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6" r:id="rId2"/>
    <p:sldId id="267" r:id="rId3"/>
    <p:sldId id="268" r:id="rId4"/>
    <p:sldId id="270" r:id="rId5"/>
    <p:sldId id="274" r:id="rId6"/>
    <p:sldId id="277" r:id="rId7"/>
    <p:sldId id="273" r:id="rId8"/>
    <p:sldId id="276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3399FF"/>
    <a:srgbClr val="3366CC"/>
    <a:srgbClr val="0099FF"/>
    <a:srgbClr val="FF99FF"/>
    <a:srgbClr val="66FF33"/>
    <a:srgbClr val="000099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81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A5F07F5-DC6E-403D-9D95-316B9E8E8691}" type="datetime1">
              <a:rPr lang="fr-FR"/>
              <a:pPr/>
              <a:t>08/01/2017</a:t>
            </a:fld>
            <a:endParaRPr lang="fr-F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D496A1-856E-490E-83FB-56C5130192FC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FFF522A-D61E-4EAD-A03C-D9494DB5E6C5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DCF8122E-2BAA-4C93-B3ED-30A7A0BBA51F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18AE4D-236D-4AD7-9E30-A7AC832D1D00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4D122-B978-4608-85C9-40834C5CFC9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9B1953-8ECB-4822-8323-89D2CECD05CF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CC96BE-8AB9-49A7-BC39-EF60325E1D06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400800" y="152400"/>
            <a:ext cx="2057400" cy="59436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019800" cy="59436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3F470-D42A-42EC-9929-FB85E1D38391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1D3CE-937B-4906-8CCD-19037AB83C6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0B6E33-4AD8-46A2-A2E0-F3C492F21978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F28C6-47BD-45AE-8C3E-96205890954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430A5B-1486-48BB-BAC5-687FA66712D4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390FB-A976-4179-9F83-8786C515511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477A0C-CAC9-4B52-A13F-EB63FC7DF812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A4428-EC74-4C7F-AF68-8BAAE63CD666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1F7282-F6C8-4E5A-9D98-244E4870E60E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DA6DC-AA19-4920-B16D-38B1B841365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9775CE-694B-4511-AA1A-6BF019AC4DEF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ED6A1-7FA0-4836-B16E-98890884044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EBFC65-F995-4874-B3EA-0C0246D35DBA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2C1D78-2B73-489A-ABC7-07D3B6BCB5B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0AEBBC-B027-48DF-A36D-B4D20114BCB7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B87A8-B46C-4F02-A2AD-D6D1E43BD1EA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6B9FF6-C099-4C58-A042-40B6EA93A1EC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66A29-31A9-477F-B7E9-99711E1FBCE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B004B12-B111-4FEB-A938-6D1C5B70833B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5ED9254-4CB9-4E7A-B859-7A6F5A6F1872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fr-FR" dirty="0" smtClean="0"/>
              <a:t>e-Prelude.com</a:t>
            </a:r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339933"/>
                </a:solidFill>
              </a:rPr>
              <a:t>Tour - session 0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/>
              <a:t>Starting </a:t>
            </a:r>
            <a:r>
              <a:rPr lang="en-US" dirty="0" smtClean="0"/>
              <a:t>Application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217D1-780D-46FA-A9C5-6F5BECEC19C5}" type="slidenum">
              <a:rPr lang="en-US"/>
              <a:pPr/>
              <a:t>2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35888" cy="1143000"/>
          </a:xfrm>
        </p:spPr>
        <p:txBody>
          <a:bodyPr/>
          <a:lstStyle/>
          <a:p>
            <a:r>
              <a:rPr lang="en-US" dirty="0" smtClean="0"/>
              <a:t>e-Prelude Application Login Page</a:t>
            </a: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r>
              <a:rPr lang="en-US" sz="2400" dirty="0" smtClean="0"/>
              <a:t>On any Site Page, click on </a:t>
            </a:r>
            <a:r>
              <a:rPr lang="en-US" sz="2400" dirty="0" smtClean="0">
                <a:solidFill>
                  <a:srgbClr val="339933"/>
                </a:solidFill>
              </a:rPr>
              <a:t>Enter Application</a:t>
            </a:r>
          </a:p>
          <a:p>
            <a:r>
              <a:rPr lang="en-US" sz="2400" dirty="0" smtClean="0"/>
              <a:t>You reach the </a:t>
            </a:r>
            <a:r>
              <a:rPr lang="en-US" sz="2400" dirty="0" smtClean="0">
                <a:solidFill>
                  <a:srgbClr val="339933"/>
                </a:solidFill>
              </a:rPr>
              <a:t>Login Page</a:t>
            </a:r>
          </a:p>
          <a:p>
            <a:r>
              <a:rPr lang="en-US" sz="2400" dirty="0" smtClean="0"/>
              <a:t>Re-enter your e-mail address and access code if you have not ticked the ‘</a:t>
            </a:r>
            <a:r>
              <a:rPr lang="en-US" sz="2400" dirty="0" smtClean="0">
                <a:solidFill>
                  <a:srgbClr val="339933"/>
                </a:solidFill>
              </a:rPr>
              <a:t>Remember me</a:t>
            </a:r>
            <a:r>
              <a:rPr lang="en-US" sz="2400" dirty="0" smtClean="0"/>
              <a:t>’ check box</a:t>
            </a:r>
          </a:p>
          <a:p>
            <a:r>
              <a:rPr lang="en-US" sz="2400" dirty="0" smtClean="0"/>
              <a:t>Click on </a:t>
            </a:r>
            <a:r>
              <a:rPr lang="en-US" sz="2400" dirty="0" smtClean="0">
                <a:solidFill>
                  <a:srgbClr val="339933"/>
                </a:solidFill>
              </a:rPr>
              <a:t>Login</a:t>
            </a:r>
            <a:endParaRPr lang="en-US" sz="2400" dirty="0">
              <a:solidFill>
                <a:srgbClr val="339933"/>
              </a:solidFill>
            </a:endParaRPr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501008"/>
            <a:ext cx="8028384" cy="2808985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4716016" y="5805264"/>
            <a:ext cx="1295400" cy="762000"/>
          </a:xfrm>
          <a:prstGeom prst="wedgeRoundRectCallout">
            <a:avLst>
              <a:gd name="adj1" fmla="val -92799"/>
              <a:gd name="adj2" fmla="val -22071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fr-FR" sz="2000" b="1" dirty="0" smtClean="0"/>
              <a:t>Login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772816"/>
            <a:ext cx="8820472" cy="1480505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5A2DD-46BA-4598-B2DE-78653AB6B264}" type="slidenum">
              <a:rPr lang="en-US"/>
              <a:pPr/>
              <a:t>3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Creating a new folder</a:t>
            </a:r>
          </a:p>
        </p:txBody>
      </p:sp>
      <p:sp>
        <p:nvSpPr>
          <p:cNvPr id="37913" name="AutoShape 25"/>
          <p:cNvSpPr>
            <a:spLocks noChangeArrowheads="1"/>
          </p:cNvSpPr>
          <p:nvPr/>
        </p:nvSpPr>
        <p:spPr bwMode="auto">
          <a:xfrm>
            <a:off x="4716016" y="2780928"/>
            <a:ext cx="3600400" cy="990600"/>
          </a:xfrm>
          <a:prstGeom prst="wedgeRoundRectCallout">
            <a:avLst>
              <a:gd name="adj1" fmla="val -91856"/>
              <a:gd name="adj2" fmla="val -8701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Click on the</a:t>
            </a:r>
            <a:br>
              <a:rPr lang="en-US"/>
            </a:br>
            <a:r>
              <a:rPr lang="en-US" b="1" smtClean="0"/>
              <a:t>New Document </a:t>
            </a:r>
            <a:r>
              <a:rPr lang="en-US" smtClean="0"/>
              <a:t>button</a:t>
            </a:r>
          </a:p>
          <a:p>
            <a:pPr algn="ctr"/>
            <a:r>
              <a:rPr lang="en-US" smtClean="0"/>
              <a:t>and select </a:t>
            </a:r>
            <a:r>
              <a:rPr lang="en-US" b="1" smtClean="0"/>
              <a:t>Folder</a:t>
            </a:r>
            <a:endParaRPr lang="en-US"/>
          </a:p>
        </p:txBody>
      </p:sp>
      <p:pic>
        <p:nvPicPr>
          <p:cNvPr id="37914" name="Picture 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365104"/>
            <a:ext cx="47625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19"/>
          <p:cNvSpPr>
            <a:spLocks noChangeArrowheads="1"/>
          </p:cNvSpPr>
          <p:nvPr/>
        </p:nvSpPr>
        <p:spPr bwMode="auto">
          <a:xfrm>
            <a:off x="1187624" y="5661248"/>
            <a:ext cx="2514600" cy="685800"/>
          </a:xfrm>
          <a:prstGeom prst="wedgeRoundRectCallout">
            <a:avLst>
              <a:gd name="adj1" fmla="val 54926"/>
              <a:gd name="adj2" fmla="val -12222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dirty="0" smtClean="0">
                <a:latin typeface="Arial" charset="0"/>
              </a:rPr>
              <a:t>Enter ‘Picaso00’ and validate by OK</a:t>
            </a:r>
            <a:endParaRPr lang="en-US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3" grpId="0" animBg="1" autoUpdateAnimBg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8460432" cy="3566132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10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09996-C843-46FC-93FC-12680B0E9E49}" type="slidenum">
              <a:rPr lang="en-US"/>
              <a:pPr/>
              <a:t>4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Administration page</a:t>
            </a:r>
            <a:endParaRPr lang="en-US" dirty="0"/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6477000" y="3048000"/>
            <a:ext cx="2362200" cy="762000"/>
          </a:xfrm>
          <a:prstGeom prst="wedgeRoundRectCallout">
            <a:avLst>
              <a:gd name="adj1" fmla="val -170068"/>
              <a:gd name="adj2" fmla="val -121373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Click here to</a:t>
            </a:r>
            <a:br>
              <a:rPr lang="en-US"/>
            </a:br>
            <a:r>
              <a:rPr lang="en-US"/>
              <a:t>change the date</a:t>
            </a:r>
          </a:p>
        </p:txBody>
      </p:sp>
      <p:sp>
        <p:nvSpPr>
          <p:cNvPr id="39943" name="AutoShape 7"/>
          <p:cNvSpPr>
            <a:spLocks noChangeArrowheads="1"/>
          </p:cNvSpPr>
          <p:nvPr/>
        </p:nvSpPr>
        <p:spPr bwMode="auto">
          <a:xfrm>
            <a:off x="5181600" y="4953000"/>
            <a:ext cx="1676400" cy="990600"/>
          </a:xfrm>
          <a:prstGeom prst="wedgeRoundRectCallout">
            <a:avLst>
              <a:gd name="adj1" fmla="val -157706"/>
              <a:gd name="adj2" fmla="val -23314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Select</a:t>
            </a:r>
          </a:p>
          <a:p>
            <a:pPr algn="ctr"/>
            <a:r>
              <a:rPr lang="en-US"/>
              <a:t>the date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427984" y="6093296"/>
            <a:ext cx="2955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Monday January 3rd, 2022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6D4C-31B9-4CF0-8339-E4C310EC17AE}" type="slidenum">
              <a:rPr lang="en-US"/>
              <a:pPr/>
              <a:t>5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772400" cy="1143000"/>
          </a:xfrm>
        </p:spPr>
        <p:txBody>
          <a:bodyPr/>
          <a:lstStyle/>
          <a:p>
            <a:r>
              <a:rPr lang="en-US" dirty="0"/>
              <a:t>Changing Folder </a:t>
            </a:r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331913" y="1196975"/>
            <a:ext cx="31454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smtClean="0"/>
              <a:t>Enter a title for the folder</a:t>
            </a:r>
            <a:endParaRPr lang="en-US" b="1" dirty="0"/>
          </a:p>
        </p:txBody>
      </p:sp>
      <p:sp>
        <p:nvSpPr>
          <p:cNvPr id="44040" name="AutoShape 8"/>
          <p:cNvSpPr>
            <a:spLocks noChangeArrowheads="1"/>
          </p:cNvSpPr>
          <p:nvPr/>
        </p:nvSpPr>
        <p:spPr bwMode="auto">
          <a:xfrm>
            <a:off x="4572000" y="4941168"/>
            <a:ext cx="2439988" cy="784225"/>
          </a:xfrm>
          <a:prstGeom prst="wedgeRoundRectCallout">
            <a:avLst>
              <a:gd name="adj1" fmla="val -134072"/>
              <a:gd name="adj2" fmla="val -5253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>
                <a:latin typeface="Arial" charset="0"/>
              </a:rPr>
              <a:t>Tick the box</a:t>
            </a:r>
          </a:p>
          <a:p>
            <a:pPr algn="ctr"/>
            <a:r>
              <a:rPr lang="en-US" b="1">
                <a:latin typeface="Arial" charset="0"/>
              </a:rPr>
              <a:t>AR &amp; AP</a:t>
            </a:r>
          </a:p>
        </p:txBody>
      </p:sp>
      <p:sp>
        <p:nvSpPr>
          <p:cNvPr id="44046" name="AutoShape 14"/>
          <p:cNvSpPr>
            <a:spLocks noChangeArrowheads="1"/>
          </p:cNvSpPr>
          <p:nvPr/>
        </p:nvSpPr>
        <p:spPr bwMode="auto">
          <a:xfrm>
            <a:off x="4139952" y="2636912"/>
            <a:ext cx="1727200" cy="720725"/>
          </a:xfrm>
          <a:prstGeom prst="wedgeRoundRectCallout">
            <a:avLst>
              <a:gd name="adj1" fmla="val -129061"/>
              <a:gd name="adj2" fmla="val 1618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>
                <a:latin typeface="Arial" charset="0"/>
              </a:rPr>
              <a:t>Select the</a:t>
            </a:r>
            <a:br>
              <a:rPr lang="en-US" b="1">
                <a:latin typeface="Arial" charset="0"/>
              </a:rPr>
            </a:br>
            <a:r>
              <a:rPr lang="en-US" b="1">
                <a:latin typeface="Arial" charset="0"/>
              </a:rPr>
              <a:t>Basic level</a:t>
            </a:r>
          </a:p>
        </p:txBody>
      </p:sp>
      <p:pic>
        <p:nvPicPr>
          <p:cNvPr id="44052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44824"/>
            <a:ext cx="74295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51" name="Picture 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4473" y="1951062"/>
            <a:ext cx="741997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66D4C-31B9-4CF0-8339-E4C310EC17AE}" type="slidenum">
              <a:rPr lang="en-US"/>
              <a:pPr/>
              <a:t>6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7772400" cy="1143000"/>
          </a:xfrm>
        </p:spPr>
        <p:txBody>
          <a:bodyPr/>
          <a:lstStyle/>
          <a:p>
            <a:r>
              <a:rPr lang="en-US" dirty="0"/>
              <a:t>Changing Folder </a:t>
            </a:r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331913" y="1196975"/>
            <a:ext cx="23054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smtClean="0"/>
              <a:t>Select </a:t>
            </a:r>
            <a:r>
              <a:rPr lang="en-US" b="1" dirty="0" smtClean="0">
                <a:solidFill>
                  <a:srgbClr val="339933"/>
                </a:solidFill>
              </a:rPr>
              <a:t>Options</a:t>
            </a:r>
            <a:r>
              <a:rPr lang="en-US" b="1" dirty="0" smtClean="0"/>
              <a:t> tab</a:t>
            </a:r>
            <a:endParaRPr lang="en-US" b="1" dirty="0"/>
          </a:p>
        </p:txBody>
      </p:sp>
      <p:sp>
        <p:nvSpPr>
          <p:cNvPr id="44040" name="AutoShape 8"/>
          <p:cNvSpPr>
            <a:spLocks noChangeArrowheads="1"/>
          </p:cNvSpPr>
          <p:nvPr/>
        </p:nvSpPr>
        <p:spPr bwMode="auto">
          <a:xfrm>
            <a:off x="4572000" y="4941168"/>
            <a:ext cx="2439988" cy="784225"/>
          </a:xfrm>
          <a:prstGeom prst="wedgeRoundRectCallout">
            <a:avLst>
              <a:gd name="adj1" fmla="val -134072"/>
              <a:gd name="adj2" fmla="val -5253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>
                <a:latin typeface="Arial" charset="0"/>
              </a:rPr>
              <a:t>Tick the box</a:t>
            </a:r>
          </a:p>
          <a:p>
            <a:pPr algn="ctr"/>
            <a:r>
              <a:rPr lang="en-US" b="1">
                <a:latin typeface="Arial" charset="0"/>
              </a:rPr>
              <a:t>AR &amp; AP</a:t>
            </a:r>
          </a:p>
        </p:txBody>
      </p:sp>
      <p:sp>
        <p:nvSpPr>
          <p:cNvPr id="44046" name="AutoShape 14"/>
          <p:cNvSpPr>
            <a:spLocks noChangeArrowheads="1"/>
          </p:cNvSpPr>
          <p:nvPr/>
        </p:nvSpPr>
        <p:spPr bwMode="auto">
          <a:xfrm>
            <a:off x="4139952" y="2636912"/>
            <a:ext cx="1727200" cy="720725"/>
          </a:xfrm>
          <a:prstGeom prst="wedgeRoundRectCallout">
            <a:avLst>
              <a:gd name="adj1" fmla="val -129061"/>
              <a:gd name="adj2" fmla="val 16185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 dirty="0">
                <a:latin typeface="Arial" charset="0"/>
              </a:rPr>
              <a:t>Select the</a:t>
            </a:r>
            <a:br>
              <a:rPr lang="en-US" b="1" dirty="0">
                <a:latin typeface="Arial" charset="0"/>
              </a:rPr>
            </a:br>
            <a:r>
              <a:rPr lang="en-US" b="1" dirty="0">
                <a:latin typeface="Arial" charset="0"/>
              </a:rPr>
              <a:t>Basic level</a:t>
            </a:r>
          </a:p>
        </p:txBody>
      </p:sp>
      <p:sp>
        <p:nvSpPr>
          <p:cNvPr id="8" name="AutoShape 14"/>
          <p:cNvSpPr>
            <a:spLocks noChangeArrowheads="1"/>
          </p:cNvSpPr>
          <p:nvPr/>
        </p:nvSpPr>
        <p:spPr bwMode="auto">
          <a:xfrm>
            <a:off x="107504" y="3068960"/>
            <a:ext cx="1727200" cy="720725"/>
          </a:xfrm>
          <a:prstGeom prst="wedgeRoundRectCallout">
            <a:avLst>
              <a:gd name="adj1" fmla="val 46891"/>
              <a:gd name="adj2" fmla="val -146759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 dirty="0" smtClean="0">
                <a:latin typeface="Arial" charset="0"/>
              </a:rPr>
              <a:t>Validate by OK</a:t>
            </a:r>
            <a:endParaRPr lang="en-US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1B3C-20AE-43F0-8C7D-89FCF29F9E7D}" type="slidenum">
              <a:rPr lang="en-US"/>
              <a:pPr/>
              <a:t>7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Archiving the folder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51520" y="1340768"/>
            <a:ext cx="87639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/>
              <a:t>Archive the folder </a:t>
            </a:r>
            <a:r>
              <a:rPr lang="en-US" sz="2400" b="1" dirty="0" smtClean="0"/>
              <a:t>by clicking on the </a:t>
            </a:r>
            <a:r>
              <a:rPr lang="en-US" sz="2400" b="1" dirty="0" smtClean="0">
                <a:solidFill>
                  <a:srgbClr val="339933"/>
                </a:solidFill>
              </a:rPr>
              <a:t>Save Folder </a:t>
            </a:r>
            <a:r>
              <a:rPr lang="en-US" sz="2400" b="1" dirty="0" smtClean="0"/>
              <a:t>button</a:t>
            </a:r>
            <a:endParaRPr lang="en-US" sz="2400" b="1" dirty="0"/>
          </a:p>
        </p:txBody>
      </p:sp>
      <p:pic>
        <p:nvPicPr>
          <p:cNvPr id="4301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420888"/>
            <a:ext cx="8244408" cy="180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63AC7-5982-4506-9E82-8FCDD8F2AF8F}" type="slidenum">
              <a:rPr lang="en-US"/>
              <a:pPr/>
              <a:t>8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End of session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lude4">
  <a:themeElements>
    <a:clrScheme name="prelude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lude4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relude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ude4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Office\Modèles\Modèles de présentation\prelude4.pot</Template>
  <TotalTime>3525</TotalTime>
  <Words>135</Words>
  <Application>Microsoft Office PowerPoint</Application>
  <PresentationFormat>Affichage à l'écran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prelude4</vt:lpstr>
      <vt:lpstr>e-Prelude.com</vt:lpstr>
      <vt:lpstr>e-Prelude Application Login Page</vt:lpstr>
      <vt:lpstr>Creating a new folder</vt:lpstr>
      <vt:lpstr>The Administration page</vt:lpstr>
      <vt:lpstr>Changing Folder Parameters</vt:lpstr>
      <vt:lpstr>Changing Folder Parameters</vt:lpstr>
      <vt:lpstr>Archiving the folder</vt:lpstr>
      <vt:lpstr>End of session 0</vt:lpstr>
    </vt:vector>
  </TitlesOfParts>
  <Company>Groupe HEC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e-Prelude.com</dc:title>
  <dc:creator>Gérard Baglin</dc:creator>
  <cp:lastModifiedBy>GERARD</cp:lastModifiedBy>
  <cp:revision>68</cp:revision>
  <dcterms:created xsi:type="dcterms:W3CDTF">1998-09-12T15:23:47Z</dcterms:created>
  <dcterms:modified xsi:type="dcterms:W3CDTF">2017-01-08T18:11:42Z</dcterms:modified>
</cp:coreProperties>
</file>