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645275" cy="9777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66FF"/>
    <a:srgbClr val="FF9900"/>
    <a:srgbClr val="CC0000"/>
    <a:srgbClr val="99FF99"/>
    <a:srgbClr val="66F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7" autoAdjust="0"/>
    <p:restoredTop sz="90929"/>
  </p:normalViewPr>
  <p:slideViewPr>
    <p:cSldViewPr>
      <p:cViewPr>
        <p:scale>
          <a:sx n="100" d="100"/>
          <a:sy n="100" d="100"/>
        </p:scale>
        <p:origin x="-1410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2988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59313"/>
            <a:ext cx="4873625" cy="4421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Corps du texte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854075"/>
            <a:ext cx="4933950" cy="3417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209168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8686800" y="3322638"/>
            <a:ext cx="966788" cy="715962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5392738" y="2411413"/>
            <a:ext cx="487362" cy="55403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673350" y="3140075"/>
            <a:ext cx="577850" cy="17684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740025" y="3897313"/>
            <a:ext cx="449263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735263" y="4373563"/>
            <a:ext cx="449262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1978025" y="5702300"/>
            <a:ext cx="57785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678113" y="1373188"/>
            <a:ext cx="57785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0970" name="Group 10"/>
          <p:cNvGrpSpPr>
            <a:grpSpLocks/>
          </p:cNvGrpSpPr>
          <p:nvPr/>
        </p:nvGrpSpPr>
        <p:grpSpPr bwMode="auto">
          <a:xfrm>
            <a:off x="8812213" y="1484313"/>
            <a:ext cx="752475" cy="284162"/>
            <a:chOff x="5551" y="935"/>
            <a:chExt cx="474" cy="179"/>
          </a:xfrm>
        </p:grpSpPr>
        <p:grpSp>
          <p:nvGrpSpPr>
            <p:cNvPr id="40971" name="Group 11"/>
            <p:cNvGrpSpPr>
              <a:grpSpLocks/>
            </p:cNvGrpSpPr>
            <p:nvPr/>
          </p:nvGrpSpPr>
          <p:grpSpPr bwMode="auto">
            <a:xfrm>
              <a:off x="5594" y="1023"/>
              <a:ext cx="397" cy="91"/>
              <a:chOff x="5594" y="1023"/>
              <a:chExt cx="397" cy="91"/>
            </a:xfrm>
          </p:grpSpPr>
          <p:sp>
            <p:nvSpPr>
              <p:cNvPr id="40972" name="Freeform 12"/>
              <p:cNvSpPr>
                <a:spLocks/>
              </p:cNvSpPr>
              <p:nvPr/>
            </p:nvSpPr>
            <p:spPr bwMode="auto">
              <a:xfrm>
                <a:off x="5594" y="1027"/>
                <a:ext cx="321" cy="56"/>
              </a:xfrm>
              <a:custGeom>
                <a:avLst/>
                <a:gdLst/>
                <a:ahLst/>
                <a:cxnLst>
                  <a:cxn ang="0">
                    <a:pos x="319" y="4"/>
                  </a:cxn>
                  <a:cxn ang="0">
                    <a:pos x="2" y="0"/>
                  </a:cxn>
                  <a:cxn ang="0">
                    <a:pos x="0" y="43"/>
                  </a:cxn>
                  <a:cxn ang="0">
                    <a:pos x="320" y="55"/>
                  </a:cxn>
                  <a:cxn ang="0">
                    <a:pos x="319" y="4"/>
                  </a:cxn>
                </a:cxnLst>
                <a:rect l="0" t="0" r="r" b="b"/>
                <a:pathLst>
                  <a:path w="321" h="56">
                    <a:moveTo>
                      <a:pt x="319" y="4"/>
                    </a:moveTo>
                    <a:lnTo>
                      <a:pt x="2" y="0"/>
                    </a:lnTo>
                    <a:lnTo>
                      <a:pt x="0" y="43"/>
                    </a:lnTo>
                    <a:lnTo>
                      <a:pt x="320" y="55"/>
                    </a:lnTo>
                    <a:lnTo>
                      <a:pt x="319" y="4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0973" name="Group 13"/>
              <p:cNvGrpSpPr>
                <a:grpSpLocks/>
              </p:cNvGrpSpPr>
              <p:nvPr/>
            </p:nvGrpSpPr>
            <p:grpSpPr bwMode="auto">
              <a:xfrm>
                <a:off x="5665" y="1023"/>
                <a:ext cx="326" cy="78"/>
                <a:chOff x="5665" y="1023"/>
                <a:chExt cx="326" cy="78"/>
              </a:xfrm>
            </p:grpSpPr>
            <p:grpSp>
              <p:nvGrpSpPr>
                <p:cNvPr id="40974" name="Group 14"/>
                <p:cNvGrpSpPr>
                  <a:grpSpLocks/>
                </p:cNvGrpSpPr>
                <p:nvPr/>
              </p:nvGrpSpPr>
              <p:grpSpPr bwMode="auto">
                <a:xfrm>
                  <a:off x="5665" y="1023"/>
                  <a:ext cx="69" cy="70"/>
                  <a:chOff x="5665" y="1023"/>
                  <a:chExt cx="69" cy="70"/>
                </a:xfrm>
              </p:grpSpPr>
              <p:sp>
                <p:nvSpPr>
                  <p:cNvPr id="40975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5681" y="1023"/>
                    <a:ext cx="53" cy="6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76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5665" y="1023"/>
                    <a:ext cx="54" cy="7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7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5693" y="1089"/>
                    <a:ext cx="16" cy="3"/>
                  </a:xfrm>
                  <a:prstGeom prst="rect">
                    <a:avLst/>
                  </a:prstGeom>
                  <a:solidFill>
                    <a:srgbClr val="000000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0978" name="Group 18"/>
                <p:cNvGrpSpPr>
                  <a:grpSpLocks/>
                </p:cNvGrpSpPr>
                <p:nvPr/>
              </p:nvGrpSpPr>
              <p:grpSpPr bwMode="auto">
                <a:xfrm>
                  <a:off x="5919" y="1035"/>
                  <a:ext cx="72" cy="66"/>
                  <a:chOff x="5919" y="1035"/>
                  <a:chExt cx="72" cy="66"/>
                </a:xfrm>
              </p:grpSpPr>
              <p:sp>
                <p:nvSpPr>
                  <p:cNvPr id="4097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5936" y="1035"/>
                    <a:ext cx="55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8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5919" y="1035"/>
                    <a:ext cx="56" cy="6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098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5949" y="1098"/>
                    <a:ext cx="16" cy="3"/>
                  </a:xfrm>
                  <a:prstGeom prst="rect">
                    <a:avLst/>
                  </a:prstGeom>
                  <a:solidFill>
                    <a:srgbClr val="000000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0982" name="Group 22"/>
              <p:cNvGrpSpPr>
                <a:grpSpLocks/>
              </p:cNvGrpSpPr>
              <p:nvPr/>
            </p:nvGrpSpPr>
            <p:grpSpPr bwMode="auto">
              <a:xfrm>
                <a:off x="5597" y="1038"/>
                <a:ext cx="326" cy="76"/>
                <a:chOff x="5597" y="1038"/>
                <a:chExt cx="326" cy="76"/>
              </a:xfrm>
            </p:grpSpPr>
            <p:grpSp>
              <p:nvGrpSpPr>
                <p:cNvPr id="40983" name="Group 23"/>
                <p:cNvGrpSpPr>
                  <a:grpSpLocks/>
                </p:cNvGrpSpPr>
                <p:nvPr/>
              </p:nvGrpSpPr>
              <p:grpSpPr bwMode="auto">
                <a:xfrm>
                  <a:off x="5848" y="1045"/>
                  <a:ext cx="75" cy="69"/>
                  <a:chOff x="5848" y="1045"/>
                  <a:chExt cx="75" cy="69"/>
                </a:xfrm>
              </p:grpSpPr>
              <p:grpSp>
                <p:nvGrpSpPr>
                  <p:cNvPr id="40984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5848" y="1045"/>
                    <a:ext cx="75" cy="69"/>
                    <a:chOff x="5848" y="1045"/>
                    <a:chExt cx="75" cy="69"/>
                  </a:xfrm>
                </p:grpSpPr>
                <p:sp>
                  <p:nvSpPr>
                    <p:cNvPr id="40985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65" y="1045"/>
                      <a:ext cx="58" cy="6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0986" name="Oval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48" y="1045"/>
                      <a:ext cx="58" cy="69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0987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77" y="1111"/>
                      <a:ext cx="17" cy="3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0988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5860" y="1059"/>
                    <a:ext cx="34" cy="41"/>
                    <a:chOff x="5860" y="1059"/>
                    <a:chExt cx="34" cy="41"/>
                  </a:xfrm>
                </p:grpSpPr>
                <p:grpSp>
                  <p:nvGrpSpPr>
                    <p:cNvPr id="40989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862" y="1061"/>
                      <a:ext cx="28" cy="36"/>
                      <a:chOff x="5862" y="1061"/>
                      <a:chExt cx="28" cy="36"/>
                    </a:xfrm>
                  </p:grpSpPr>
                  <p:grpSp>
                    <p:nvGrpSpPr>
                      <p:cNvPr id="40990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862" y="1061"/>
                        <a:ext cx="28" cy="36"/>
                        <a:chOff x="5862" y="1061"/>
                        <a:chExt cx="28" cy="36"/>
                      </a:xfrm>
                    </p:grpSpPr>
                    <p:grpSp>
                      <p:nvGrpSpPr>
                        <p:cNvPr id="40991" name="Group 3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862" y="1061"/>
                          <a:ext cx="28" cy="36"/>
                          <a:chOff x="5862" y="1061"/>
                          <a:chExt cx="28" cy="36"/>
                        </a:xfrm>
                      </p:grpSpPr>
                      <p:sp>
                        <p:nvSpPr>
                          <p:cNvPr id="40992" name="Oval 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862" y="1061"/>
                            <a:ext cx="28" cy="36"/>
                          </a:xfrm>
                          <a:prstGeom prst="ellipse">
                            <a:avLst/>
                          </a:prstGeom>
                          <a:solidFill>
                            <a:srgbClr val="000000"/>
                          </a:solidFill>
                          <a:ln w="12700">
                            <a:solidFill>
                              <a:srgbClr val="FFFFFF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fr-FR"/>
                          </a:p>
                        </p:txBody>
                      </p:sp>
                      <p:sp>
                        <p:nvSpPr>
                          <p:cNvPr id="40993" name="Oval 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864" y="1063"/>
                            <a:ext cx="24" cy="32"/>
                          </a:xfrm>
                          <a:prstGeom prst="ellipse">
                            <a:avLst/>
                          </a:prstGeom>
                          <a:solidFill>
                            <a:srgbClr val="FFFFFF"/>
                          </a:solidFill>
                          <a:ln w="12700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fr-FR"/>
                          </a:p>
                        </p:txBody>
                      </p:sp>
                    </p:grpSp>
                    <p:sp>
                      <p:nvSpPr>
                        <p:cNvPr id="40994" name="Oval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868" y="1067"/>
                          <a:ext cx="15" cy="23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  <p:sp>
                    <p:nvSpPr>
                      <p:cNvPr id="40995" name="Oval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872" y="1074"/>
                        <a:ext cx="5" cy="9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0996" name="Group 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860" y="1059"/>
                      <a:ext cx="34" cy="41"/>
                      <a:chOff x="5860" y="1059"/>
                      <a:chExt cx="34" cy="41"/>
                    </a:xfrm>
                  </p:grpSpPr>
                  <p:grpSp>
                    <p:nvGrpSpPr>
                      <p:cNvPr id="40997" name="Group 3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860" y="1059"/>
                        <a:ext cx="33" cy="15"/>
                        <a:chOff x="5860" y="1059"/>
                        <a:chExt cx="33" cy="15"/>
                      </a:xfrm>
                    </p:grpSpPr>
                    <p:sp>
                      <p:nvSpPr>
                        <p:cNvPr id="40998" name="Freeform 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9" y="1069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3"/>
                            </a:cxn>
                            <a:cxn ang="0">
                              <a:pos x="3" y="2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3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1" y="3"/>
                              </a:moveTo>
                              <a:lnTo>
                                <a:pt x="3" y="2"/>
                              </a:ln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0999" name="Freeform 3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0" y="1059"/>
                          <a:ext cx="4" cy="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2"/>
                            </a:cxn>
                            <a:cxn ang="0">
                              <a:pos x="3" y="1"/>
                            </a:cxn>
                            <a:cxn ang="0">
                              <a:pos x="1" y="0"/>
                            </a:cxn>
                            <a:cxn ang="0">
                              <a:pos x="0" y="1"/>
                            </a:cxn>
                            <a:cxn ang="0">
                              <a:pos x="2" y="2"/>
                            </a:cxn>
                          </a:cxnLst>
                          <a:rect l="0" t="0" r="r" b="b"/>
                          <a:pathLst>
                            <a:path w="4" h="3">
                              <a:moveTo>
                                <a:pt x="2" y="2"/>
                              </a:moveTo>
                              <a:lnTo>
                                <a:pt x="3" y="1"/>
                              </a:lnTo>
                              <a:lnTo>
                                <a:pt x="1" y="0"/>
                              </a:lnTo>
                              <a:lnTo>
                                <a:pt x="0" y="1"/>
                              </a:lnTo>
                              <a:lnTo>
                                <a:pt x="2" y="2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0" name="Freeform 4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9" y="1059"/>
                          <a:ext cx="4" cy="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1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2"/>
                            </a:cxn>
                            <a:cxn ang="0">
                              <a:pos x="3" y="1"/>
                            </a:cxn>
                          </a:cxnLst>
                          <a:rect l="0" t="0" r="r" b="b"/>
                          <a:pathLst>
                            <a:path w="4" h="3">
                              <a:moveTo>
                                <a:pt x="3" y="1"/>
                              </a:move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2"/>
                              </a:lnTo>
                              <a:lnTo>
                                <a:pt x="3" y="1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1" name="Freeform 4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0" y="1069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0"/>
                            </a:cxn>
                            <a:cxn ang="0">
                              <a:pos x="1" y="0"/>
                            </a:cxn>
                            <a:cxn ang="0">
                              <a:pos x="0" y="3"/>
                            </a:cxn>
                            <a:cxn ang="0">
                              <a:pos x="2" y="4"/>
                            </a:cxn>
                            <a:cxn ang="0">
                              <a:pos x="3" y="0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0"/>
                              </a:moveTo>
                              <a:lnTo>
                                <a:pt x="1" y="0"/>
                              </a:lnTo>
                              <a:lnTo>
                                <a:pt x="0" y="3"/>
                              </a:lnTo>
                              <a:lnTo>
                                <a:pt x="2" y="4"/>
                              </a:lnTo>
                              <a:lnTo>
                                <a:pt x="3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002" name="Group 4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860" y="1085"/>
                        <a:ext cx="34" cy="15"/>
                        <a:chOff x="5860" y="1085"/>
                        <a:chExt cx="34" cy="15"/>
                      </a:xfrm>
                    </p:grpSpPr>
                    <p:sp>
                      <p:nvSpPr>
                        <p:cNvPr id="41003" name="Freeform 4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9" y="1085"/>
                          <a:ext cx="5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0"/>
                            </a:cxn>
                            <a:cxn ang="0">
                              <a:pos x="4" y="1"/>
                            </a:cxn>
                            <a:cxn ang="0">
                              <a:pos x="3" y="4"/>
                            </a:cxn>
                            <a:cxn ang="0">
                              <a:pos x="0" y="3"/>
                            </a:cxn>
                            <a:cxn ang="0">
                              <a:pos x="1" y="0"/>
                            </a:cxn>
                          </a:cxnLst>
                          <a:rect l="0" t="0" r="r" b="b"/>
                          <a:pathLst>
                            <a:path w="5" h="5">
                              <a:moveTo>
                                <a:pt x="1" y="0"/>
                              </a:moveTo>
                              <a:lnTo>
                                <a:pt x="4" y="1"/>
                              </a:lnTo>
                              <a:lnTo>
                                <a:pt x="3" y="4"/>
                              </a:lnTo>
                              <a:lnTo>
                                <a:pt x="0" y="3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4" name="Freeform 4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80" y="1096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0"/>
                            </a:cxn>
                            <a:cxn ang="0">
                              <a:pos x="3" y="2"/>
                            </a:cxn>
                            <a:cxn ang="0">
                              <a:pos x="1" y="3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2" y="0"/>
                              </a:moveTo>
                              <a:lnTo>
                                <a:pt x="3" y="2"/>
                              </a:lnTo>
                              <a:lnTo>
                                <a:pt x="1" y="3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5" name="Freeform 4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8" y="1096"/>
                          <a:ext cx="5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4" y="1"/>
                            </a:cxn>
                            <a:cxn ang="0">
                              <a:pos x="3" y="3"/>
                            </a:cxn>
                            <a:cxn ang="0">
                              <a:pos x="0" y="2"/>
                            </a:cxn>
                            <a:cxn ang="0">
                              <a:pos x="2" y="0"/>
                            </a:cxn>
                            <a:cxn ang="0">
                              <a:pos x="4" y="1"/>
                            </a:cxn>
                          </a:cxnLst>
                          <a:rect l="0" t="0" r="r" b="b"/>
                          <a:pathLst>
                            <a:path w="5" h="4">
                              <a:moveTo>
                                <a:pt x="4" y="1"/>
                              </a:moveTo>
                              <a:lnTo>
                                <a:pt x="3" y="3"/>
                              </a:lnTo>
                              <a:lnTo>
                                <a:pt x="0" y="2"/>
                              </a:lnTo>
                              <a:lnTo>
                                <a:pt x="2" y="0"/>
                              </a:lnTo>
                              <a:lnTo>
                                <a:pt x="4" y="1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06" name="Freeform 4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860" y="1085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3"/>
                            </a:cxn>
                            <a:cxn ang="0">
                              <a:pos x="1" y="4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  <a:cxn ang="0">
                              <a:pos x="3" y="3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3"/>
                              </a:moveTo>
                              <a:lnTo>
                                <a:pt x="1" y="4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  <a:lnTo>
                                <a:pt x="3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41007" name="Group 47"/>
                <p:cNvGrpSpPr>
                  <a:grpSpLocks/>
                </p:cNvGrpSpPr>
                <p:nvPr/>
              </p:nvGrpSpPr>
              <p:grpSpPr bwMode="auto">
                <a:xfrm>
                  <a:off x="5597" y="1038"/>
                  <a:ext cx="66" cy="68"/>
                  <a:chOff x="5597" y="1038"/>
                  <a:chExt cx="66" cy="68"/>
                </a:xfrm>
              </p:grpSpPr>
              <p:grpSp>
                <p:nvGrpSpPr>
                  <p:cNvPr id="41008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5597" y="1038"/>
                    <a:ext cx="66" cy="68"/>
                    <a:chOff x="5597" y="1038"/>
                    <a:chExt cx="66" cy="68"/>
                  </a:xfrm>
                </p:grpSpPr>
                <p:sp>
                  <p:nvSpPr>
                    <p:cNvPr id="41009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12" y="1038"/>
                      <a:ext cx="51" cy="6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010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97" y="1038"/>
                      <a:ext cx="51" cy="68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011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24" y="1103"/>
                      <a:ext cx="14" cy="3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012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5608" y="1056"/>
                    <a:ext cx="30" cy="37"/>
                    <a:chOff x="5608" y="1056"/>
                    <a:chExt cx="30" cy="37"/>
                  </a:xfrm>
                </p:grpSpPr>
                <p:grpSp>
                  <p:nvGrpSpPr>
                    <p:cNvPr id="41013" name="Group 5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10" y="1057"/>
                      <a:ext cx="25" cy="33"/>
                      <a:chOff x="5610" y="1057"/>
                      <a:chExt cx="25" cy="33"/>
                    </a:xfrm>
                  </p:grpSpPr>
                  <p:grpSp>
                    <p:nvGrpSpPr>
                      <p:cNvPr id="41014" name="Group 5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10" y="1057"/>
                        <a:ext cx="25" cy="33"/>
                        <a:chOff x="5610" y="1057"/>
                        <a:chExt cx="25" cy="33"/>
                      </a:xfrm>
                    </p:grpSpPr>
                    <p:sp>
                      <p:nvSpPr>
                        <p:cNvPr id="41015" name="Oval 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10" y="1057"/>
                          <a:ext cx="25" cy="33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solidFill>
                            <a:srgbClr val="FFFFFF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16" name="Oval 5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613" y="1060"/>
                          <a:ext cx="20" cy="27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  <p:sp>
                    <p:nvSpPr>
                      <p:cNvPr id="41017" name="Oval 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616" y="1063"/>
                        <a:ext cx="13" cy="20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  <p:sp>
                  <p:nvSpPr>
                    <p:cNvPr id="41018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18" y="1070"/>
                      <a:ext cx="5" cy="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019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08" y="1056"/>
                      <a:ext cx="30" cy="37"/>
                      <a:chOff x="5608" y="1056"/>
                      <a:chExt cx="30" cy="37"/>
                    </a:xfrm>
                  </p:grpSpPr>
                  <p:grpSp>
                    <p:nvGrpSpPr>
                      <p:cNvPr id="41020" name="Group 6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09" y="1056"/>
                        <a:ext cx="29" cy="12"/>
                        <a:chOff x="5609" y="1056"/>
                        <a:chExt cx="29" cy="12"/>
                      </a:xfrm>
                    </p:grpSpPr>
                    <p:sp>
                      <p:nvSpPr>
                        <p:cNvPr id="41021" name="Freeform 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34" y="1064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3"/>
                            </a:cxn>
                            <a:cxn ang="0">
                              <a:pos x="3" y="2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3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1" y="3"/>
                              </a:moveTo>
                              <a:lnTo>
                                <a:pt x="3" y="2"/>
                              </a:ln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2" name="Freeform 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27" y="1056"/>
                          <a:ext cx="4" cy="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2"/>
                            </a:cxn>
                            <a:cxn ang="0">
                              <a:pos x="3" y="1"/>
                            </a:cxn>
                            <a:cxn ang="0">
                              <a:pos x="1" y="0"/>
                            </a:cxn>
                            <a:cxn ang="0">
                              <a:pos x="0" y="1"/>
                            </a:cxn>
                            <a:cxn ang="0">
                              <a:pos x="2" y="2"/>
                            </a:cxn>
                          </a:cxnLst>
                          <a:rect l="0" t="0" r="r" b="b"/>
                          <a:pathLst>
                            <a:path w="4" h="3">
                              <a:moveTo>
                                <a:pt x="2" y="2"/>
                              </a:moveTo>
                              <a:lnTo>
                                <a:pt x="3" y="1"/>
                              </a:lnTo>
                              <a:lnTo>
                                <a:pt x="1" y="0"/>
                              </a:lnTo>
                              <a:lnTo>
                                <a:pt x="0" y="1"/>
                              </a:lnTo>
                              <a:lnTo>
                                <a:pt x="2" y="2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3" name="Freeform 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16" y="1056"/>
                          <a:ext cx="4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2"/>
                            </a:cxn>
                            <a:cxn ang="0">
                              <a:pos x="2" y="0"/>
                            </a:cxn>
                            <a:cxn ang="0">
                              <a:pos x="0" y="1"/>
                            </a:cxn>
                            <a:cxn ang="0">
                              <a:pos x="1" y="3"/>
                            </a:cxn>
                            <a:cxn ang="0">
                              <a:pos x="3" y="2"/>
                            </a:cxn>
                          </a:cxnLst>
                          <a:rect l="0" t="0" r="r" b="b"/>
                          <a:pathLst>
                            <a:path w="4" h="4">
                              <a:moveTo>
                                <a:pt x="3" y="2"/>
                              </a:move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lnTo>
                                <a:pt x="1" y="3"/>
                              </a:lnTo>
                              <a:lnTo>
                                <a:pt x="3" y="2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4" name="Freeform 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09" y="1064"/>
                          <a:ext cx="3" cy="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0"/>
                            </a:cxn>
                            <a:cxn ang="0">
                              <a:pos x="1" y="0"/>
                            </a:cxn>
                            <a:cxn ang="0">
                              <a:pos x="0" y="3"/>
                            </a:cxn>
                            <a:cxn ang="0">
                              <a:pos x="1" y="3"/>
                            </a:cxn>
                            <a:cxn ang="0">
                              <a:pos x="2" y="0"/>
                            </a:cxn>
                          </a:cxnLst>
                          <a:rect l="0" t="0" r="r" b="b"/>
                          <a:pathLst>
                            <a:path w="3" h="4">
                              <a:moveTo>
                                <a:pt x="2" y="0"/>
                              </a:moveTo>
                              <a:lnTo>
                                <a:pt x="1" y="0"/>
                              </a:lnTo>
                              <a:lnTo>
                                <a:pt x="0" y="3"/>
                              </a:lnTo>
                              <a:lnTo>
                                <a:pt x="1" y="3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025" name="Group 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608" y="1078"/>
                        <a:ext cx="30" cy="15"/>
                        <a:chOff x="5608" y="1078"/>
                        <a:chExt cx="30" cy="15"/>
                      </a:xfrm>
                    </p:grpSpPr>
                    <p:sp>
                      <p:nvSpPr>
                        <p:cNvPr id="41026" name="Freeform 6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34" y="1079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" y="0"/>
                            </a:cxn>
                            <a:cxn ang="0">
                              <a:pos x="3" y="1"/>
                            </a:cxn>
                            <a:cxn ang="0">
                              <a:pos x="2" y="4"/>
                            </a:cxn>
                            <a:cxn ang="0">
                              <a:pos x="0" y="3"/>
                            </a:cxn>
                            <a:cxn ang="0">
                              <a:pos x="1" y="0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1" y="0"/>
                              </a:moveTo>
                              <a:lnTo>
                                <a:pt x="3" y="1"/>
                              </a:lnTo>
                              <a:lnTo>
                                <a:pt x="2" y="4"/>
                              </a:lnTo>
                              <a:lnTo>
                                <a:pt x="0" y="3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7" name="Freeform 6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27" y="1088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2" y="0"/>
                            </a:cxn>
                            <a:cxn ang="0">
                              <a:pos x="3" y="3"/>
                            </a:cxn>
                            <a:cxn ang="0">
                              <a:pos x="1" y="4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2" y="0"/>
                              </a:moveTo>
                              <a:lnTo>
                                <a:pt x="3" y="3"/>
                              </a:lnTo>
                              <a:lnTo>
                                <a:pt x="1" y="4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8" name="Freeform 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16" y="1088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1"/>
                            </a:cxn>
                            <a:cxn ang="0">
                              <a:pos x="2" y="4"/>
                            </a:cxn>
                            <a:cxn ang="0">
                              <a:pos x="0" y="2"/>
                            </a:cxn>
                            <a:cxn ang="0">
                              <a:pos x="1" y="0"/>
                            </a:cxn>
                            <a:cxn ang="0">
                              <a:pos x="3" y="1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1"/>
                              </a:moveTo>
                              <a:lnTo>
                                <a:pt x="2" y="4"/>
                              </a:lnTo>
                              <a:lnTo>
                                <a:pt x="0" y="2"/>
                              </a:lnTo>
                              <a:lnTo>
                                <a:pt x="1" y="0"/>
                              </a:lnTo>
                              <a:lnTo>
                                <a:pt x="3" y="1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029" name="Freeform 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608" y="1078"/>
                          <a:ext cx="4" cy="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" y="3"/>
                            </a:cxn>
                            <a:cxn ang="0">
                              <a:pos x="1" y="4"/>
                            </a:cxn>
                            <a:cxn ang="0">
                              <a:pos x="0" y="1"/>
                            </a:cxn>
                            <a:cxn ang="0">
                              <a:pos x="2" y="0"/>
                            </a:cxn>
                            <a:cxn ang="0">
                              <a:pos x="3" y="3"/>
                            </a:cxn>
                          </a:cxnLst>
                          <a:rect l="0" t="0" r="r" b="b"/>
                          <a:pathLst>
                            <a:path w="4" h="5">
                              <a:moveTo>
                                <a:pt x="3" y="3"/>
                              </a:moveTo>
                              <a:lnTo>
                                <a:pt x="1" y="4"/>
                              </a:lnTo>
                              <a:lnTo>
                                <a:pt x="0" y="1"/>
                              </a:lnTo>
                              <a:lnTo>
                                <a:pt x="2" y="0"/>
                              </a:lnTo>
                              <a:lnTo>
                                <a:pt x="3" y="3"/>
                              </a:ln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</p:grpSp>
            </p:grpSp>
          </p:grpSp>
        </p:grpSp>
        <p:grpSp>
          <p:nvGrpSpPr>
            <p:cNvPr id="41030" name="Group 70"/>
            <p:cNvGrpSpPr>
              <a:grpSpLocks/>
            </p:cNvGrpSpPr>
            <p:nvPr/>
          </p:nvGrpSpPr>
          <p:grpSpPr bwMode="auto">
            <a:xfrm>
              <a:off x="5551" y="935"/>
              <a:ext cx="474" cy="152"/>
              <a:chOff x="5551" y="935"/>
              <a:chExt cx="474" cy="152"/>
            </a:xfrm>
          </p:grpSpPr>
          <p:sp>
            <p:nvSpPr>
              <p:cNvPr id="41031" name="Freeform 71"/>
              <p:cNvSpPr>
                <a:spLocks/>
              </p:cNvSpPr>
              <p:nvPr/>
            </p:nvSpPr>
            <p:spPr bwMode="auto">
              <a:xfrm>
                <a:off x="5554" y="935"/>
                <a:ext cx="471" cy="152"/>
              </a:xfrm>
              <a:custGeom>
                <a:avLst/>
                <a:gdLst/>
                <a:ahLst/>
                <a:cxnLst>
                  <a:cxn ang="0">
                    <a:pos x="417" y="63"/>
                  </a:cxn>
                  <a:cxn ang="0">
                    <a:pos x="380" y="55"/>
                  </a:cxn>
                  <a:cxn ang="0">
                    <a:pos x="361" y="50"/>
                  </a:cxn>
                  <a:cxn ang="0">
                    <a:pos x="298" y="53"/>
                  </a:cxn>
                  <a:cxn ang="0">
                    <a:pos x="273" y="62"/>
                  </a:cxn>
                  <a:cxn ang="0">
                    <a:pos x="200" y="61"/>
                  </a:cxn>
                  <a:cxn ang="0">
                    <a:pos x="203" y="22"/>
                  </a:cxn>
                  <a:cxn ang="0">
                    <a:pos x="207" y="13"/>
                  </a:cxn>
                  <a:cxn ang="0">
                    <a:pos x="240" y="13"/>
                  </a:cxn>
                  <a:cxn ang="0">
                    <a:pos x="250" y="17"/>
                  </a:cxn>
                  <a:cxn ang="0">
                    <a:pos x="264" y="34"/>
                  </a:cxn>
                  <a:cxn ang="0">
                    <a:pos x="286" y="53"/>
                  </a:cxn>
                  <a:cxn ang="0">
                    <a:pos x="277" y="36"/>
                  </a:cxn>
                  <a:cxn ang="0">
                    <a:pos x="256" y="12"/>
                  </a:cxn>
                  <a:cxn ang="0">
                    <a:pos x="258" y="10"/>
                  </a:cxn>
                  <a:cxn ang="0">
                    <a:pos x="270" y="9"/>
                  </a:cxn>
                  <a:cxn ang="0">
                    <a:pos x="308" y="9"/>
                  </a:cxn>
                  <a:cxn ang="0">
                    <a:pos x="318" y="8"/>
                  </a:cxn>
                  <a:cxn ang="0">
                    <a:pos x="300" y="4"/>
                  </a:cxn>
                  <a:cxn ang="0">
                    <a:pos x="89" y="2"/>
                  </a:cxn>
                  <a:cxn ang="0">
                    <a:pos x="42" y="5"/>
                  </a:cxn>
                  <a:cxn ang="0">
                    <a:pos x="29" y="14"/>
                  </a:cxn>
                  <a:cxn ang="0">
                    <a:pos x="4" y="69"/>
                  </a:cxn>
                  <a:cxn ang="0">
                    <a:pos x="0" y="113"/>
                  </a:cxn>
                  <a:cxn ang="0">
                    <a:pos x="9" y="132"/>
                  </a:cxn>
                  <a:cxn ang="0">
                    <a:pos x="42" y="136"/>
                  </a:cxn>
                  <a:cxn ang="0">
                    <a:pos x="45" y="113"/>
                  </a:cxn>
                  <a:cxn ang="0">
                    <a:pos x="54" y="97"/>
                  </a:cxn>
                  <a:cxn ang="0">
                    <a:pos x="73" y="95"/>
                  </a:cxn>
                  <a:cxn ang="0">
                    <a:pos x="88" y="104"/>
                  </a:cxn>
                  <a:cxn ang="0">
                    <a:pos x="98" y="122"/>
                  </a:cxn>
                  <a:cxn ang="0">
                    <a:pos x="177" y="140"/>
                  </a:cxn>
                  <a:cxn ang="0">
                    <a:pos x="292" y="124"/>
                  </a:cxn>
                  <a:cxn ang="0">
                    <a:pos x="297" y="114"/>
                  </a:cxn>
                  <a:cxn ang="0">
                    <a:pos x="306" y="104"/>
                  </a:cxn>
                  <a:cxn ang="0">
                    <a:pos x="316" y="100"/>
                  </a:cxn>
                  <a:cxn ang="0">
                    <a:pos x="326" y="100"/>
                  </a:cxn>
                  <a:cxn ang="0">
                    <a:pos x="336" y="102"/>
                  </a:cxn>
                  <a:cxn ang="0">
                    <a:pos x="347" y="108"/>
                  </a:cxn>
                  <a:cxn ang="0">
                    <a:pos x="354" y="122"/>
                  </a:cxn>
                  <a:cxn ang="0">
                    <a:pos x="361" y="141"/>
                  </a:cxn>
                  <a:cxn ang="0">
                    <a:pos x="370" y="151"/>
                  </a:cxn>
                  <a:cxn ang="0">
                    <a:pos x="422" y="148"/>
                  </a:cxn>
                  <a:cxn ang="0">
                    <a:pos x="448" y="145"/>
                  </a:cxn>
                  <a:cxn ang="0">
                    <a:pos x="459" y="134"/>
                  </a:cxn>
                  <a:cxn ang="0">
                    <a:pos x="465" y="131"/>
                  </a:cxn>
                  <a:cxn ang="0">
                    <a:pos x="469" y="125"/>
                  </a:cxn>
                  <a:cxn ang="0">
                    <a:pos x="469" y="119"/>
                  </a:cxn>
                  <a:cxn ang="0">
                    <a:pos x="457" y="83"/>
                  </a:cxn>
                  <a:cxn ang="0">
                    <a:pos x="453" y="75"/>
                  </a:cxn>
                </a:cxnLst>
                <a:rect l="0" t="0" r="r" b="b"/>
                <a:pathLst>
                  <a:path w="471" h="152">
                    <a:moveTo>
                      <a:pt x="450" y="73"/>
                    </a:moveTo>
                    <a:lnTo>
                      <a:pt x="436" y="69"/>
                    </a:lnTo>
                    <a:lnTo>
                      <a:pt x="417" y="63"/>
                    </a:lnTo>
                    <a:lnTo>
                      <a:pt x="398" y="59"/>
                    </a:lnTo>
                    <a:lnTo>
                      <a:pt x="385" y="56"/>
                    </a:lnTo>
                    <a:lnTo>
                      <a:pt x="380" y="55"/>
                    </a:lnTo>
                    <a:lnTo>
                      <a:pt x="374" y="53"/>
                    </a:lnTo>
                    <a:lnTo>
                      <a:pt x="368" y="50"/>
                    </a:lnTo>
                    <a:lnTo>
                      <a:pt x="361" y="50"/>
                    </a:lnTo>
                    <a:lnTo>
                      <a:pt x="338" y="50"/>
                    </a:lnTo>
                    <a:lnTo>
                      <a:pt x="317" y="52"/>
                    </a:lnTo>
                    <a:lnTo>
                      <a:pt x="298" y="53"/>
                    </a:lnTo>
                    <a:lnTo>
                      <a:pt x="285" y="53"/>
                    </a:lnTo>
                    <a:lnTo>
                      <a:pt x="280" y="54"/>
                    </a:lnTo>
                    <a:lnTo>
                      <a:pt x="273" y="62"/>
                    </a:lnTo>
                    <a:lnTo>
                      <a:pt x="228" y="61"/>
                    </a:lnTo>
                    <a:lnTo>
                      <a:pt x="212" y="61"/>
                    </a:lnTo>
                    <a:lnTo>
                      <a:pt x="200" y="61"/>
                    </a:lnTo>
                    <a:lnTo>
                      <a:pt x="200" y="49"/>
                    </a:lnTo>
                    <a:lnTo>
                      <a:pt x="201" y="35"/>
                    </a:lnTo>
                    <a:lnTo>
                      <a:pt x="203" y="22"/>
                    </a:lnTo>
                    <a:lnTo>
                      <a:pt x="204" y="16"/>
                    </a:lnTo>
                    <a:lnTo>
                      <a:pt x="206" y="14"/>
                    </a:lnTo>
                    <a:lnTo>
                      <a:pt x="207" y="13"/>
                    </a:lnTo>
                    <a:lnTo>
                      <a:pt x="210" y="13"/>
                    </a:lnTo>
                    <a:lnTo>
                      <a:pt x="216" y="13"/>
                    </a:lnTo>
                    <a:lnTo>
                      <a:pt x="240" y="13"/>
                    </a:lnTo>
                    <a:lnTo>
                      <a:pt x="244" y="14"/>
                    </a:lnTo>
                    <a:lnTo>
                      <a:pt x="247" y="15"/>
                    </a:lnTo>
                    <a:lnTo>
                      <a:pt x="250" y="17"/>
                    </a:lnTo>
                    <a:lnTo>
                      <a:pt x="252" y="20"/>
                    </a:lnTo>
                    <a:lnTo>
                      <a:pt x="256" y="24"/>
                    </a:lnTo>
                    <a:lnTo>
                      <a:pt x="264" y="34"/>
                    </a:lnTo>
                    <a:lnTo>
                      <a:pt x="273" y="45"/>
                    </a:lnTo>
                    <a:lnTo>
                      <a:pt x="281" y="54"/>
                    </a:lnTo>
                    <a:lnTo>
                      <a:pt x="286" y="53"/>
                    </a:lnTo>
                    <a:lnTo>
                      <a:pt x="293" y="53"/>
                    </a:lnTo>
                    <a:lnTo>
                      <a:pt x="290" y="49"/>
                    </a:lnTo>
                    <a:lnTo>
                      <a:pt x="277" y="36"/>
                    </a:lnTo>
                    <a:lnTo>
                      <a:pt x="256" y="14"/>
                    </a:lnTo>
                    <a:lnTo>
                      <a:pt x="255" y="13"/>
                    </a:lnTo>
                    <a:lnTo>
                      <a:pt x="256" y="12"/>
                    </a:lnTo>
                    <a:lnTo>
                      <a:pt x="256" y="11"/>
                    </a:lnTo>
                    <a:lnTo>
                      <a:pt x="257" y="10"/>
                    </a:lnTo>
                    <a:lnTo>
                      <a:pt x="258" y="10"/>
                    </a:lnTo>
                    <a:lnTo>
                      <a:pt x="261" y="9"/>
                    </a:lnTo>
                    <a:lnTo>
                      <a:pt x="265" y="9"/>
                    </a:lnTo>
                    <a:lnTo>
                      <a:pt x="270" y="9"/>
                    </a:lnTo>
                    <a:lnTo>
                      <a:pt x="280" y="9"/>
                    </a:lnTo>
                    <a:lnTo>
                      <a:pt x="292" y="9"/>
                    </a:lnTo>
                    <a:lnTo>
                      <a:pt x="308" y="9"/>
                    </a:lnTo>
                    <a:lnTo>
                      <a:pt x="315" y="9"/>
                    </a:lnTo>
                    <a:lnTo>
                      <a:pt x="321" y="10"/>
                    </a:lnTo>
                    <a:lnTo>
                      <a:pt x="318" y="8"/>
                    </a:lnTo>
                    <a:lnTo>
                      <a:pt x="314" y="7"/>
                    </a:lnTo>
                    <a:lnTo>
                      <a:pt x="311" y="6"/>
                    </a:lnTo>
                    <a:lnTo>
                      <a:pt x="300" y="4"/>
                    </a:lnTo>
                    <a:lnTo>
                      <a:pt x="244" y="2"/>
                    </a:lnTo>
                    <a:lnTo>
                      <a:pt x="181" y="0"/>
                    </a:lnTo>
                    <a:lnTo>
                      <a:pt x="89" y="2"/>
                    </a:lnTo>
                    <a:lnTo>
                      <a:pt x="55" y="4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37" y="7"/>
                    </a:lnTo>
                    <a:lnTo>
                      <a:pt x="32" y="10"/>
                    </a:lnTo>
                    <a:lnTo>
                      <a:pt x="29" y="14"/>
                    </a:lnTo>
                    <a:lnTo>
                      <a:pt x="7" y="61"/>
                    </a:lnTo>
                    <a:lnTo>
                      <a:pt x="5" y="64"/>
                    </a:lnTo>
                    <a:lnTo>
                      <a:pt x="4" y="69"/>
                    </a:lnTo>
                    <a:lnTo>
                      <a:pt x="4" y="73"/>
                    </a:lnTo>
                    <a:lnTo>
                      <a:pt x="4" y="108"/>
                    </a:lnTo>
                    <a:lnTo>
                      <a:pt x="0" y="113"/>
                    </a:lnTo>
                    <a:lnTo>
                      <a:pt x="0" y="122"/>
                    </a:lnTo>
                    <a:lnTo>
                      <a:pt x="3" y="123"/>
                    </a:lnTo>
                    <a:lnTo>
                      <a:pt x="9" y="132"/>
                    </a:lnTo>
                    <a:lnTo>
                      <a:pt x="11" y="135"/>
                    </a:lnTo>
                    <a:lnTo>
                      <a:pt x="13" y="135"/>
                    </a:lnTo>
                    <a:lnTo>
                      <a:pt x="42" y="136"/>
                    </a:lnTo>
                    <a:lnTo>
                      <a:pt x="43" y="127"/>
                    </a:lnTo>
                    <a:lnTo>
                      <a:pt x="44" y="119"/>
                    </a:lnTo>
                    <a:lnTo>
                      <a:pt x="45" y="113"/>
                    </a:lnTo>
                    <a:lnTo>
                      <a:pt x="47" y="106"/>
                    </a:lnTo>
                    <a:lnTo>
                      <a:pt x="50" y="101"/>
                    </a:lnTo>
                    <a:lnTo>
                      <a:pt x="54" y="97"/>
                    </a:lnTo>
                    <a:lnTo>
                      <a:pt x="60" y="95"/>
                    </a:lnTo>
                    <a:lnTo>
                      <a:pt x="66" y="94"/>
                    </a:lnTo>
                    <a:lnTo>
                      <a:pt x="73" y="95"/>
                    </a:lnTo>
                    <a:lnTo>
                      <a:pt x="79" y="97"/>
                    </a:lnTo>
                    <a:lnTo>
                      <a:pt x="84" y="100"/>
                    </a:lnTo>
                    <a:lnTo>
                      <a:pt x="88" y="104"/>
                    </a:lnTo>
                    <a:lnTo>
                      <a:pt x="92" y="110"/>
                    </a:lnTo>
                    <a:lnTo>
                      <a:pt x="95" y="117"/>
                    </a:lnTo>
                    <a:lnTo>
                      <a:pt x="98" y="122"/>
                    </a:lnTo>
                    <a:lnTo>
                      <a:pt x="100" y="129"/>
                    </a:lnTo>
                    <a:lnTo>
                      <a:pt x="102" y="137"/>
                    </a:lnTo>
                    <a:lnTo>
                      <a:pt x="177" y="140"/>
                    </a:lnTo>
                    <a:lnTo>
                      <a:pt x="291" y="145"/>
                    </a:lnTo>
                    <a:lnTo>
                      <a:pt x="291" y="130"/>
                    </a:lnTo>
                    <a:lnTo>
                      <a:pt x="292" y="124"/>
                    </a:lnTo>
                    <a:lnTo>
                      <a:pt x="293" y="120"/>
                    </a:lnTo>
                    <a:lnTo>
                      <a:pt x="295" y="116"/>
                    </a:lnTo>
                    <a:lnTo>
                      <a:pt x="297" y="114"/>
                    </a:lnTo>
                    <a:lnTo>
                      <a:pt x="298" y="111"/>
                    </a:lnTo>
                    <a:lnTo>
                      <a:pt x="303" y="106"/>
                    </a:lnTo>
                    <a:lnTo>
                      <a:pt x="306" y="104"/>
                    </a:lnTo>
                    <a:lnTo>
                      <a:pt x="309" y="102"/>
                    </a:lnTo>
                    <a:lnTo>
                      <a:pt x="312" y="100"/>
                    </a:lnTo>
                    <a:lnTo>
                      <a:pt x="316" y="100"/>
                    </a:lnTo>
                    <a:lnTo>
                      <a:pt x="320" y="99"/>
                    </a:lnTo>
                    <a:lnTo>
                      <a:pt x="324" y="99"/>
                    </a:lnTo>
                    <a:lnTo>
                      <a:pt x="326" y="100"/>
                    </a:lnTo>
                    <a:lnTo>
                      <a:pt x="330" y="100"/>
                    </a:lnTo>
                    <a:lnTo>
                      <a:pt x="333" y="101"/>
                    </a:lnTo>
                    <a:lnTo>
                      <a:pt x="336" y="102"/>
                    </a:lnTo>
                    <a:lnTo>
                      <a:pt x="340" y="103"/>
                    </a:lnTo>
                    <a:lnTo>
                      <a:pt x="343" y="105"/>
                    </a:lnTo>
                    <a:lnTo>
                      <a:pt x="347" y="108"/>
                    </a:lnTo>
                    <a:lnTo>
                      <a:pt x="350" y="112"/>
                    </a:lnTo>
                    <a:lnTo>
                      <a:pt x="352" y="116"/>
                    </a:lnTo>
                    <a:lnTo>
                      <a:pt x="354" y="122"/>
                    </a:lnTo>
                    <a:lnTo>
                      <a:pt x="357" y="128"/>
                    </a:lnTo>
                    <a:lnTo>
                      <a:pt x="359" y="134"/>
                    </a:lnTo>
                    <a:lnTo>
                      <a:pt x="361" y="141"/>
                    </a:lnTo>
                    <a:lnTo>
                      <a:pt x="365" y="146"/>
                    </a:lnTo>
                    <a:lnTo>
                      <a:pt x="368" y="150"/>
                    </a:lnTo>
                    <a:lnTo>
                      <a:pt x="370" y="151"/>
                    </a:lnTo>
                    <a:lnTo>
                      <a:pt x="388" y="150"/>
                    </a:lnTo>
                    <a:lnTo>
                      <a:pt x="409" y="149"/>
                    </a:lnTo>
                    <a:lnTo>
                      <a:pt x="422" y="148"/>
                    </a:lnTo>
                    <a:lnTo>
                      <a:pt x="434" y="147"/>
                    </a:lnTo>
                    <a:lnTo>
                      <a:pt x="441" y="146"/>
                    </a:lnTo>
                    <a:lnTo>
                      <a:pt x="448" y="145"/>
                    </a:lnTo>
                    <a:lnTo>
                      <a:pt x="453" y="143"/>
                    </a:lnTo>
                    <a:lnTo>
                      <a:pt x="453" y="135"/>
                    </a:lnTo>
                    <a:lnTo>
                      <a:pt x="459" y="134"/>
                    </a:lnTo>
                    <a:lnTo>
                      <a:pt x="461" y="134"/>
                    </a:lnTo>
                    <a:lnTo>
                      <a:pt x="463" y="133"/>
                    </a:lnTo>
                    <a:lnTo>
                      <a:pt x="465" y="131"/>
                    </a:lnTo>
                    <a:lnTo>
                      <a:pt x="467" y="130"/>
                    </a:lnTo>
                    <a:lnTo>
                      <a:pt x="468" y="128"/>
                    </a:lnTo>
                    <a:lnTo>
                      <a:pt x="469" y="125"/>
                    </a:lnTo>
                    <a:lnTo>
                      <a:pt x="470" y="125"/>
                    </a:lnTo>
                    <a:lnTo>
                      <a:pt x="470" y="119"/>
                    </a:lnTo>
                    <a:lnTo>
                      <a:pt x="469" y="119"/>
                    </a:lnTo>
                    <a:lnTo>
                      <a:pt x="469" y="117"/>
                    </a:lnTo>
                    <a:lnTo>
                      <a:pt x="461" y="112"/>
                    </a:lnTo>
                    <a:lnTo>
                      <a:pt x="457" y="83"/>
                    </a:lnTo>
                    <a:lnTo>
                      <a:pt x="457" y="80"/>
                    </a:lnTo>
                    <a:lnTo>
                      <a:pt x="455" y="78"/>
                    </a:lnTo>
                    <a:lnTo>
                      <a:pt x="453" y="75"/>
                    </a:lnTo>
                    <a:lnTo>
                      <a:pt x="450" y="73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2" name="Freeform 72"/>
              <p:cNvSpPr>
                <a:spLocks/>
              </p:cNvSpPr>
              <p:nvPr/>
            </p:nvSpPr>
            <p:spPr bwMode="auto">
              <a:xfrm>
                <a:off x="5868" y="943"/>
                <a:ext cx="56" cy="42"/>
              </a:xfrm>
              <a:custGeom>
                <a:avLst/>
                <a:gdLst/>
                <a:ahLst/>
                <a:cxnLst>
                  <a:cxn ang="0">
                    <a:pos x="55" y="41"/>
                  </a:cxn>
                  <a:cxn ang="0">
                    <a:pos x="45" y="33"/>
                  </a:cxn>
                  <a:cxn ang="0">
                    <a:pos x="37" y="26"/>
                  </a:cxn>
                  <a:cxn ang="0">
                    <a:pos x="28" y="19"/>
                  </a:cxn>
                  <a:cxn ang="0">
                    <a:pos x="15" y="8"/>
                  </a:cxn>
                  <a:cxn ang="0">
                    <a:pos x="7" y="1"/>
                  </a:cxn>
                  <a:cxn ang="0">
                    <a:pos x="4" y="1"/>
                  </a:cxn>
                  <a:cxn ang="0">
                    <a:pos x="0" y="0"/>
                  </a:cxn>
                  <a:cxn ang="0">
                    <a:pos x="7" y="5"/>
                  </a:cxn>
                  <a:cxn ang="0">
                    <a:pos x="14" y="10"/>
                  </a:cxn>
                  <a:cxn ang="0">
                    <a:pos x="20" y="15"/>
                  </a:cxn>
                  <a:cxn ang="0">
                    <a:pos x="25" y="20"/>
                  </a:cxn>
                  <a:cxn ang="0">
                    <a:pos x="36" y="28"/>
                  </a:cxn>
                  <a:cxn ang="0">
                    <a:pos x="43" y="35"/>
                  </a:cxn>
                  <a:cxn ang="0">
                    <a:pos x="47" y="39"/>
                  </a:cxn>
                  <a:cxn ang="0">
                    <a:pos x="48" y="41"/>
                  </a:cxn>
                  <a:cxn ang="0">
                    <a:pos x="55" y="41"/>
                  </a:cxn>
                </a:cxnLst>
                <a:rect l="0" t="0" r="r" b="b"/>
                <a:pathLst>
                  <a:path w="56" h="42">
                    <a:moveTo>
                      <a:pt x="55" y="41"/>
                    </a:moveTo>
                    <a:lnTo>
                      <a:pt x="45" y="33"/>
                    </a:lnTo>
                    <a:lnTo>
                      <a:pt x="37" y="26"/>
                    </a:lnTo>
                    <a:lnTo>
                      <a:pt x="28" y="19"/>
                    </a:lnTo>
                    <a:lnTo>
                      <a:pt x="15" y="8"/>
                    </a:lnTo>
                    <a:lnTo>
                      <a:pt x="7" y="1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7" y="5"/>
                    </a:lnTo>
                    <a:lnTo>
                      <a:pt x="14" y="10"/>
                    </a:lnTo>
                    <a:lnTo>
                      <a:pt x="20" y="15"/>
                    </a:lnTo>
                    <a:lnTo>
                      <a:pt x="25" y="20"/>
                    </a:lnTo>
                    <a:lnTo>
                      <a:pt x="36" y="28"/>
                    </a:lnTo>
                    <a:lnTo>
                      <a:pt x="43" y="35"/>
                    </a:lnTo>
                    <a:lnTo>
                      <a:pt x="47" y="39"/>
                    </a:lnTo>
                    <a:lnTo>
                      <a:pt x="48" y="41"/>
                    </a:lnTo>
                    <a:lnTo>
                      <a:pt x="55" y="41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3" name="Freeform 73"/>
              <p:cNvSpPr>
                <a:spLocks/>
              </p:cNvSpPr>
              <p:nvPr/>
            </p:nvSpPr>
            <p:spPr bwMode="auto">
              <a:xfrm>
                <a:off x="5835" y="986"/>
                <a:ext cx="13" cy="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2" y="3"/>
                  </a:cxn>
                  <a:cxn ang="0">
                    <a:pos x="6" y="3"/>
                  </a:cxn>
                  <a:cxn ang="0">
                    <a:pos x="2" y="4"/>
                  </a:cxn>
                  <a:cxn ang="0">
                    <a:pos x="0" y="1"/>
                  </a:cxn>
                  <a:cxn ang="0">
                    <a:pos x="4" y="0"/>
                  </a:cxn>
                  <a:cxn ang="0">
                    <a:pos x="9" y="0"/>
                  </a:cxn>
                </a:cxnLst>
                <a:rect l="0" t="0" r="r" b="b"/>
                <a:pathLst>
                  <a:path w="13" h="5">
                    <a:moveTo>
                      <a:pt x="9" y="0"/>
                    </a:moveTo>
                    <a:lnTo>
                      <a:pt x="12" y="3"/>
                    </a:lnTo>
                    <a:lnTo>
                      <a:pt x="6" y="3"/>
                    </a:lnTo>
                    <a:lnTo>
                      <a:pt x="2" y="4"/>
                    </a:lnTo>
                    <a:lnTo>
                      <a:pt x="0" y="1"/>
                    </a:lnTo>
                    <a:lnTo>
                      <a:pt x="4" y="0"/>
                    </a:lnTo>
                    <a:lnTo>
                      <a:pt x="9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34" name="Rectangle 74"/>
              <p:cNvSpPr>
                <a:spLocks noChangeArrowheads="1"/>
              </p:cNvSpPr>
              <p:nvPr/>
            </p:nvSpPr>
            <p:spPr bwMode="auto">
              <a:xfrm>
                <a:off x="5753" y="1017"/>
                <a:ext cx="11" cy="8"/>
              </a:xfrm>
              <a:prstGeom prst="rect">
                <a:avLst/>
              </a:prstGeom>
              <a:solidFill>
                <a:schemeClr val="fol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35" name="Freeform 75"/>
              <p:cNvSpPr>
                <a:spLocks/>
              </p:cNvSpPr>
              <p:nvPr/>
            </p:nvSpPr>
            <p:spPr bwMode="auto">
              <a:xfrm>
                <a:off x="5930" y="1054"/>
                <a:ext cx="95" cy="14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90" y="1"/>
                  </a:cxn>
                  <a:cxn ang="0">
                    <a:pos x="85" y="1"/>
                  </a:cxn>
                  <a:cxn ang="0">
                    <a:pos x="78" y="2"/>
                  </a:cxn>
                  <a:cxn ang="0">
                    <a:pos x="68" y="3"/>
                  </a:cxn>
                  <a:cxn ang="0">
                    <a:pos x="57" y="4"/>
                  </a:cxn>
                  <a:cxn ang="0">
                    <a:pos x="48" y="4"/>
                  </a:cxn>
                  <a:cxn ang="0">
                    <a:pos x="39" y="5"/>
                  </a:cxn>
                  <a:cxn ang="0">
                    <a:pos x="30" y="5"/>
                  </a:cxn>
                  <a:cxn ang="0">
                    <a:pos x="22" y="5"/>
                  </a:cxn>
                  <a:cxn ang="0">
                    <a:pos x="11" y="5"/>
                  </a:cxn>
                  <a:cxn ang="0">
                    <a:pos x="4" y="5"/>
                  </a:cxn>
                  <a:cxn ang="0">
                    <a:pos x="0" y="5"/>
                  </a:cxn>
                  <a:cxn ang="0">
                    <a:pos x="0" y="13"/>
                  </a:cxn>
                  <a:cxn ang="0">
                    <a:pos x="9" y="13"/>
                  </a:cxn>
                  <a:cxn ang="0">
                    <a:pos x="21" y="12"/>
                  </a:cxn>
                  <a:cxn ang="0">
                    <a:pos x="31" y="12"/>
                  </a:cxn>
                  <a:cxn ang="0">
                    <a:pos x="41" y="12"/>
                  </a:cxn>
                  <a:cxn ang="0">
                    <a:pos x="50" y="11"/>
                  </a:cxn>
                  <a:cxn ang="0">
                    <a:pos x="57" y="10"/>
                  </a:cxn>
                  <a:cxn ang="0">
                    <a:pos x="64" y="10"/>
                  </a:cxn>
                  <a:cxn ang="0">
                    <a:pos x="72" y="9"/>
                  </a:cxn>
                  <a:cxn ang="0">
                    <a:pos x="78" y="8"/>
                  </a:cxn>
                  <a:cxn ang="0">
                    <a:pos x="84" y="8"/>
                  </a:cxn>
                  <a:cxn ang="0">
                    <a:pos x="90" y="7"/>
                  </a:cxn>
                  <a:cxn ang="0">
                    <a:pos x="94" y="6"/>
                  </a:cxn>
                  <a:cxn ang="0">
                    <a:pos x="94" y="0"/>
                  </a:cxn>
                </a:cxnLst>
                <a:rect l="0" t="0" r="r" b="b"/>
                <a:pathLst>
                  <a:path w="95" h="14">
                    <a:moveTo>
                      <a:pt x="94" y="0"/>
                    </a:moveTo>
                    <a:lnTo>
                      <a:pt x="90" y="1"/>
                    </a:lnTo>
                    <a:lnTo>
                      <a:pt x="85" y="1"/>
                    </a:lnTo>
                    <a:lnTo>
                      <a:pt x="78" y="2"/>
                    </a:lnTo>
                    <a:lnTo>
                      <a:pt x="68" y="3"/>
                    </a:lnTo>
                    <a:lnTo>
                      <a:pt x="57" y="4"/>
                    </a:lnTo>
                    <a:lnTo>
                      <a:pt x="48" y="4"/>
                    </a:lnTo>
                    <a:lnTo>
                      <a:pt x="39" y="5"/>
                    </a:lnTo>
                    <a:lnTo>
                      <a:pt x="30" y="5"/>
                    </a:lnTo>
                    <a:lnTo>
                      <a:pt x="22" y="5"/>
                    </a:lnTo>
                    <a:lnTo>
                      <a:pt x="11" y="5"/>
                    </a:lnTo>
                    <a:lnTo>
                      <a:pt x="4" y="5"/>
                    </a:lnTo>
                    <a:lnTo>
                      <a:pt x="0" y="5"/>
                    </a:lnTo>
                    <a:lnTo>
                      <a:pt x="0" y="13"/>
                    </a:lnTo>
                    <a:lnTo>
                      <a:pt x="9" y="13"/>
                    </a:lnTo>
                    <a:lnTo>
                      <a:pt x="21" y="12"/>
                    </a:lnTo>
                    <a:lnTo>
                      <a:pt x="31" y="12"/>
                    </a:lnTo>
                    <a:lnTo>
                      <a:pt x="41" y="12"/>
                    </a:lnTo>
                    <a:lnTo>
                      <a:pt x="50" y="11"/>
                    </a:lnTo>
                    <a:lnTo>
                      <a:pt x="57" y="10"/>
                    </a:lnTo>
                    <a:lnTo>
                      <a:pt x="64" y="10"/>
                    </a:lnTo>
                    <a:lnTo>
                      <a:pt x="72" y="9"/>
                    </a:lnTo>
                    <a:lnTo>
                      <a:pt x="78" y="8"/>
                    </a:lnTo>
                    <a:lnTo>
                      <a:pt x="84" y="8"/>
                    </a:lnTo>
                    <a:lnTo>
                      <a:pt x="90" y="7"/>
                    </a:lnTo>
                    <a:lnTo>
                      <a:pt x="94" y="6"/>
                    </a:lnTo>
                    <a:lnTo>
                      <a:pt x="94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1036" name="Group 76"/>
              <p:cNvGrpSpPr>
                <a:grpSpLocks/>
              </p:cNvGrpSpPr>
              <p:nvPr/>
            </p:nvGrpSpPr>
            <p:grpSpPr bwMode="auto">
              <a:xfrm>
                <a:off x="5934" y="1021"/>
                <a:ext cx="85" cy="34"/>
                <a:chOff x="5934" y="1021"/>
                <a:chExt cx="85" cy="34"/>
              </a:xfrm>
            </p:grpSpPr>
            <p:sp>
              <p:nvSpPr>
                <p:cNvPr id="41037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5958" y="1025"/>
                  <a:ext cx="53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38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5958" y="1028"/>
                  <a:ext cx="5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39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5958" y="1031"/>
                  <a:ext cx="5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0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5958" y="1034"/>
                  <a:ext cx="54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1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5959" y="1037"/>
                  <a:ext cx="54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2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5959" y="1040"/>
                  <a:ext cx="54" cy="3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3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5960" y="1044"/>
                  <a:ext cx="5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4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5959" y="1047"/>
                  <a:ext cx="54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5" name="Freeform 85"/>
                <p:cNvSpPr>
                  <a:spLocks/>
                </p:cNvSpPr>
                <p:nvPr/>
              </p:nvSpPr>
              <p:spPr bwMode="auto">
                <a:xfrm>
                  <a:off x="5946" y="1049"/>
                  <a:ext cx="73" cy="6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66" y="0"/>
                    </a:cxn>
                    <a:cxn ang="0">
                      <a:pos x="57" y="1"/>
                    </a:cxn>
                    <a:cxn ang="0">
                      <a:pos x="48" y="2"/>
                    </a:cxn>
                    <a:cxn ang="0">
                      <a:pos x="37" y="3"/>
                    </a:cxn>
                    <a:cxn ang="0">
                      <a:pos x="28" y="4"/>
                    </a:cxn>
                    <a:cxn ang="0">
                      <a:pos x="19" y="4"/>
                    </a:cxn>
                    <a:cxn ang="0">
                      <a:pos x="13" y="5"/>
                    </a:cxn>
                    <a:cxn ang="0">
                      <a:pos x="7" y="5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73" h="6">
                      <a:moveTo>
                        <a:pt x="72" y="0"/>
                      </a:moveTo>
                      <a:lnTo>
                        <a:pt x="66" y="0"/>
                      </a:lnTo>
                      <a:lnTo>
                        <a:pt x="57" y="1"/>
                      </a:lnTo>
                      <a:lnTo>
                        <a:pt x="48" y="2"/>
                      </a:lnTo>
                      <a:lnTo>
                        <a:pt x="37" y="3"/>
                      </a:lnTo>
                      <a:lnTo>
                        <a:pt x="28" y="4"/>
                      </a:lnTo>
                      <a:lnTo>
                        <a:pt x="19" y="4"/>
                      </a:lnTo>
                      <a:lnTo>
                        <a:pt x="13" y="5"/>
                      </a:lnTo>
                      <a:lnTo>
                        <a:pt x="7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46" name="Freeform 86"/>
                <p:cNvSpPr>
                  <a:spLocks/>
                </p:cNvSpPr>
                <p:nvPr/>
              </p:nvSpPr>
              <p:spPr bwMode="auto">
                <a:xfrm>
                  <a:off x="5934" y="1021"/>
                  <a:ext cx="78" cy="5"/>
                </a:xfrm>
                <a:custGeom>
                  <a:avLst/>
                  <a:gdLst/>
                  <a:ahLst/>
                  <a:cxnLst>
                    <a:cxn ang="0">
                      <a:pos x="77" y="0"/>
                    </a:cxn>
                    <a:cxn ang="0">
                      <a:pos x="68" y="0"/>
                    </a:cxn>
                    <a:cxn ang="0">
                      <a:pos x="55" y="1"/>
                    </a:cxn>
                    <a:cxn ang="0">
                      <a:pos x="41" y="2"/>
                    </a:cxn>
                    <a:cxn ang="0">
                      <a:pos x="26" y="3"/>
                    </a:cxn>
                    <a:cxn ang="0">
                      <a:pos x="8" y="4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78" h="5">
                      <a:moveTo>
                        <a:pt x="77" y="0"/>
                      </a:moveTo>
                      <a:lnTo>
                        <a:pt x="68" y="0"/>
                      </a:lnTo>
                      <a:lnTo>
                        <a:pt x="55" y="1"/>
                      </a:lnTo>
                      <a:lnTo>
                        <a:pt x="41" y="2"/>
                      </a:lnTo>
                      <a:lnTo>
                        <a:pt x="26" y="3"/>
                      </a:lnTo>
                      <a:lnTo>
                        <a:pt x="8" y="4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1047" name="Freeform 87"/>
              <p:cNvSpPr>
                <a:spLocks/>
              </p:cNvSpPr>
              <p:nvPr/>
            </p:nvSpPr>
            <p:spPr bwMode="auto">
              <a:xfrm>
                <a:off x="5951" y="1062"/>
                <a:ext cx="73" cy="6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64" y="1"/>
                  </a:cxn>
                  <a:cxn ang="0">
                    <a:pos x="56" y="2"/>
                  </a:cxn>
                  <a:cxn ang="0">
                    <a:pos x="47" y="3"/>
                  </a:cxn>
                  <a:cxn ang="0">
                    <a:pos x="39" y="3"/>
                  </a:cxn>
                  <a:cxn ang="0">
                    <a:pos x="31" y="4"/>
                  </a:cxn>
                  <a:cxn ang="0">
                    <a:pos x="22" y="4"/>
                  </a:cxn>
                  <a:cxn ang="0">
                    <a:pos x="14" y="5"/>
                  </a:cxn>
                  <a:cxn ang="0">
                    <a:pos x="0" y="5"/>
                  </a:cxn>
                </a:cxnLst>
                <a:rect l="0" t="0" r="r" b="b"/>
                <a:pathLst>
                  <a:path w="73" h="6">
                    <a:moveTo>
                      <a:pt x="72" y="0"/>
                    </a:moveTo>
                    <a:lnTo>
                      <a:pt x="64" y="1"/>
                    </a:lnTo>
                    <a:lnTo>
                      <a:pt x="56" y="2"/>
                    </a:lnTo>
                    <a:lnTo>
                      <a:pt x="47" y="3"/>
                    </a:lnTo>
                    <a:lnTo>
                      <a:pt x="39" y="3"/>
                    </a:lnTo>
                    <a:lnTo>
                      <a:pt x="31" y="4"/>
                    </a:lnTo>
                    <a:lnTo>
                      <a:pt x="22" y="4"/>
                    </a:lnTo>
                    <a:lnTo>
                      <a:pt x="14" y="5"/>
                    </a:lnTo>
                    <a:lnTo>
                      <a:pt x="0" y="5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48" name="Freeform 88"/>
              <p:cNvSpPr>
                <a:spLocks/>
              </p:cNvSpPr>
              <p:nvPr/>
            </p:nvSpPr>
            <p:spPr bwMode="auto">
              <a:xfrm>
                <a:off x="5950" y="1070"/>
                <a:ext cx="58" cy="5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41" y="2"/>
                  </a:cxn>
                  <a:cxn ang="0">
                    <a:pos x="29" y="3"/>
                  </a:cxn>
                  <a:cxn ang="0">
                    <a:pos x="18" y="4"/>
                  </a:cxn>
                  <a:cxn ang="0">
                    <a:pos x="11" y="4"/>
                  </a:cxn>
                  <a:cxn ang="0">
                    <a:pos x="5" y="4"/>
                  </a:cxn>
                  <a:cxn ang="0">
                    <a:pos x="0" y="4"/>
                  </a:cxn>
                </a:cxnLst>
                <a:rect l="0" t="0" r="r" b="b"/>
                <a:pathLst>
                  <a:path w="58" h="5">
                    <a:moveTo>
                      <a:pt x="57" y="0"/>
                    </a:moveTo>
                    <a:lnTo>
                      <a:pt x="41" y="2"/>
                    </a:lnTo>
                    <a:lnTo>
                      <a:pt x="29" y="3"/>
                    </a:lnTo>
                    <a:lnTo>
                      <a:pt x="18" y="4"/>
                    </a:lnTo>
                    <a:lnTo>
                      <a:pt x="11" y="4"/>
                    </a:lnTo>
                    <a:lnTo>
                      <a:pt x="5" y="4"/>
                    </a:lnTo>
                    <a:lnTo>
                      <a:pt x="0" y="4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49" name="Freeform 89"/>
              <p:cNvSpPr>
                <a:spLocks/>
              </p:cNvSpPr>
              <p:nvPr/>
            </p:nvSpPr>
            <p:spPr bwMode="auto">
              <a:xfrm>
                <a:off x="5915" y="1074"/>
                <a:ext cx="18" cy="1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8" h="1">
                    <a:moveTo>
                      <a:pt x="17" y="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0" name="Line 90"/>
              <p:cNvSpPr>
                <a:spLocks noChangeShapeType="1"/>
              </p:cNvSpPr>
              <p:nvPr/>
            </p:nvSpPr>
            <p:spPr bwMode="auto">
              <a:xfrm flipH="1">
                <a:off x="5905" y="1060"/>
                <a:ext cx="2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51" name="Freeform 91"/>
              <p:cNvSpPr>
                <a:spLocks/>
              </p:cNvSpPr>
              <p:nvPr/>
            </p:nvSpPr>
            <p:spPr bwMode="auto">
              <a:xfrm>
                <a:off x="5930" y="1020"/>
                <a:ext cx="82" cy="39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69" y="0"/>
                  </a:cxn>
                  <a:cxn ang="0">
                    <a:pos x="53" y="1"/>
                  </a:cxn>
                  <a:cxn ang="0">
                    <a:pos x="31" y="2"/>
                  </a:cxn>
                  <a:cxn ang="0">
                    <a:pos x="20" y="3"/>
                  </a:cxn>
                  <a:cxn ang="0">
                    <a:pos x="10" y="3"/>
                  </a:cxn>
                  <a:cxn ang="0">
                    <a:pos x="8" y="3"/>
                  </a:cxn>
                  <a:cxn ang="0">
                    <a:pos x="4" y="3"/>
                  </a:cxn>
                  <a:cxn ang="0">
                    <a:pos x="0" y="3"/>
                  </a:cxn>
                  <a:cxn ang="0">
                    <a:pos x="0" y="38"/>
                  </a:cxn>
                </a:cxnLst>
                <a:rect l="0" t="0" r="r" b="b"/>
                <a:pathLst>
                  <a:path w="82" h="39">
                    <a:moveTo>
                      <a:pt x="81" y="0"/>
                    </a:moveTo>
                    <a:lnTo>
                      <a:pt x="69" y="0"/>
                    </a:lnTo>
                    <a:lnTo>
                      <a:pt x="53" y="1"/>
                    </a:lnTo>
                    <a:lnTo>
                      <a:pt x="31" y="2"/>
                    </a:lnTo>
                    <a:lnTo>
                      <a:pt x="20" y="3"/>
                    </a:lnTo>
                    <a:lnTo>
                      <a:pt x="10" y="3"/>
                    </a:lnTo>
                    <a:lnTo>
                      <a:pt x="8" y="3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0" y="38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2" name="Freeform 92"/>
              <p:cNvSpPr>
                <a:spLocks/>
              </p:cNvSpPr>
              <p:nvPr/>
            </p:nvSpPr>
            <p:spPr bwMode="auto">
              <a:xfrm>
                <a:off x="5846" y="988"/>
                <a:ext cx="95" cy="34"/>
              </a:xfrm>
              <a:custGeom>
                <a:avLst/>
                <a:gdLst/>
                <a:ahLst/>
                <a:cxnLst>
                  <a:cxn ang="0">
                    <a:pos x="94" y="33"/>
                  </a:cxn>
                  <a:cxn ang="0">
                    <a:pos x="93" y="30"/>
                  </a:cxn>
                  <a:cxn ang="0">
                    <a:pos x="92" y="28"/>
                  </a:cxn>
                  <a:cxn ang="0">
                    <a:pos x="91" y="26"/>
                  </a:cxn>
                  <a:cxn ang="0">
                    <a:pos x="90" y="24"/>
                  </a:cxn>
                  <a:cxn ang="0">
                    <a:pos x="88" y="23"/>
                  </a:cxn>
                  <a:cxn ang="0">
                    <a:pos x="85" y="22"/>
                  </a:cxn>
                  <a:cxn ang="0">
                    <a:pos x="83" y="21"/>
                  </a:cxn>
                  <a:cxn ang="0">
                    <a:pos x="6" y="4"/>
                  </a:cxn>
                  <a:cxn ang="0">
                    <a:pos x="5" y="4"/>
                  </a:cxn>
                  <a:cxn ang="0">
                    <a:pos x="3" y="3"/>
                  </a:cxn>
                  <a:cxn ang="0">
                    <a:pos x="0" y="0"/>
                  </a:cxn>
                </a:cxnLst>
                <a:rect l="0" t="0" r="r" b="b"/>
                <a:pathLst>
                  <a:path w="95" h="34">
                    <a:moveTo>
                      <a:pt x="94" y="33"/>
                    </a:moveTo>
                    <a:lnTo>
                      <a:pt x="93" y="30"/>
                    </a:lnTo>
                    <a:lnTo>
                      <a:pt x="92" y="28"/>
                    </a:lnTo>
                    <a:lnTo>
                      <a:pt x="91" y="26"/>
                    </a:lnTo>
                    <a:lnTo>
                      <a:pt x="90" y="24"/>
                    </a:lnTo>
                    <a:lnTo>
                      <a:pt x="88" y="23"/>
                    </a:lnTo>
                    <a:lnTo>
                      <a:pt x="85" y="22"/>
                    </a:lnTo>
                    <a:lnTo>
                      <a:pt x="83" y="21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3" y="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3" name="Freeform 93"/>
              <p:cNvSpPr>
                <a:spLocks/>
              </p:cNvSpPr>
              <p:nvPr/>
            </p:nvSpPr>
            <p:spPr bwMode="auto">
              <a:xfrm>
                <a:off x="5559" y="1010"/>
                <a:ext cx="374" cy="12"/>
              </a:xfrm>
              <a:custGeom>
                <a:avLst/>
                <a:gdLst/>
                <a:ahLst/>
                <a:cxnLst>
                  <a:cxn ang="0">
                    <a:pos x="373" y="11"/>
                  </a:cxn>
                  <a:cxn ang="0">
                    <a:pos x="367" y="10"/>
                  </a:cxn>
                  <a:cxn ang="0">
                    <a:pos x="340" y="8"/>
                  </a:cxn>
                  <a:cxn ang="0">
                    <a:pos x="305" y="7"/>
                  </a:cxn>
                  <a:cxn ang="0">
                    <a:pos x="269" y="6"/>
                  </a:cxn>
                  <a:cxn ang="0">
                    <a:pos x="186" y="3"/>
                  </a:cxn>
                  <a:cxn ang="0">
                    <a:pos x="0" y="0"/>
                  </a:cxn>
                </a:cxnLst>
                <a:rect l="0" t="0" r="r" b="b"/>
                <a:pathLst>
                  <a:path w="374" h="12">
                    <a:moveTo>
                      <a:pt x="373" y="11"/>
                    </a:moveTo>
                    <a:lnTo>
                      <a:pt x="367" y="10"/>
                    </a:lnTo>
                    <a:lnTo>
                      <a:pt x="340" y="8"/>
                    </a:lnTo>
                    <a:lnTo>
                      <a:pt x="305" y="7"/>
                    </a:lnTo>
                    <a:lnTo>
                      <a:pt x="269" y="6"/>
                    </a:lnTo>
                    <a:lnTo>
                      <a:pt x="186" y="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4" name="Freeform 94"/>
              <p:cNvSpPr>
                <a:spLocks/>
              </p:cNvSpPr>
              <p:nvPr/>
            </p:nvSpPr>
            <p:spPr bwMode="auto">
              <a:xfrm>
                <a:off x="5559" y="1014"/>
                <a:ext cx="372" cy="11"/>
              </a:xfrm>
              <a:custGeom>
                <a:avLst/>
                <a:gdLst/>
                <a:ahLst/>
                <a:cxnLst>
                  <a:cxn ang="0">
                    <a:pos x="371" y="10"/>
                  </a:cxn>
                  <a:cxn ang="0">
                    <a:pos x="365" y="9"/>
                  </a:cxn>
                  <a:cxn ang="0">
                    <a:pos x="355" y="9"/>
                  </a:cxn>
                  <a:cxn ang="0">
                    <a:pos x="343" y="8"/>
                  </a:cxn>
                  <a:cxn ang="0">
                    <a:pos x="334" y="8"/>
                  </a:cxn>
                  <a:cxn ang="0">
                    <a:pos x="297" y="6"/>
                  </a:cxn>
                  <a:cxn ang="0">
                    <a:pos x="248" y="5"/>
                  </a:cxn>
                  <a:cxn ang="0">
                    <a:pos x="137" y="2"/>
                  </a:cxn>
                  <a:cxn ang="0">
                    <a:pos x="62" y="1"/>
                  </a:cxn>
                  <a:cxn ang="0">
                    <a:pos x="0" y="0"/>
                  </a:cxn>
                </a:cxnLst>
                <a:rect l="0" t="0" r="r" b="b"/>
                <a:pathLst>
                  <a:path w="372" h="11">
                    <a:moveTo>
                      <a:pt x="371" y="10"/>
                    </a:moveTo>
                    <a:lnTo>
                      <a:pt x="365" y="9"/>
                    </a:lnTo>
                    <a:lnTo>
                      <a:pt x="355" y="9"/>
                    </a:lnTo>
                    <a:lnTo>
                      <a:pt x="343" y="8"/>
                    </a:lnTo>
                    <a:lnTo>
                      <a:pt x="334" y="8"/>
                    </a:lnTo>
                    <a:lnTo>
                      <a:pt x="297" y="6"/>
                    </a:lnTo>
                    <a:lnTo>
                      <a:pt x="248" y="5"/>
                    </a:lnTo>
                    <a:lnTo>
                      <a:pt x="137" y="2"/>
                    </a:lnTo>
                    <a:lnTo>
                      <a:pt x="62" y="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5" name="Freeform 95"/>
              <p:cNvSpPr>
                <a:spLocks/>
              </p:cNvSpPr>
              <p:nvPr/>
            </p:nvSpPr>
            <p:spPr bwMode="auto">
              <a:xfrm>
                <a:off x="5564" y="1023"/>
                <a:ext cx="367" cy="27"/>
              </a:xfrm>
              <a:custGeom>
                <a:avLst/>
                <a:gdLst/>
                <a:ahLst/>
                <a:cxnLst>
                  <a:cxn ang="0">
                    <a:pos x="366" y="26"/>
                  </a:cxn>
                  <a:cxn ang="0">
                    <a:pos x="347" y="26"/>
                  </a:cxn>
                  <a:cxn ang="0">
                    <a:pos x="345" y="23"/>
                  </a:cxn>
                  <a:cxn ang="0">
                    <a:pos x="344" y="21"/>
                  </a:cxn>
                  <a:cxn ang="0">
                    <a:pos x="342" y="18"/>
                  </a:cxn>
                  <a:cxn ang="0">
                    <a:pos x="340" y="15"/>
                  </a:cxn>
                  <a:cxn ang="0">
                    <a:pos x="337" y="13"/>
                  </a:cxn>
                  <a:cxn ang="0">
                    <a:pos x="336" y="12"/>
                  </a:cxn>
                  <a:cxn ang="0">
                    <a:pos x="333" y="10"/>
                  </a:cxn>
                  <a:cxn ang="0">
                    <a:pos x="331" y="9"/>
                  </a:cxn>
                  <a:cxn ang="0">
                    <a:pos x="329" y="7"/>
                  </a:cxn>
                  <a:cxn ang="0">
                    <a:pos x="325" y="6"/>
                  </a:cxn>
                  <a:cxn ang="0">
                    <a:pos x="322" y="5"/>
                  </a:cxn>
                  <a:cxn ang="0">
                    <a:pos x="319" y="5"/>
                  </a:cxn>
                  <a:cxn ang="0">
                    <a:pos x="316" y="4"/>
                  </a:cxn>
                  <a:cxn ang="0">
                    <a:pos x="311" y="4"/>
                  </a:cxn>
                  <a:cxn ang="0">
                    <a:pos x="305" y="5"/>
                  </a:cxn>
                  <a:cxn ang="0">
                    <a:pos x="301" y="6"/>
                  </a:cxn>
                  <a:cxn ang="0">
                    <a:pos x="296" y="8"/>
                  </a:cxn>
                  <a:cxn ang="0">
                    <a:pos x="293" y="9"/>
                  </a:cxn>
                  <a:cxn ang="0">
                    <a:pos x="290" y="11"/>
                  </a:cxn>
                  <a:cxn ang="0">
                    <a:pos x="288" y="13"/>
                  </a:cxn>
                  <a:cxn ang="0">
                    <a:pos x="286" y="15"/>
                  </a:cxn>
                  <a:cxn ang="0">
                    <a:pos x="284" y="17"/>
                  </a:cxn>
                  <a:cxn ang="0">
                    <a:pos x="282" y="20"/>
                  </a:cxn>
                  <a:cxn ang="0">
                    <a:pos x="281" y="21"/>
                  </a:cxn>
                  <a:cxn ang="0">
                    <a:pos x="281" y="23"/>
                  </a:cxn>
                  <a:cxn ang="0">
                    <a:pos x="280" y="24"/>
                  </a:cxn>
                  <a:cxn ang="0">
                    <a:pos x="279" y="24"/>
                  </a:cxn>
                  <a:cxn ang="0">
                    <a:pos x="274" y="24"/>
                  </a:cxn>
                  <a:cxn ang="0">
                    <a:pos x="116" y="20"/>
                  </a:cxn>
                  <a:cxn ang="0">
                    <a:pos x="87" y="19"/>
                  </a:cxn>
                  <a:cxn ang="0">
                    <a:pos x="84" y="14"/>
                  </a:cxn>
                  <a:cxn ang="0">
                    <a:pos x="82" y="11"/>
                  </a:cxn>
                  <a:cxn ang="0">
                    <a:pos x="79" y="8"/>
                  </a:cxn>
                  <a:cxn ang="0">
                    <a:pos x="76" y="5"/>
                  </a:cxn>
                  <a:cxn ang="0">
                    <a:pos x="72" y="3"/>
                  </a:cxn>
                  <a:cxn ang="0">
                    <a:pos x="68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2" y="1"/>
                  </a:cxn>
                  <a:cxn ang="0">
                    <a:pos x="46" y="3"/>
                  </a:cxn>
                  <a:cxn ang="0">
                    <a:pos x="40" y="7"/>
                  </a:cxn>
                  <a:cxn ang="0">
                    <a:pos x="36" y="11"/>
                  </a:cxn>
                  <a:cxn ang="0">
                    <a:pos x="32" y="17"/>
                  </a:cxn>
                  <a:cxn ang="0">
                    <a:pos x="0" y="17"/>
                  </a:cxn>
                </a:cxnLst>
                <a:rect l="0" t="0" r="r" b="b"/>
                <a:pathLst>
                  <a:path w="367" h="27">
                    <a:moveTo>
                      <a:pt x="366" y="26"/>
                    </a:moveTo>
                    <a:lnTo>
                      <a:pt x="347" y="26"/>
                    </a:lnTo>
                    <a:lnTo>
                      <a:pt x="345" y="23"/>
                    </a:lnTo>
                    <a:lnTo>
                      <a:pt x="344" y="21"/>
                    </a:lnTo>
                    <a:lnTo>
                      <a:pt x="342" y="18"/>
                    </a:lnTo>
                    <a:lnTo>
                      <a:pt x="340" y="15"/>
                    </a:lnTo>
                    <a:lnTo>
                      <a:pt x="337" y="13"/>
                    </a:lnTo>
                    <a:lnTo>
                      <a:pt x="336" y="12"/>
                    </a:lnTo>
                    <a:lnTo>
                      <a:pt x="333" y="10"/>
                    </a:lnTo>
                    <a:lnTo>
                      <a:pt x="331" y="9"/>
                    </a:lnTo>
                    <a:lnTo>
                      <a:pt x="329" y="7"/>
                    </a:lnTo>
                    <a:lnTo>
                      <a:pt x="325" y="6"/>
                    </a:lnTo>
                    <a:lnTo>
                      <a:pt x="322" y="5"/>
                    </a:lnTo>
                    <a:lnTo>
                      <a:pt x="319" y="5"/>
                    </a:lnTo>
                    <a:lnTo>
                      <a:pt x="316" y="4"/>
                    </a:lnTo>
                    <a:lnTo>
                      <a:pt x="311" y="4"/>
                    </a:lnTo>
                    <a:lnTo>
                      <a:pt x="305" y="5"/>
                    </a:lnTo>
                    <a:lnTo>
                      <a:pt x="301" y="6"/>
                    </a:lnTo>
                    <a:lnTo>
                      <a:pt x="296" y="8"/>
                    </a:lnTo>
                    <a:lnTo>
                      <a:pt x="293" y="9"/>
                    </a:lnTo>
                    <a:lnTo>
                      <a:pt x="290" y="11"/>
                    </a:lnTo>
                    <a:lnTo>
                      <a:pt x="288" y="13"/>
                    </a:lnTo>
                    <a:lnTo>
                      <a:pt x="286" y="15"/>
                    </a:lnTo>
                    <a:lnTo>
                      <a:pt x="284" y="17"/>
                    </a:lnTo>
                    <a:lnTo>
                      <a:pt x="282" y="20"/>
                    </a:lnTo>
                    <a:lnTo>
                      <a:pt x="281" y="21"/>
                    </a:lnTo>
                    <a:lnTo>
                      <a:pt x="281" y="23"/>
                    </a:lnTo>
                    <a:lnTo>
                      <a:pt x="280" y="24"/>
                    </a:lnTo>
                    <a:lnTo>
                      <a:pt x="279" y="24"/>
                    </a:lnTo>
                    <a:lnTo>
                      <a:pt x="274" y="24"/>
                    </a:lnTo>
                    <a:lnTo>
                      <a:pt x="116" y="20"/>
                    </a:lnTo>
                    <a:lnTo>
                      <a:pt x="87" y="19"/>
                    </a:lnTo>
                    <a:lnTo>
                      <a:pt x="84" y="14"/>
                    </a:lnTo>
                    <a:lnTo>
                      <a:pt x="82" y="11"/>
                    </a:lnTo>
                    <a:lnTo>
                      <a:pt x="79" y="8"/>
                    </a:lnTo>
                    <a:lnTo>
                      <a:pt x="76" y="5"/>
                    </a:lnTo>
                    <a:lnTo>
                      <a:pt x="72" y="3"/>
                    </a:lnTo>
                    <a:lnTo>
                      <a:pt x="68" y="1"/>
                    </a:lnTo>
                    <a:lnTo>
                      <a:pt x="63" y="0"/>
                    </a:lnTo>
                    <a:lnTo>
                      <a:pt x="58" y="0"/>
                    </a:lnTo>
                    <a:lnTo>
                      <a:pt x="52" y="1"/>
                    </a:lnTo>
                    <a:lnTo>
                      <a:pt x="46" y="3"/>
                    </a:lnTo>
                    <a:lnTo>
                      <a:pt x="40" y="7"/>
                    </a:lnTo>
                    <a:lnTo>
                      <a:pt x="36" y="11"/>
                    </a:lnTo>
                    <a:lnTo>
                      <a:pt x="32" y="17"/>
                    </a:lnTo>
                    <a:lnTo>
                      <a:pt x="0" y="17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6" name="Freeform 96"/>
              <p:cNvSpPr>
                <a:spLocks/>
              </p:cNvSpPr>
              <p:nvPr/>
            </p:nvSpPr>
            <p:spPr bwMode="auto">
              <a:xfrm>
                <a:off x="5563" y="946"/>
                <a:ext cx="29" cy="124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11" y="33"/>
                  </a:cxn>
                  <a:cxn ang="0">
                    <a:pos x="7" y="41"/>
                  </a:cxn>
                  <a:cxn ang="0">
                    <a:pos x="5" y="49"/>
                  </a:cxn>
                  <a:cxn ang="0">
                    <a:pos x="3" y="56"/>
                  </a:cxn>
                  <a:cxn ang="0">
                    <a:pos x="1" y="62"/>
                  </a:cxn>
                  <a:cxn ang="0">
                    <a:pos x="0" y="71"/>
                  </a:cxn>
                  <a:cxn ang="0">
                    <a:pos x="0" y="86"/>
                  </a:cxn>
                  <a:cxn ang="0">
                    <a:pos x="1" y="95"/>
                  </a:cxn>
                  <a:cxn ang="0">
                    <a:pos x="1" y="97"/>
                  </a:cxn>
                  <a:cxn ang="0">
                    <a:pos x="3" y="99"/>
                  </a:cxn>
                  <a:cxn ang="0">
                    <a:pos x="4" y="102"/>
                  </a:cxn>
                  <a:cxn ang="0">
                    <a:pos x="5" y="109"/>
                  </a:cxn>
                  <a:cxn ang="0">
                    <a:pos x="7" y="116"/>
                  </a:cxn>
                  <a:cxn ang="0">
                    <a:pos x="7" y="119"/>
                  </a:cxn>
                  <a:cxn ang="0">
                    <a:pos x="7" y="123"/>
                  </a:cxn>
                </a:cxnLst>
                <a:rect l="0" t="0" r="r" b="b"/>
                <a:pathLst>
                  <a:path w="29" h="124">
                    <a:moveTo>
                      <a:pt x="28" y="0"/>
                    </a:moveTo>
                    <a:lnTo>
                      <a:pt x="11" y="33"/>
                    </a:lnTo>
                    <a:lnTo>
                      <a:pt x="7" y="41"/>
                    </a:lnTo>
                    <a:lnTo>
                      <a:pt x="5" y="49"/>
                    </a:lnTo>
                    <a:lnTo>
                      <a:pt x="3" y="56"/>
                    </a:lnTo>
                    <a:lnTo>
                      <a:pt x="1" y="62"/>
                    </a:lnTo>
                    <a:lnTo>
                      <a:pt x="0" y="71"/>
                    </a:lnTo>
                    <a:lnTo>
                      <a:pt x="0" y="86"/>
                    </a:lnTo>
                    <a:lnTo>
                      <a:pt x="1" y="95"/>
                    </a:lnTo>
                    <a:lnTo>
                      <a:pt x="1" y="97"/>
                    </a:lnTo>
                    <a:lnTo>
                      <a:pt x="3" y="99"/>
                    </a:lnTo>
                    <a:lnTo>
                      <a:pt x="4" y="102"/>
                    </a:lnTo>
                    <a:lnTo>
                      <a:pt x="5" y="109"/>
                    </a:lnTo>
                    <a:lnTo>
                      <a:pt x="7" y="116"/>
                    </a:lnTo>
                    <a:lnTo>
                      <a:pt x="7" y="119"/>
                    </a:lnTo>
                    <a:lnTo>
                      <a:pt x="7" y="123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7" name="Freeform 97"/>
              <p:cNvSpPr>
                <a:spLocks/>
              </p:cNvSpPr>
              <p:nvPr/>
            </p:nvSpPr>
            <p:spPr bwMode="auto">
              <a:xfrm>
                <a:off x="5650" y="1052"/>
                <a:ext cx="198" cy="7"/>
              </a:xfrm>
              <a:custGeom>
                <a:avLst/>
                <a:gdLst/>
                <a:ahLst/>
                <a:cxnLst>
                  <a:cxn ang="0">
                    <a:pos x="197" y="6"/>
                  </a:cxn>
                  <a:cxn ang="0">
                    <a:pos x="68" y="2"/>
                  </a:cxn>
                  <a:cxn ang="0">
                    <a:pos x="0" y="0"/>
                  </a:cxn>
                </a:cxnLst>
                <a:rect l="0" t="0" r="r" b="b"/>
                <a:pathLst>
                  <a:path w="198" h="7">
                    <a:moveTo>
                      <a:pt x="197" y="6"/>
                    </a:moveTo>
                    <a:lnTo>
                      <a:pt x="68" y="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8" name="Freeform 98"/>
              <p:cNvSpPr>
                <a:spLocks/>
              </p:cNvSpPr>
              <p:nvPr/>
            </p:nvSpPr>
            <p:spPr bwMode="auto">
              <a:xfrm>
                <a:off x="5586" y="943"/>
                <a:ext cx="255" cy="46"/>
              </a:xfrm>
              <a:custGeom>
                <a:avLst/>
                <a:gdLst/>
                <a:ahLst/>
                <a:cxnLst>
                  <a:cxn ang="0">
                    <a:pos x="254" y="45"/>
                  </a:cxn>
                  <a:cxn ang="0">
                    <a:pos x="239" y="27"/>
                  </a:cxn>
                  <a:cxn ang="0">
                    <a:pos x="229" y="15"/>
                  </a:cxn>
                  <a:cxn ang="0">
                    <a:pos x="224" y="11"/>
                  </a:cxn>
                  <a:cxn ang="0">
                    <a:pos x="221" y="7"/>
                  </a:cxn>
                  <a:cxn ang="0">
                    <a:pos x="218" y="4"/>
                  </a:cxn>
                  <a:cxn ang="0">
                    <a:pos x="213" y="2"/>
                  </a:cxn>
                  <a:cxn ang="0">
                    <a:pos x="209" y="1"/>
                  </a:cxn>
                  <a:cxn ang="0">
                    <a:pos x="205" y="0"/>
                  </a:cxn>
                  <a:cxn ang="0">
                    <a:pos x="68" y="0"/>
                  </a:cxn>
                  <a:cxn ang="0">
                    <a:pos x="0" y="1"/>
                  </a:cxn>
                </a:cxnLst>
                <a:rect l="0" t="0" r="r" b="b"/>
                <a:pathLst>
                  <a:path w="255" h="46">
                    <a:moveTo>
                      <a:pt x="254" y="45"/>
                    </a:moveTo>
                    <a:lnTo>
                      <a:pt x="239" y="27"/>
                    </a:lnTo>
                    <a:lnTo>
                      <a:pt x="229" y="15"/>
                    </a:lnTo>
                    <a:lnTo>
                      <a:pt x="224" y="11"/>
                    </a:lnTo>
                    <a:lnTo>
                      <a:pt x="221" y="7"/>
                    </a:lnTo>
                    <a:lnTo>
                      <a:pt x="218" y="4"/>
                    </a:lnTo>
                    <a:lnTo>
                      <a:pt x="213" y="2"/>
                    </a:lnTo>
                    <a:lnTo>
                      <a:pt x="209" y="1"/>
                    </a:lnTo>
                    <a:lnTo>
                      <a:pt x="205" y="0"/>
                    </a:lnTo>
                    <a:lnTo>
                      <a:pt x="68" y="0"/>
                    </a:lnTo>
                    <a:lnTo>
                      <a:pt x="0" y="1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59" name="Freeform 99"/>
              <p:cNvSpPr>
                <a:spLocks/>
              </p:cNvSpPr>
              <p:nvPr/>
            </p:nvSpPr>
            <p:spPr bwMode="auto">
              <a:xfrm>
                <a:off x="5746" y="943"/>
                <a:ext cx="97" cy="132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2" y="50"/>
                  </a:cxn>
                  <a:cxn ang="0">
                    <a:pos x="2" y="58"/>
                  </a:cxn>
                  <a:cxn ang="0">
                    <a:pos x="1" y="69"/>
                  </a:cxn>
                  <a:cxn ang="0">
                    <a:pos x="0" y="81"/>
                  </a:cxn>
                  <a:cxn ang="0">
                    <a:pos x="0" y="90"/>
                  </a:cxn>
                  <a:cxn ang="0">
                    <a:pos x="0" y="101"/>
                  </a:cxn>
                  <a:cxn ang="0">
                    <a:pos x="1" y="111"/>
                  </a:cxn>
                  <a:cxn ang="0">
                    <a:pos x="2" y="120"/>
                  </a:cxn>
                  <a:cxn ang="0">
                    <a:pos x="3" y="128"/>
                  </a:cxn>
                  <a:cxn ang="0">
                    <a:pos x="91" y="131"/>
                  </a:cxn>
                  <a:cxn ang="0">
                    <a:pos x="92" y="117"/>
                  </a:cxn>
                  <a:cxn ang="0">
                    <a:pos x="93" y="104"/>
                  </a:cxn>
                  <a:cxn ang="0">
                    <a:pos x="95" y="78"/>
                  </a:cxn>
                  <a:cxn ang="0">
                    <a:pos x="95" y="65"/>
                  </a:cxn>
                  <a:cxn ang="0">
                    <a:pos x="96" y="55"/>
                  </a:cxn>
                  <a:cxn ang="0">
                    <a:pos x="96" y="50"/>
                  </a:cxn>
                  <a:cxn ang="0">
                    <a:pos x="96" y="48"/>
                  </a:cxn>
                  <a:cxn ang="0">
                    <a:pos x="96" y="46"/>
                  </a:cxn>
                  <a:cxn ang="0">
                    <a:pos x="95" y="45"/>
                  </a:cxn>
                  <a:cxn ang="0">
                    <a:pos x="94" y="44"/>
                  </a:cxn>
                </a:cxnLst>
                <a:rect l="0" t="0" r="r" b="b"/>
                <a:pathLst>
                  <a:path w="97" h="132">
                    <a:moveTo>
                      <a:pt x="9" y="0"/>
                    </a:moveTo>
                    <a:lnTo>
                      <a:pt x="2" y="50"/>
                    </a:lnTo>
                    <a:lnTo>
                      <a:pt x="2" y="58"/>
                    </a:lnTo>
                    <a:lnTo>
                      <a:pt x="1" y="69"/>
                    </a:lnTo>
                    <a:lnTo>
                      <a:pt x="0" y="81"/>
                    </a:lnTo>
                    <a:lnTo>
                      <a:pt x="0" y="90"/>
                    </a:lnTo>
                    <a:lnTo>
                      <a:pt x="0" y="101"/>
                    </a:lnTo>
                    <a:lnTo>
                      <a:pt x="1" y="111"/>
                    </a:lnTo>
                    <a:lnTo>
                      <a:pt x="2" y="120"/>
                    </a:lnTo>
                    <a:lnTo>
                      <a:pt x="3" y="128"/>
                    </a:lnTo>
                    <a:lnTo>
                      <a:pt x="91" y="131"/>
                    </a:lnTo>
                    <a:lnTo>
                      <a:pt x="92" y="117"/>
                    </a:lnTo>
                    <a:lnTo>
                      <a:pt x="93" y="104"/>
                    </a:lnTo>
                    <a:lnTo>
                      <a:pt x="95" y="78"/>
                    </a:lnTo>
                    <a:lnTo>
                      <a:pt x="95" y="65"/>
                    </a:lnTo>
                    <a:lnTo>
                      <a:pt x="96" y="55"/>
                    </a:lnTo>
                    <a:lnTo>
                      <a:pt x="96" y="50"/>
                    </a:lnTo>
                    <a:lnTo>
                      <a:pt x="96" y="48"/>
                    </a:lnTo>
                    <a:lnTo>
                      <a:pt x="96" y="46"/>
                    </a:lnTo>
                    <a:lnTo>
                      <a:pt x="95" y="45"/>
                    </a:lnTo>
                    <a:lnTo>
                      <a:pt x="94" y="44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60" name="Freeform 100"/>
              <p:cNvSpPr>
                <a:spLocks/>
              </p:cNvSpPr>
              <p:nvPr/>
            </p:nvSpPr>
            <p:spPr bwMode="auto">
              <a:xfrm>
                <a:off x="5567" y="1049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7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17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1061" name="Group 101"/>
              <p:cNvGrpSpPr>
                <a:grpSpLocks/>
              </p:cNvGrpSpPr>
              <p:nvPr/>
            </p:nvGrpSpPr>
            <p:grpSpPr bwMode="auto">
              <a:xfrm>
                <a:off x="5753" y="1019"/>
                <a:ext cx="10" cy="4"/>
                <a:chOff x="5753" y="1019"/>
                <a:chExt cx="10" cy="4"/>
              </a:xfrm>
            </p:grpSpPr>
            <p:sp>
              <p:nvSpPr>
                <p:cNvPr id="41062" name="Rectangle 102"/>
                <p:cNvSpPr>
                  <a:spLocks noChangeArrowheads="1"/>
                </p:cNvSpPr>
                <p:nvPr/>
              </p:nvSpPr>
              <p:spPr bwMode="auto">
                <a:xfrm>
                  <a:off x="5753" y="1019"/>
                  <a:ext cx="10" cy="2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63" name="Rectangle 103"/>
                <p:cNvSpPr>
                  <a:spLocks noChangeArrowheads="1"/>
                </p:cNvSpPr>
                <p:nvPr/>
              </p:nvSpPr>
              <p:spPr bwMode="auto">
                <a:xfrm>
                  <a:off x="5755" y="1021"/>
                  <a:ext cx="1" cy="2"/>
                </a:xfrm>
                <a:prstGeom prst="rect">
                  <a:avLst/>
                </a:prstGeom>
                <a:solidFill>
                  <a:schemeClr val="folHlink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41064" name="Freeform 104"/>
              <p:cNvSpPr>
                <a:spLocks/>
              </p:cNvSpPr>
              <p:nvPr/>
            </p:nvSpPr>
            <p:spPr bwMode="auto">
              <a:xfrm>
                <a:off x="5554" y="1050"/>
                <a:ext cx="16" cy="9"/>
              </a:xfrm>
              <a:custGeom>
                <a:avLst/>
                <a:gdLst/>
                <a:ahLst/>
                <a:cxnLst>
                  <a:cxn ang="0">
                    <a:pos x="13" y="1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15" y="8"/>
                  </a:cxn>
                  <a:cxn ang="0">
                    <a:pos x="13" y="1"/>
                  </a:cxn>
                </a:cxnLst>
                <a:rect l="0" t="0" r="r" b="b"/>
                <a:pathLst>
                  <a:path w="16" h="9">
                    <a:moveTo>
                      <a:pt x="13" y="1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15" y="8"/>
                    </a:lnTo>
                    <a:lnTo>
                      <a:pt x="13" y="1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065" name="Line 105"/>
              <p:cNvSpPr>
                <a:spLocks noChangeShapeType="1"/>
              </p:cNvSpPr>
              <p:nvPr/>
            </p:nvSpPr>
            <p:spPr bwMode="auto">
              <a:xfrm flipH="1">
                <a:off x="5551" y="1047"/>
                <a:ext cx="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66" name="Line 106"/>
              <p:cNvSpPr>
                <a:spLocks noChangeShapeType="1"/>
              </p:cNvSpPr>
              <p:nvPr/>
            </p:nvSpPr>
            <p:spPr bwMode="auto">
              <a:xfrm>
                <a:off x="5934" y="1029"/>
                <a:ext cx="0" cy="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067" name="Freeform 107"/>
              <p:cNvSpPr>
                <a:spLocks/>
              </p:cNvSpPr>
              <p:nvPr/>
            </p:nvSpPr>
            <p:spPr bwMode="auto">
              <a:xfrm>
                <a:off x="5930" y="1054"/>
                <a:ext cx="26" cy="24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20" y="1"/>
                  </a:cxn>
                  <a:cxn ang="0">
                    <a:pos x="23" y="3"/>
                  </a:cxn>
                  <a:cxn ang="0">
                    <a:pos x="24" y="4"/>
                  </a:cxn>
                  <a:cxn ang="0">
                    <a:pos x="25" y="5"/>
                  </a:cxn>
                  <a:cxn ang="0">
                    <a:pos x="25" y="13"/>
                  </a:cxn>
                  <a:cxn ang="0">
                    <a:pos x="24" y="15"/>
                  </a:cxn>
                  <a:cxn ang="0">
                    <a:pos x="24" y="17"/>
                  </a:cxn>
                  <a:cxn ang="0">
                    <a:pos x="23" y="18"/>
                  </a:cxn>
                  <a:cxn ang="0">
                    <a:pos x="20" y="21"/>
                  </a:cxn>
                  <a:cxn ang="0">
                    <a:pos x="17" y="23"/>
                  </a:cxn>
                  <a:cxn ang="0">
                    <a:pos x="3" y="23"/>
                  </a:cxn>
                  <a:cxn ang="0">
                    <a:pos x="0" y="20"/>
                  </a:cxn>
                  <a:cxn ang="0">
                    <a:pos x="0" y="17"/>
                  </a:cxn>
                  <a:cxn ang="0">
                    <a:pos x="0" y="3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6" y="0"/>
                  </a:cxn>
                </a:cxnLst>
                <a:rect l="0" t="0" r="r" b="b"/>
                <a:pathLst>
                  <a:path w="26" h="24">
                    <a:moveTo>
                      <a:pt x="16" y="0"/>
                    </a:moveTo>
                    <a:lnTo>
                      <a:pt x="20" y="1"/>
                    </a:lnTo>
                    <a:lnTo>
                      <a:pt x="23" y="3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13"/>
                    </a:lnTo>
                    <a:lnTo>
                      <a:pt x="24" y="15"/>
                    </a:lnTo>
                    <a:lnTo>
                      <a:pt x="24" y="17"/>
                    </a:lnTo>
                    <a:lnTo>
                      <a:pt x="23" y="18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3" y="23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41068" name="Group 108"/>
              <p:cNvGrpSpPr>
                <a:grpSpLocks/>
              </p:cNvGrpSpPr>
              <p:nvPr/>
            </p:nvGrpSpPr>
            <p:grpSpPr bwMode="auto">
              <a:xfrm>
                <a:off x="5811" y="984"/>
                <a:ext cx="27" cy="17"/>
                <a:chOff x="5811" y="984"/>
                <a:chExt cx="27" cy="17"/>
              </a:xfrm>
            </p:grpSpPr>
            <p:sp>
              <p:nvSpPr>
                <p:cNvPr id="41069" name="Freeform 109"/>
                <p:cNvSpPr>
                  <a:spLocks/>
                </p:cNvSpPr>
                <p:nvPr/>
              </p:nvSpPr>
              <p:spPr bwMode="auto">
                <a:xfrm>
                  <a:off x="5826" y="984"/>
                  <a:ext cx="12" cy="15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4"/>
                    </a:cxn>
                    <a:cxn ang="0">
                      <a:pos x="7" y="13"/>
                    </a:cxn>
                    <a:cxn ang="0">
                      <a:pos x="9" y="13"/>
                    </a:cxn>
                    <a:cxn ang="0">
                      <a:pos x="11" y="12"/>
                    </a:cxn>
                    <a:cxn ang="0">
                      <a:pos x="11" y="10"/>
                    </a:cxn>
                    <a:cxn ang="0">
                      <a:pos x="11" y="8"/>
                    </a:cxn>
                    <a:cxn ang="0">
                      <a:pos x="10" y="6"/>
                    </a:cxn>
                    <a:cxn ang="0">
                      <a:pos x="9" y="5"/>
                    </a:cxn>
                    <a:cxn ang="0">
                      <a:pos x="8" y="3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2" h="15">
                      <a:moveTo>
                        <a:pt x="5" y="0"/>
                      </a:moveTo>
                      <a:lnTo>
                        <a:pt x="0" y="14"/>
                      </a:lnTo>
                      <a:lnTo>
                        <a:pt x="7" y="13"/>
                      </a:lnTo>
                      <a:lnTo>
                        <a:pt x="9" y="13"/>
                      </a:lnTo>
                      <a:lnTo>
                        <a:pt x="11" y="12"/>
                      </a:lnTo>
                      <a:lnTo>
                        <a:pt x="11" y="10"/>
                      </a:lnTo>
                      <a:lnTo>
                        <a:pt x="11" y="8"/>
                      </a:lnTo>
                      <a:lnTo>
                        <a:pt x="10" y="6"/>
                      </a:lnTo>
                      <a:lnTo>
                        <a:pt x="9" y="5"/>
                      </a:lnTo>
                      <a:lnTo>
                        <a:pt x="8" y="3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41070" name="Group 110"/>
                <p:cNvGrpSpPr>
                  <a:grpSpLocks/>
                </p:cNvGrpSpPr>
                <p:nvPr/>
              </p:nvGrpSpPr>
              <p:grpSpPr bwMode="auto">
                <a:xfrm>
                  <a:off x="5811" y="985"/>
                  <a:ext cx="23" cy="16"/>
                  <a:chOff x="5811" y="985"/>
                  <a:chExt cx="23" cy="16"/>
                </a:xfrm>
              </p:grpSpPr>
              <p:sp>
                <p:nvSpPr>
                  <p:cNvPr id="41071" name="Freeform 111"/>
                  <p:cNvSpPr>
                    <a:spLocks/>
                  </p:cNvSpPr>
                  <p:nvPr/>
                </p:nvSpPr>
                <p:spPr bwMode="auto">
                  <a:xfrm>
                    <a:off x="5811" y="985"/>
                    <a:ext cx="23" cy="16"/>
                  </a:xfrm>
                  <a:custGeom>
                    <a:avLst/>
                    <a:gdLst/>
                    <a:ahLst/>
                    <a:cxnLst>
                      <a:cxn ang="0">
                        <a:pos x="22" y="3"/>
                      </a:cxn>
                      <a:cxn ang="0">
                        <a:pos x="20" y="5"/>
                      </a:cxn>
                      <a:cxn ang="0">
                        <a:pos x="18" y="4"/>
                      </a:cxn>
                      <a:cxn ang="0">
                        <a:pos x="17" y="3"/>
                      </a:cxn>
                      <a:cxn ang="0">
                        <a:pos x="15" y="1"/>
                      </a:cxn>
                      <a:cxn ang="0">
                        <a:pos x="14" y="0"/>
                      </a:cxn>
                      <a:cxn ang="0">
                        <a:pos x="11" y="0"/>
                      </a:cxn>
                      <a:cxn ang="0">
                        <a:pos x="8" y="0"/>
                      </a:cxn>
                      <a:cxn ang="0">
                        <a:pos x="1" y="2"/>
                      </a:cxn>
                      <a:cxn ang="0">
                        <a:pos x="0" y="13"/>
                      </a:cxn>
                      <a:cxn ang="0">
                        <a:pos x="1" y="14"/>
                      </a:cxn>
                      <a:cxn ang="0">
                        <a:pos x="4" y="15"/>
                      </a:cxn>
                      <a:cxn ang="0">
                        <a:pos x="16" y="13"/>
                      </a:cxn>
                      <a:cxn ang="0">
                        <a:pos x="17" y="11"/>
                      </a:cxn>
                      <a:cxn ang="0">
                        <a:pos x="22" y="3"/>
                      </a:cxn>
                    </a:cxnLst>
                    <a:rect l="0" t="0" r="r" b="b"/>
                    <a:pathLst>
                      <a:path w="23" h="16">
                        <a:moveTo>
                          <a:pt x="22" y="3"/>
                        </a:moveTo>
                        <a:lnTo>
                          <a:pt x="20" y="5"/>
                        </a:lnTo>
                        <a:lnTo>
                          <a:pt x="18" y="4"/>
                        </a:lnTo>
                        <a:lnTo>
                          <a:pt x="17" y="3"/>
                        </a:lnTo>
                        <a:lnTo>
                          <a:pt x="15" y="1"/>
                        </a:lnTo>
                        <a:lnTo>
                          <a:pt x="14" y="0"/>
                        </a:lnTo>
                        <a:lnTo>
                          <a:pt x="11" y="0"/>
                        </a:lnTo>
                        <a:lnTo>
                          <a:pt x="8" y="0"/>
                        </a:lnTo>
                        <a:lnTo>
                          <a:pt x="1" y="2"/>
                        </a:lnTo>
                        <a:lnTo>
                          <a:pt x="0" y="13"/>
                        </a:lnTo>
                        <a:lnTo>
                          <a:pt x="1" y="14"/>
                        </a:lnTo>
                        <a:lnTo>
                          <a:pt x="4" y="15"/>
                        </a:lnTo>
                        <a:lnTo>
                          <a:pt x="16" y="13"/>
                        </a:lnTo>
                        <a:lnTo>
                          <a:pt x="17" y="11"/>
                        </a:lnTo>
                        <a:lnTo>
                          <a:pt x="22" y="3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072" name="Freeform 112"/>
                  <p:cNvSpPr>
                    <a:spLocks/>
                  </p:cNvSpPr>
                  <p:nvPr/>
                </p:nvSpPr>
                <p:spPr bwMode="auto">
                  <a:xfrm>
                    <a:off x="5811" y="989"/>
                    <a:ext cx="23" cy="12"/>
                  </a:xfrm>
                  <a:custGeom>
                    <a:avLst/>
                    <a:gdLst/>
                    <a:ahLst/>
                    <a:cxnLst>
                      <a:cxn ang="0">
                        <a:pos x="22" y="0"/>
                      </a:cxn>
                      <a:cxn ang="0">
                        <a:pos x="20" y="1"/>
                      </a:cxn>
                      <a:cxn ang="0">
                        <a:pos x="19" y="1"/>
                      </a:cxn>
                      <a:cxn ang="0">
                        <a:pos x="18" y="0"/>
                      </a:cxn>
                      <a:cxn ang="0">
                        <a:pos x="16" y="1"/>
                      </a:cxn>
                      <a:cxn ang="0">
                        <a:pos x="13" y="2"/>
                      </a:cxn>
                      <a:cxn ang="0">
                        <a:pos x="11" y="3"/>
                      </a:cxn>
                      <a:cxn ang="0">
                        <a:pos x="8" y="2"/>
                      </a:cxn>
                      <a:cxn ang="0">
                        <a:pos x="5" y="3"/>
                      </a:cxn>
                      <a:cxn ang="0">
                        <a:pos x="0" y="9"/>
                      </a:cxn>
                      <a:cxn ang="0">
                        <a:pos x="1" y="10"/>
                      </a:cxn>
                      <a:cxn ang="0">
                        <a:pos x="4" y="11"/>
                      </a:cxn>
                      <a:cxn ang="0">
                        <a:pos x="16" y="9"/>
                      </a:cxn>
                      <a:cxn ang="0">
                        <a:pos x="18" y="7"/>
                      </a:cxn>
                      <a:cxn ang="0">
                        <a:pos x="22" y="0"/>
                      </a:cxn>
                    </a:cxnLst>
                    <a:rect l="0" t="0" r="r" b="b"/>
                    <a:pathLst>
                      <a:path w="23" h="12">
                        <a:moveTo>
                          <a:pt x="22" y="0"/>
                        </a:moveTo>
                        <a:lnTo>
                          <a:pt x="20" y="1"/>
                        </a:lnTo>
                        <a:lnTo>
                          <a:pt x="19" y="1"/>
                        </a:lnTo>
                        <a:lnTo>
                          <a:pt x="18" y="0"/>
                        </a:lnTo>
                        <a:lnTo>
                          <a:pt x="16" y="1"/>
                        </a:lnTo>
                        <a:lnTo>
                          <a:pt x="13" y="2"/>
                        </a:lnTo>
                        <a:lnTo>
                          <a:pt x="11" y="3"/>
                        </a:lnTo>
                        <a:lnTo>
                          <a:pt x="8" y="2"/>
                        </a:lnTo>
                        <a:lnTo>
                          <a:pt x="5" y="3"/>
                        </a:lnTo>
                        <a:lnTo>
                          <a:pt x="0" y="9"/>
                        </a:lnTo>
                        <a:lnTo>
                          <a:pt x="1" y="10"/>
                        </a:lnTo>
                        <a:lnTo>
                          <a:pt x="4" y="11"/>
                        </a:lnTo>
                        <a:lnTo>
                          <a:pt x="16" y="9"/>
                        </a:lnTo>
                        <a:lnTo>
                          <a:pt x="18" y="7"/>
                        </a:lnTo>
                        <a:lnTo>
                          <a:pt x="22" y="0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073" name="Freeform 113"/>
                  <p:cNvSpPr>
                    <a:spLocks/>
                  </p:cNvSpPr>
                  <p:nvPr/>
                </p:nvSpPr>
                <p:spPr bwMode="auto">
                  <a:xfrm>
                    <a:off x="5811" y="988"/>
                    <a:ext cx="6" cy="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" y="2"/>
                      </a:cxn>
                      <a:cxn ang="0">
                        <a:pos x="4" y="4"/>
                      </a:cxn>
                      <a:cxn ang="0">
                        <a:pos x="5" y="5"/>
                      </a:cxn>
                      <a:cxn ang="0">
                        <a:pos x="5" y="7"/>
                      </a:cxn>
                      <a:cxn ang="0">
                        <a:pos x="5" y="8"/>
                      </a:cxn>
                      <a:cxn ang="0">
                        <a:pos x="4" y="10"/>
                      </a:cxn>
                      <a:cxn ang="0">
                        <a:pos x="1" y="12"/>
                      </a:cxn>
                      <a:cxn ang="0">
                        <a:pos x="0" y="1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6" h="13">
                        <a:moveTo>
                          <a:pt x="0" y="0"/>
                        </a:moveTo>
                        <a:lnTo>
                          <a:pt x="2" y="2"/>
                        </a:lnTo>
                        <a:lnTo>
                          <a:pt x="4" y="4"/>
                        </a:lnTo>
                        <a:lnTo>
                          <a:pt x="5" y="5"/>
                        </a:lnTo>
                        <a:lnTo>
                          <a:pt x="5" y="7"/>
                        </a:lnTo>
                        <a:lnTo>
                          <a:pt x="5" y="8"/>
                        </a:lnTo>
                        <a:lnTo>
                          <a:pt x="4" y="10"/>
                        </a:lnTo>
                        <a:lnTo>
                          <a:pt x="1" y="12"/>
                        </a:lnTo>
                        <a:lnTo>
                          <a:pt x="0" y="1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folHlink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1074" name="Group 114"/>
              <p:cNvGrpSpPr>
                <a:grpSpLocks/>
              </p:cNvGrpSpPr>
              <p:nvPr/>
            </p:nvGrpSpPr>
            <p:grpSpPr bwMode="auto">
              <a:xfrm>
                <a:off x="5936" y="1023"/>
                <a:ext cx="80" cy="30"/>
                <a:chOff x="5936" y="1023"/>
                <a:chExt cx="80" cy="30"/>
              </a:xfrm>
            </p:grpSpPr>
            <p:sp>
              <p:nvSpPr>
                <p:cNvPr id="41075" name="Freeform 115"/>
                <p:cNvSpPr>
                  <a:spLocks/>
                </p:cNvSpPr>
                <p:nvPr/>
              </p:nvSpPr>
              <p:spPr bwMode="auto">
                <a:xfrm>
                  <a:off x="5941" y="1027"/>
                  <a:ext cx="21" cy="16"/>
                </a:xfrm>
                <a:custGeom>
                  <a:avLst/>
                  <a:gdLst/>
                  <a:ahLst/>
                  <a:cxnLst>
                    <a:cxn ang="0">
                      <a:pos x="19" y="0"/>
                    </a:cxn>
                    <a:cxn ang="0">
                      <a:pos x="10" y="0"/>
                    </a:cxn>
                    <a:cxn ang="0">
                      <a:pos x="0" y="0"/>
                    </a:cxn>
                    <a:cxn ang="0">
                      <a:pos x="1" y="15"/>
                    </a:cxn>
                    <a:cxn ang="0">
                      <a:pos x="11" y="15"/>
                    </a:cxn>
                    <a:cxn ang="0">
                      <a:pos x="20" y="14"/>
                    </a:cxn>
                    <a:cxn ang="0">
                      <a:pos x="19" y="0"/>
                    </a:cxn>
                  </a:cxnLst>
                  <a:rect l="0" t="0" r="r" b="b"/>
                  <a:pathLst>
                    <a:path w="21" h="16">
                      <a:moveTo>
                        <a:pt x="19" y="0"/>
                      </a:moveTo>
                      <a:lnTo>
                        <a:pt x="10" y="0"/>
                      </a:lnTo>
                      <a:lnTo>
                        <a:pt x="0" y="0"/>
                      </a:lnTo>
                      <a:lnTo>
                        <a:pt x="1" y="15"/>
                      </a:lnTo>
                      <a:lnTo>
                        <a:pt x="11" y="15"/>
                      </a:lnTo>
                      <a:lnTo>
                        <a:pt x="20" y="14"/>
                      </a:lnTo>
                      <a:lnTo>
                        <a:pt x="19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6" name="Freeform 116"/>
                <p:cNvSpPr>
                  <a:spLocks/>
                </p:cNvSpPr>
                <p:nvPr/>
              </p:nvSpPr>
              <p:spPr bwMode="auto">
                <a:xfrm>
                  <a:off x="5936" y="1028"/>
                  <a:ext cx="6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5" y="14"/>
                    </a:cxn>
                    <a:cxn ang="0">
                      <a:pos x="0" y="14"/>
                    </a:cxn>
                    <a:cxn ang="0">
                      <a:pos x="0" y="0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6" h="15">
                      <a:moveTo>
                        <a:pt x="4" y="0"/>
                      </a:moveTo>
                      <a:lnTo>
                        <a:pt x="5" y="14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7" name="Freeform 117"/>
                <p:cNvSpPr>
                  <a:spLocks/>
                </p:cNvSpPr>
                <p:nvPr/>
              </p:nvSpPr>
              <p:spPr bwMode="auto">
                <a:xfrm>
                  <a:off x="5944" y="1045"/>
                  <a:ext cx="18" cy="8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8" y="1"/>
                    </a:cxn>
                    <a:cxn ang="0">
                      <a:pos x="0" y="1"/>
                    </a:cxn>
                    <a:cxn ang="0">
                      <a:pos x="1" y="7"/>
                    </a:cxn>
                    <a:cxn ang="0">
                      <a:pos x="5" y="7"/>
                    </a:cxn>
                    <a:cxn ang="0">
                      <a:pos x="10" y="7"/>
                    </a:cxn>
                    <a:cxn ang="0">
                      <a:pos x="17" y="6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18" h="8">
                      <a:moveTo>
                        <a:pt x="17" y="0"/>
                      </a:moveTo>
                      <a:lnTo>
                        <a:pt x="8" y="1"/>
                      </a:lnTo>
                      <a:lnTo>
                        <a:pt x="0" y="1"/>
                      </a:lnTo>
                      <a:lnTo>
                        <a:pt x="1" y="7"/>
                      </a:lnTo>
                      <a:lnTo>
                        <a:pt x="5" y="7"/>
                      </a:lnTo>
                      <a:lnTo>
                        <a:pt x="10" y="7"/>
                      </a:lnTo>
                      <a:lnTo>
                        <a:pt x="17" y="6"/>
                      </a:lnTo>
                      <a:lnTo>
                        <a:pt x="17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8" name="Freeform 118"/>
                <p:cNvSpPr>
                  <a:spLocks/>
                </p:cNvSpPr>
                <p:nvPr/>
              </p:nvSpPr>
              <p:spPr bwMode="auto">
                <a:xfrm>
                  <a:off x="5936" y="1046"/>
                  <a:ext cx="9" cy="7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8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9" h="7">
                      <a:moveTo>
                        <a:pt x="7" y="0"/>
                      </a:moveTo>
                      <a:lnTo>
                        <a:pt x="8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79" name="Freeform 119"/>
                <p:cNvSpPr>
                  <a:spLocks/>
                </p:cNvSpPr>
                <p:nvPr/>
              </p:nvSpPr>
              <p:spPr bwMode="auto">
                <a:xfrm>
                  <a:off x="6008" y="1023"/>
                  <a:ext cx="7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6" y="14"/>
                    </a:cxn>
                    <a:cxn ang="0">
                      <a:pos x="2" y="14"/>
                    </a:cxn>
                    <a:cxn ang="0">
                      <a:pos x="0" y="0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7" h="15">
                      <a:moveTo>
                        <a:pt x="4" y="0"/>
                      </a:moveTo>
                      <a:lnTo>
                        <a:pt x="6" y="14"/>
                      </a:lnTo>
                      <a:lnTo>
                        <a:pt x="2" y="14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1080" name="Freeform 120"/>
                <p:cNvSpPr>
                  <a:spLocks/>
                </p:cNvSpPr>
                <p:nvPr/>
              </p:nvSpPr>
              <p:spPr bwMode="auto">
                <a:xfrm>
                  <a:off x="6010" y="1042"/>
                  <a:ext cx="6" cy="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5"/>
                    </a:cxn>
                    <a:cxn ang="0">
                      <a:pos x="5" y="5"/>
                    </a:cxn>
                    <a:cxn ang="0">
                      <a:pos x="4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6">
                      <a:moveTo>
                        <a:pt x="0" y="0"/>
                      </a:moveTo>
                      <a:lnTo>
                        <a:pt x="1" y="5"/>
                      </a:lnTo>
                      <a:lnTo>
                        <a:pt x="5" y="5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folHlink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</p:grpSp>
      <p:pic>
        <p:nvPicPr>
          <p:cNvPr id="41081" name="Picture 12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3" y="5573713"/>
            <a:ext cx="869950" cy="450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41082" name="Picture 12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452438"/>
            <a:ext cx="792163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1084" name="Freeform 124"/>
          <p:cNvSpPr>
            <a:spLocks/>
          </p:cNvSpPr>
          <p:nvPr/>
        </p:nvSpPr>
        <p:spPr bwMode="auto">
          <a:xfrm>
            <a:off x="1041400" y="3881438"/>
            <a:ext cx="196850" cy="198437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085" name="Group 125"/>
          <p:cNvGrpSpPr>
            <a:grpSpLocks/>
          </p:cNvGrpSpPr>
          <p:nvPr/>
        </p:nvGrpSpPr>
        <p:grpSpPr bwMode="auto">
          <a:xfrm>
            <a:off x="1228725" y="4003675"/>
            <a:ext cx="25400" cy="76200"/>
            <a:chOff x="774" y="2522"/>
            <a:chExt cx="16" cy="48"/>
          </a:xfrm>
        </p:grpSpPr>
        <p:sp>
          <p:nvSpPr>
            <p:cNvPr id="41086" name="Arc 126"/>
            <p:cNvSpPr>
              <a:spLocks/>
            </p:cNvSpPr>
            <p:nvPr/>
          </p:nvSpPr>
          <p:spPr bwMode="auto">
            <a:xfrm>
              <a:off x="774" y="2522"/>
              <a:ext cx="5" cy="4"/>
            </a:xfrm>
            <a:custGeom>
              <a:avLst/>
              <a:gdLst>
                <a:gd name="G0" fmla="+- 11982 0 0"/>
                <a:gd name="G1" fmla="+- 21600 0 0"/>
                <a:gd name="G2" fmla="+- 21600 0 0"/>
                <a:gd name="T0" fmla="*/ 5151 w 33582"/>
                <a:gd name="T1" fmla="*/ 1108 h 43200"/>
                <a:gd name="T2" fmla="*/ 0 w 33582"/>
                <a:gd name="T3" fmla="*/ 39572 h 43200"/>
                <a:gd name="T4" fmla="*/ 11982 w 3358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582" h="43200" fill="none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</a:path>
                <a:path w="33582" h="43200" stroke="0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  <a:lnTo>
                    <a:pt x="11982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087" name="Freeform 127"/>
            <p:cNvSpPr>
              <a:spLocks/>
            </p:cNvSpPr>
            <p:nvPr/>
          </p:nvSpPr>
          <p:spPr bwMode="auto">
            <a:xfrm>
              <a:off x="777" y="2556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088" name="Group 128"/>
          <p:cNvGrpSpPr>
            <a:grpSpLocks/>
          </p:cNvGrpSpPr>
          <p:nvPr/>
        </p:nvGrpSpPr>
        <p:grpSpPr bwMode="auto">
          <a:xfrm>
            <a:off x="1106488" y="3898900"/>
            <a:ext cx="104775" cy="171450"/>
            <a:chOff x="697" y="2456"/>
            <a:chExt cx="66" cy="108"/>
          </a:xfrm>
        </p:grpSpPr>
        <p:sp>
          <p:nvSpPr>
            <p:cNvPr id="41089" name="Freeform 129"/>
            <p:cNvSpPr>
              <a:spLocks/>
            </p:cNvSpPr>
            <p:nvPr/>
          </p:nvSpPr>
          <p:spPr bwMode="auto">
            <a:xfrm>
              <a:off x="697" y="2456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0" name="Freeform 130"/>
            <p:cNvSpPr>
              <a:spLocks/>
            </p:cNvSpPr>
            <p:nvPr/>
          </p:nvSpPr>
          <p:spPr bwMode="auto">
            <a:xfrm>
              <a:off x="698" y="2499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091" name="Oval 131"/>
          <p:cNvSpPr>
            <a:spLocks noChangeArrowheads="1"/>
          </p:cNvSpPr>
          <p:nvPr/>
        </p:nvSpPr>
        <p:spPr bwMode="auto">
          <a:xfrm>
            <a:off x="1050925" y="4006850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092" name="Oval 132"/>
          <p:cNvSpPr>
            <a:spLocks noChangeArrowheads="1"/>
          </p:cNvSpPr>
          <p:nvPr/>
        </p:nvSpPr>
        <p:spPr bwMode="auto">
          <a:xfrm>
            <a:off x="1054100" y="4021138"/>
            <a:ext cx="87313" cy="90487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093" name="Oval 133"/>
          <p:cNvSpPr>
            <a:spLocks noChangeArrowheads="1"/>
          </p:cNvSpPr>
          <p:nvPr/>
        </p:nvSpPr>
        <p:spPr bwMode="auto">
          <a:xfrm>
            <a:off x="1079500" y="4048125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094" name="Group 134"/>
          <p:cNvGrpSpPr>
            <a:grpSpLocks/>
          </p:cNvGrpSpPr>
          <p:nvPr/>
        </p:nvGrpSpPr>
        <p:grpSpPr bwMode="auto">
          <a:xfrm>
            <a:off x="1063625" y="3890963"/>
            <a:ext cx="163513" cy="71437"/>
            <a:chOff x="670" y="2451"/>
            <a:chExt cx="103" cy="45"/>
          </a:xfrm>
        </p:grpSpPr>
        <p:sp>
          <p:nvSpPr>
            <p:cNvPr id="41095" name="Freeform 135"/>
            <p:cNvSpPr>
              <a:spLocks/>
            </p:cNvSpPr>
            <p:nvPr/>
          </p:nvSpPr>
          <p:spPr bwMode="auto">
            <a:xfrm>
              <a:off x="702" y="2460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6" name="Freeform 136"/>
            <p:cNvSpPr>
              <a:spLocks/>
            </p:cNvSpPr>
            <p:nvPr/>
          </p:nvSpPr>
          <p:spPr bwMode="auto">
            <a:xfrm>
              <a:off x="757" y="2451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7" name="Freeform 137"/>
            <p:cNvSpPr>
              <a:spLocks/>
            </p:cNvSpPr>
            <p:nvPr/>
          </p:nvSpPr>
          <p:spPr bwMode="auto">
            <a:xfrm>
              <a:off x="670" y="2461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auto">
            <a:xfrm flipV="1">
              <a:off x="737" y="2456"/>
              <a:ext cx="0" cy="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099" name="Freeform 139"/>
          <p:cNvSpPr>
            <a:spLocks/>
          </p:cNvSpPr>
          <p:nvPr/>
        </p:nvSpPr>
        <p:spPr bwMode="auto">
          <a:xfrm>
            <a:off x="1041400" y="4041775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0" name="Freeform 140"/>
          <p:cNvSpPr>
            <a:spLocks/>
          </p:cNvSpPr>
          <p:nvPr/>
        </p:nvSpPr>
        <p:spPr bwMode="auto">
          <a:xfrm>
            <a:off x="1112838" y="3956050"/>
            <a:ext cx="17462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1" name="Freeform 141"/>
          <p:cNvSpPr>
            <a:spLocks/>
          </p:cNvSpPr>
          <p:nvPr/>
        </p:nvSpPr>
        <p:spPr bwMode="auto">
          <a:xfrm>
            <a:off x="457200" y="3805238"/>
            <a:ext cx="581025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2" name="Freeform 142"/>
          <p:cNvSpPr>
            <a:spLocks/>
          </p:cNvSpPr>
          <p:nvPr/>
        </p:nvSpPr>
        <p:spPr bwMode="auto">
          <a:xfrm>
            <a:off x="442913" y="4049713"/>
            <a:ext cx="604837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103" name="Group 143"/>
          <p:cNvGrpSpPr>
            <a:grpSpLocks/>
          </p:cNvGrpSpPr>
          <p:nvPr/>
        </p:nvGrpSpPr>
        <p:grpSpPr bwMode="auto">
          <a:xfrm>
            <a:off x="644525" y="4006850"/>
            <a:ext cx="92075" cy="106363"/>
            <a:chOff x="406" y="2524"/>
            <a:chExt cx="58" cy="67"/>
          </a:xfrm>
        </p:grpSpPr>
        <p:sp>
          <p:nvSpPr>
            <p:cNvPr id="41104" name="Oval 144"/>
            <p:cNvSpPr>
              <a:spLocks noChangeArrowheads="1"/>
            </p:cNvSpPr>
            <p:nvPr/>
          </p:nvSpPr>
          <p:spPr bwMode="auto">
            <a:xfrm>
              <a:off x="406" y="2524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1105" name="Group 145"/>
            <p:cNvGrpSpPr>
              <a:grpSpLocks/>
            </p:cNvGrpSpPr>
            <p:nvPr/>
          </p:nvGrpSpPr>
          <p:grpSpPr bwMode="auto">
            <a:xfrm>
              <a:off x="408" y="2533"/>
              <a:ext cx="55" cy="58"/>
              <a:chOff x="408" y="2533"/>
              <a:chExt cx="55" cy="58"/>
            </a:xfrm>
          </p:grpSpPr>
          <p:sp>
            <p:nvSpPr>
              <p:cNvPr id="41106" name="Oval 146"/>
              <p:cNvSpPr>
                <a:spLocks noChangeArrowheads="1"/>
              </p:cNvSpPr>
              <p:nvPr/>
            </p:nvSpPr>
            <p:spPr bwMode="auto">
              <a:xfrm>
                <a:off x="408" y="2533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107" name="Oval 147"/>
              <p:cNvSpPr>
                <a:spLocks noChangeArrowheads="1"/>
              </p:cNvSpPr>
              <p:nvPr/>
            </p:nvSpPr>
            <p:spPr bwMode="auto">
              <a:xfrm>
                <a:off x="424" y="2551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1108" name="Rectangle 148"/>
          <p:cNvSpPr>
            <a:spLocks noChangeArrowheads="1"/>
          </p:cNvSpPr>
          <p:nvPr/>
        </p:nvSpPr>
        <p:spPr bwMode="auto">
          <a:xfrm>
            <a:off x="503238" y="3924300"/>
            <a:ext cx="487362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09" name="Line 149"/>
          <p:cNvSpPr>
            <a:spLocks noChangeShapeType="1"/>
          </p:cNvSpPr>
          <p:nvPr/>
        </p:nvSpPr>
        <p:spPr bwMode="auto">
          <a:xfrm>
            <a:off x="463550" y="3951288"/>
            <a:ext cx="561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10" name="Oval 150"/>
          <p:cNvSpPr>
            <a:spLocks noChangeArrowheads="1"/>
          </p:cNvSpPr>
          <p:nvPr/>
        </p:nvSpPr>
        <p:spPr bwMode="auto">
          <a:xfrm>
            <a:off x="673100" y="4044950"/>
            <a:ext cx="349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11" name="Rectangle 151"/>
          <p:cNvSpPr>
            <a:spLocks noChangeArrowheads="1"/>
          </p:cNvSpPr>
          <p:nvPr/>
        </p:nvSpPr>
        <p:spPr bwMode="auto">
          <a:xfrm>
            <a:off x="3697288" y="211138"/>
            <a:ext cx="987425" cy="506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12" name="Rectangle 152"/>
          <p:cNvSpPr>
            <a:spLocks noChangeArrowheads="1"/>
          </p:cNvSpPr>
          <p:nvPr/>
        </p:nvSpPr>
        <p:spPr bwMode="auto">
          <a:xfrm>
            <a:off x="5335588" y="1344613"/>
            <a:ext cx="596900" cy="6540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14" name="Freeform 154"/>
          <p:cNvSpPr>
            <a:spLocks/>
          </p:cNvSpPr>
          <p:nvPr/>
        </p:nvSpPr>
        <p:spPr bwMode="auto">
          <a:xfrm>
            <a:off x="6823075" y="1557338"/>
            <a:ext cx="196850" cy="198437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100" y="0"/>
              </a:cxn>
              <a:cxn ang="0">
                <a:pos x="102" y="0"/>
              </a:cxn>
              <a:cxn ang="0">
                <a:pos x="104" y="1"/>
              </a:cxn>
              <a:cxn ang="0">
                <a:pos x="105" y="1"/>
              </a:cxn>
              <a:cxn ang="0">
                <a:pos x="106" y="2"/>
              </a:cxn>
              <a:cxn ang="0">
                <a:pos x="107" y="3"/>
              </a:cxn>
              <a:cxn ang="0">
                <a:pos x="108" y="5"/>
              </a:cxn>
              <a:cxn ang="0">
                <a:pos x="118" y="53"/>
              </a:cxn>
              <a:cxn ang="0">
                <a:pos x="123" y="54"/>
              </a:cxn>
              <a:cxn ang="0">
                <a:pos x="123" y="70"/>
              </a:cxn>
              <a:cxn ang="0">
                <a:pos x="120" y="71"/>
              </a:cxn>
              <a:cxn ang="0">
                <a:pos x="120" y="84"/>
              </a:cxn>
              <a:cxn ang="0">
                <a:pos x="123" y="87"/>
              </a:cxn>
              <a:cxn ang="0">
                <a:pos x="121" y="91"/>
              </a:cxn>
              <a:cxn ang="0">
                <a:pos x="121" y="124"/>
              </a:cxn>
              <a:cxn ang="0">
                <a:pos x="75" y="124"/>
              </a:cxn>
              <a:cxn ang="0">
                <a:pos x="75" y="122"/>
              </a:cxn>
              <a:cxn ang="0">
                <a:pos x="60" y="118"/>
              </a:cxn>
              <a:cxn ang="0">
                <a:pos x="10" y="118"/>
              </a:cxn>
              <a:cxn ang="0">
                <a:pos x="4" y="118"/>
              </a:cxn>
              <a:cxn ang="0">
                <a:pos x="4" y="101"/>
              </a:cxn>
              <a:cxn ang="0">
                <a:pos x="0" y="100"/>
              </a:cxn>
              <a:cxn ang="0">
                <a:pos x="0" y="47"/>
              </a:cxn>
              <a:cxn ang="0">
                <a:pos x="5" y="42"/>
              </a:cxn>
              <a:cxn ang="0">
                <a:pos x="12" y="9"/>
              </a:cxn>
              <a:cxn ang="0">
                <a:pos x="13" y="6"/>
              </a:cxn>
              <a:cxn ang="0">
                <a:pos x="13" y="5"/>
              </a:cxn>
              <a:cxn ang="0">
                <a:pos x="14" y="3"/>
              </a:cxn>
              <a:cxn ang="0">
                <a:pos x="16" y="2"/>
              </a:cxn>
              <a:cxn ang="0">
                <a:pos x="17" y="2"/>
              </a:cxn>
            </a:cxnLst>
            <a:rect l="0" t="0" r="r" b="b"/>
            <a:pathLst>
              <a:path w="124" h="125">
                <a:moveTo>
                  <a:pt x="17" y="2"/>
                </a:moveTo>
                <a:lnTo>
                  <a:pt x="100" y="0"/>
                </a:lnTo>
                <a:lnTo>
                  <a:pt x="102" y="0"/>
                </a:lnTo>
                <a:lnTo>
                  <a:pt x="104" y="1"/>
                </a:lnTo>
                <a:lnTo>
                  <a:pt x="105" y="1"/>
                </a:lnTo>
                <a:lnTo>
                  <a:pt x="106" y="2"/>
                </a:lnTo>
                <a:lnTo>
                  <a:pt x="107" y="3"/>
                </a:lnTo>
                <a:lnTo>
                  <a:pt x="108" y="5"/>
                </a:lnTo>
                <a:lnTo>
                  <a:pt x="118" y="53"/>
                </a:lnTo>
                <a:lnTo>
                  <a:pt x="123" y="54"/>
                </a:lnTo>
                <a:lnTo>
                  <a:pt x="123" y="70"/>
                </a:lnTo>
                <a:lnTo>
                  <a:pt x="120" y="71"/>
                </a:lnTo>
                <a:lnTo>
                  <a:pt x="120" y="84"/>
                </a:lnTo>
                <a:lnTo>
                  <a:pt x="123" y="87"/>
                </a:lnTo>
                <a:lnTo>
                  <a:pt x="121" y="91"/>
                </a:lnTo>
                <a:lnTo>
                  <a:pt x="121" y="124"/>
                </a:lnTo>
                <a:lnTo>
                  <a:pt x="75" y="124"/>
                </a:lnTo>
                <a:lnTo>
                  <a:pt x="75" y="122"/>
                </a:lnTo>
                <a:lnTo>
                  <a:pt x="60" y="118"/>
                </a:lnTo>
                <a:lnTo>
                  <a:pt x="10" y="118"/>
                </a:lnTo>
                <a:lnTo>
                  <a:pt x="4" y="118"/>
                </a:lnTo>
                <a:lnTo>
                  <a:pt x="4" y="101"/>
                </a:lnTo>
                <a:lnTo>
                  <a:pt x="0" y="100"/>
                </a:lnTo>
                <a:lnTo>
                  <a:pt x="0" y="47"/>
                </a:lnTo>
                <a:lnTo>
                  <a:pt x="5" y="42"/>
                </a:lnTo>
                <a:lnTo>
                  <a:pt x="12" y="9"/>
                </a:lnTo>
                <a:lnTo>
                  <a:pt x="13" y="6"/>
                </a:lnTo>
                <a:lnTo>
                  <a:pt x="13" y="5"/>
                </a:lnTo>
                <a:lnTo>
                  <a:pt x="14" y="3"/>
                </a:lnTo>
                <a:lnTo>
                  <a:pt x="16" y="2"/>
                </a:lnTo>
                <a:lnTo>
                  <a:pt x="17" y="2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115" name="Group 155"/>
          <p:cNvGrpSpPr>
            <a:grpSpLocks/>
          </p:cNvGrpSpPr>
          <p:nvPr/>
        </p:nvGrpSpPr>
        <p:grpSpPr bwMode="auto">
          <a:xfrm>
            <a:off x="7010400" y="1679575"/>
            <a:ext cx="25400" cy="76200"/>
            <a:chOff x="4416" y="1058"/>
            <a:chExt cx="16" cy="48"/>
          </a:xfrm>
        </p:grpSpPr>
        <p:sp>
          <p:nvSpPr>
            <p:cNvPr id="41116" name="Arc 156"/>
            <p:cNvSpPr>
              <a:spLocks/>
            </p:cNvSpPr>
            <p:nvPr/>
          </p:nvSpPr>
          <p:spPr bwMode="auto">
            <a:xfrm>
              <a:off x="4416" y="1058"/>
              <a:ext cx="5" cy="4"/>
            </a:xfrm>
            <a:custGeom>
              <a:avLst/>
              <a:gdLst>
                <a:gd name="G0" fmla="+- 11982 0 0"/>
                <a:gd name="G1" fmla="+- 21600 0 0"/>
                <a:gd name="G2" fmla="+- 21600 0 0"/>
                <a:gd name="T0" fmla="*/ 5151 w 33582"/>
                <a:gd name="T1" fmla="*/ 1108 h 43200"/>
                <a:gd name="T2" fmla="*/ 0 w 33582"/>
                <a:gd name="T3" fmla="*/ 39572 h 43200"/>
                <a:gd name="T4" fmla="*/ 11982 w 3358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582" h="43200" fill="none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</a:path>
                <a:path w="33582" h="43200" stroke="0" extrusionOk="0">
                  <a:moveTo>
                    <a:pt x="5151" y="1108"/>
                  </a:moveTo>
                  <a:cubicBezTo>
                    <a:pt x="7353" y="374"/>
                    <a:pt x="9660" y="-1"/>
                    <a:pt x="11982" y="0"/>
                  </a:cubicBezTo>
                  <a:cubicBezTo>
                    <a:pt x="23911" y="0"/>
                    <a:pt x="33582" y="9670"/>
                    <a:pt x="33582" y="21600"/>
                  </a:cubicBezTo>
                  <a:cubicBezTo>
                    <a:pt x="33582" y="33529"/>
                    <a:pt x="23911" y="43200"/>
                    <a:pt x="11982" y="43200"/>
                  </a:cubicBezTo>
                  <a:cubicBezTo>
                    <a:pt x="7717" y="43200"/>
                    <a:pt x="3548" y="41937"/>
                    <a:pt x="0" y="39571"/>
                  </a:cubicBezTo>
                  <a:lnTo>
                    <a:pt x="11982" y="21600"/>
                  </a:lnTo>
                  <a:close/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117" name="Freeform 157"/>
            <p:cNvSpPr>
              <a:spLocks/>
            </p:cNvSpPr>
            <p:nvPr/>
          </p:nvSpPr>
          <p:spPr bwMode="auto">
            <a:xfrm>
              <a:off x="4419" y="1092"/>
              <a:ext cx="13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9" y="3"/>
                </a:cxn>
                <a:cxn ang="0">
                  <a:pos x="9" y="9"/>
                </a:cxn>
                <a:cxn ang="0">
                  <a:pos x="10" y="12"/>
                </a:cxn>
                <a:cxn ang="0">
                  <a:pos x="12" y="13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" h="14">
                  <a:moveTo>
                    <a:pt x="0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9" y="9"/>
                  </a:lnTo>
                  <a:lnTo>
                    <a:pt x="10" y="12"/>
                  </a:lnTo>
                  <a:lnTo>
                    <a:pt x="12" y="13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1118" name="Group 158"/>
          <p:cNvGrpSpPr>
            <a:grpSpLocks/>
          </p:cNvGrpSpPr>
          <p:nvPr/>
        </p:nvGrpSpPr>
        <p:grpSpPr bwMode="auto">
          <a:xfrm>
            <a:off x="6888163" y="1574800"/>
            <a:ext cx="104775" cy="171450"/>
            <a:chOff x="4339" y="992"/>
            <a:chExt cx="66" cy="108"/>
          </a:xfrm>
        </p:grpSpPr>
        <p:sp>
          <p:nvSpPr>
            <p:cNvPr id="41119" name="Freeform 159"/>
            <p:cNvSpPr>
              <a:spLocks/>
            </p:cNvSpPr>
            <p:nvPr/>
          </p:nvSpPr>
          <p:spPr bwMode="auto">
            <a:xfrm>
              <a:off x="4339" y="992"/>
              <a:ext cx="5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5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57" h="44">
                  <a:moveTo>
                    <a:pt x="0" y="0"/>
                  </a:moveTo>
                  <a:lnTo>
                    <a:pt x="56" y="0"/>
                  </a:lnTo>
                  <a:lnTo>
                    <a:pt x="5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0" name="Freeform 160"/>
            <p:cNvSpPr>
              <a:spLocks/>
            </p:cNvSpPr>
            <p:nvPr/>
          </p:nvSpPr>
          <p:spPr bwMode="auto">
            <a:xfrm>
              <a:off x="4340" y="1035"/>
              <a:ext cx="65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0"/>
                </a:cxn>
                <a:cxn ang="0">
                  <a:pos x="64" y="64"/>
                </a:cxn>
                <a:cxn ang="0">
                  <a:pos x="31" y="64"/>
                </a:cxn>
                <a:cxn ang="0">
                  <a:pos x="31" y="59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29" y="46"/>
                </a:cxn>
                <a:cxn ang="0">
                  <a:pos x="28" y="42"/>
                </a:cxn>
                <a:cxn ang="0">
                  <a:pos x="27" y="38"/>
                </a:cxn>
                <a:cxn ang="0">
                  <a:pos x="25" y="34"/>
                </a:cxn>
                <a:cxn ang="0">
                  <a:pos x="22" y="31"/>
                </a:cxn>
                <a:cxn ang="0">
                  <a:pos x="19" y="28"/>
                </a:cxn>
                <a:cxn ang="0">
                  <a:pos x="16" y="26"/>
                </a:cxn>
                <a:cxn ang="0">
                  <a:pos x="13" y="24"/>
                </a:cxn>
                <a:cxn ang="0">
                  <a:pos x="10" y="23"/>
                </a:cxn>
                <a:cxn ang="0">
                  <a:pos x="6" y="22"/>
                </a:cxn>
                <a:cxn ang="0">
                  <a:pos x="3" y="22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lnTo>
                    <a:pt x="64" y="0"/>
                  </a:lnTo>
                  <a:lnTo>
                    <a:pt x="64" y="64"/>
                  </a:lnTo>
                  <a:lnTo>
                    <a:pt x="31" y="64"/>
                  </a:lnTo>
                  <a:lnTo>
                    <a:pt x="31" y="59"/>
                  </a:lnTo>
                  <a:lnTo>
                    <a:pt x="30" y="54"/>
                  </a:lnTo>
                  <a:lnTo>
                    <a:pt x="30" y="51"/>
                  </a:lnTo>
                  <a:lnTo>
                    <a:pt x="29" y="46"/>
                  </a:lnTo>
                  <a:lnTo>
                    <a:pt x="28" y="42"/>
                  </a:lnTo>
                  <a:lnTo>
                    <a:pt x="27" y="38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19" y="28"/>
                  </a:lnTo>
                  <a:lnTo>
                    <a:pt x="16" y="26"/>
                  </a:lnTo>
                  <a:lnTo>
                    <a:pt x="13" y="24"/>
                  </a:lnTo>
                  <a:lnTo>
                    <a:pt x="10" y="23"/>
                  </a:lnTo>
                  <a:lnTo>
                    <a:pt x="6" y="22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121" name="Oval 161"/>
          <p:cNvSpPr>
            <a:spLocks noChangeArrowheads="1"/>
          </p:cNvSpPr>
          <p:nvPr/>
        </p:nvSpPr>
        <p:spPr bwMode="auto">
          <a:xfrm>
            <a:off x="6832600" y="1682750"/>
            <a:ext cx="93663" cy="98425"/>
          </a:xfrm>
          <a:prstGeom prst="ellipse">
            <a:avLst/>
          </a:prstGeom>
          <a:solidFill>
            <a:srgbClr val="80808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22" name="Oval 162"/>
          <p:cNvSpPr>
            <a:spLocks noChangeArrowheads="1"/>
          </p:cNvSpPr>
          <p:nvPr/>
        </p:nvSpPr>
        <p:spPr bwMode="auto">
          <a:xfrm>
            <a:off x="6835775" y="1697038"/>
            <a:ext cx="87313" cy="90487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23" name="Oval 163"/>
          <p:cNvSpPr>
            <a:spLocks noChangeArrowheads="1"/>
          </p:cNvSpPr>
          <p:nvPr/>
        </p:nvSpPr>
        <p:spPr bwMode="auto">
          <a:xfrm>
            <a:off x="6861175" y="1724025"/>
            <a:ext cx="34925" cy="36513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124" name="Group 164"/>
          <p:cNvGrpSpPr>
            <a:grpSpLocks/>
          </p:cNvGrpSpPr>
          <p:nvPr/>
        </p:nvGrpSpPr>
        <p:grpSpPr bwMode="auto">
          <a:xfrm>
            <a:off x="6845300" y="1566863"/>
            <a:ext cx="163513" cy="71437"/>
            <a:chOff x="4312" y="987"/>
            <a:chExt cx="103" cy="45"/>
          </a:xfrm>
        </p:grpSpPr>
        <p:sp>
          <p:nvSpPr>
            <p:cNvPr id="41125" name="Freeform 165"/>
            <p:cNvSpPr>
              <a:spLocks/>
            </p:cNvSpPr>
            <p:nvPr/>
          </p:nvSpPr>
          <p:spPr bwMode="auto">
            <a:xfrm>
              <a:off x="4344" y="996"/>
              <a:ext cx="47" cy="3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0"/>
                </a:cxn>
                <a:cxn ang="0">
                  <a:pos x="46" y="0"/>
                </a:cxn>
                <a:cxn ang="0">
                  <a:pos x="46" y="34"/>
                </a:cxn>
                <a:cxn ang="0">
                  <a:pos x="39" y="34"/>
                </a:cxn>
                <a:cxn ang="0">
                  <a:pos x="35" y="30"/>
                </a:cxn>
                <a:cxn ang="0">
                  <a:pos x="3" y="30"/>
                </a:cxn>
                <a:cxn ang="0">
                  <a:pos x="0" y="28"/>
                </a:cxn>
                <a:cxn ang="0">
                  <a:pos x="0" y="5"/>
                </a:cxn>
              </a:cxnLst>
              <a:rect l="0" t="0" r="r" b="b"/>
              <a:pathLst>
                <a:path w="47" h="35">
                  <a:moveTo>
                    <a:pt x="0" y="5"/>
                  </a:moveTo>
                  <a:lnTo>
                    <a:pt x="11" y="0"/>
                  </a:lnTo>
                  <a:lnTo>
                    <a:pt x="46" y="0"/>
                  </a:lnTo>
                  <a:lnTo>
                    <a:pt x="46" y="34"/>
                  </a:lnTo>
                  <a:lnTo>
                    <a:pt x="39" y="34"/>
                  </a:lnTo>
                  <a:lnTo>
                    <a:pt x="35" y="30"/>
                  </a:lnTo>
                  <a:lnTo>
                    <a:pt x="3" y="30"/>
                  </a:lnTo>
                  <a:lnTo>
                    <a:pt x="0" y="28"/>
                  </a:lnTo>
                  <a:lnTo>
                    <a:pt x="0" y="5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6" name="Freeform 166"/>
            <p:cNvSpPr>
              <a:spLocks/>
            </p:cNvSpPr>
            <p:nvPr/>
          </p:nvSpPr>
          <p:spPr bwMode="auto">
            <a:xfrm>
              <a:off x="4399" y="987"/>
              <a:ext cx="16" cy="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5" y="4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0"/>
                </a:cxn>
              </a:cxnLst>
              <a:rect l="0" t="0" r="r" b="b"/>
              <a:pathLst>
                <a:path w="16" h="45">
                  <a:moveTo>
                    <a:pt x="6" y="0"/>
                  </a:moveTo>
                  <a:lnTo>
                    <a:pt x="15" y="44"/>
                  </a:lnTo>
                  <a:lnTo>
                    <a:pt x="4" y="44"/>
                  </a:lnTo>
                  <a:lnTo>
                    <a:pt x="0" y="43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7" name="Freeform 167"/>
            <p:cNvSpPr>
              <a:spLocks/>
            </p:cNvSpPr>
            <p:nvPr/>
          </p:nvSpPr>
          <p:spPr bwMode="auto">
            <a:xfrm>
              <a:off x="4312" y="997"/>
              <a:ext cx="24" cy="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" y="0"/>
                </a:cxn>
                <a:cxn ang="0">
                  <a:pos x="23" y="25"/>
                </a:cxn>
                <a:cxn ang="0">
                  <a:pos x="1" y="25"/>
                </a:cxn>
                <a:cxn ang="0">
                  <a:pos x="0" y="20"/>
                </a:cxn>
                <a:cxn ang="0">
                  <a:pos x="5" y="0"/>
                </a:cxn>
              </a:cxnLst>
              <a:rect l="0" t="0" r="r" b="b"/>
              <a:pathLst>
                <a:path w="24" h="26">
                  <a:moveTo>
                    <a:pt x="5" y="0"/>
                  </a:moveTo>
                  <a:lnTo>
                    <a:pt x="23" y="0"/>
                  </a:lnTo>
                  <a:lnTo>
                    <a:pt x="23" y="25"/>
                  </a:lnTo>
                  <a:lnTo>
                    <a:pt x="1" y="25"/>
                  </a:lnTo>
                  <a:lnTo>
                    <a:pt x="0" y="20"/>
                  </a:lnTo>
                  <a:lnTo>
                    <a:pt x="5" y="0"/>
                  </a:lnTo>
                </a:path>
              </a:pathLst>
            </a:custGeom>
            <a:solidFill>
              <a:srgbClr val="C0C0C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auto">
            <a:xfrm flipV="1">
              <a:off x="4379" y="992"/>
              <a:ext cx="0" cy="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129" name="Freeform 169"/>
          <p:cNvSpPr>
            <a:spLocks/>
          </p:cNvSpPr>
          <p:nvPr/>
        </p:nvSpPr>
        <p:spPr bwMode="auto">
          <a:xfrm>
            <a:off x="6823075" y="1717675"/>
            <a:ext cx="6350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1"/>
              </a:cxn>
              <a:cxn ang="0">
                <a:pos x="3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4" h="17">
                <a:moveTo>
                  <a:pt x="0" y="0"/>
                </a:moveTo>
                <a:lnTo>
                  <a:pt x="3" y="1"/>
                </a:lnTo>
                <a:lnTo>
                  <a:pt x="3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0" name="Freeform 170"/>
          <p:cNvSpPr>
            <a:spLocks/>
          </p:cNvSpPr>
          <p:nvPr/>
        </p:nvSpPr>
        <p:spPr bwMode="auto">
          <a:xfrm>
            <a:off x="6894513" y="1631950"/>
            <a:ext cx="17462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3" y="2"/>
              </a:cxn>
              <a:cxn ang="0">
                <a:pos x="10" y="2"/>
              </a:cxn>
              <a:cxn ang="0">
                <a:pos x="10" y="1"/>
              </a:cxn>
              <a:cxn ang="0">
                <a:pos x="3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11" h="4">
                <a:moveTo>
                  <a:pt x="0" y="0"/>
                </a:moveTo>
                <a:lnTo>
                  <a:pt x="0" y="3"/>
                </a:lnTo>
                <a:lnTo>
                  <a:pt x="3" y="2"/>
                </a:lnTo>
                <a:lnTo>
                  <a:pt x="10" y="2"/>
                </a:lnTo>
                <a:lnTo>
                  <a:pt x="10" y="1"/>
                </a:lnTo>
                <a:lnTo>
                  <a:pt x="3" y="1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1" name="Freeform 171"/>
          <p:cNvSpPr>
            <a:spLocks/>
          </p:cNvSpPr>
          <p:nvPr/>
        </p:nvSpPr>
        <p:spPr bwMode="auto">
          <a:xfrm>
            <a:off x="6238875" y="1481138"/>
            <a:ext cx="581025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7"/>
              </a:cxn>
              <a:cxn ang="0">
                <a:pos x="365" y="157"/>
              </a:cxn>
              <a:cxn ang="0">
                <a:pos x="365" y="0"/>
              </a:cxn>
              <a:cxn ang="0">
                <a:pos x="0" y="0"/>
              </a:cxn>
            </a:cxnLst>
            <a:rect l="0" t="0" r="r" b="b"/>
            <a:pathLst>
              <a:path w="366" h="158">
                <a:moveTo>
                  <a:pt x="0" y="0"/>
                </a:moveTo>
                <a:lnTo>
                  <a:pt x="0" y="157"/>
                </a:lnTo>
                <a:lnTo>
                  <a:pt x="365" y="157"/>
                </a:lnTo>
                <a:lnTo>
                  <a:pt x="365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2" name="Freeform 172"/>
          <p:cNvSpPr>
            <a:spLocks/>
          </p:cNvSpPr>
          <p:nvPr/>
        </p:nvSpPr>
        <p:spPr bwMode="auto">
          <a:xfrm>
            <a:off x="6224588" y="1725613"/>
            <a:ext cx="604837" cy="22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" y="0"/>
              </a:cxn>
              <a:cxn ang="0">
                <a:pos x="380" y="13"/>
              </a:cxn>
              <a:cxn ang="0">
                <a:pos x="0" y="13"/>
              </a:cxn>
              <a:cxn ang="0">
                <a:pos x="0" y="0"/>
              </a:cxn>
            </a:cxnLst>
            <a:rect l="0" t="0" r="r" b="b"/>
            <a:pathLst>
              <a:path w="381" h="14">
                <a:moveTo>
                  <a:pt x="0" y="0"/>
                </a:moveTo>
                <a:lnTo>
                  <a:pt x="380" y="0"/>
                </a:lnTo>
                <a:lnTo>
                  <a:pt x="380" y="13"/>
                </a:lnTo>
                <a:lnTo>
                  <a:pt x="0" y="13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133" name="Group 173"/>
          <p:cNvGrpSpPr>
            <a:grpSpLocks/>
          </p:cNvGrpSpPr>
          <p:nvPr/>
        </p:nvGrpSpPr>
        <p:grpSpPr bwMode="auto">
          <a:xfrm>
            <a:off x="6426200" y="1682750"/>
            <a:ext cx="92075" cy="106363"/>
            <a:chOff x="4048" y="1060"/>
            <a:chExt cx="58" cy="67"/>
          </a:xfrm>
        </p:grpSpPr>
        <p:sp>
          <p:nvSpPr>
            <p:cNvPr id="41134" name="Oval 174"/>
            <p:cNvSpPr>
              <a:spLocks noChangeArrowheads="1"/>
            </p:cNvSpPr>
            <p:nvPr/>
          </p:nvSpPr>
          <p:spPr bwMode="auto">
            <a:xfrm>
              <a:off x="4048" y="1060"/>
              <a:ext cx="58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41135" name="Group 175"/>
            <p:cNvGrpSpPr>
              <a:grpSpLocks/>
            </p:cNvGrpSpPr>
            <p:nvPr/>
          </p:nvGrpSpPr>
          <p:grpSpPr bwMode="auto">
            <a:xfrm>
              <a:off x="4050" y="1069"/>
              <a:ext cx="55" cy="58"/>
              <a:chOff x="4050" y="1069"/>
              <a:chExt cx="55" cy="58"/>
            </a:xfrm>
          </p:grpSpPr>
          <p:sp>
            <p:nvSpPr>
              <p:cNvPr id="41136" name="Oval 176"/>
              <p:cNvSpPr>
                <a:spLocks noChangeArrowheads="1"/>
              </p:cNvSpPr>
              <p:nvPr/>
            </p:nvSpPr>
            <p:spPr bwMode="auto">
              <a:xfrm>
                <a:off x="4050" y="1069"/>
                <a:ext cx="55" cy="5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137" name="Oval 177"/>
              <p:cNvSpPr>
                <a:spLocks noChangeArrowheads="1"/>
              </p:cNvSpPr>
              <p:nvPr/>
            </p:nvSpPr>
            <p:spPr bwMode="auto">
              <a:xfrm>
                <a:off x="4066" y="1087"/>
                <a:ext cx="22" cy="2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1138" name="Rectangle 178"/>
          <p:cNvSpPr>
            <a:spLocks noChangeArrowheads="1"/>
          </p:cNvSpPr>
          <p:nvPr/>
        </p:nvSpPr>
        <p:spPr bwMode="auto">
          <a:xfrm>
            <a:off x="6284913" y="1600200"/>
            <a:ext cx="487362" cy="7938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39" name="Line 179"/>
          <p:cNvSpPr>
            <a:spLocks noChangeShapeType="1"/>
          </p:cNvSpPr>
          <p:nvPr/>
        </p:nvSpPr>
        <p:spPr bwMode="auto">
          <a:xfrm>
            <a:off x="6245225" y="1627188"/>
            <a:ext cx="561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40" name="Oval 180"/>
          <p:cNvSpPr>
            <a:spLocks noChangeArrowheads="1"/>
          </p:cNvSpPr>
          <p:nvPr/>
        </p:nvSpPr>
        <p:spPr bwMode="auto">
          <a:xfrm>
            <a:off x="6454775" y="1720850"/>
            <a:ext cx="34925" cy="38100"/>
          </a:xfrm>
          <a:prstGeom prst="ellipse">
            <a:avLst/>
          </a:prstGeom>
          <a:solidFill>
            <a:srgbClr val="C0C0C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141" name="Group 181"/>
          <p:cNvGrpSpPr>
            <a:grpSpLocks/>
          </p:cNvGrpSpPr>
          <p:nvPr/>
        </p:nvGrpSpPr>
        <p:grpSpPr bwMode="auto">
          <a:xfrm>
            <a:off x="2743200" y="304800"/>
            <a:ext cx="539750" cy="530225"/>
            <a:chOff x="1761" y="190"/>
            <a:chExt cx="340" cy="334"/>
          </a:xfrm>
        </p:grpSpPr>
        <p:grpSp>
          <p:nvGrpSpPr>
            <p:cNvPr id="41142" name="Group 182"/>
            <p:cNvGrpSpPr>
              <a:grpSpLocks/>
            </p:cNvGrpSpPr>
            <p:nvPr/>
          </p:nvGrpSpPr>
          <p:grpSpPr bwMode="auto">
            <a:xfrm>
              <a:off x="1932" y="190"/>
              <a:ext cx="169" cy="237"/>
              <a:chOff x="1932" y="190"/>
              <a:chExt cx="169" cy="237"/>
            </a:xfrm>
          </p:grpSpPr>
          <p:grpSp>
            <p:nvGrpSpPr>
              <p:cNvPr id="41143" name="Group 183"/>
              <p:cNvGrpSpPr>
                <a:grpSpLocks/>
              </p:cNvGrpSpPr>
              <p:nvPr/>
            </p:nvGrpSpPr>
            <p:grpSpPr bwMode="auto">
              <a:xfrm>
                <a:off x="1943" y="292"/>
                <a:ext cx="158" cy="107"/>
                <a:chOff x="1943" y="292"/>
                <a:chExt cx="158" cy="107"/>
              </a:xfrm>
            </p:grpSpPr>
            <p:grpSp>
              <p:nvGrpSpPr>
                <p:cNvPr id="41144" name="Group 184"/>
                <p:cNvGrpSpPr>
                  <a:grpSpLocks/>
                </p:cNvGrpSpPr>
                <p:nvPr/>
              </p:nvGrpSpPr>
              <p:grpSpPr bwMode="auto">
                <a:xfrm>
                  <a:off x="1999" y="360"/>
                  <a:ext cx="102" cy="32"/>
                  <a:chOff x="1999" y="360"/>
                  <a:chExt cx="102" cy="32"/>
                </a:xfrm>
              </p:grpSpPr>
              <p:grpSp>
                <p:nvGrpSpPr>
                  <p:cNvPr id="41145" name="Group 185"/>
                  <p:cNvGrpSpPr>
                    <a:grpSpLocks/>
                  </p:cNvGrpSpPr>
                  <p:nvPr/>
                </p:nvGrpSpPr>
                <p:grpSpPr bwMode="auto">
                  <a:xfrm>
                    <a:off x="1999" y="360"/>
                    <a:ext cx="70" cy="15"/>
                    <a:chOff x="1999" y="360"/>
                    <a:chExt cx="70" cy="15"/>
                  </a:xfrm>
                </p:grpSpPr>
                <p:sp>
                  <p:nvSpPr>
                    <p:cNvPr id="41146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1999" y="360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47" name="Freeform 187"/>
                    <p:cNvSpPr>
                      <a:spLocks/>
                    </p:cNvSpPr>
                    <p:nvPr/>
                  </p:nvSpPr>
                  <p:spPr bwMode="auto">
                    <a:xfrm>
                      <a:off x="2001" y="365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148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2005" y="374"/>
                    <a:ext cx="96" cy="18"/>
                    <a:chOff x="2005" y="374"/>
                    <a:chExt cx="96" cy="18"/>
                  </a:xfrm>
                </p:grpSpPr>
                <p:sp>
                  <p:nvSpPr>
                    <p:cNvPr id="41149" name="Freeform 189"/>
                    <p:cNvSpPr>
                      <a:spLocks/>
                    </p:cNvSpPr>
                    <p:nvPr/>
                  </p:nvSpPr>
                  <p:spPr bwMode="auto">
                    <a:xfrm>
                      <a:off x="2005" y="374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50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2005" y="379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41151" name="Group 191"/>
                <p:cNvGrpSpPr>
                  <a:grpSpLocks/>
                </p:cNvGrpSpPr>
                <p:nvPr/>
              </p:nvGrpSpPr>
              <p:grpSpPr bwMode="auto">
                <a:xfrm>
                  <a:off x="1943" y="292"/>
                  <a:ext cx="65" cy="107"/>
                  <a:chOff x="1943" y="292"/>
                  <a:chExt cx="65" cy="107"/>
                </a:xfrm>
              </p:grpSpPr>
              <p:sp>
                <p:nvSpPr>
                  <p:cNvPr id="41152" name="Freeform 192"/>
                  <p:cNvSpPr>
                    <a:spLocks/>
                  </p:cNvSpPr>
                  <p:nvPr/>
                </p:nvSpPr>
                <p:spPr bwMode="auto">
                  <a:xfrm>
                    <a:off x="1943" y="292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3" name="Freeform 193"/>
                  <p:cNvSpPr>
                    <a:spLocks/>
                  </p:cNvSpPr>
                  <p:nvPr/>
                </p:nvSpPr>
                <p:spPr bwMode="auto">
                  <a:xfrm>
                    <a:off x="1998" y="310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1154" name="Group 194"/>
              <p:cNvGrpSpPr>
                <a:grpSpLocks/>
              </p:cNvGrpSpPr>
              <p:nvPr/>
            </p:nvGrpSpPr>
            <p:grpSpPr bwMode="auto">
              <a:xfrm>
                <a:off x="1932" y="190"/>
                <a:ext cx="68" cy="237"/>
                <a:chOff x="1932" y="190"/>
                <a:chExt cx="68" cy="237"/>
              </a:xfrm>
            </p:grpSpPr>
            <p:grpSp>
              <p:nvGrpSpPr>
                <p:cNvPr id="41155" name="Group 195"/>
                <p:cNvGrpSpPr>
                  <a:grpSpLocks/>
                </p:cNvGrpSpPr>
                <p:nvPr/>
              </p:nvGrpSpPr>
              <p:grpSpPr bwMode="auto">
                <a:xfrm>
                  <a:off x="1932" y="190"/>
                  <a:ext cx="68" cy="237"/>
                  <a:chOff x="1932" y="190"/>
                  <a:chExt cx="68" cy="237"/>
                </a:xfrm>
              </p:grpSpPr>
              <p:sp>
                <p:nvSpPr>
                  <p:cNvPr id="41156" name="Freeform 196"/>
                  <p:cNvSpPr>
                    <a:spLocks/>
                  </p:cNvSpPr>
                  <p:nvPr/>
                </p:nvSpPr>
                <p:spPr bwMode="auto">
                  <a:xfrm>
                    <a:off x="1932" y="193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7" name="Freeform 197"/>
                  <p:cNvSpPr>
                    <a:spLocks/>
                  </p:cNvSpPr>
                  <p:nvPr/>
                </p:nvSpPr>
                <p:spPr bwMode="auto">
                  <a:xfrm>
                    <a:off x="1944" y="276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8" name="Freeform 198"/>
                  <p:cNvSpPr>
                    <a:spLocks/>
                  </p:cNvSpPr>
                  <p:nvPr/>
                </p:nvSpPr>
                <p:spPr bwMode="auto">
                  <a:xfrm>
                    <a:off x="1932" y="190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59" name="Freeform 199"/>
                  <p:cNvSpPr>
                    <a:spLocks/>
                  </p:cNvSpPr>
                  <p:nvPr/>
                </p:nvSpPr>
                <p:spPr bwMode="auto">
                  <a:xfrm>
                    <a:off x="1972" y="204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60" name="Freeform 200"/>
                  <p:cNvSpPr>
                    <a:spLocks/>
                  </p:cNvSpPr>
                  <p:nvPr/>
                </p:nvSpPr>
                <p:spPr bwMode="auto">
                  <a:xfrm>
                    <a:off x="1963" y="216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61" name="Freeform 201"/>
                  <p:cNvSpPr>
                    <a:spLocks/>
                  </p:cNvSpPr>
                  <p:nvPr/>
                </p:nvSpPr>
                <p:spPr bwMode="auto">
                  <a:xfrm>
                    <a:off x="1947" y="210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162" name="Freeform 202"/>
                  <p:cNvSpPr>
                    <a:spLocks/>
                  </p:cNvSpPr>
                  <p:nvPr/>
                </p:nvSpPr>
                <p:spPr bwMode="auto">
                  <a:xfrm>
                    <a:off x="1942" y="280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1163" name="Group 203"/>
                <p:cNvGrpSpPr>
                  <a:grpSpLocks/>
                </p:cNvGrpSpPr>
                <p:nvPr/>
              </p:nvGrpSpPr>
              <p:grpSpPr bwMode="auto">
                <a:xfrm>
                  <a:off x="1934" y="235"/>
                  <a:ext cx="53" cy="39"/>
                  <a:chOff x="1934" y="235"/>
                  <a:chExt cx="53" cy="39"/>
                </a:xfrm>
              </p:grpSpPr>
              <p:grpSp>
                <p:nvGrpSpPr>
                  <p:cNvPr id="41164" name="Group 204"/>
                  <p:cNvGrpSpPr>
                    <a:grpSpLocks/>
                  </p:cNvGrpSpPr>
                  <p:nvPr/>
                </p:nvGrpSpPr>
                <p:grpSpPr bwMode="auto">
                  <a:xfrm>
                    <a:off x="1935" y="251"/>
                    <a:ext cx="52" cy="23"/>
                    <a:chOff x="1935" y="251"/>
                    <a:chExt cx="52" cy="23"/>
                  </a:xfrm>
                </p:grpSpPr>
                <p:sp>
                  <p:nvSpPr>
                    <p:cNvPr id="41165" name="Freeform 205"/>
                    <p:cNvSpPr>
                      <a:spLocks/>
                    </p:cNvSpPr>
                    <p:nvPr/>
                  </p:nvSpPr>
                  <p:spPr bwMode="auto">
                    <a:xfrm>
                      <a:off x="1935" y="251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66" name="Freeform 206"/>
                    <p:cNvSpPr>
                      <a:spLocks/>
                    </p:cNvSpPr>
                    <p:nvPr/>
                  </p:nvSpPr>
                  <p:spPr bwMode="auto">
                    <a:xfrm>
                      <a:off x="1935" y="252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167" name="Group 207"/>
                  <p:cNvGrpSpPr>
                    <a:grpSpLocks/>
                  </p:cNvGrpSpPr>
                  <p:nvPr/>
                </p:nvGrpSpPr>
                <p:grpSpPr bwMode="auto">
                  <a:xfrm>
                    <a:off x="1934" y="235"/>
                    <a:ext cx="52" cy="23"/>
                    <a:chOff x="1934" y="235"/>
                    <a:chExt cx="52" cy="23"/>
                  </a:xfrm>
                </p:grpSpPr>
                <p:sp>
                  <p:nvSpPr>
                    <p:cNvPr id="41168" name="Freeform 208"/>
                    <p:cNvSpPr>
                      <a:spLocks/>
                    </p:cNvSpPr>
                    <p:nvPr/>
                  </p:nvSpPr>
                  <p:spPr bwMode="auto">
                    <a:xfrm>
                      <a:off x="1934" y="235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169" name="Freeform 209"/>
                    <p:cNvSpPr>
                      <a:spLocks/>
                    </p:cNvSpPr>
                    <p:nvPr/>
                  </p:nvSpPr>
                  <p:spPr bwMode="auto">
                    <a:xfrm>
                      <a:off x="1934" y="236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41170" name="Group 210"/>
            <p:cNvGrpSpPr>
              <a:grpSpLocks/>
            </p:cNvGrpSpPr>
            <p:nvPr/>
          </p:nvGrpSpPr>
          <p:grpSpPr bwMode="auto">
            <a:xfrm>
              <a:off x="1761" y="314"/>
              <a:ext cx="258" cy="210"/>
              <a:chOff x="1761" y="314"/>
              <a:chExt cx="258" cy="210"/>
            </a:xfrm>
          </p:grpSpPr>
          <p:grpSp>
            <p:nvGrpSpPr>
              <p:cNvPr id="41171" name="Group 211"/>
              <p:cNvGrpSpPr>
                <a:grpSpLocks/>
              </p:cNvGrpSpPr>
              <p:nvPr/>
            </p:nvGrpSpPr>
            <p:grpSpPr bwMode="auto">
              <a:xfrm>
                <a:off x="1822" y="447"/>
                <a:ext cx="197" cy="77"/>
                <a:chOff x="1822" y="447"/>
                <a:chExt cx="197" cy="77"/>
              </a:xfrm>
            </p:grpSpPr>
            <p:grpSp>
              <p:nvGrpSpPr>
                <p:cNvPr id="41172" name="Group 212"/>
                <p:cNvGrpSpPr>
                  <a:grpSpLocks/>
                </p:cNvGrpSpPr>
                <p:nvPr/>
              </p:nvGrpSpPr>
              <p:grpSpPr bwMode="auto">
                <a:xfrm>
                  <a:off x="1986" y="447"/>
                  <a:ext cx="33" cy="36"/>
                  <a:chOff x="1986" y="447"/>
                  <a:chExt cx="33" cy="36"/>
                </a:xfrm>
              </p:grpSpPr>
              <p:sp>
                <p:nvSpPr>
                  <p:cNvPr id="41173" name="Oval 213"/>
                  <p:cNvSpPr>
                    <a:spLocks noChangeArrowheads="1"/>
                  </p:cNvSpPr>
                  <p:nvPr/>
                </p:nvSpPr>
                <p:spPr bwMode="auto">
                  <a:xfrm>
                    <a:off x="1994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74" name="Oval 214"/>
                  <p:cNvSpPr>
                    <a:spLocks noChangeArrowheads="1"/>
                  </p:cNvSpPr>
                  <p:nvPr/>
                </p:nvSpPr>
                <p:spPr bwMode="auto">
                  <a:xfrm>
                    <a:off x="1990" y="456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75" name="Oval 215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447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176" name="Group 216"/>
                  <p:cNvGrpSpPr>
                    <a:grpSpLocks/>
                  </p:cNvGrpSpPr>
                  <p:nvPr/>
                </p:nvGrpSpPr>
                <p:grpSpPr bwMode="auto">
                  <a:xfrm>
                    <a:off x="1993" y="456"/>
                    <a:ext cx="19" cy="18"/>
                    <a:chOff x="1993" y="456"/>
                    <a:chExt cx="19" cy="18"/>
                  </a:xfrm>
                </p:grpSpPr>
                <p:sp>
                  <p:nvSpPr>
                    <p:cNvPr id="41177" name="Oval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95" y="456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178" name="Group 2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3" y="456"/>
                      <a:ext cx="18" cy="18"/>
                      <a:chOff x="1993" y="456"/>
                      <a:chExt cx="18" cy="18"/>
                    </a:xfrm>
                  </p:grpSpPr>
                  <p:sp>
                    <p:nvSpPr>
                      <p:cNvPr id="41179" name="Oval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3" y="456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80" name="Oval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94" y="456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181" name="Group 221"/>
                <p:cNvGrpSpPr>
                  <a:grpSpLocks/>
                </p:cNvGrpSpPr>
                <p:nvPr/>
              </p:nvGrpSpPr>
              <p:grpSpPr bwMode="auto">
                <a:xfrm>
                  <a:off x="1822" y="472"/>
                  <a:ext cx="57" cy="52"/>
                  <a:chOff x="1822" y="472"/>
                  <a:chExt cx="57" cy="52"/>
                </a:xfrm>
              </p:grpSpPr>
              <p:sp>
                <p:nvSpPr>
                  <p:cNvPr id="41182" name="Oval 222"/>
                  <p:cNvSpPr>
                    <a:spLocks noChangeArrowheads="1"/>
                  </p:cNvSpPr>
                  <p:nvPr/>
                </p:nvSpPr>
                <p:spPr bwMode="auto">
                  <a:xfrm>
                    <a:off x="1822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83" name="Oval 223"/>
                  <p:cNvSpPr>
                    <a:spLocks noChangeArrowheads="1"/>
                  </p:cNvSpPr>
                  <p:nvPr/>
                </p:nvSpPr>
                <p:spPr bwMode="auto">
                  <a:xfrm>
                    <a:off x="1828" y="472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184" name="Oval 224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477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185" name="Group 225"/>
                  <p:cNvGrpSpPr>
                    <a:grpSpLocks/>
                  </p:cNvGrpSpPr>
                  <p:nvPr/>
                </p:nvGrpSpPr>
                <p:grpSpPr bwMode="auto">
                  <a:xfrm>
                    <a:off x="1843" y="487"/>
                    <a:ext cx="21" cy="20"/>
                    <a:chOff x="1843" y="487"/>
                    <a:chExt cx="21" cy="20"/>
                  </a:xfrm>
                </p:grpSpPr>
                <p:sp>
                  <p:nvSpPr>
                    <p:cNvPr id="41186" name="Oval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5" y="488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187" name="Group 2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3" y="487"/>
                      <a:ext cx="20" cy="20"/>
                      <a:chOff x="1843" y="487"/>
                      <a:chExt cx="20" cy="20"/>
                    </a:xfrm>
                  </p:grpSpPr>
                  <p:sp>
                    <p:nvSpPr>
                      <p:cNvPr id="41188" name="Oval 2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3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89" name="Oval 2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44" y="487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41190" name="Group 230"/>
              <p:cNvGrpSpPr>
                <a:grpSpLocks/>
              </p:cNvGrpSpPr>
              <p:nvPr/>
            </p:nvGrpSpPr>
            <p:grpSpPr bwMode="auto">
              <a:xfrm>
                <a:off x="1761" y="314"/>
                <a:ext cx="246" cy="203"/>
                <a:chOff x="1761" y="314"/>
                <a:chExt cx="246" cy="203"/>
              </a:xfrm>
            </p:grpSpPr>
            <p:grpSp>
              <p:nvGrpSpPr>
                <p:cNvPr id="41191" name="Group 231"/>
                <p:cNvGrpSpPr>
                  <a:grpSpLocks/>
                </p:cNvGrpSpPr>
                <p:nvPr/>
              </p:nvGrpSpPr>
              <p:grpSpPr bwMode="auto">
                <a:xfrm>
                  <a:off x="1904" y="314"/>
                  <a:ext cx="95" cy="151"/>
                  <a:chOff x="1904" y="314"/>
                  <a:chExt cx="95" cy="151"/>
                </a:xfrm>
              </p:grpSpPr>
              <p:sp>
                <p:nvSpPr>
                  <p:cNvPr id="41192" name="Freeform 232"/>
                  <p:cNvSpPr>
                    <a:spLocks/>
                  </p:cNvSpPr>
                  <p:nvPr/>
                </p:nvSpPr>
                <p:spPr bwMode="auto">
                  <a:xfrm>
                    <a:off x="1914" y="392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41193" name="Group 233"/>
                  <p:cNvGrpSpPr>
                    <a:grpSpLocks/>
                  </p:cNvGrpSpPr>
                  <p:nvPr/>
                </p:nvGrpSpPr>
                <p:grpSpPr bwMode="auto">
                  <a:xfrm>
                    <a:off x="1904" y="314"/>
                    <a:ext cx="62" cy="98"/>
                    <a:chOff x="1904" y="314"/>
                    <a:chExt cx="62" cy="98"/>
                  </a:xfrm>
                </p:grpSpPr>
                <p:grpSp>
                  <p:nvGrpSpPr>
                    <p:cNvPr id="41194" name="Group 2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1" y="341"/>
                      <a:ext cx="45" cy="71"/>
                      <a:chOff x="1921" y="341"/>
                      <a:chExt cx="45" cy="71"/>
                    </a:xfrm>
                  </p:grpSpPr>
                  <p:sp>
                    <p:nvSpPr>
                      <p:cNvPr id="41195" name="Freeform 2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4" y="345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96" name="Freeform 2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50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197" name="Freeform 2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21" y="341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1198" name="Group 2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04" y="314"/>
                      <a:ext cx="47" cy="37"/>
                      <a:chOff x="1904" y="314"/>
                      <a:chExt cx="47" cy="37"/>
                    </a:xfrm>
                  </p:grpSpPr>
                  <p:sp>
                    <p:nvSpPr>
                      <p:cNvPr id="41199" name="Freeform 2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314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00" name="Freeform 2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19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01" name="Freeform 2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11" y="326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202" name="Group 242"/>
                <p:cNvGrpSpPr>
                  <a:grpSpLocks/>
                </p:cNvGrpSpPr>
                <p:nvPr/>
              </p:nvGrpSpPr>
              <p:grpSpPr bwMode="auto">
                <a:xfrm>
                  <a:off x="1761" y="337"/>
                  <a:ext cx="246" cy="180"/>
                  <a:chOff x="1761" y="337"/>
                  <a:chExt cx="246" cy="180"/>
                </a:xfrm>
              </p:grpSpPr>
              <p:grpSp>
                <p:nvGrpSpPr>
                  <p:cNvPr id="41203" name="Group 243"/>
                  <p:cNvGrpSpPr>
                    <a:grpSpLocks/>
                  </p:cNvGrpSpPr>
                  <p:nvPr/>
                </p:nvGrpSpPr>
                <p:grpSpPr bwMode="auto">
                  <a:xfrm>
                    <a:off x="1763" y="340"/>
                    <a:ext cx="244" cy="177"/>
                    <a:chOff x="1763" y="340"/>
                    <a:chExt cx="244" cy="177"/>
                  </a:xfrm>
                </p:grpSpPr>
                <p:grpSp>
                  <p:nvGrpSpPr>
                    <p:cNvPr id="41204" name="Group 2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5" y="345"/>
                      <a:ext cx="92" cy="68"/>
                      <a:chOff x="1815" y="345"/>
                      <a:chExt cx="92" cy="68"/>
                    </a:xfrm>
                  </p:grpSpPr>
                  <p:grpSp>
                    <p:nvGrpSpPr>
                      <p:cNvPr id="41205" name="Group 2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15" y="346"/>
                        <a:ext cx="92" cy="67"/>
                        <a:chOff x="1815" y="346"/>
                        <a:chExt cx="92" cy="67"/>
                      </a:xfrm>
                    </p:grpSpPr>
                    <p:sp>
                      <p:nvSpPr>
                        <p:cNvPr id="41206" name="Freeform 24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7" y="346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207" name="Freeform 24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15" y="355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208" name="Group 2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21" y="345"/>
                        <a:ext cx="41" cy="31"/>
                        <a:chOff x="1821" y="345"/>
                        <a:chExt cx="41" cy="31"/>
                      </a:xfrm>
                    </p:grpSpPr>
                    <p:sp>
                      <p:nvSpPr>
                        <p:cNvPr id="41209" name="Freeform 2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21" y="345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210" name="Freeform 25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7" y="363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211" name="Group 2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3" y="340"/>
                      <a:ext cx="244" cy="177"/>
                      <a:chOff x="1763" y="340"/>
                      <a:chExt cx="244" cy="177"/>
                    </a:xfrm>
                  </p:grpSpPr>
                  <p:sp>
                    <p:nvSpPr>
                      <p:cNvPr id="41212" name="Freeform 2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3" y="365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13" name="Freeform 2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3" y="340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14" name="Freeform 25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3" y="375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15" name="Freeform 2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6" y="364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41216" name="Group 256"/>
                  <p:cNvGrpSpPr>
                    <a:grpSpLocks/>
                  </p:cNvGrpSpPr>
                  <p:nvPr/>
                </p:nvGrpSpPr>
                <p:grpSpPr bwMode="auto">
                  <a:xfrm>
                    <a:off x="1761" y="337"/>
                    <a:ext cx="198" cy="142"/>
                    <a:chOff x="1761" y="337"/>
                    <a:chExt cx="198" cy="142"/>
                  </a:xfrm>
                </p:grpSpPr>
                <p:grpSp>
                  <p:nvGrpSpPr>
                    <p:cNvPr id="41217" name="Group 2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61" y="337"/>
                      <a:ext cx="152" cy="142"/>
                      <a:chOff x="1761" y="337"/>
                      <a:chExt cx="152" cy="142"/>
                    </a:xfrm>
                  </p:grpSpPr>
                  <p:grpSp>
                    <p:nvGrpSpPr>
                      <p:cNvPr id="41218" name="Group 2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61" y="349"/>
                        <a:ext cx="152" cy="130"/>
                        <a:chOff x="1761" y="349"/>
                        <a:chExt cx="152" cy="130"/>
                      </a:xfrm>
                    </p:grpSpPr>
                    <p:grpSp>
                      <p:nvGrpSpPr>
                        <p:cNvPr id="41219" name="Group 25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761" y="349"/>
                          <a:ext cx="93" cy="130"/>
                          <a:chOff x="1761" y="349"/>
                          <a:chExt cx="93" cy="130"/>
                        </a:xfrm>
                      </p:grpSpPr>
                      <p:grpSp>
                        <p:nvGrpSpPr>
                          <p:cNvPr id="41220" name="Group 26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2" y="349"/>
                            <a:ext cx="37" cy="88"/>
                            <a:chOff x="1762" y="349"/>
                            <a:chExt cx="37" cy="88"/>
                          </a:xfrm>
                        </p:grpSpPr>
                        <p:sp>
                          <p:nvSpPr>
                            <p:cNvPr id="41221" name="Line 26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762" y="349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1222" name="Group 26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763" y="385"/>
                              <a:ext cx="32" cy="52"/>
                              <a:chOff x="1763" y="385"/>
                              <a:chExt cx="32" cy="52"/>
                            </a:xfrm>
                          </p:grpSpPr>
                          <p:sp>
                            <p:nvSpPr>
                              <p:cNvPr id="41223" name="Line 26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85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4" name="Line 26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1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5" name="Line 26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39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6" name="Line 26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3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27" name="Line 26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1763" y="408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1228" name="Group 26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761" y="435"/>
                            <a:ext cx="93" cy="44"/>
                            <a:chOff x="1761" y="435"/>
                            <a:chExt cx="93" cy="44"/>
                          </a:xfrm>
                        </p:grpSpPr>
                        <p:sp>
                          <p:nvSpPr>
                            <p:cNvPr id="41229" name="Freeform 26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42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230" name="Freeform 27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6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231" name="Freeform 27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61" y="435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1232" name="Group 27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847" y="396"/>
                          <a:ext cx="66" cy="46"/>
                          <a:chOff x="1847" y="396"/>
                          <a:chExt cx="66" cy="46"/>
                        </a:xfrm>
                      </p:grpSpPr>
                      <p:sp>
                        <p:nvSpPr>
                          <p:cNvPr id="41233" name="Freeform 27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851" y="396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1234" name="Group 27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847" y="404"/>
                            <a:ext cx="66" cy="29"/>
                            <a:chOff x="1847" y="404"/>
                            <a:chExt cx="66" cy="29"/>
                          </a:xfrm>
                        </p:grpSpPr>
                        <p:grpSp>
                          <p:nvGrpSpPr>
                            <p:cNvPr id="41235" name="Group 27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04"/>
                              <a:ext cx="66" cy="8"/>
                              <a:chOff x="1847" y="404"/>
                              <a:chExt cx="66" cy="8"/>
                            </a:xfrm>
                          </p:grpSpPr>
                          <p:sp>
                            <p:nvSpPr>
                              <p:cNvPr id="41236" name="Line 2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37" name="Line 2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04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38" name="Line 2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239" name="Group 27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15"/>
                              <a:ext cx="66" cy="7"/>
                              <a:chOff x="1847" y="415"/>
                              <a:chExt cx="66" cy="7"/>
                            </a:xfrm>
                          </p:grpSpPr>
                          <p:sp>
                            <p:nvSpPr>
                              <p:cNvPr id="41240" name="Line 28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1" name="Line 281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1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2" name="Line 28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2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243" name="Group 28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847" y="426"/>
                              <a:ext cx="66" cy="7"/>
                              <a:chOff x="1847" y="426"/>
                              <a:chExt cx="66" cy="7"/>
                            </a:xfrm>
                          </p:grpSpPr>
                          <p:sp>
                            <p:nvSpPr>
                              <p:cNvPr id="41244" name="Line 28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9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5" name="Line 28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26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246" name="Line 2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1847" y="433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1247" name="Group 2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82" y="337"/>
                        <a:ext cx="12" cy="18"/>
                        <a:chOff x="1882" y="337"/>
                        <a:chExt cx="12" cy="18"/>
                      </a:xfrm>
                    </p:grpSpPr>
                    <p:sp>
                      <p:nvSpPr>
                        <p:cNvPr id="41248" name="Freeform 28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85" y="341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249" name="Oval 28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882" y="337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250" name="Group 29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54" y="410"/>
                      <a:ext cx="5" cy="10"/>
                      <a:chOff x="1954" y="410"/>
                      <a:chExt cx="5" cy="10"/>
                    </a:xfrm>
                  </p:grpSpPr>
                  <p:sp>
                    <p:nvSpPr>
                      <p:cNvPr id="41251" name="Freeform 29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55" y="411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52" name="Oval 2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54" y="410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41253" name="Group 293"/>
          <p:cNvGrpSpPr>
            <a:grpSpLocks/>
          </p:cNvGrpSpPr>
          <p:nvPr/>
        </p:nvGrpSpPr>
        <p:grpSpPr bwMode="auto">
          <a:xfrm>
            <a:off x="5257800" y="268288"/>
            <a:ext cx="539750" cy="530225"/>
            <a:chOff x="3312" y="169"/>
            <a:chExt cx="340" cy="334"/>
          </a:xfrm>
        </p:grpSpPr>
        <p:grpSp>
          <p:nvGrpSpPr>
            <p:cNvPr id="41254" name="Group 294"/>
            <p:cNvGrpSpPr>
              <a:grpSpLocks/>
            </p:cNvGrpSpPr>
            <p:nvPr/>
          </p:nvGrpSpPr>
          <p:grpSpPr bwMode="auto">
            <a:xfrm>
              <a:off x="3483" y="169"/>
              <a:ext cx="169" cy="237"/>
              <a:chOff x="3483" y="169"/>
              <a:chExt cx="169" cy="237"/>
            </a:xfrm>
          </p:grpSpPr>
          <p:grpSp>
            <p:nvGrpSpPr>
              <p:cNvPr id="41255" name="Group 295"/>
              <p:cNvGrpSpPr>
                <a:grpSpLocks/>
              </p:cNvGrpSpPr>
              <p:nvPr/>
            </p:nvGrpSpPr>
            <p:grpSpPr bwMode="auto">
              <a:xfrm>
                <a:off x="3494" y="271"/>
                <a:ext cx="158" cy="107"/>
                <a:chOff x="3494" y="271"/>
                <a:chExt cx="158" cy="107"/>
              </a:xfrm>
            </p:grpSpPr>
            <p:grpSp>
              <p:nvGrpSpPr>
                <p:cNvPr id="41256" name="Group 296"/>
                <p:cNvGrpSpPr>
                  <a:grpSpLocks/>
                </p:cNvGrpSpPr>
                <p:nvPr/>
              </p:nvGrpSpPr>
              <p:grpSpPr bwMode="auto">
                <a:xfrm>
                  <a:off x="3550" y="339"/>
                  <a:ext cx="102" cy="32"/>
                  <a:chOff x="3550" y="339"/>
                  <a:chExt cx="102" cy="32"/>
                </a:xfrm>
              </p:grpSpPr>
              <p:grpSp>
                <p:nvGrpSpPr>
                  <p:cNvPr id="41257" name="Group 297"/>
                  <p:cNvGrpSpPr>
                    <a:grpSpLocks/>
                  </p:cNvGrpSpPr>
                  <p:nvPr/>
                </p:nvGrpSpPr>
                <p:grpSpPr bwMode="auto">
                  <a:xfrm>
                    <a:off x="3550" y="339"/>
                    <a:ext cx="70" cy="15"/>
                    <a:chOff x="3550" y="339"/>
                    <a:chExt cx="70" cy="15"/>
                  </a:xfrm>
                </p:grpSpPr>
                <p:sp>
                  <p:nvSpPr>
                    <p:cNvPr id="41258" name="Freeform 298"/>
                    <p:cNvSpPr>
                      <a:spLocks/>
                    </p:cNvSpPr>
                    <p:nvPr/>
                  </p:nvSpPr>
                  <p:spPr bwMode="auto">
                    <a:xfrm>
                      <a:off x="3550" y="339"/>
                      <a:ext cx="70" cy="11"/>
                    </a:xfrm>
                    <a:custGeom>
                      <a:avLst/>
                      <a:gdLst/>
                      <a:ahLst/>
                      <a:cxnLst>
                        <a:cxn ang="0">
                          <a:pos x="69" y="5"/>
                        </a:cxn>
                        <a:cxn ang="0">
                          <a:pos x="1" y="10"/>
                        </a:cxn>
                        <a:cxn ang="0">
                          <a:pos x="0" y="5"/>
                        </a:cxn>
                        <a:cxn ang="0">
                          <a:pos x="59" y="0"/>
                        </a:cxn>
                        <a:cxn ang="0">
                          <a:pos x="69" y="5"/>
                        </a:cxn>
                      </a:cxnLst>
                      <a:rect l="0" t="0" r="r" b="b"/>
                      <a:pathLst>
                        <a:path w="70" h="11">
                          <a:moveTo>
                            <a:pt x="69" y="5"/>
                          </a:moveTo>
                          <a:lnTo>
                            <a:pt x="1" y="10"/>
                          </a:lnTo>
                          <a:lnTo>
                            <a:pt x="0" y="5"/>
                          </a:lnTo>
                          <a:lnTo>
                            <a:pt x="59" y="0"/>
                          </a:lnTo>
                          <a:lnTo>
                            <a:pt x="69" y="5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59" name="Freeform 299"/>
                    <p:cNvSpPr>
                      <a:spLocks/>
                    </p:cNvSpPr>
                    <p:nvPr/>
                  </p:nvSpPr>
                  <p:spPr bwMode="auto">
                    <a:xfrm>
                      <a:off x="3552" y="344"/>
                      <a:ext cx="6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67" y="0"/>
                        </a:cxn>
                        <a:cxn ang="0">
                          <a:pos x="0" y="6"/>
                        </a:cxn>
                        <a:cxn ang="0">
                          <a:pos x="0" y="9"/>
                        </a:cxn>
                        <a:cxn ang="0">
                          <a:pos x="65" y="4"/>
                        </a:cxn>
                        <a:cxn ang="0">
                          <a:pos x="67" y="0"/>
                        </a:cxn>
                      </a:cxnLst>
                      <a:rect l="0" t="0" r="r" b="b"/>
                      <a:pathLst>
                        <a:path w="68" h="10">
                          <a:moveTo>
                            <a:pt x="67" y="0"/>
                          </a:moveTo>
                          <a:lnTo>
                            <a:pt x="0" y="6"/>
                          </a:lnTo>
                          <a:lnTo>
                            <a:pt x="0" y="9"/>
                          </a:lnTo>
                          <a:lnTo>
                            <a:pt x="65" y="4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260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3556" y="353"/>
                    <a:ext cx="96" cy="18"/>
                    <a:chOff x="3556" y="353"/>
                    <a:chExt cx="96" cy="18"/>
                  </a:xfrm>
                </p:grpSpPr>
                <p:sp>
                  <p:nvSpPr>
                    <p:cNvPr id="41261" name="Freeform 301"/>
                    <p:cNvSpPr>
                      <a:spLocks/>
                    </p:cNvSpPr>
                    <p:nvPr/>
                  </p:nvSpPr>
                  <p:spPr bwMode="auto">
                    <a:xfrm>
                      <a:off x="3556" y="353"/>
                      <a:ext cx="96" cy="14"/>
                    </a:xfrm>
                    <a:custGeom>
                      <a:avLst/>
                      <a:gdLst/>
                      <a:ahLst/>
                      <a:cxnLst>
                        <a:cxn ang="0">
                          <a:pos x="86" y="0"/>
                        </a:cxn>
                        <a:cxn ang="0">
                          <a:pos x="0" y="8"/>
                        </a:cxn>
                        <a:cxn ang="0">
                          <a:pos x="0" y="13"/>
                        </a:cxn>
                        <a:cxn ang="0">
                          <a:pos x="95" y="5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96" h="14">
                          <a:moveTo>
                            <a:pt x="86" y="0"/>
                          </a:moveTo>
                          <a:lnTo>
                            <a:pt x="0" y="8"/>
                          </a:lnTo>
                          <a:lnTo>
                            <a:pt x="0" y="13"/>
                          </a:lnTo>
                          <a:lnTo>
                            <a:pt x="95" y="5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62" name="Freeform 302"/>
                    <p:cNvSpPr>
                      <a:spLocks/>
                    </p:cNvSpPr>
                    <p:nvPr/>
                  </p:nvSpPr>
                  <p:spPr bwMode="auto">
                    <a:xfrm>
                      <a:off x="3556" y="358"/>
                      <a:ext cx="9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95" y="0"/>
                        </a:cxn>
                        <a:cxn ang="0">
                          <a:pos x="92" y="4"/>
                        </a:cxn>
                        <a:cxn ang="0">
                          <a:pos x="0" y="12"/>
                        </a:cxn>
                        <a:cxn ang="0">
                          <a:pos x="0" y="8"/>
                        </a:cxn>
                        <a:cxn ang="0">
                          <a:pos x="95" y="0"/>
                        </a:cxn>
                      </a:cxnLst>
                      <a:rect l="0" t="0" r="r" b="b"/>
                      <a:pathLst>
                        <a:path w="96" h="13">
                          <a:moveTo>
                            <a:pt x="95" y="0"/>
                          </a:moveTo>
                          <a:lnTo>
                            <a:pt x="92" y="4"/>
                          </a:lnTo>
                          <a:lnTo>
                            <a:pt x="0" y="12"/>
                          </a:lnTo>
                          <a:lnTo>
                            <a:pt x="0" y="8"/>
                          </a:lnTo>
                          <a:lnTo>
                            <a:pt x="95" y="0"/>
                          </a:lnTo>
                        </a:path>
                      </a:pathLst>
                    </a:custGeom>
                    <a:solidFill>
                      <a:srgbClr val="80808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grpSp>
              <p:nvGrpSpPr>
                <p:cNvPr id="41263" name="Group 303"/>
                <p:cNvGrpSpPr>
                  <a:grpSpLocks/>
                </p:cNvGrpSpPr>
                <p:nvPr/>
              </p:nvGrpSpPr>
              <p:grpSpPr bwMode="auto">
                <a:xfrm>
                  <a:off x="3494" y="271"/>
                  <a:ext cx="65" cy="107"/>
                  <a:chOff x="3494" y="271"/>
                  <a:chExt cx="65" cy="107"/>
                </a:xfrm>
              </p:grpSpPr>
              <p:sp>
                <p:nvSpPr>
                  <p:cNvPr id="41264" name="Freeform 304"/>
                  <p:cNvSpPr>
                    <a:spLocks/>
                  </p:cNvSpPr>
                  <p:nvPr/>
                </p:nvSpPr>
                <p:spPr bwMode="auto">
                  <a:xfrm>
                    <a:off x="3494" y="271"/>
                    <a:ext cx="61" cy="107"/>
                  </a:xfrm>
                  <a:custGeom>
                    <a:avLst/>
                    <a:gdLst/>
                    <a:ahLst/>
                    <a:cxnLst>
                      <a:cxn ang="0">
                        <a:pos x="54" y="18"/>
                      </a:cxn>
                      <a:cxn ang="0">
                        <a:pos x="0" y="0"/>
                      </a:cxn>
                      <a:cxn ang="0">
                        <a:pos x="5" y="83"/>
                      </a:cxn>
                      <a:cxn ang="0">
                        <a:pos x="60" y="106"/>
                      </a:cxn>
                      <a:cxn ang="0">
                        <a:pos x="54" y="18"/>
                      </a:cxn>
                    </a:cxnLst>
                    <a:rect l="0" t="0" r="r" b="b"/>
                    <a:pathLst>
                      <a:path w="61" h="107">
                        <a:moveTo>
                          <a:pt x="54" y="18"/>
                        </a:moveTo>
                        <a:lnTo>
                          <a:pt x="0" y="0"/>
                        </a:lnTo>
                        <a:lnTo>
                          <a:pt x="5" y="83"/>
                        </a:lnTo>
                        <a:lnTo>
                          <a:pt x="60" y="106"/>
                        </a:lnTo>
                        <a:lnTo>
                          <a:pt x="54" y="18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65" name="Freeform 305"/>
                  <p:cNvSpPr>
                    <a:spLocks/>
                  </p:cNvSpPr>
                  <p:nvPr/>
                </p:nvSpPr>
                <p:spPr bwMode="auto">
                  <a:xfrm>
                    <a:off x="3549" y="289"/>
                    <a:ext cx="10" cy="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"/>
                      </a:cxn>
                      <a:cxn ang="0">
                        <a:pos x="9" y="86"/>
                      </a:cxn>
                      <a:cxn ang="0">
                        <a:pos x="6" y="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" h="89">
                        <a:moveTo>
                          <a:pt x="0" y="0"/>
                        </a:moveTo>
                        <a:lnTo>
                          <a:pt x="4" y="2"/>
                        </a:lnTo>
                        <a:lnTo>
                          <a:pt x="9" y="86"/>
                        </a:lnTo>
                        <a:lnTo>
                          <a:pt x="6" y="88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A0A0A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41266" name="Group 306"/>
              <p:cNvGrpSpPr>
                <a:grpSpLocks/>
              </p:cNvGrpSpPr>
              <p:nvPr/>
            </p:nvGrpSpPr>
            <p:grpSpPr bwMode="auto">
              <a:xfrm>
                <a:off x="3483" y="169"/>
                <a:ext cx="68" cy="237"/>
                <a:chOff x="3483" y="169"/>
                <a:chExt cx="68" cy="237"/>
              </a:xfrm>
            </p:grpSpPr>
            <p:grpSp>
              <p:nvGrpSpPr>
                <p:cNvPr id="41267" name="Group 307"/>
                <p:cNvGrpSpPr>
                  <a:grpSpLocks/>
                </p:cNvGrpSpPr>
                <p:nvPr/>
              </p:nvGrpSpPr>
              <p:grpSpPr bwMode="auto">
                <a:xfrm>
                  <a:off x="3483" y="169"/>
                  <a:ext cx="68" cy="237"/>
                  <a:chOff x="3483" y="169"/>
                  <a:chExt cx="68" cy="237"/>
                </a:xfrm>
              </p:grpSpPr>
              <p:sp>
                <p:nvSpPr>
                  <p:cNvPr id="41268" name="Freeform 308"/>
                  <p:cNvSpPr>
                    <a:spLocks/>
                  </p:cNvSpPr>
                  <p:nvPr/>
                </p:nvSpPr>
                <p:spPr bwMode="auto">
                  <a:xfrm>
                    <a:off x="3483" y="172"/>
                    <a:ext cx="56" cy="1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14"/>
                      </a:cxn>
                      <a:cxn ang="0">
                        <a:pos x="55" y="198"/>
                      </a:cxn>
                      <a:cxn ang="0">
                        <a:pos x="49" y="196"/>
                      </a:cxn>
                      <a:cxn ang="0">
                        <a:pos x="35" y="24"/>
                      </a:cxn>
                      <a:cxn ang="0">
                        <a:pos x="24" y="20"/>
                      </a:cxn>
                      <a:cxn ang="0">
                        <a:pos x="38" y="189"/>
                      </a:cxn>
                      <a:cxn ang="0">
                        <a:pos x="33" y="184"/>
                      </a:cxn>
                      <a:cxn ang="0">
                        <a:pos x="19" y="19"/>
                      </a:cxn>
                      <a:cxn ang="0">
                        <a:pos x="7" y="14"/>
                      </a:cxn>
                      <a:cxn ang="0">
                        <a:pos x="20" y="179"/>
                      </a:cxn>
                      <a:cxn ang="0">
                        <a:pos x="14" y="1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6" h="199">
                        <a:moveTo>
                          <a:pt x="0" y="0"/>
                        </a:moveTo>
                        <a:lnTo>
                          <a:pt x="39" y="14"/>
                        </a:lnTo>
                        <a:lnTo>
                          <a:pt x="55" y="198"/>
                        </a:lnTo>
                        <a:lnTo>
                          <a:pt x="49" y="196"/>
                        </a:lnTo>
                        <a:lnTo>
                          <a:pt x="35" y="24"/>
                        </a:lnTo>
                        <a:lnTo>
                          <a:pt x="24" y="20"/>
                        </a:lnTo>
                        <a:lnTo>
                          <a:pt x="38" y="189"/>
                        </a:lnTo>
                        <a:lnTo>
                          <a:pt x="33" y="184"/>
                        </a:lnTo>
                        <a:lnTo>
                          <a:pt x="19" y="19"/>
                        </a:lnTo>
                        <a:lnTo>
                          <a:pt x="7" y="14"/>
                        </a:lnTo>
                        <a:lnTo>
                          <a:pt x="20" y="179"/>
                        </a:lnTo>
                        <a:lnTo>
                          <a:pt x="14" y="17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69" name="Freeform 309"/>
                  <p:cNvSpPr>
                    <a:spLocks/>
                  </p:cNvSpPr>
                  <p:nvPr/>
                </p:nvSpPr>
                <p:spPr bwMode="auto">
                  <a:xfrm>
                    <a:off x="3495" y="255"/>
                    <a:ext cx="39" cy="19"/>
                  </a:xfrm>
                  <a:custGeom>
                    <a:avLst/>
                    <a:gdLst/>
                    <a:ahLst/>
                    <a:cxnLst>
                      <a:cxn ang="0">
                        <a:pos x="38" y="18"/>
                      </a:cxn>
                      <a:cxn ang="0">
                        <a:pos x="0" y="5"/>
                      </a:cxn>
                      <a:cxn ang="0">
                        <a:pos x="0" y="0"/>
                      </a:cxn>
                      <a:cxn ang="0">
                        <a:pos x="38" y="13"/>
                      </a:cxn>
                      <a:cxn ang="0">
                        <a:pos x="38" y="18"/>
                      </a:cxn>
                    </a:cxnLst>
                    <a:rect l="0" t="0" r="r" b="b"/>
                    <a:pathLst>
                      <a:path w="39" h="19">
                        <a:moveTo>
                          <a:pt x="38" y="18"/>
                        </a:moveTo>
                        <a:lnTo>
                          <a:pt x="0" y="5"/>
                        </a:lnTo>
                        <a:lnTo>
                          <a:pt x="0" y="0"/>
                        </a:lnTo>
                        <a:lnTo>
                          <a:pt x="38" y="13"/>
                        </a:lnTo>
                        <a:lnTo>
                          <a:pt x="38" y="18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0" name="Freeform 310"/>
                  <p:cNvSpPr>
                    <a:spLocks/>
                  </p:cNvSpPr>
                  <p:nvPr/>
                </p:nvSpPr>
                <p:spPr bwMode="auto">
                  <a:xfrm>
                    <a:off x="3483" y="169"/>
                    <a:ext cx="50" cy="17"/>
                  </a:xfrm>
                  <a:custGeom>
                    <a:avLst/>
                    <a:gdLst/>
                    <a:ahLst/>
                    <a:cxnLst>
                      <a:cxn ang="0">
                        <a:pos x="49" y="13"/>
                      </a:cxn>
                      <a:cxn ang="0">
                        <a:pos x="39" y="16"/>
                      </a:cxn>
                      <a:cxn ang="0">
                        <a:pos x="0" y="3"/>
                      </a:cxn>
                      <a:cxn ang="0">
                        <a:pos x="9" y="0"/>
                      </a:cxn>
                      <a:cxn ang="0">
                        <a:pos x="49" y="13"/>
                      </a:cxn>
                    </a:cxnLst>
                    <a:rect l="0" t="0" r="r" b="b"/>
                    <a:pathLst>
                      <a:path w="50" h="17">
                        <a:moveTo>
                          <a:pt x="49" y="13"/>
                        </a:moveTo>
                        <a:lnTo>
                          <a:pt x="39" y="16"/>
                        </a:lnTo>
                        <a:lnTo>
                          <a:pt x="0" y="3"/>
                        </a:lnTo>
                        <a:lnTo>
                          <a:pt x="9" y="0"/>
                        </a:lnTo>
                        <a:lnTo>
                          <a:pt x="49" y="13"/>
                        </a:lnTo>
                      </a:path>
                    </a:pathLst>
                  </a:custGeom>
                  <a:solidFill>
                    <a:srgbClr val="C08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1" name="Freeform 311"/>
                  <p:cNvSpPr>
                    <a:spLocks/>
                  </p:cNvSpPr>
                  <p:nvPr/>
                </p:nvSpPr>
                <p:spPr bwMode="auto">
                  <a:xfrm>
                    <a:off x="3523" y="183"/>
                    <a:ext cx="28" cy="223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0" y="3"/>
                      </a:cxn>
                      <a:cxn ang="0">
                        <a:pos x="15" y="183"/>
                      </a:cxn>
                      <a:cxn ang="0">
                        <a:pos x="27" y="222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28" h="223">
                        <a:moveTo>
                          <a:pt x="10" y="0"/>
                        </a:moveTo>
                        <a:lnTo>
                          <a:pt x="0" y="3"/>
                        </a:lnTo>
                        <a:lnTo>
                          <a:pt x="15" y="183"/>
                        </a:lnTo>
                        <a:lnTo>
                          <a:pt x="27" y="222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80400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2" name="Freeform 312"/>
                  <p:cNvSpPr>
                    <a:spLocks/>
                  </p:cNvSpPr>
                  <p:nvPr/>
                </p:nvSpPr>
                <p:spPr bwMode="auto">
                  <a:xfrm>
                    <a:off x="3514" y="195"/>
                    <a:ext cx="20" cy="17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1"/>
                      </a:cxn>
                      <a:cxn ang="0">
                        <a:pos x="19" y="176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" h="177">
                        <a:moveTo>
                          <a:pt x="0" y="0"/>
                        </a:moveTo>
                        <a:lnTo>
                          <a:pt x="12" y="171"/>
                        </a:lnTo>
                        <a:lnTo>
                          <a:pt x="19" y="176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3" name="Freeform 313"/>
                  <p:cNvSpPr>
                    <a:spLocks/>
                  </p:cNvSpPr>
                  <p:nvPr/>
                </p:nvSpPr>
                <p:spPr bwMode="auto">
                  <a:xfrm>
                    <a:off x="3498" y="189"/>
                    <a:ext cx="19" cy="17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172"/>
                      </a:cxn>
                      <a:cxn ang="0">
                        <a:pos x="18" y="174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" h="175">
                        <a:moveTo>
                          <a:pt x="0" y="0"/>
                        </a:moveTo>
                        <a:lnTo>
                          <a:pt x="12" y="172"/>
                        </a:lnTo>
                        <a:lnTo>
                          <a:pt x="18" y="174"/>
                        </a:lnTo>
                        <a:lnTo>
                          <a:pt x="5" y="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C02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1274" name="Freeform 314"/>
                  <p:cNvSpPr>
                    <a:spLocks/>
                  </p:cNvSpPr>
                  <p:nvPr/>
                </p:nvSpPr>
                <p:spPr bwMode="auto">
                  <a:xfrm>
                    <a:off x="3493" y="259"/>
                    <a:ext cx="38" cy="26"/>
                  </a:xfrm>
                  <a:custGeom>
                    <a:avLst/>
                    <a:gdLst/>
                    <a:ahLst/>
                    <a:cxnLst>
                      <a:cxn ang="0">
                        <a:pos x="36" y="13"/>
                      </a:cxn>
                      <a:cxn ang="0">
                        <a:pos x="0" y="0"/>
                      </a:cxn>
                      <a:cxn ang="0">
                        <a:pos x="1" y="13"/>
                      </a:cxn>
                      <a:cxn ang="0">
                        <a:pos x="37" y="25"/>
                      </a:cxn>
                      <a:cxn ang="0">
                        <a:pos x="36" y="13"/>
                      </a:cxn>
                    </a:cxnLst>
                    <a:rect l="0" t="0" r="r" b="b"/>
                    <a:pathLst>
                      <a:path w="38" h="26">
                        <a:moveTo>
                          <a:pt x="36" y="13"/>
                        </a:moveTo>
                        <a:lnTo>
                          <a:pt x="0" y="0"/>
                        </a:lnTo>
                        <a:lnTo>
                          <a:pt x="1" y="13"/>
                        </a:lnTo>
                        <a:lnTo>
                          <a:pt x="37" y="25"/>
                        </a:lnTo>
                        <a:lnTo>
                          <a:pt x="36" y="13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41275" name="Group 315"/>
                <p:cNvGrpSpPr>
                  <a:grpSpLocks/>
                </p:cNvGrpSpPr>
                <p:nvPr/>
              </p:nvGrpSpPr>
              <p:grpSpPr bwMode="auto">
                <a:xfrm>
                  <a:off x="3485" y="214"/>
                  <a:ext cx="53" cy="39"/>
                  <a:chOff x="3485" y="214"/>
                  <a:chExt cx="53" cy="39"/>
                </a:xfrm>
              </p:grpSpPr>
              <p:grpSp>
                <p:nvGrpSpPr>
                  <p:cNvPr id="41276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3486" y="230"/>
                    <a:ext cx="52" cy="23"/>
                    <a:chOff x="3486" y="230"/>
                    <a:chExt cx="52" cy="23"/>
                  </a:xfrm>
                </p:grpSpPr>
                <p:sp>
                  <p:nvSpPr>
                    <p:cNvPr id="41277" name="Freeform 317"/>
                    <p:cNvSpPr>
                      <a:spLocks/>
                    </p:cNvSpPr>
                    <p:nvPr/>
                  </p:nvSpPr>
                  <p:spPr bwMode="auto">
                    <a:xfrm>
                      <a:off x="3486" y="230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78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3486" y="231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41279" name="Group 319"/>
                  <p:cNvGrpSpPr>
                    <a:grpSpLocks/>
                  </p:cNvGrpSpPr>
                  <p:nvPr/>
                </p:nvGrpSpPr>
                <p:grpSpPr bwMode="auto">
                  <a:xfrm>
                    <a:off x="3485" y="214"/>
                    <a:ext cx="52" cy="23"/>
                    <a:chOff x="3485" y="214"/>
                    <a:chExt cx="52" cy="23"/>
                  </a:xfrm>
                </p:grpSpPr>
                <p:sp>
                  <p:nvSpPr>
                    <p:cNvPr id="41280" name="Freeform 320"/>
                    <p:cNvSpPr>
                      <a:spLocks/>
                    </p:cNvSpPr>
                    <p:nvPr/>
                  </p:nvSpPr>
                  <p:spPr bwMode="auto">
                    <a:xfrm>
                      <a:off x="3485" y="214"/>
                      <a:ext cx="2" cy="2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1"/>
                        </a:cxn>
                        <a:cxn ang="0">
                          <a:pos x="0" y="1"/>
                        </a:cxn>
                        <a:cxn ang="0">
                          <a:pos x="1" y="0"/>
                        </a:cxn>
                        <a:cxn ang="0">
                          <a:pos x="1" y="1"/>
                        </a:cxn>
                      </a:cxnLst>
                      <a:rect l="0" t="0" r="r" b="b"/>
                      <a:pathLst>
                        <a:path w="2" h="2">
                          <a:moveTo>
                            <a:pt x="1" y="1"/>
                          </a:moveTo>
                          <a:lnTo>
                            <a:pt x="0" y="1"/>
                          </a:lnTo>
                          <a:lnTo>
                            <a:pt x="1" y="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solidFill>
                      <a:srgbClr val="40200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41281" name="Freeform 321"/>
                    <p:cNvSpPr>
                      <a:spLocks/>
                    </p:cNvSpPr>
                    <p:nvPr/>
                  </p:nvSpPr>
                  <p:spPr bwMode="auto">
                    <a:xfrm>
                      <a:off x="3485" y="215"/>
                      <a:ext cx="52" cy="22"/>
                    </a:xfrm>
                    <a:custGeom>
                      <a:avLst/>
                      <a:gdLst/>
                      <a:ahLst/>
                      <a:cxnLst>
                        <a:cxn ang="0">
                          <a:pos x="51" y="12"/>
                        </a:cxn>
                        <a:cxn ang="0">
                          <a:pos x="51" y="18"/>
                        </a:cxn>
                        <a:cxn ang="0">
                          <a:pos x="41" y="21"/>
                        </a:cxn>
                        <a:cxn ang="0">
                          <a:pos x="0" y="6"/>
                        </a:cxn>
                        <a:cxn ang="0">
                          <a:pos x="0" y="0"/>
                        </a:cxn>
                        <a:cxn ang="0">
                          <a:pos x="41" y="15"/>
                        </a:cxn>
                        <a:cxn ang="0">
                          <a:pos x="51" y="12"/>
                        </a:cxn>
                      </a:cxnLst>
                      <a:rect l="0" t="0" r="r" b="b"/>
                      <a:pathLst>
                        <a:path w="52" h="22">
                          <a:moveTo>
                            <a:pt x="51" y="12"/>
                          </a:moveTo>
                          <a:lnTo>
                            <a:pt x="51" y="18"/>
                          </a:lnTo>
                          <a:lnTo>
                            <a:pt x="41" y="21"/>
                          </a:lnTo>
                          <a:lnTo>
                            <a:pt x="0" y="6"/>
                          </a:lnTo>
                          <a:lnTo>
                            <a:pt x="0" y="0"/>
                          </a:lnTo>
                          <a:lnTo>
                            <a:pt x="41" y="15"/>
                          </a:lnTo>
                          <a:lnTo>
                            <a:pt x="51" y="12"/>
                          </a:lnTo>
                        </a:path>
                      </a:pathLst>
                    </a:custGeom>
                    <a:solidFill>
                      <a:srgbClr val="806040"/>
                    </a:solidFill>
                    <a:ln w="12700" cap="rnd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</p:grpSp>
        </p:grpSp>
        <p:grpSp>
          <p:nvGrpSpPr>
            <p:cNvPr id="41282" name="Group 322"/>
            <p:cNvGrpSpPr>
              <a:grpSpLocks/>
            </p:cNvGrpSpPr>
            <p:nvPr/>
          </p:nvGrpSpPr>
          <p:grpSpPr bwMode="auto">
            <a:xfrm>
              <a:off x="3312" y="293"/>
              <a:ext cx="258" cy="210"/>
              <a:chOff x="3312" y="293"/>
              <a:chExt cx="258" cy="210"/>
            </a:xfrm>
          </p:grpSpPr>
          <p:grpSp>
            <p:nvGrpSpPr>
              <p:cNvPr id="41283" name="Group 323"/>
              <p:cNvGrpSpPr>
                <a:grpSpLocks/>
              </p:cNvGrpSpPr>
              <p:nvPr/>
            </p:nvGrpSpPr>
            <p:grpSpPr bwMode="auto">
              <a:xfrm>
                <a:off x="3373" y="426"/>
                <a:ext cx="197" cy="77"/>
                <a:chOff x="3373" y="426"/>
                <a:chExt cx="197" cy="77"/>
              </a:xfrm>
            </p:grpSpPr>
            <p:grpSp>
              <p:nvGrpSpPr>
                <p:cNvPr id="41284" name="Group 324"/>
                <p:cNvGrpSpPr>
                  <a:grpSpLocks/>
                </p:cNvGrpSpPr>
                <p:nvPr/>
              </p:nvGrpSpPr>
              <p:grpSpPr bwMode="auto">
                <a:xfrm>
                  <a:off x="3537" y="426"/>
                  <a:ext cx="33" cy="36"/>
                  <a:chOff x="3537" y="426"/>
                  <a:chExt cx="33" cy="36"/>
                </a:xfrm>
              </p:grpSpPr>
              <p:sp>
                <p:nvSpPr>
                  <p:cNvPr id="41285" name="Oval 325"/>
                  <p:cNvSpPr>
                    <a:spLocks noChangeArrowheads="1"/>
                  </p:cNvSpPr>
                  <p:nvPr/>
                </p:nvSpPr>
                <p:spPr bwMode="auto">
                  <a:xfrm>
                    <a:off x="3545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86" name="Oval 326"/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435"/>
                    <a:ext cx="17" cy="19"/>
                  </a:xfrm>
                  <a:prstGeom prst="ellipse">
                    <a:avLst/>
                  </a:prstGeom>
                  <a:solidFill>
                    <a:srgbClr val="000000"/>
                  </a:solidFill>
                  <a:ln w="508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87" name="Oval 327"/>
                  <p:cNvSpPr>
                    <a:spLocks noChangeArrowheads="1"/>
                  </p:cNvSpPr>
                  <p:nvPr/>
                </p:nvSpPr>
                <p:spPr bwMode="auto">
                  <a:xfrm>
                    <a:off x="3537" y="426"/>
                    <a:ext cx="33" cy="3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288" name="Group 328"/>
                  <p:cNvGrpSpPr>
                    <a:grpSpLocks/>
                  </p:cNvGrpSpPr>
                  <p:nvPr/>
                </p:nvGrpSpPr>
                <p:grpSpPr bwMode="auto">
                  <a:xfrm>
                    <a:off x="3544" y="435"/>
                    <a:ext cx="19" cy="18"/>
                    <a:chOff x="3544" y="435"/>
                    <a:chExt cx="19" cy="18"/>
                  </a:xfrm>
                </p:grpSpPr>
                <p:sp>
                  <p:nvSpPr>
                    <p:cNvPr id="41289" name="Oval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46" y="435"/>
                      <a:ext cx="17" cy="18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290" name="Group 3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44" y="435"/>
                      <a:ext cx="18" cy="18"/>
                      <a:chOff x="3544" y="435"/>
                      <a:chExt cx="18" cy="18"/>
                    </a:xfrm>
                  </p:grpSpPr>
                  <p:sp>
                    <p:nvSpPr>
                      <p:cNvPr id="41291" name="Oval 3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4" y="435"/>
                        <a:ext cx="16" cy="1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292" name="Oval 3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45" y="435"/>
                        <a:ext cx="17" cy="18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293" name="Group 333"/>
                <p:cNvGrpSpPr>
                  <a:grpSpLocks/>
                </p:cNvGrpSpPr>
                <p:nvPr/>
              </p:nvGrpSpPr>
              <p:grpSpPr bwMode="auto">
                <a:xfrm>
                  <a:off x="3373" y="451"/>
                  <a:ext cx="57" cy="52"/>
                  <a:chOff x="3373" y="451"/>
                  <a:chExt cx="57" cy="52"/>
                </a:xfrm>
              </p:grpSpPr>
              <p:sp>
                <p:nvSpPr>
                  <p:cNvPr id="41294" name="Oval 334"/>
                  <p:cNvSpPr>
                    <a:spLocks noChangeArrowheads="1"/>
                  </p:cNvSpPr>
                  <p:nvPr/>
                </p:nvSpPr>
                <p:spPr bwMode="auto">
                  <a:xfrm>
                    <a:off x="3373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95" name="Oval 335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451"/>
                    <a:ext cx="51" cy="5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sp>
                <p:nvSpPr>
                  <p:cNvPr id="41296" name="Oval 336"/>
                  <p:cNvSpPr>
                    <a:spLocks noChangeArrowheads="1"/>
                  </p:cNvSpPr>
                  <p:nvPr/>
                </p:nvSpPr>
                <p:spPr bwMode="auto">
                  <a:xfrm>
                    <a:off x="3385" y="456"/>
                    <a:ext cx="39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FR"/>
                  </a:p>
                </p:txBody>
              </p:sp>
              <p:grpSp>
                <p:nvGrpSpPr>
                  <p:cNvPr id="41297" name="Group 337"/>
                  <p:cNvGrpSpPr>
                    <a:grpSpLocks/>
                  </p:cNvGrpSpPr>
                  <p:nvPr/>
                </p:nvGrpSpPr>
                <p:grpSpPr bwMode="auto">
                  <a:xfrm>
                    <a:off x="3394" y="466"/>
                    <a:ext cx="21" cy="20"/>
                    <a:chOff x="3394" y="466"/>
                    <a:chExt cx="21" cy="20"/>
                  </a:xfrm>
                </p:grpSpPr>
                <p:sp>
                  <p:nvSpPr>
                    <p:cNvPr id="41298" name="Oval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96" y="467"/>
                      <a:ext cx="19" cy="19"/>
                    </a:xfrm>
                    <a:prstGeom prst="ellipse">
                      <a:avLst/>
                    </a:prstGeom>
                    <a:solidFill>
                      <a:srgbClr val="606060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FR"/>
                    </a:p>
                  </p:txBody>
                </p:sp>
                <p:grpSp>
                  <p:nvGrpSpPr>
                    <p:cNvPr id="41299" name="Group 3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94" y="466"/>
                      <a:ext cx="20" cy="20"/>
                      <a:chOff x="3394" y="466"/>
                      <a:chExt cx="20" cy="20"/>
                    </a:xfrm>
                  </p:grpSpPr>
                  <p:sp>
                    <p:nvSpPr>
                      <p:cNvPr id="41300" name="Oval 3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01" name="Oval 3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466"/>
                        <a:ext cx="19" cy="20"/>
                      </a:xfrm>
                      <a:prstGeom prst="ellipse">
                        <a:avLst/>
                      </a:prstGeom>
                      <a:solidFill>
                        <a:srgbClr val="A0A0A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  <p:grpSp>
            <p:nvGrpSpPr>
              <p:cNvPr id="41302" name="Group 342"/>
              <p:cNvGrpSpPr>
                <a:grpSpLocks/>
              </p:cNvGrpSpPr>
              <p:nvPr/>
            </p:nvGrpSpPr>
            <p:grpSpPr bwMode="auto">
              <a:xfrm>
                <a:off x="3312" y="293"/>
                <a:ext cx="246" cy="203"/>
                <a:chOff x="3312" y="293"/>
                <a:chExt cx="246" cy="203"/>
              </a:xfrm>
            </p:grpSpPr>
            <p:grpSp>
              <p:nvGrpSpPr>
                <p:cNvPr id="41303" name="Group 343"/>
                <p:cNvGrpSpPr>
                  <a:grpSpLocks/>
                </p:cNvGrpSpPr>
                <p:nvPr/>
              </p:nvGrpSpPr>
              <p:grpSpPr bwMode="auto">
                <a:xfrm>
                  <a:off x="3455" y="293"/>
                  <a:ext cx="95" cy="151"/>
                  <a:chOff x="3455" y="293"/>
                  <a:chExt cx="95" cy="151"/>
                </a:xfrm>
              </p:grpSpPr>
              <p:sp>
                <p:nvSpPr>
                  <p:cNvPr id="41304" name="Freeform 344"/>
                  <p:cNvSpPr>
                    <a:spLocks/>
                  </p:cNvSpPr>
                  <p:nvPr/>
                </p:nvSpPr>
                <p:spPr bwMode="auto">
                  <a:xfrm>
                    <a:off x="3465" y="371"/>
                    <a:ext cx="85" cy="73"/>
                  </a:xfrm>
                  <a:custGeom>
                    <a:avLst/>
                    <a:gdLst/>
                    <a:ahLst/>
                    <a:cxnLst>
                      <a:cxn ang="0">
                        <a:pos x="84" y="35"/>
                      </a:cxn>
                      <a:cxn ang="0">
                        <a:pos x="20" y="0"/>
                      </a:cxn>
                      <a:cxn ang="0">
                        <a:pos x="0" y="3"/>
                      </a:cxn>
                      <a:cxn ang="0">
                        <a:pos x="0" y="72"/>
                      </a:cxn>
                      <a:cxn ang="0">
                        <a:pos x="84" y="35"/>
                      </a:cxn>
                    </a:cxnLst>
                    <a:rect l="0" t="0" r="r" b="b"/>
                    <a:pathLst>
                      <a:path w="85" h="73">
                        <a:moveTo>
                          <a:pt x="84" y="35"/>
                        </a:moveTo>
                        <a:lnTo>
                          <a:pt x="20" y="0"/>
                        </a:lnTo>
                        <a:lnTo>
                          <a:pt x="0" y="3"/>
                        </a:lnTo>
                        <a:lnTo>
                          <a:pt x="0" y="72"/>
                        </a:lnTo>
                        <a:lnTo>
                          <a:pt x="84" y="35"/>
                        </a:lnTo>
                      </a:path>
                    </a:pathLst>
                  </a:custGeom>
                  <a:solidFill>
                    <a:srgbClr val="404040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41305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3455" y="293"/>
                    <a:ext cx="62" cy="98"/>
                    <a:chOff x="3455" y="293"/>
                    <a:chExt cx="62" cy="98"/>
                  </a:xfrm>
                </p:grpSpPr>
                <p:grpSp>
                  <p:nvGrpSpPr>
                    <p:cNvPr id="41306" name="Group 3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72" y="320"/>
                      <a:ext cx="45" cy="71"/>
                      <a:chOff x="3472" y="320"/>
                      <a:chExt cx="45" cy="71"/>
                    </a:xfrm>
                  </p:grpSpPr>
                  <p:sp>
                    <p:nvSpPr>
                      <p:cNvPr id="41307" name="Freeform 3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85" y="324"/>
                        <a:ext cx="32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" y="0"/>
                          </a:cxn>
                          <a:cxn ang="0">
                            <a:pos x="0" y="9"/>
                          </a:cxn>
                          <a:cxn ang="0">
                            <a:pos x="11" y="66"/>
                          </a:cxn>
                          <a:cxn ang="0">
                            <a:pos x="31" y="62"/>
                          </a:cxn>
                          <a:cxn ang="0">
                            <a:pos x="15" y="0"/>
                          </a:cxn>
                        </a:cxnLst>
                        <a:rect l="0" t="0" r="r" b="b"/>
                        <a:pathLst>
                          <a:path w="32" h="67">
                            <a:moveTo>
                              <a:pt x="15" y="0"/>
                            </a:moveTo>
                            <a:lnTo>
                              <a:pt x="0" y="9"/>
                            </a:lnTo>
                            <a:lnTo>
                              <a:pt x="11" y="66"/>
                            </a:lnTo>
                            <a:lnTo>
                              <a:pt x="31" y="62"/>
                            </a:lnTo>
                            <a:lnTo>
                              <a:pt x="15" y="0"/>
                            </a:lnTo>
                          </a:path>
                        </a:pathLst>
                      </a:custGeom>
                      <a:solidFill>
                        <a:srgbClr val="A0A0A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08" name="Freeform 3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9"/>
                        <a:ext cx="24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" y="5"/>
                          </a:cxn>
                          <a:cxn ang="0">
                            <a:pos x="23" y="61"/>
                          </a:cxn>
                          <a:cxn ang="0">
                            <a:pos x="9" y="56"/>
                          </a:cxn>
                          <a:cxn ang="0">
                            <a:pos x="0" y="0"/>
                          </a:cxn>
                          <a:cxn ang="0">
                            <a:pos x="13" y="5"/>
                          </a:cxn>
                        </a:cxnLst>
                        <a:rect l="0" t="0" r="r" b="b"/>
                        <a:pathLst>
                          <a:path w="24" h="62">
                            <a:moveTo>
                              <a:pt x="13" y="5"/>
                            </a:moveTo>
                            <a:lnTo>
                              <a:pt x="23" y="61"/>
                            </a:lnTo>
                            <a:lnTo>
                              <a:pt x="9" y="56"/>
                            </a:lnTo>
                            <a:lnTo>
                              <a:pt x="0" y="0"/>
                            </a:lnTo>
                            <a:lnTo>
                              <a:pt x="13" y="5"/>
                            </a:lnTo>
                          </a:path>
                        </a:pathLst>
                      </a:custGeom>
                      <a:solidFill>
                        <a:srgbClr val="80808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09" name="Freeform 3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2" y="320"/>
                        <a:ext cx="29" cy="1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8" y="5"/>
                          </a:cxn>
                          <a:cxn ang="0">
                            <a:pos x="14" y="13"/>
                          </a:cxn>
                          <a:cxn ang="0">
                            <a:pos x="0" y="8"/>
                          </a:cxn>
                          <a:cxn ang="0">
                            <a:pos x="14" y="0"/>
                          </a:cxn>
                          <a:cxn ang="0">
                            <a:pos x="28" y="5"/>
                          </a:cxn>
                        </a:cxnLst>
                        <a:rect l="0" t="0" r="r" b="b"/>
                        <a:pathLst>
                          <a:path w="29" h="14">
                            <a:moveTo>
                              <a:pt x="28" y="5"/>
                            </a:moveTo>
                            <a:lnTo>
                              <a:pt x="14" y="13"/>
                            </a:lnTo>
                            <a:lnTo>
                              <a:pt x="0" y="8"/>
                            </a:lnTo>
                            <a:lnTo>
                              <a:pt x="14" y="0"/>
                            </a:lnTo>
                            <a:lnTo>
                              <a:pt x="28" y="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41310" name="Group 3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55" y="293"/>
                      <a:ext cx="47" cy="37"/>
                      <a:chOff x="3455" y="293"/>
                      <a:chExt cx="47" cy="37"/>
                    </a:xfrm>
                  </p:grpSpPr>
                  <p:sp>
                    <p:nvSpPr>
                      <p:cNvPr id="41311" name="Freeform 3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55" y="293"/>
                        <a:ext cx="47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4" y="0"/>
                          </a:cxn>
                          <a:cxn ang="0">
                            <a:pos x="31" y="5"/>
                          </a:cxn>
                          <a:cxn ang="0">
                            <a:pos x="25" y="6"/>
                          </a:cxn>
                          <a:cxn ang="0">
                            <a:pos x="19" y="9"/>
                          </a:cxn>
                          <a:cxn ang="0">
                            <a:pos x="15" y="12"/>
                          </a:cxn>
                          <a:cxn ang="0">
                            <a:pos x="11" y="15"/>
                          </a:cxn>
                          <a:cxn ang="0">
                            <a:pos x="8" y="20"/>
                          </a:cxn>
                          <a:cxn ang="0">
                            <a:pos x="8" y="25"/>
                          </a:cxn>
                          <a:cxn ang="0">
                            <a:pos x="9" y="29"/>
                          </a:cxn>
                          <a:cxn ang="0">
                            <a:pos x="15" y="31"/>
                          </a:cxn>
                          <a:cxn ang="0">
                            <a:pos x="19" y="30"/>
                          </a:cxn>
                          <a:cxn ang="0">
                            <a:pos x="24" y="28"/>
                          </a:cxn>
                          <a:cxn ang="0">
                            <a:pos x="28" y="26"/>
                          </a:cxn>
                          <a:cxn ang="0">
                            <a:pos x="32" y="23"/>
                          </a:cxn>
                          <a:cxn ang="0">
                            <a:pos x="35" y="20"/>
                          </a:cxn>
                          <a:cxn ang="0">
                            <a:pos x="37" y="17"/>
                          </a:cxn>
                          <a:cxn ang="0">
                            <a:pos x="38" y="13"/>
                          </a:cxn>
                          <a:cxn ang="0">
                            <a:pos x="38" y="9"/>
                          </a:cxn>
                          <a:cxn ang="0">
                            <a:pos x="35" y="6"/>
                          </a:cxn>
                          <a:cxn ang="0">
                            <a:pos x="34" y="0"/>
                          </a:cxn>
                          <a:cxn ang="0">
                            <a:pos x="26" y="1"/>
                          </a:cxn>
                          <a:cxn ang="0">
                            <a:pos x="20" y="3"/>
                          </a:cxn>
                          <a:cxn ang="0">
                            <a:pos x="14" y="6"/>
                          </a:cxn>
                          <a:cxn ang="0">
                            <a:pos x="9" y="10"/>
                          </a:cxn>
                          <a:cxn ang="0">
                            <a:pos x="4" y="15"/>
                          </a:cxn>
                          <a:cxn ang="0">
                            <a:pos x="1" y="21"/>
                          </a:cxn>
                          <a:cxn ang="0">
                            <a:pos x="0" y="28"/>
                          </a:cxn>
                          <a:cxn ang="0">
                            <a:pos x="2" y="33"/>
                          </a:cxn>
                          <a:cxn ang="0">
                            <a:pos x="7" y="35"/>
                          </a:cxn>
                          <a:cxn ang="0">
                            <a:pos x="13" y="36"/>
                          </a:cxn>
                          <a:cxn ang="0">
                            <a:pos x="20" y="35"/>
                          </a:cxn>
                          <a:cxn ang="0">
                            <a:pos x="27" y="32"/>
                          </a:cxn>
                          <a:cxn ang="0">
                            <a:pos x="32" y="29"/>
                          </a:cxn>
                          <a:cxn ang="0">
                            <a:pos x="38" y="25"/>
                          </a:cxn>
                          <a:cxn ang="0">
                            <a:pos x="42" y="19"/>
                          </a:cxn>
                          <a:cxn ang="0">
                            <a:pos x="45" y="14"/>
                          </a:cxn>
                          <a:cxn ang="0">
                            <a:pos x="46" y="7"/>
                          </a:cxn>
                          <a:cxn ang="0">
                            <a:pos x="43" y="3"/>
                          </a:cxn>
                          <a:cxn ang="0">
                            <a:pos x="37" y="0"/>
                          </a:cxn>
                        </a:cxnLst>
                        <a:rect l="0" t="0" r="r" b="b"/>
                        <a:pathLst>
                          <a:path w="47" h="37">
                            <a:moveTo>
                              <a:pt x="37" y="0"/>
                            </a:moveTo>
                            <a:lnTo>
                              <a:pt x="34" y="0"/>
                            </a:lnTo>
                            <a:lnTo>
                              <a:pt x="33" y="6"/>
                            </a:lnTo>
                            <a:lnTo>
                              <a:pt x="31" y="5"/>
                            </a:lnTo>
                            <a:lnTo>
                              <a:pt x="28" y="6"/>
                            </a:lnTo>
                            <a:lnTo>
                              <a:pt x="25" y="6"/>
                            </a:lnTo>
                            <a:lnTo>
                              <a:pt x="22" y="7"/>
                            </a:lnTo>
                            <a:lnTo>
                              <a:pt x="19" y="9"/>
                            </a:lnTo>
                            <a:lnTo>
                              <a:pt x="16" y="11"/>
                            </a:lnTo>
                            <a:lnTo>
                              <a:pt x="15" y="12"/>
                            </a:lnTo>
                            <a:lnTo>
                              <a:pt x="12" y="14"/>
                            </a:lnTo>
                            <a:lnTo>
                              <a:pt x="11" y="15"/>
                            </a:lnTo>
                            <a:lnTo>
                              <a:pt x="9" y="17"/>
                            </a:lnTo>
                            <a:lnTo>
                              <a:pt x="8" y="20"/>
                            </a:lnTo>
                            <a:lnTo>
                              <a:pt x="8" y="22"/>
                            </a:lnTo>
                            <a:lnTo>
                              <a:pt x="8" y="25"/>
                            </a:lnTo>
                            <a:lnTo>
                              <a:pt x="8" y="27"/>
                            </a:lnTo>
                            <a:lnTo>
                              <a:pt x="9" y="29"/>
                            </a:lnTo>
                            <a:lnTo>
                              <a:pt x="11" y="30"/>
                            </a:lnTo>
                            <a:lnTo>
                              <a:pt x="15" y="31"/>
                            </a:lnTo>
                            <a:lnTo>
                              <a:pt x="16" y="30"/>
                            </a:lnTo>
                            <a:lnTo>
                              <a:pt x="19" y="30"/>
                            </a:lnTo>
                            <a:lnTo>
                              <a:pt x="22" y="29"/>
                            </a:lnTo>
                            <a:lnTo>
                              <a:pt x="24" y="28"/>
                            </a:lnTo>
                            <a:lnTo>
                              <a:pt x="27" y="26"/>
                            </a:lnTo>
                            <a:lnTo>
                              <a:pt x="28" y="26"/>
                            </a:lnTo>
                            <a:lnTo>
                              <a:pt x="30" y="24"/>
                            </a:lnTo>
                            <a:lnTo>
                              <a:pt x="32" y="23"/>
                            </a:lnTo>
                            <a:lnTo>
                              <a:pt x="34" y="22"/>
                            </a:lnTo>
                            <a:lnTo>
                              <a:pt x="35" y="20"/>
                            </a:lnTo>
                            <a:lnTo>
                              <a:pt x="36" y="19"/>
                            </a:lnTo>
                            <a:lnTo>
                              <a:pt x="37" y="17"/>
                            </a:lnTo>
                            <a:lnTo>
                              <a:pt x="38" y="15"/>
                            </a:lnTo>
                            <a:lnTo>
                              <a:pt x="38" y="13"/>
                            </a:lnTo>
                            <a:lnTo>
                              <a:pt x="38" y="11"/>
                            </a:lnTo>
                            <a:lnTo>
                              <a:pt x="38" y="9"/>
                            </a:lnTo>
                            <a:lnTo>
                              <a:pt x="37" y="7"/>
                            </a:lnTo>
                            <a:lnTo>
                              <a:pt x="35" y="6"/>
                            </a:lnTo>
                            <a:lnTo>
                              <a:pt x="33" y="6"/>
                            </a:lnTo>
                            <a:lnTo>
                              <a:pt x="34" y="0"/>
                            </a:lnTo>
                            <a:lnTo>
                              <a:pt x="30" y="0"/>
                            </a:lnTo>
                            <a:lnTo>
                              <a:pt x="26" y="1"/>
                            </a:lnTo>
                            <a:lnTo>
                              <a:pt x="23" y="2"/>
                            </a:lnTo>
                            <a:lnTo>
                              <a:pt x="20" y="3"/>
                            </a:lnTo>
                            <a:lnTo>
                              <a:pt x="17" y="4"/>
                            </a:lnTo>
                            <a:lnTo>
                              <a:pt x="14" y="6"/>
                            </a:lnTo>
                            <a:lnTo>
                              <a:pt x="12" y="8"/>
                            </a:lnTo>
                            <a:lnTo>
                              <a:pt x="9" y="10"/>
                            </a:lnTo>
                            <a:lnTo>
                              <a:pt x="7" y="12"/>
                            </a:lnTo>
                            <a:lnTo>
                              <a:pt x="4" y="15"/>
                            </a:lnTo>
                            <a:lnTo>
                              <a:pt x="2" y="18"/>
                            </a:lnTo>
                            <a:lnTo>
                              <a:pt x="1" y="21"/>
                            </a:lnTo>
                            <a:lnTo>
                              <a:pt x="0" y="24"/>
                            </a:lnTo>
                            <a:lnTo>
                              <a:pt x="0" y="28"/>
                            </a:lnTo>
                            <a:lnTo>
                              <a:pt x="1" y="30"/>
                            </a:lnTo>
                            <a:lnTo>
                              <a:pt x="2" y="33"/>
                            </a:lnTo>
                            <a:lnTo>
                              <a:pt x="4" y="34"/>
                            </a:lnTo>
                            <a:lnTo>
                              <a:pt x="7" y="35"/>
                            </a:lnTo>
                            <a:lnTo>
                              <a:pt x="10" y="36"/>
                            </a:lnTo>
                            <a:lnTo>
                              <a:pt x="13" y="36"/>
                            </a:lnTo>
                            <a:lnTo>
                              <a:pt x="17" y="36"/>
                            </a:lnTo>
                            <a:lnTo>
                              <a:pt x="20" y="35"/>
                            </a:lnTo>
                            <a:lnTo>
                              <a:pt x="23" y="34"/>
                            </a:lnTo>
                            <a:lnTo>
                              <a:pt x="27" y="32"/>
                            </a:lnTo>
                            <a:lnTo>
                              <a:pt x="29" y="31"/>
                            </a:lnTo>
                            <a:lnTo>
                              <a:pt x="32" y="29"/>
                            </a:lnTo>
                            <a:lnTo>
                              <a:pt x="35" y="27"/>
                            </a:lnTo>
                            <a:lnTo>
                              <a:pt x="38" y="25"/>
                            </a:lnTo>
                            <a:lnTo>
                              <a:pt x="40" y="23"/>
                            </a:lnTo>
                            <a:lnTo>
                              <a:pt x="42" y="19"/>
                            </a:lnTo>
                            <a:lnTo>
                              <a:pt x="44" y="16"/>
                            </a:lnTo>
                            <a:lnTo>
                              <a:pt x="45" y="14"/>
                            </a:lnTo>
                            <a:lnTo>
                              <a:pt x="46" y="10"/>
                            </a:lnTo>
                            <a:lnTo>
                              <a:pt x="46" y="7"/>
                            </a:lnTo>
                            <a:lnTo>
                              <a:pt x="45" y="5"/>
                            </a:lnTo>
                            <a:lnTo>
                              <a:pt x="43" y="3"/>
                            </a:lnTo>
                            <a:lnTo>
                              <a:pt x="40" y="1"/>
                            </a:lnTo>
                            <a:lnTo>
                              <a:pt x="37" y="0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12" name="Freeform 3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298"/>
                        <a:ext cx="32" cy="2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5" y="0"/>
                          </a:cxn>
                          <a:cxn ang="0">
                            <a:pos x="23" y="0"/>
                          </a:cxn>
                          <a:cxn ang="0">
                            <a:pos x="21" y="0"/>
                          </a:cxn>
                          <a:cxn ang="0">
                            <a:pos x="18" y="1"/>
                          </a:cxn>
                          <a:cxn ang="0">
                            <a:pos x="16" y="2"/>
                          </a:cxn>
                          <a:cxn ang="0">
                            <a:pos x="14" y="2"/>
                          </a:cxn>
                          <a:cxn ang="0">
                            <a:pos x="12" y="3"/>
                          </a:cxn>
                          <a:cxn ang="0">
                            <a:pos x="10" y="4"/>
                          </a:cxn>
                          <a:cxn ang="0">
                            <a:pos x="8" y="6"/>
                          </a:cxn>
                          <a:cxn ang="0">
                            <a:pos x="6" y="7"/>
                          </a:cxn>
                          <a:cxn ang="0">
                            <a:pos x="5" y="9"/>
                          </a:cxn>
                          <a:cxn ang="0">
                            <a:pos x="3" y="10"/>
                          </a:cxn>
                          <a:cxn ang="0">
                            <a:pos x="2" y="12"/>
                          </a:cxn>
                          <a:cxn ang="0">
                            <a:pos x="1" y="14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21"/>
                          </a:cxn>
                          <a:cxn ang="0">
                            <a:pos x="1" y="23"/>
                          </a:cxn>
                          <a:cxn ang="0">
                            <a:pos x="3" y="25"/>
                          </a:cxn>
                          <a:cxn ang="0">
                            <a:pos x="5" y="26"/>
                          </a:cxn>
                          <a:cxn ang="0">
                            <a:pos x="7" y="26"/>
                          </a:cxn>
                          <a:cxn ang="0">
                            <a:pos x="9" y="26"/>
                          </a:cxn>
                          <a:cxn ang="0">
                            <a:pos x="12" y="25"/>
                          </a:cxn>
                          <a:cxn ang="0">
                            <a:pos x="14" y="25"/>
                          </a:cxn>
                          <a:cxn ang="0">
                            <a:pos x="16" y="24"/>
                          </a:cxn>
                          <a:cxn ang="0">
                            <a:pos x="18" y="23"/>
                          </a:cxn>
                          <a:cxn ang="0">
                            <a:pos x="20" y="21"/>
                          </a:cxn>
                          <a:cxn ang="0">
                            <a:pos x="22" y="20"/>
                          </a:cxn>
                          <a:cxn ang="0">
                            <a:pos x="24" y="19"/>
                          </a:cxn>
                          <a:cxn ang="0">
                            <a:pos x="26" y="17"/>
                          </a:cxn>
                          <a:cxn ang="0">
                            <a:pos x="27" y="15"/>
                          </a:cxn>
                          <a:cxn ang="0">
                            <a:pos x="29" y="14"/>
                          </a:cxn>
                          <a:cxn ang="0">
                            <a:pos x="30" y="11"/>
                          </a:cxn>
                          <a:cxn ang="0">
                            <a:pos x="31" y="10"/>
                          </a:cxn>
                          <a:cxn ang="0">
                            <a:pos x="31" y="7"/>
                          </a:cxn>
                          <a:cxn ang="0">
                            <a:pos x="31" y="5"/>
                          </a:cxn>
                          <a:cxn ang="0">
                            <a:pos x="30" y="3"/>
                          </a:cxn>
                          <a:cxn ang="0">
                            <a:pos x="29" y="2"/>
                          </a:cxn>
                          <a:cxn ang="0">
                            <a:pos x="27" y="1"/>
                          </a:cxn>
                          <a:cxn ang="0">
                            <a:pos x="25" y="0"/>
                          </a:cxn>
                        </a:cxnLst>
                        <a:rect l="0" t="0" r="r" b="b"/>
                        <a:pathLst>
                          <a:path w="32" h="27">
                            <a:moveTo>
                              <a:pt x="25" y="0"/>
                            </a:moveTo>
                            <a:lnTo>
                              <a:pt x="23" y="0"/>
                            </a:lnTo>
                            <a:lnTo>
                              <a:pt x="21" y="0"/>
                            </a:lnTo>
                            <a:lnTo>
                              <a:pt x="18" y="1"/>
                            </a:lnTo>
                            <a:lnTo>
                              <a:pt x="16" y="2"/>
                            </a:lnTo>
                            <a:lnTo>
                              <a:pt x="14" y="2"/>
                            </a:lnTo>
                            <a:lnTo>
                              <a:pt x="12" y="3"/>
                            </a:lnTo>
                            <a:lnTo>
                              <a:pt x="10" y="4"/>
                            </a:lnTo>
                            <a:lnTo>
                              <a:pt x="8" y="6"/>
                            </a:lnTo>
                            <a:lnTo>
                              <a:pt x="6" y="7"/>
                            </a:lnTo>
                            <a:lnTo>
                              <a:pt x="5" y="9"/>
                            </a:lnTo>
                            <a:lnTo>
                              <a:pt x="3" y="10"/>
                            </a:lnTo>
                            <a:lnTo>
                              <a:pt x="2" y="12"/>
                            </a:lnTo>
                            <a:lnTo>
                              <a:pt x="1" y="14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21"/>
                            </a:lnTo>
                            <a:lnTo>
                              <a:pt x="1" y="23"/>
                            </a:lnTo>
                            <a:lnTo>
                              <a:pt x="3" y="25"/>
                            </a:lnTo>
                            <a:lnTo>
                              <a:pt x="5" y="26"/>
                            </a:lnTo>
                            <a:lnTo>
                              <a:pt x="7" y="26"/>
                            </a:lnTo>
                            <a:lnTo>
                              <a:pt x="9" y="26"/>
                            </a:lnTo>
                            <a:lnTo>
                              <a:pt x="12" y="25"/>
                            </a:lnTo>
                            <a:lnTo>
                              <a:pt x="14" y="25"/>
                            </a:lnTo>
                            <a:lnTo>
                              <a:pt x="16" y="24"/>
                            </a:lnTo>
                            <a:lnTo>
                              <a:pt x="18" y="23"/>
                            </a:lnTo>
                            <a:lnTo>
                              <a:pt x="20" y="21"/>
                            </a:lnTo>
                            <a:lnTo>
                              <a:pt x="22" y="20"/>
                            </a:lnTo>
                            <a:lnTo>
                              <a:pt x="24" y="19"/>
                            </a:lnTo>
                            <a:lnTo>
                              <a:pt x="26" y="17"/>
                            </a:lnTo>
                            <a:lnTo>
                              <a:pt x="27" y="15"/>
                            </a:lnTo>
                            <a:lnTo>
                              <a:pt x="29" y="14"/>
                            </a:lnTo>
                            <a:lnTo>
                              <a:pt x="30" y="11"/>
                            </a:lnTo>
                            <a:lnTo>
                              <a:pt x="31" y="10"/>
                            </a:lnTo>
                            <a:lnTo>
                              <a:pt x="31" y="7"/>
                            </a:lnTo>
                            <a:lnTo>
                              <a:pt x="31" y="5"/>
                            </a:lnTo>
                            <a:lnTo>
                              <a:pt x="30" y="3"/>
                            </a:lnTo>
                            <a:lnTo>
                              <a:pt x="29" y="2"/>
                            </a:lnTo>
                            <a:lnTo>
                              <a:pt x="27" y="1"/>
                            </a:lnTo>
                            <a:lnTo>
                              <a:pt x="25" y="0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13" name="Freeform 3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62" y="305"/>
                        <a:ext cx="31" cy="1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0" y="8"/>
                          </a:cxn>
                          <a:cxn ang="0">
                            <a:pos x="4" y="0"/>
                          </a:cxn>
                          <a:cxn ang="0">
                            <a:pos x="0" y="2"/>
                          </a:cxn>
                          <a:cxn ang="0">
                            <a:pos x="28" y="11"/>
                          </a:cxn>
                          <a:cxn ang="0">
                            <a:pos x="30" y="8"/>
                          </a:cxn>
                        </a:cxnLst>
                        <a:rect l="0" t="0" r="r" b="b"/>
                        <a:pathLst>
                          <a:path w="31" h="12">
                            <a:moveTo>
                              <a:pt x="30" y="8"/>
                            </a:moveTo>
                            <a:lnTo>
                              <a:pt x="4" y="0"/>
                            </a:lnTo>
                            <a:lnTo>
                              <a:pt x="0" y="2"/>
                            </a:lnTo>
                            <a:lnTo>
                              <a:pt x="28" y="11"/>
                            </a:lnTo>
                            <a:lnTo>
                              <a:pt x="30" y="8"/>
                            </a:lnTo>
                          </a:path>
                        </a:pathLst>
                      </a:custGeom>
                      <a:solidFill>
                        <a:srgbClr val="000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41314" name="Group 354"/>
                <p:cNvGrpSpPr>
                  <a:grpSpLocks/>
                </p:cNvGrpSpPr>
                <p:nvPr/>
              </p:nvGrpSpPr>
              <p:grpSpPr bwMode="auto">
                <a:xfrm>
                  <a:off x="3312" y="316"/>
                  <a:ext cx="246" cy="180"/>
                  <a:chOff x="3312" y="316"/>
                  <a:chExt cx="246" cy="180"/>
                </a:xfrm>
              </p:grpSpPr>
              <p:grpSp>
                <p:nvGrpSpPr>
                  <p:cNvPr id="41315" name="Group 355"/>
                  <p:cNvGrpSpPr>
                    <a:grpSpLocks/>
                  </p:cNvGrpSpPr>
                  <p:nvPr/>
                </p:nvGrpSpPr>
                <p:grpSpPr bwMode="auto">
                  <a:xfrm>
                    <a:off x="3314" y="319"/>
                    <a:ext cx="244" cy="177"/>
                    <a:chOff x="3314" y="319"/>
                    <a:chExt cx="244" cy="177"/>
                  </a:xfrm>
                </p:grpSpPr>
                <p:grpSp>
                  <p:nvGrpSpPr>
                    <p:cNvPr id="41316" name="Group 3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66" y="324"/>
                      <a:ext cx="92" cy="68"/>
                      <a:chOff x="3366" y="324"/>
                      <a:chExt cx="92" cy="68"/>
                    </a:xfrm>
                  </p:grpSpPr>
                  <p:grpSp>
                    <p:nvGrpSpPr>
                      <p:cNvPr id="41317" name="Group 3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66" y="325"/>
                        <a:ext cx="92" cy="67"/>
                        <a:chOff x="3366" y="325"/>
                        <a:chExt cx="92" cy="67"/>
                      </a:xfrm>
                    </p:grpSpPr>
                    <p:sp>
                      <p:nvSpPr>
                        <p:cNvPr id="41318" name="Freeform 3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8" y="325"/>
                          <a:ext cx="76" cy="19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75" y="9"/>
                            </a:cxn>
                            <a:cxn ang="0">
                              <a:pos x="73" y="6"/>
                            </a:cxn>
                            <a:cxn ang="0">
                              <a:pos x="71" y="4"/>
                            </a:cxn>
                            <a:cxn ang="0">
                              <a:pos x="69" y="1"/>
                            </a:cxn>
                            <a:cxn ang="0">
                              <a:pos x="67" y="0"/>
                            </a:cxn>
                            <a:cxn ang="0">
                              <a:pos x="0" y="9"/>
                            </a:cxn>
                            <a:cxn ang="0">
                              <a:pos x="3" y="18"/>
                            </a:cxn>
                            <a:cxn ang="0">
                              <a:pos x="75" y="9"/>
                            </a:cxn>
                          </a:cxnLst>
                          <a:rect l="0" t="0" r="r" b="b"/>
                          <a:pathLst>
                            <a:path w="76" h="19">
                              <a:moveTo>
                                <a:pt x="75" y="9"/>
                              </a:moveTo>
                              <a:lnTo>
                                <a:pt x="73" y="6"/>
                              </a:lnTo>
                              <a:lnTo>
                                <a:pt x="71" y="4"/>
                              </a:lnTo>
                              <a:lnTo>
                                <a:pt x="69" y="1"/>
                              </a:lnTo>
                              <a:lnTo>
                                <a:pt x="67" y="0"/>
                              </a:lnTo>
                              <a:lnTo>
                                <a:pt x="0" y="9"/>
                              </a:lnTo>
                              <a:lnTo>
                                <a:pt x="3" y="18"/>
                              </a:lnTo>
                              <a:lnTo>
                                <a:pt x="75" y="9"/>
                              </a:lnTo>
                            </a:path>
                          </a:pathLst>
                        </a:custGeom>
                        <a:solidFill>
                          <a:srgbClr val="C0C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319" name="Freeform 3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66" y="334"/>
                          <a:ext cx="92" cy="5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1" y="57"/>
                            </a:cxn>
                            <a:cxn ang="0">
                              <a:pos x="91" y="8"/>
                            </a:cxn>
                            <a:cxn ang="0">
                              <a:pos x="90" y="6"/>
                            </a:cxn>
                            <a:cxn ang="0">
                              <a:pos x="89" y="4"/>
                            </a:cxn>
                            <a:cxn ang="0">
                              <a:pos x="88" y="1"/>
                            </a:cxn>
                            <a:cxn ang="0">
                              <a:pos x="86" y="0"/>
                            </a:cxn>
                            <a:cxn ang="0">
                              <a:pos x="25" y="8"/>
                            </a:cxn>
                            <a:cxn ang="0">
                              <a:pos x="23" y="8"/>
                            </a:cxn>
                            <a:cxn ang="0">
                              <a:pos x="21" y="7"/>
                            </a:cxn>
                            <a:cxn ang="0">
                              <a:pos x="20" y="6"/>
                            </a:cxn>
                            <a:cxn ang="0">
                              <a:pos x="18" y="5"/>
                            </a:cxn>
                            <a:cxn ang="0">
                              <a:pos x="17" y="3"/>
                            </a:cxn>
                            <a:cxn ang="0">
                              <a:pos x="17" y="0"/>
                            </a:cxn>
                            <a:cxn ang="0">
                              <a:pos x="1" y="2"/>
                            </a:cxn>
                            <a:cxn ang="0">
                              <a:pos x="0" y="57"/>
                            </a:cxn>
                            <a:cxn ang="0">
                              <a:pos x="91" y="57"/>
                            </a:cxn>
                          </a:cxnLst>
                          <a:rect l="0" t="0" r="r" b="b"/>
                          <a:pathLst>
                            <a:path w="92" h="58">
                              <a:moveTo>
                                <a:pt x="91" y="57"/>
                              </a:moveTo>
                              <a:lnTo>
                                <a:pt x="91" y="8"/>
                              </a:lnTo>
                              <a:lnTo>
                                <a:pt x="90" y="6"/>
                              </a:lnTo>
                              <a:lnTo>
                                <a:pt x="89" y="4"/>
                              </a:lnTo>
                              <a:lnTo>
                                <a:pt x="88" y="1"/>
                              </a:lnTo>
                              <a:lnTo>
                                <a:pt x="86" y="0"/>
                              </a:lnTo>
                              <a:lnTo>
                                <a:pt x="25" y="8"/>
                              </a:lnTo>
                              <a:lnTo>
                                <a:pt x="23" y="8"/>
                              </a:lnTo>
                              <a:lnTo>
                                <a:pt x="21" y="7"/>
                              </a:lnTo>
                              <a:lnTo>
                                <a:pt x="20" y="6"/>
                              </a:lnTo>
                              <a:lnTo>
                                <a:pt x="18" y="5"/>
                              </a:lnTo>
                              <a:lnTo>
                                <a:pt x="17" y="3"/>
                              </a:lnTo>
                              <a:lnTo>
                                <a:pt x="17" y="0"/>
                              </a:lnTo>
                              <a:lnTo>
                                <a:pt x="1" y="2"/>
                              </a:lnTo>
                              <a:lnTo>
                                <a:pt x="0" y="57"/>
                              </a:lnTo>
                              <a:lnTo>
                                <a:pt x="91" y="57"/>
                              </a:lnTo>
                            </a:path>
                          </a:pathLst>
                        </a:custGeom>
                        <a:solidFill>
                          <a:srgbClr val="FFFF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  <p:grpSp>
                    <p:nvGrpSpPr>
                      <p:cNvPr id="41320" name="Group 36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2" y="324"/>
                        <a:ext cx="41" cy="31"/>
                        <a:chOff x="3372" y="324"/>
                        <a:chExt cx="41" cy="31"/>
                      </a:xfrm>
                    </p:grpSpPr>
                    <p:sp>
                      <p:nvSpPr>
                        <p:cNvPr id="41321" name="Freeform 3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72" y="324"/>
                          <a:ext cx="37" cy="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6" y="17"/>
                            </a:cxn>
                            <a:cxn ang="0">
                              <a:pos x="8" y="0"/>
                            </a:cxn>
                            <a:cxn ang="0">
                              <a:pos x="0" y="1"/>
                            </a:cxn>
                            <a:cxn ang="0">
                              <a:pos x="27" y="19"/>
                            </a:cxn>
                            <a:cxn ang="0">
                              <a:pos x="36" y="17"/>
                            </a:cxn>
                          </a:cxnLst>
                          <a:rect l="0" t="0" r="r" b="b"/>
                          <a:pathLst>
                            <a:path w="37" h="20">
                              <a:moveTo>
                                <a:pt x="36" y="17"/>
                              </a:moveTo>
                              <a:lnTo>
                                <a:pt x="8" y="0"/>
                              </a:lnTo>
                              <a:lnTo>
                                <a:pt x="0" y="1"/>
                              </a:lnTo>
                              <a:lnTo>
                                <a:pt x="27" y="19"/>
                              </a:lnTo>
                              <a:lnTo>
                                <a:pt x="36" y="17"/>
                              </a:lnTo>
                            </a:path>
                          </a:pathLst>
                        </a:custGeom>
                        <a:solidFill>
                          <a:srgbClr val="C08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322" name="Freeform 3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98" y="342"/>
                          <a:ext cx="15" cy="13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10" y="0"/>
                            </a:cxn>
                            <a:cxn ang="0">
                              <a:pos x="0" y="2"/>
                            </a:cxn>
                            <a:cxn ang="0">
                              <a:pos x="0" y="12"/>
                            </a:cxn>
                            <a:cxn ang="0">
                              <a:pos x="14" y="10"/>
                            </a:cxn>
                            <a:cxn ang="0">
                              <a:pos x="10" y="0"/>
                            </a:cxn>
                          </a:cxnLst>
                          <a:rect l="0" t="0" r="r" b="b"/>
                          <a:pathLst>
                            <a:path w="15" h="13">
                              <a:moveTo>
                                <a:pt x="10" y="0"/>
                              </a:moveTo>
                              <a:lnTo>
                                <a:pt x="0" y="2"/>
                              </a:lnTo>
                              <a:lnTo>
                                <a:pt x="0" y="12"/>
                              </a:lnTo>
                              <a:lnTo>
                                <a:pt x="14" y="10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60402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323" name="Group 3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4" y="319"/>
                      <a:ext cx="244" cy="177"/>
                      <a:chOff x="3314" y="319"/>
                      <a:chExt cx="244" cy="177"/>
                    </a:xfrm>
                  </p:grpSpPr>
                  <p:sp>
                    <p:nvSpPr>
                      <p:cNvPr id="41324" name="Freeform 3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4" y="344"/>
                        <a:ext cx="7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9"/>
                          </a:cxn>
                          <a:cxn ang="0">
                            <a:pos x="73" y="6"/>
                          </a:cxn>
                          <a:cxn ang="0">
                            <a:pos x="71" y="4"/>
                          </a:cxn>
                          <a:cxn ang="0">
                            <a:pos x="69" y="1"/>
                          </a:cxn>
                          <a:cxn ang="0">
                            <a:pos x="67" y="0"/>
                          </a:cxn>
                          <a:cxn ang="0">
                            <a:pos x="0" y="9"/>
                          </a:cxn>
                          <a:cxn ang="0">
                            <a:pos x="3" y="18"/>
                          </a:cxn>
                          <a:cxn ang="0">
                            <a:pos x="75" y="9"/>
                          </a:cxn>
                        </a:cxnLst>
                        <a:rect l="0" t="0" r="r" b="b"/>
                        <a:pathLst>
                          <a:path w="76" h="19">
                            <a:moveTo>
                              <a:pt x="75" y="9"/>
                            </a:moveTo>
                            <a:lnTo>
                              <a:pt x="73" y="6"/>
                            </a:lnTo>
                            <a:lnTo>
                              <a:pt x="71" y="4"/>
                            </a:lnTo>
                            <a:lnTo>
                              <a:pt x="69" y="1"/>
                            </a:lnTo>
                            <a:lnTo>
                              <a:pt x="67" y="0"/>
                            </a:lnTo>
                            <a:lnTo>
                              <a:pt x="0" y="9"/>
                            </a:lnTo>
                            <a:lnTo>
                              <a:pt x="3" y="18"/>
                            </a:lnTo>
                            <a:lnTo>
                              <a:pt x="75" y="9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25" name="Freeform 3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14" y="319"/>
                        <a:ext cx="86" cy="1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5" y="24"/>
                          </a:cxn>
                          <a:cxn ang="0">
                            <a:pos x="47" y="0"/>
                          </a:cxn>
                          <a:cxn ang="0">
                            <a:pos x="11" y="7"/>
                          </a:cxn>
                          <a:cxn ang="0">
                            <a:pos x="8" y="7"/>
                          </a:cxn>
                          <a:cxn ang="0">
                            <a:pos x="5" y="8"/>
                          </a:cxn>
                          <a:cxn ang="0">
                            <a:pos x="3" y="10"/>
                          </a:cxn>
                          <a:cxn ang="0">
                            <a:pos x="2" y="11"/>
                          </a:cxn>
                          <a:cxn ang="0">
                            <a:pos x="0" y="13"/>
                          </a:cxn>
                          <a:cxn ang="0">
                            <a:pos x="0" y="15"/>
                          </a:cxn>
                          <a:cxn ang="0">
                            <a:pos x="0" y="140"/>
                          </a:cxn>
                          <a:cxn ang="0">
                            <a:pos x="34" y="167"/>
                          </a:cxn>
                          <a:cxn ang="0">
                            <a:pos x="85" y="24"/>
                          </a:cxn>
                        </a:cxnLst>
                        <a:rect l="0" t="0" r="r" b="b"/>
                        <a:pathLst>
                          <a:path w="86" h="168">
                            <a:moveTo>
                              <a:pt x="85" y="24"/>
                            </a:moveTo>
                            <a:lnTo>
                              <a:pt x="47" y="0"/>
                            </a:lnTo>
                            <a:lnTo>
                              <a:pt x="11" y="7"/>
                            </a:lnTo>
                            <a:lnTo>
                              <a:pt x="8" y="7"/>
                            </a:lnTo>
                            <a:lnTo>
                              <a:pt x="5" y="8"/>
                            </a:lnTo>
                            <a:lnTo>
                              <a:pt x="3" y="10"/>
                            </a:lnTo>
                            <a:lnTo>
                              <a:pt x="2" y="11"/>
                            </a:lnTo>
                            <a:lnTo>
                              <a:pt x="0" y="13"/>
                            </a:lnTo>
                            <a:lnTo>
                              <a:pt x="0" y="15"/>
                            </a:lnTo>
                            <a:lnTo>
                              <a:pt x="0" y="140"/>
                            </a:lnTo>
                            <a:lnTo>
                              <a:pt x="34" y="167"/>
                            </a:lnTo>
                            <a:lnTo>
                              <a:pt x="85" y="24"/>
                            </a:lnTo>
                          </a:path>
                        </a:pathLst>
                      </a:custGeom>
                      <a:solidFill>
                        <a:srgbClr val="C0C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26" name="Freeform 3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4" y="354"/>
                        <a:ext cx="37" cy="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12"/>
                          </a:cxn>
                          <a:cxn ang="0">
                            <a:pos x="4" y="0"/>
                          </a:cxn>
                          <a:cxn ang="0">
                            <a:pos x="0" y="40"/>
                          </a:cxn>
                          <a:cxn ang="0">
                            <a:pos x="34" y="52"/>
                          </a:cxn>
                          <a:cxn ang="0">
                            <a:pos x="36" y="12"/>
                          </a:cxn>
                        </a:cxnLst>
                        <a:rect l="0" t="0" r="r" b="b"/>
                        <a:pathLst>
                          <a:path w="37" h="53">
                            <a:moveTo>
                              <a:pt x="36" y="12"/>
                            </a:moveTo>
                            <a:lnTo>
                              <a:pt x="4" y="0"/>
                            </a:lnTo>
                            <a:lnTo>
                              <a:pt x="0" y="40"/>
                            </a:lnTo>
                            <a:lnTo>
                              <a:pt x="34" y="52"/>
                            </a:lnTo>
                            <a:lnTo>
                              <a:pt x="36" y="12"/>
                            </a:lnTo>
                          </a:path>
                        </a:pathLst>
                      </a:custGeom>
                      <a:solidFill>
                        <a:srgbClr val="8080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27" name="Freeform 36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7" y="343"/>
                        <a:ext cx="211" cy="1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10" y="77"/>
                          </a:cxn>
                          <a:cxn ang="0">
                            <a:pos x="193" y="23"/>
                          </a:cxn>
                          <a:cxn ang="0">
                            <a:pos x="190" y="62"/>
                          </a:cxn>
                          <a:cxn ang="0">
                            <a:pos x="127" y="73"/>
                          </a:cxn>
                          <a:cxn ang="0">
                            <a:pos x="127" y="22"/>
                          </a:cxn>
                          <a:cxn ang="0">
                            <a:pos x="127" y="18"/>
                          </a:cxn>
                          <a:cxn ang="0">
                            <a:pos x="126" y="16"/>
                          </a:cxn>
                          <a:cxn ang="0">
                            <a:pos x="125" y="13"/>
                          </a:cxn>
                          <a:cxn ang="0">
                            <a:pos x="123" y="11"/>
                          </a:cxn>
                          <a:cxn ang="0">
                            <a:pos x="122" y="10"/>
                          </a:cxn>
                          <a:cxn ang="0">
                            <a:pos x="61" y="18"/>
                          </a:cxn>
                          <a:cxn ang="0">
                            <a:pos x="58" y="18"/>
                          </a:cxn>
                          <a:cxn ang="0">
                            <a:pos x="56" y="17"/>
                          </a:cxn>
                          <a:cxn ang="0">
                            <a:pos x="55" y="16"/>
                          </a:cxn>
                          <a:cxn ang="0">
                            <a:pos x="54" y="14"/>
                          </a:cxn>
                          <a:cxn ang="0">
                            <a:pos x="53" y="13"/>
                          </a:cxn>
                          <a:cxn ang="0">
                            <a:pos x="52" y="10"/>
                          </a:cxn>
                          <a:cxn ang="0">
                            <a:pos x="52" y="6"/>
                          </a:cxn>
                          <a:cxn ang="0">
                            <a:pos x="52" y="3"/>
                          </a:cxn>
                          <a:cxn ang="0">
                            <a:pos x="53" y="0"/>
                          </a:cxn>
                          <a:cxn ang="0">
                            <a:pos x="11" y="10"/>
                          </a:cxn>
                          <a:cxn ang="0">
                            <a:pos x="8" y="11"/>
                          </a:cxn>
                          <a:cxn ang="0">
                            <a:pos x="6" y="12"/>
                          </a:cxn>
                          <a:cxn ang="0">
                            <a:pos x="4" y="13"/>
                          </a:cxn>
                          <a:cxn ang="0">
                            <a:pos x="2" y="15"/>
                          </a:cxn>
                          <a:cxn ang="0">
                            <a:pos x="0" y="17"/>
                          </a:cxn>
                          <a:cxn ang="0">
                            <a:pos x="0" y="19"/>
                          </a:cxn>
                          <a:cxn ang="0">
                            <a:pos x="0" y="143"/>
                          </a:cxn>
                          <a:cxn ang="0">
                            <a:pos x="15" y="152"/>
                          </a:cxn>
                          <a:cxn ang="0">
                            <a:pos x="19" y="152"/>
                          </a:cxn>
                          <a:cxn ang="0">
                            <a:pos x="38" y="129"/>
                          </a:cxn>
                          <a:cxn ang="0">
                            <a:pos x="180" y="104"/>
                          </a:cxn>
                          <a:cxn ang="0">
                            <a:pos x="181" y="99"/>
                          </a:cxn>
                          <a:cxn ang="0">
                            <a:pos x="181" y="95"/>
                          </a:cxn>
                          <a:cxn ang="0">
                            <a:pos x="182" y="92"/>
                          </a:cxn>
                          <a:cxn ang="0">
                            <a:pos x="184" y="89"/>
                          </a:cxn>
                          <a:cxn ang="0">
                            <a:pos x="186" y="87"/>
                          </a:cxn>
                          <a:cxn ang="0">
                            <a:pos x="189" y="84"/>
                          </a:cxn>
                          <a:cxn ang="0">
                            <a:pos x="192" y="81"/>
                          </a:cxn>
                          <a:cxn ang="0">
                            <a:pos x="195" y="80"/>
                          </a:cxn>
                          <a:cxn ang="0">
                            <a:pos x="198" y="79"/>
                          </a:cxn>
                          <a:cxn ang="0">
                            <a:pos x="200" y="78"/>
                          </a:cxn>
                          <a:cxn ang="0">
                            <a:pos x="204" y="77"/>
                          </a:cxn>
                          <a:cxn ang="0">
                            <a:pos x="207" y="77"/>
                          </a:cxn>
                          <a:cxn ang="0">
                            <a:pos x="210" y="77"/>
                          </a:cxn>
                        </a:cxnLst>
                        <a:rect l="0" t="0" r="r" b="b"/>
                        <a:pathLst>
                          <a:path w="211" h="153">
                            <a:moveTo>
                              <a:pt x="210" y="77"/>
                            </a:moveTo>
                            <a:lnTo>
                              <a:pt x="193" y="23"/>
                            </a:lnTo>
                            <a:lnTo>
                              <a:pt x="190" y="62"/>
                            </a:lnTo>
                            <a:lnTo>
                              <a:pt x="127" y="73"/>
                            </a:lnTo>
                            <a:lnTo>
                              <a:pt x="127" y="22"/>
                            </a:lnTo>
                            <a:lnTo>
                              <a:pt x="127" y="18"/>
                            </a:lnTo>
                            <a:lnTo>
                              <a:pt x="126" y="16"/>
                            </a:lnTo>
                            <a:lnTo>
                              <a:pt x="125" y="13"/>
                            </a:lnTo>
                            <a:lnTo>
                              <a:pt x="123" y="11"/>
                            </a:lnTo>
                            <a:lnTo>
                              <a:pt x="122" y="10"/>
                            </a:lnTo>
                            <a:lnTo>
                              <a:pt x="61" y="18"/>
                            </a:lnTo>
                            <a:lnTo>
                              <a:pt x="58" y="18"/>
                            </a:lnTo>
                            <a:lnTo>
                              <a:pt x="56" y="17"/>
                            </a:lnTo>
                            <a:lnTo>
                              <a:pt x="55" y="16"/>
                            </a:lnTo>
                            <a:lnTo>
                              <a:pt x="54" y="14"/>
                            </a:lnTo>
                            <a:lnTo>
                              <a:pt x="53" y="13"/>
                            </a:lnTo>
                            <a:lnTo>
                              <a:pt x="52" y="10"/>
                            </a:lnTo>
                            <a:lnTo>
                              <a:pt x="52" y="6"/>
                            </a:lnTo>
                            <a:lnTo>
                              <a:pt x="52" y="3"/>
                            </a:lnTo>
                            <a:lnTo>
                              <a:pt x="53" y="0"/>
                            </a:lnTo>
                            <a:lnTo>
                              <a:pt x="11" y="10"/>
                            </a:lnTo>
                            <a:lnTo>
                              <a:pt x="8" y="11"/>
                            </a:lnTo>
                            <a:lnTo>
                              <a:pt x="6" y="12"/>
                            </a:lnTo>
                            <a:lnTo>
                              <a:pt x="4" y="13"/>
                            </a:lnTo>
                            <a:lnTo>
                              <a:pt x="2" y="15"/>
                            </a:lnTo>
                            <a:lnTo>
                              <a:pt x="0" y="17"/>
                            </a:lnTo>
                            <a:lnTo>
                              <a:pt x="0" y="19"/>
                            </a:lnTo>
                            <a:lnTo>
                              <a:pt x="0" y="143"/>
                            </a:lnTo>
                            <a:lnTo>
                              <a:pt x="15" y="152"/>
                            </a:lnTo>
                            <a:lnTo>
                              <a:pt x="19" y="152"/>
                            </a:lnTo>
                            <a:lnTo>
                              <a:pt x="38" y="129"/>
                            </a:lnTo>
                            <a:lnTo>
                              <a:pt x="180" y="104"/>
                            </a:lnTo>
                            <a:lnTo>
                              <a:pt x="181" y="99"/>
                            </a:lnTo>
                            <a:lnTo>
                              <a:pt x="181" y="95"/>
                            </a:lnTo>
                            <a:lnTo>
                              <a:pt x="182" y="92"/>
                            </a:lnTo>
                            <a:lnTo>
                              <a:pt x="184" y="89"/>
                            </a:lnTo>
                            <a:lnTo>
                              <a:pt x="186" y="87"/>
                            </a:lnTo>
                            <a:lnTo>
                              <a:pt x="189" y="84"/>
                            </a:lnTo>
                            <a:lnTo>
                              <a:pt x="192" y="81"/>
                            </a:lnTo>
                            <a:lnTo>
                              <a:pt x="195" y="80"/>
                            </a:lnTo>
                            <a:lnTo>
                              <a:pt x="198" y="79"/>
                            </a:lnTo>
                            <a:lnTo>
                              <a:pt x="200" y="78"/>
                            </a:lnTo>
                            <a:lnTo>
                              <a:pt x="204" y="77"/>
                            </a:lnTo>
                            <a:lnTo>
                              <a:pt x="207" y="77"/>
                            </a:lnTo>
                            <a:lnTo>
                              <a:pt x="210" y="77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grpSp>
                <p:nvGrpSpPr>
                  <p:cNvPr id="41328" name="Group 368"/>
                  <p:cNvGrpSpPr>
                    <a:grpSpLocks/>
                  </p:cNvGrpSpPr>
                  <p:nvPr/>
                </p:nvGrpSpPr>
                <p:grpSpPr bwMode="auto">
                  <a:xfrm>
                    <a:off x="3312" y="316"/>
                    <a:ext cx="198" cy="142"/>
                    <a:chOff x="3312" y="316"/>
                    <a:chExt cx="198" cy="142"/>
                  </a:xfrm>
                </p:grpSpPr>
                <p:grpSp>
                  <p:nvGrpSpPr>
                    <p:cNvPr id="41329" name="Group 3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12" y="316"/>
                      <a:ext cx="152" cy="142"/>
                      <a:chOff x="3312" y="316"/>
                      <a:chExt cx="152" cy="142"/>
                    </a:xfrm>
                  </p:grpSpPr>
                  <p:grpSp>
                    <p:nvGrpSpPr>
                      <p:cNvPr id="41330" name="Group 3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12" y="328"/>
                        <a:ext cx="152" cy="130"/>
                        <a:chOff x="3312" y="328"/>
                        <a:chExt cx="152" cy="130"/>
                      </a:xfrm>
                    </p:grpSpPr>
                    <p:grpSp>
                      <p:nvGrpSpPr>
                        <p:cNvPr id="41331" name="Group 37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12" y="328"/>
                          <a:ext cx="93" cy="130"/>
                          <a:chOff x="3312" y="328"/>
                          <a:chExt cx="93" cy="130"/>
                        </a:xfrm>
                      </p:grpSpPr>
                      <p:grpSp>
                        <p:nvGrpSpPr>
                          <p:cNvPr id="41332" name="Group 37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3" y="328"/>
                            <a:ext cx="37" cy="88"/>
                            <a:chOff x="3313" y="328"/>
                            <a:chExt cx="37" cy="88"/>
                          </a:xfrm>
                        </p:grpSpPr>
                        <p:sp>
                          <p:nvSpPr>
                            <p:cNvPr id="41333" name="Line 373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3313" y="328"/>
                              <a:ext cx="37" cy="32"/>
                            </a:xfrm>
                            <a:prstGeom prst="line">
                              <a:avLst/>
                            </a:prstGeom>
                            <a:noFill/>
                            <a:ln w="12700">
                              <a:solidFill>
                                <a:srgbClr val="808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endParaRPr lang="fr-FR"/>
                            </a:p>
                          </p:txBody>
                        </p:sp>
                        <p:grpSp>
                          <p:nvGrpSpPr>
                            <p:cNvPr id="41334" name="Group 37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14" y="364"/>
                              <a:ext cx="32" cy="52"/>
                              <a:chOff x="3314" y="364"/>
                              <a:chExt cx="32" cy="52"/>
                            </a:xfrm>
                          </p:grpSpPr>
                          <p:sp>
                            <p:nvSpPr>
                              <p:cNvPr id="41335" name="Line 375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64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6" name="Line 37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0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7" name="Line 37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76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8" name="Line 37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2"/>
                                <a:ext cx="32" cy="28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39" name="Line 37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 flipV="1">
                                <a:off x="3314" y="387"/>
                                <a:ext cx="32" cy="29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808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  <p:grpSp>
                        <p:nvGrpSpPr>
                          <p:cNvPr id="41340" name="Group 38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2" y="414"/>
                            <a:ext cx="93" cy="44"/>
                            <a:chOff x="3312" y="414"/>
                            <a:chExt cx="93" cy="44"/>
                          </a:xfrm>
                        </p:grpSpPr>
                        <p:sp>
                          <p:nvSpPr>
                            <p:cNvPr id="41341" name="Freeform 3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21"/>
                              <a:ext cx="93" cy="37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18"/>
                                </a:cxn>
                                <a:cxn ang="0">
                                  <a:pos x="87" y="27"/>
                                </a:cxn>
                                <a:cxn ang="0">
                                  <a:pos x="34" y="36"/>
                                </a:cxn>
                                <a:cxn ang="0">
                                  <a:pos x="0" y="8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4" y="28"/>
                                </a:cxn>
                                <a:cxn ang="0">
                                  <a:pos x="92" y="18"/>
                                </a:cxn>
                              </a:cxnLst>
                              <a:rect l="0" t="0" r="r" b="b"/>
                              <a:pathLst>
                                <a:path w="93" h="37">
                                  <a:moveTo>
                                    <a:pt x="92" y="18"/>
                                  </a:moveTo>
                                  <a:lnTo>
                                    <a:pt x="87" y="27"/>
                                  </a:lnTo>
                                  <a:lnTo>
                                    <a:pt x="34" y="36"/>
                                  </a:lnTo>
                                  <a:lnTo>
                                    <a:pt x="0" y="8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4" y="28"/>
                                  </a:lnTo>
                                  <a:lnTo>
                                    <a:pt x="92" y="18"/>
                                  </a:lnTo>
                                </a:path>
                              </a:pathLst>
                            </a:custGeom>
                            <a:solidFill>
                              <a:srgbClr val="80808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342" name="Freeform 3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5"/>
                              <a:ext cx="93" cy="35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2" y="24"/>
                                </a:cxn>
                                <a:cxn ang="0">
                                  <a:pos x="34" y="34"/>
                                </a:cxn>
                                <a:cxn ang="0">
                                  <a:pos x="0" y="6"/>
                                </a:cxn>
                                <a:cxn ang="0">
                                  <a:pos x="0" y="0"/>
                                </a:cxn>
                                <a:cxn ang="0">
                                  <a:pos x="35" y="29"/>
                                </a:cxn>
                                <a:cxn ang="0">
                                  <a:pos x="90" y="20"/>
                                </a:cxn>
                                <a:cxn ang="0">
                                  <a:pos x="92" y="24"/>
                                </a:cxn>
                              </a:cxnLst>
                              <a:rect l="0" t="0" r="r" b="b"/>
                              <a:pathLst>
                                <a:path w="93" h="35">
                                  <a:moveTo>
                                    <a:pt x="92" y="24"/>
                                  </a:moveTo>
                                  <a:lnTo>
                                    <a:pt x="34" y="34"/>
                                  </a:lnTo>
                                  <a:lnTo>
                                    <a:pt x="0" y="6"/>
                                  </a:lnTo>
                                  <a:lnTo>
                                    <a:pt x="0" y="0"/>
                                  </a:lnTo>
                                  <a:lnTo>
                                    <a:pt x="35" y="29"/>
                                  </a:lnTo>
                                  <a:lnTo>
                                    <a:pt x="90" y="20"/>
                                  </a:lnTo>
                                  <a:lnTo>
                                    <a:pt x="92" y="24"/>
                                  </a:lnTo>
                                </a:path>
                              </a:pathLst>
                            </a:custGeom>
                            <a:solidFill>
                              <a:srgbClr val="C0C0C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41343" name="Freeform 3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2" y="414"/>
                              <a:ext cx="3" cy="3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1"/>
                                </a:cxn>
                                <a:cxn ang="0">
                                  <a:pos x="2" y="2"/>
                                </a:cxn>
                                <a:cxn ang="0">
                                  <a:pos x="2" y="0"/>
                                </a:cxn>
                                <a:cxn ang="0">
                                  <a:pos x="0" y="1"/>
                                </a:cxn>
                              </a:cxnLst>
                              <a:rect l="0" t="0" r="r" b="b"/>
                              <a:pathLst>
                                <a:path w="3" h="3">
                                  <a:moveTo>
                                    <a:pt x="0" y="1"/>
                                  </a:moveTo>
                                  <a:lnTo>
                                    <a:pt x="2" y="2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</a:path>
                              </a:pathLst>
                            </a:custGeom>
                            <a:solidFill>
                              <a:srgbClr val="A0A0A0"/>
                            </a:solidFill>
                            <a:ln w="12700" cap="rnd" cmpd="sng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</p:grpSp>
                    <p:grpSp>
                      <p:nvGrpSpPr>
                        <p:cNvPr id="41344" name="Group 38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98" y="375"/>
                          <a:ext cx="66" cy="46"/>
                          <a:chOff x="3398" y="375"/>
                          <a:chExt cx="66" cy="46"/>
                        </a:xfrm>
                      </p:grpSpPr>
                      <p:sp>
                        <p:nvSpPr>
                          <p:cNvPr id="41345" name="Freeform 38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02" y="375"/>
                            <a:ext cx="59" cy="4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58" y="0"/>
                              </a:cxn>
                              <a:cxn ang="0">
                                <a:pos x="58" y="37"/>
                              </a:cxn>
                              <a:cxn ang="0">
                                <a:pos x="0" y="45"/>
                              </a:cxn>
                              <a:cxn ang="0">
                                <a:pos x="0" y="8"/>
                              </a:cxn>
                              <a:cxn ang="0">
                                <a:pos x="58" y="0"/>
                              </a:cxn>
                            </a:cxnLst>
                            <a:rect l="0" t="0" r="r" b="b"/>
                            <a:pathLst>
                              <a:path w="59" h="46">
                                <a:moveTo>
                                  <a:pt x="58" y="0"/>
                                </a:moveTo>
                                <a:lnTo>
                                  <a:pt x="58" y="37"/>
                                </a:lnTo>
                                <a:lnTo>
                                  <a:pt x="0" y="45"/>
                                </a:lnTo>
                                <a:lnTo>
                                  <a:pt x="0" y="8"/>
                                </a:lnTo>
                                <a:lnTo>
                                  <a:pt x="58" y="0"/>
                                </a:lnTo>
                              </a:path>
                            </a:pathLst>
                          </a:custGeom>
                          <a:solidFill>
                            <a:srgbClr val="C0C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fr-FR"/>
                          </a:p>
                        </p:txBody>
                      </p:sp>
                      <p:grpSp>
                        <p:nvGrpSpPr>
                          <p:cNvPr id="41346" name="Group 38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98" y="383"/>
                            <a:ext cx="66" cy="29"/>
                            <a:chOff x="3398" y="383"/>
                            <a:chExt cx="66" cy="29"/>
                          </a:xfrm>
                        </p:grpSpPr>
                        <p:grpSp>
                          <p:nvGrpSpPr>
                            <p:cNvPr id="41347" name="Group 38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83"/>
                              <a:ext cx="66" cy="8"/>
                              <a:chOff x="3398" y="383"/>
                              <a:chExt cx="66" cy="8"/>
                            </a:xfrm>
                          </p:grpSpPr>
                          <p:sp>
                            <p:nvSpPr>
                              <p:cNvPr id="41348" name="Line 38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7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49" name="Line 389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83"/>
                                <a:ext cx="66" cy="1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0" name="Line 39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351" name="Group 39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394"/>
                              <a:ext cx="66" cy="7"/>
                              <a:chOff x="3398" y="394"/>
                              <a:chExt cx="66" cy="7"/>
                            </a:xfrm>
                          </p:grpSpPr>
                          <p:sp>
                            <p:nvSpPr>
                              <p:cNvPr id="41352" name="Line 392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3" name="Line 39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394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4" name="Line 39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1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grpSp>
                          <p:nvGrpSpPr>
                            <p:cNvPr id="41355" name="Group 39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398" y="405"/>
                              <a:ext cx="66" cy="7"/>
                              <a:chOff x="3398" y="405"/>
                              <a:chExt cx="66" cy="7"/>
                            </a:xfrm>
                          </p:grpSpPr>
                          <p:sp>
                            <p:nvSpPr>
                              <p:cNvPr id="41356" name="Line 39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8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7" name="Line 39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05"/>
                                <a:ext cx="66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  <p:sp>
                            <p:nvSpPr>
                              <p:cNvPr id="41358" name="Line 398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3398" y="412"/>
                                <a:ext cx="65" cy="0"/>
                              </a:xfrm>
                              <a:prstGeom prst="line">
                                <a:avLst/>
                              </a:prstGeom>
                              <a:noFill/>
                              <a:ln w="1270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</p:spPr>
                            <p:txBody>
                              <a:bodyPr wrap="none" anchor="ctr"/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</p:grpSp>
                    </p:grpSp>
                  </p:grpSp>
                  <p:grpSp>
                    <p:nvGrpSpPr>
                      <p:cNvPr id="41359" name="Group 39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33" y="316"/>
                        <a:ext cx="12" cy="18"/>
                        <a:chOff x="3433" y="316"/>
                        <a:chExt cx="12" cy="18"/>
                      </a:xfrm>
                    </p:grpSpPr>
                    <p:sp>
                      <p:nvSpPr>
                        <p:cNvPr id="41360" name="Freeform 40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36" y="320"/>
                          <a:ext cx="7" cy="1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6" y="0"/>
                            </a:cxn>
                            <a:cxn ang="0">
                              <a:pos x="6" y="12"/>
                            </a:cxn>
                            <a:cxn ang="0">
                              <a:pos x="0" y="13"/>
                            </a:cxn>
                            <a:cxn ang="0">
                              <a:pos x="0" y="0"/>
                            </a:cxn>
                            <a:cxn ang="0">
                              <a:pos x="6" y="0"/>
                            </a:cxn>
                          </a:cxnLst>
                          <a:rect l="0" t="0" r="r" b="b"/>
                          <a:pathLst>
                            <a:path w="7" h="14">
                              <a:moveTo>
                                <a:pt x="6" y="0"/>
                              </a:moveTo>
                              <a:lnTo>
                                <a:pt x="6" y="12"/>
                              </a:lnTo>
                              <a:lnTo>
                                <a:pt x="0" y="13"/>
                              </a:lnTo>
                              <a:lnTo>
                                <a:pt x="0" y="0"/>
                              </a:lnTo>
                              <a:lnTo>
                                <a:pt x="6" y="0"/>
                              </a:lnTo>
                            </a:path>
                          </a:pathLst>
                        </a:custGeom>
                        <a:solidFill>
                          <a:srgbClr val="808000"/>
                        </a:solidFill>
                        <a:ln w="12700" cap="rnd" cmpd="sng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361" name="Oval 40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33" y="316"/>
                          <a:ext cx="12" cy="5"/>
                        </a:xfrm>
                        <a:prstGeom prst="ellipse">
                          <a:avLst/>
                        </a:prstGeom>
                        <a:solidFill>
                          <a:srgbClr val="000000"/>
                        </a:solidFill>
                        <a:ln w="12700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</p:grpSp>
                </p:grpSp>
                <p:grpSp>
                  <p:nvGrpSpPr>
                    <p:cNvPr id="41362" name="Group 4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05" y="389"/>
                      <a:ext cx="5" cy="10"/>
                      <a:chOff x="3505" y="389"/>
                      <a:chExt cx="5" cy="10"/>
                    </a:xfrm>
                  </p:grpSpPr>
                  <p:sp>
                    <p:nvSpPr>
                      <p:cNvPr id="41363" name="Freeform 4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06" y="390"/>
                        <a:ext cx="3" cy="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8"/>
                          </a:cxn>
                          <a:cxn ang="0">
                            <a:pos x="0" y="7"/>
                          </a:cxn>
                          <a:cxn ang="0">
                            <a:pos x="0" y="0"/>
                          </a:cxn>
                          <a:cxn ang="0">
                            <a:pos x="2" y="1"/>
                          </a:cxn>
                          <a:cxn ang="0">
                            <a:pos x="2" y="8"/>
                          </a:cxn>
                        </a:cxnLst>
                        <a:rect l="0" t="0" r="r" b="b"/>
                        <a:pathLst>
                          <a:path w="3" h="9">
                            <a:moveTo>
                              <a:pt x="2" y="8"/>
                            </a:moveTo>
                            <a:lnTo>
                              <a:pt x="0" y="7"/>
                            </a:lnTo>
                            <a:lnTo>
                              <a:pt x="0" y="0"/>
                            </a:lnTo>
                            <a:lnTo>
                              <a:pt x="2" y="1"/>
                            </a:lnTo>
                            <a:lnTo>
                              <a:pt x="2" y="8"/>
                            </a:lnTo>
                          </a:path>
                        </a:pathLst>
                      </a:custGeom>
                      <a:solidFill>
                        <a:srgbClr val="FFFF00"/>
                      </a:solidFill>
                      <a:ln w="12700" cap="rnd" cmpd="sng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41364" name="Oval 4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05" y="389"/>
                        <a:ext cx="5" cy="2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FR"/>
                      </a:p>
                    </p:txBody>
                  </p:sp>
                </p:grpSp>
              </p:grpSp>
            </p:grpSp>
          </p:grpSp>
        </p:grpSp>
      </p:grpSp>
      <p:sp>
        <p:nvSpPr>
          <p:cNvPr id="41365" name="Rectangle 405"/>
          <p:cNvSpPr>
            <a:spLocks noChangeArrowheads="1"/>
          </p:cNvSpPr>
          <p:nvPr/>
        </p:nvSpPr>
        <p:spPr bwMode="auto">
          <a:xfrm>
            <a:off x="1960563" y="3582988"/>
            <a:ext cx="3079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3.</a:t>
            </a:r>
          </a:p>
        </p:txBody>
      </p:sp>
      <p:sp>
        <p:nvSpPr>
          <p:cNvPr id="41366" name="Rectangle 406"/>
          <p:cNvSpPr>
            <a:spLocks noChangeArrowheads="1"/>
          </p:cNvSpPr>
          <p:nvPr/>
        </p:nvSpPr>
        <p:spPr bwMode="auto">
          <a:xfrm>
            <a:off x="228600" y="3505200"/>
            <a:ext cx="11350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2. Transport</a:t>
            </a:r>
          </a:p>
        </p:txBody>
      </p:sp>
      <p:sp>
        <p:nvSpPr>
          <p:cNvPr id="41367" name="Rectangle 407"/>
          <p:cNvSpPr>
            <a:spLocks noChangeArrowheads="1"/>
          </p:cNvSpPr>
          <p:nvPr/>
        </p:nvSpPr>
        <p:spPr bwMode="auto">
          <a:xfrm>
            <a:off x="5638800" y="127000"/>
            <a:ext cx="2794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41368" name="Rectangle 408"/>
          <p:cNvSpPr>
            <a:spLocks noChangeArrowheads="1"/>
          </p:cNvSpPr>
          <p:nvPr/>
        </p:nvSpPr>
        <p:spPr bwMode="auto">
          <a:xfrm>
            <a:off x="6781800" y="1143000"/>
            <a:ext cx="1233488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12. Transport</a:t>
            </a:r>
          </a:p>
        </p:txBody>
      </p:sp>
      <p:sp>
        <p:nvSpPr>
          <p:cNvPr id="41369" name="Rectangle 409"/>
          <p:cNvSpPr>
            <a:spLocks noChangeArrowheads="1"/>
          </p:cNvSpPr>
          <p:nvPr/>
        </p:nvSpPr>
        <p:spPr bwMode="auto">
          <a:xfrm>
            <a:off x="2717800" y="215900"/>
            <a:ext cx="2794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41370" name="Rectangle 410"/>
          <p:cNvSpPr>
            <a:spLocks noChangeArrowheads="1"/>
          </p:cNvSpPr>
          <p:nvPr/>
        </p:nvSpPr>
        <p:spPr bwMode="auto">
          <a:xfrm>
            <a:off x="4297363" y="5692775"/>
            <a:ext cx="615950" cy="3492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1" name="Rectangle 411"/>
          <p:cNvSpPr>
            <a:spLocks noChangeArrowheads="1"/>
          </p:cNvSpPr>
          <p:nvPr/>
        </p:nvSpPr>
        <p:spPr bwMode="auto">
          <a:xfrm>
            <a:off x="7154863" y="5683250"/>
            <a:ext cx="658812" cy="3492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2" name="Rectangle 412"/>
          <p:cNvSpPr>
            <a:spLocks noChangeArrowheads="1"/>
          </p:cNvSpPr>
          <p:nvPr/>
        </p:nvSpPr>
        <p:spPr bwMode="auto">
          <a:xfrm>
            <a:off x="8978900" y="5683250"/>
            <a:ext cx="57785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3" name="Rectangle 413"/>
          <p:cNvSpPr>
            <a:spLocks noChangeArrowheads="1"/>
          </p:cNvSpPr>
          <p:nvPr/>
        </p:nvSpPr>
        <p:spPr bwMode="auto">
          <a:xfrm>
            <a:off x="8820150" y="6045200"/>
            <a:ext cx="1017588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a. Courrier</a:t>
            </a:r>
          </a:p>
        </p:txBody>
      </p:sp>
      <p:sp>
        <p:nvSpPr>
          <p:cNvPr id="41375" name="Rectangle 415"/>
          <p:cNvSpPr>
            <a:spLocks noChangeArrowheads="1"/>
          </p:cNvSpPr>
          <p:nvPr/>
        </p:nvSpPr>
        <p:spPr bwMode="auto">
          <a:xfrm>
            <a:off x="2789238" y="4745038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376" name="Group 416"/>
          <p:cNvGrpSpPr>
            <a:grpSpLocks/>
          </p:cNvGrpSpPr>
          <p:nvPr/>
        </p:nvGrpSpPr>
        <p:grpSpPr bwMode="auto">
          <a:xfrm>
            <a:off x="2800350" y="4783138"/>
            <a:ext cx="320675" cy="42862"/>
            <a:chOff x="1764" y="3013"/>
            <a:chExt cx="202" cy="27"/>
          </a:xfrm>
        </p:grpSpPr>
        <p:sp>
          <p:nvSpPr>
            <p:cNvPr id="41377" name="Rectangle 417"/>
            <p:cNvSpPr>
              <a:spLocks noChangeArrowheads="1"/>
            </p:cNvSpPr>
            <p:nvPr/>
          </p:nvSpPr>
          <p:spPr bwMode="auto">
            <a:xfrm>
              <a:off x="1764" y="3013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78" name="Rectangle 418"/>
            <p:cNvSpPr>
              <a:spLocks noChangeArrowheads="1"/>
            </p:cNvSpPr>
            <p:nvPr/>
          </p:nvSpPr>
          <p:spPr bwMode="auto">
            <a:xfrm>
              <a:off x="1855" y="3013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79" name="Rectangle 419"/>
            <p:cNvSpPr>
              <a:spLocks noChangeArrowheads="1"/>
            </p:cNvSpPr>
            <p:nvPr/>
          </p:nvSpPr>
          <p:spPr bwMode="auto">
            <a:xfrm>
              <a:off x="1940" y="3013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380" name="Rectangle 420"/>
          <p:cNvSpPr>
            <a:spLocks noChangeArrowheads="1"/>
          </p:cNvSpPr>
          <p:nvPr/>
        </p:nvSpPr>
        <p:spPr bwMode="auto">
          <a:xfrm>
            <a:off x="2824163" y="45989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1" name="Rectangle 421"/>
          <p:cNvSpPr>
            <a:spLocks noChangeArrowheads="1"/>
          </p:cNvSpPr>
          <p:nvPr/>
        </p:nvSpPr>
        <p:spPr bwMode="auto">
          <a:xfrm>
            <a:off x="2965450" y="459898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2" name="Rectangle 422"/>
          <p:cNvSpPr>
            <a:spLocks noChangeArrowheads="1"/>
          </p:cNvSpPr>
          <p:nvPr/>
        </p:nvSpPr>
        <p:spPr bwMode="auto">
          <a:xfrm>
            <a:off x="2824163" y="44561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3" name="Rectangle 423"/>
          <p:cNvSpPr>
            <a:spLocks noChangeArrowheads="1"/>
          </p:cNvSpPr>
          <p:nvPr/>
        </p:nvSpPr>
        <p:spPr bwMode="auto">
          <a:xfrm>
            <a:off x="2965450" y="44561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84" name="Rectangle 424"/>
          <p:cNvSpPr>
            <a:spLocks noChangeArrowheads="1"/>
          </p:cNvSpPr>
          <p:nvPr/>
        </p:nvSpPr>
        <p:spPr bwMode="auto">
          <a:xfrm>
            <a:off x="2784475" y="4278313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385" name="Group 425"/>
          <p:cNvGrpSpPr>
            <a:grpSpLocks/>
          </p:cNvGrpSpPr>
          <p:nvPr/>
        </p:nvGrpSpPr>
        <p:grpSpPr bwMode="auto">
          <a:xfrm>
            <a:off x="2795588" y="4316413"/>
            <a:ext cx="320675" cy="42862"/>
            <a:chOff x="1761" y="2719"/>
            <a:chExt cx="202" cy="27"/>
          </a:xfrm>
        </p:grpSpPr>
        <p:sp>
          <p:nvSpPr>
            <p:cNvPr id="41386" name="Rectangle 426"/>
            <p:cNvSpPr>
              <a:spLocks noChangeArrowheads="1"/>
            </p:cNvSpPr>
            <p:nvPr/>
          </p:nvSpPr>
          <p:spPr bwMode="auto">
            <a:xfrm>
              <a:off x="1761" y="2719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87" name="Rectangle 427"/>
            <p:cNvSpPr>
              <a:spLocks noChangeArrowheads="1"/>
            </p:cNvSpPr>
            <p:nvPr/>
          </p:nvSpPr>
          <p:spPr bwMode="auto">
            <a:xfrm>
              <a:off x="1852" y="2719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88" name="Rectangle 428"/>
            <p:cNvSpPr>
              <a:spLocks noChangeArrowheads="1"/>
            </p:cNvSpPr>
            <p:nvPr/>
          </p:nvSpPr>
          <p:spPr bwMode="auto">
            <a:xfrm>
              <a:off x="1937" y="2719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389" name="Rectangle 429"/>
          <p:cNvSpPr>
            <a:spLocks noChangeArrowheads="1"/>
          </p:cNvSpPr>
          <p:nvPr/>
        </p:nvSpPr>
        <p:spPr bwMode="auto">
          <a:xfrm>
            <a:off x="2819400" y="413226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0" name="Rectangle 430"/>
          <p:cNvSpPr>
            <a:spLocks noChangeArrowheads="1"/>
          </p:cNvSpPr>
          <p:nvPr/>
        </p:nvSpPr>
        <p:spPr bwMode="auto">
          <a:xfrm>
            <a:off x="2960688" y="413226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1" name="Rectangle 431"/>
          <p:cNvSpPr>
            <a:spLocks noChangeArrowheads="1"/>
          </p:cNvSpPr>
          <p:nvPr/>
        </p:nvSpPr>
        <p:spPr bwMode="auto">
          <a:xfrm>
            <a:off x="2960688" y="39893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392" name="Group 432"/>
          <p:cNvGrpSpPr>
            <a:grpSpLocks/>
          </p:cNvGrpSpPr>
          <p:nvPr/>
        </p:nvGrpSpPr>
        <p:grpSpPr bwMode="auto">
          <a:xfrm>
            <a:off x="2716213" y="3397250"/>
            <a:ext cx="487362" cy="1435100"/>
            <a:chOff x="1711" y="2140"/>
            <a:chExt cx="307" cy="904"/>
          </a:xfrm>
        </p:grpSpPr>
        <p:sp>
          <p:nvSpPr>
            <p:cNvPr id="41393" name="Rectangle 433"/>
            <p:cNvSpPr>
              <a:spLocks noChangeArrowheads="1"/>
            </p:cNvSpPr>
            <p:nvPr/>
          </p:nvSpPr>
          <p:spPr bwMode="auto">
            <a:xfrm>
              <a:off x="1711" y="2140"/>
              <a:ext cx="25" cy="904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394" name="Rectangle 434"/>
            <p:cNvSpPr>
              <a:spLocks noChangeArrowheads="1"/>
            </p:cNvSpPr>
            <p:nvPr/>
          </p:nvSpPr>
          <p:spPr bwMode="auto">
            <a:xfrm>
              <a:off x="1993" y="2140"/>
              <a:ext cx="25" cy="904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395" name="Rectangle 435"/>
          <p:cNvSpPr>
            <a:spLocks noChangeArrowheads="1"/>
          </p:cNvSpPr>
          <p:nvPr/>
        </p:nvSpPr>
        <p:spPr bwMode="auto">
          <a:xfrm>
            <a:off x="6805613" y="4573588"/>
            <a:ext cx="890587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400" b="0">
                <a:solidFill>
                  <a:srgbClr val="000000"/>
                </a:solidFill>
              </a:rPr>
              <a:t>Produits</a:t>
            </a:r>
          </a:p>
          <a:p>
            <a:pPr defTabSz="762000"/>
            <a:r>
              <a:rPr lang="fr-FR" sz="1400" b="0">
                <a:solidFill>
                  <a:srgbClr val="000000"/>
                </a:solidFill>
              </a:rPr>
              <a:t>finis</a:t>
            </a:r>
          </a:p>
        </p:txBody>
      </p:sp>
      <p:sp>
        <p:nvSpPr>
          <p:cNvPr id="41396" name="Rectangle 436"/>
          <p:cNvSpPr>
            <a:spLocks noChangeArrowheads="1"/>
          </p:cNvSpPr>
          <p:nvPr/>
        </p:nvSpPr>
        <p:spPr bwMode="auto">
          <a:xfrm>
            <a:off x="8718550" y="3567113"/>
            <a:ext cx="577850" cy="474662"/>
          </a:xfrm>
          <a:prstGeom prst="rect">
            <a:avLst/>
          </a:prstGeom>
          <a:solidFill>
            <a:schemeClr val="bg1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7" name="Rectangle 437"/>
          <p:cNvSpPr>
            <a:spLocks noChangeArrowheads="1"/>
          </p:cNvSpPr>
          <p:nvPr/>
        </p:nvSpPr>
        <p:spPr bwMode="auto">
          <a:xfrm>
            <a:off x="9359900" y="3652838"/>
            <a:ext cx="220663" cy="385762"/>
          </a:xfrm>
          <a:prstGeom prst="rect">
            <a:avLst/>
          </a:prstGeom>
          <a:solidFill>
            <a:schemeClr val="bg1"/>
          </a:solidFill>
          <a:ln w="12700">
            <a:solidFill>
              <a:srgbClr val="804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8" name="AutoShape 438" descr="Diagonales larges vers le haut"/>
          <p:cNvSpPr>
            <a:spLocks noChangeArrowheads="1"/>
          </p:cNvSpPr>
          <p:nvPr/>
        </p:nvSpPr>
        <p:spPr bwMode="auto">
          <a:xfrm>
            <a:off x="8782050" y="3889375"/>
            <a:ext cx="182563" cy="123825"/>
          </a:xfrm>
          <a:prstGeom prst="roundRect">
            <a:avLst>
              <a:gd name="adj" fmla="val 12532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99" name="Freeform 439"/>
          <p:cNvSpPr>
            <a:spLocks/>
          </p:cNvSpPr>
          <p:nvPr/>
        </p:nvSpPr>
        <p:spPr bwMode="auto">
          <a:xfrm>
            <a:off x="8839200" y="38655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09" name="Rectangle 449"/>
          <p:cNvSpPr>
            <a:spLocks noChangeArrowheads="1"/>
          </p:cNvSpPr>
          <p:nvPr/>
        </p:nvSpPr>
        <p:spPr bwMode="auto">
          <a:xfrm>
            <a:off x="4267200" y="2520950"/>
            <a:ext cx="1146175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10. Contrôle</a:t>
            </a:r>
          </a:p>
        </p:txBody>
      </p:sp>
      <p:sp>
        <p:nvSpPr>
          <p:cNvPr id="41410" name="Rectangle 450"/>
          <p:cNvSpPr>
            <a:spLocks noChangeArrowheads="1"/>
          </p:cNvSpPr>
          <p:nvPr/>
        </p:nvSpPr>
        <p:spPr bwMode="auto">
          <a:xfrm>
            <a:off x="2462213" y="3617913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1" name="Rectangle 451"/>
          <p:cNvSpPr>
            <a:spLocks noChangeArrowheads="1"/>
          </p:cNvSpPr>
          <p:nvPr/>
        </p:nvSpPr>
        <p:spPr bwMode="auto">
          <a:xfrm>
            <a:off x="3001963" y="1870075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2" name="Rectangle 452"/>
          <p:cNvSpPr>
            <a:spLocks noChangeArrowheads="1"/>
          </p:cNvSpPr>
          <p:nvPr/>
        </p:nvSpPr>
        <p:spPr bwMode="auto">
          <a:xfrm>
            <a:off x="3001963" y="1717675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3" name="Rectangle 453"/>
          <p:cNvSpPr>
            <a:spLocks noChangeArrowheads="1"/>
          </p:cNvSpPr>
          <p:nvPr/>
        </p:nvSpPr>
        <p:spPr bwMode="auto">
          <a:xfrm>
            <a:off x="3163888" y="460375"/>
            <a:ext cx="141287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14" name="Rectangle 454"/>
          <p:cNvSpPr>
            <a:spLocks noChangeArrowheads="1"/>
          </p:cNvSpPr>
          <p:nvPr/>
        </p:nvSpPr>
        <p:spPr bwMode="auto">
          <a:xfrm>
            <a:off x="5649913" y="417513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15" name="Group 455"/>
          <p:cNvGrpSpPr>
            <a:grpSpLocks/>
          </p:cNvGrpSpPr>
          <p:nvPr/>
        </p:nvGrpSpPr>
        <p:grpSpPr bwMode="auto">
          <a:xfrm>
            <a:off x="4033838" y="531813"/>
            <a:ext cx="598487" cy="141287"/>
            <a:chOff x="2541" y="335"/>
            <a:chExt cx="377" cy="89"/>
          </a:xfrm>
        </p:grpSpPr>
        <p:sp>
          <p:nvSpPr>
            <p:cNvPr id="41416" name="Rectangle 456"/>
            <p:cNvSpPr>
              <a:spLocks noChangeArrowheads="1"/>
            </p:cNvSpPr>
            <p:nvPr/>
          </p:nvSpPr>
          <p:spPr bwMode="auto">
            <a:xfrm>
              <a:off x="2541" y="335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17" name="Rectangle 457"/>
            <p:cNvSpPr>
              <a:spLocks noChangeArrowheads="1"/>
            </p:cNvSpPr>
            <p:nvPr/>
          </p:nvSpPr>
          <p:spPr bwMode="auto">
            <a:xfrm>
              <a:off x="2637" y="335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18" name="Rectangle 458"/>
            <p:cNvSpPr>
              <a:spLocks noChangeArrowheads="1"/>
            </p:cNvSpPr>
            <p:nvPr/>
          </p:nvSpPr>
          <p:spPr bwMode="auto">
            <a:xfrm>
              <a:off x="2733" y="335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19" name="Rectangle 459"/>
            <p:cNvSpPr>
              <a:spLocks noChangeArrowheads="1"/>
            </p:cNvSpPr>
            <p:nvPr/>
          </p:nvSpPr>
          <p:spPr bwMode="auto">
            <a:xfrm>
              <a:off x="2829" y="335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420" name="Group 460"/>
          <p:cNvGrpSpPr>
            <a:grpSpLocks/>
          </p:cNvGrpSpPr>
          <p:nvPr/>
        </p:nvGrpSpPr>
        <p:grpSpPr bwMode="auto">
          <a:xfrm>
            <a:off x="5688013" y="1517650"/>
            <a:ext cx="141287" cy="446088"/>
            <a:chOff x="3583" y="956"/>
            <a:chExt cx="89" cy="281"/>
          </a:xfrm>
        </p:grpSpPr>
        <p:sp>
          <p:nvSpPr>
            <p:cNvPr id="41421" name="Rectangle 461"/>
            <p:cNvSpPr>
              <a:spLocks noChangeArrowheads="1"/>
            </p:cNvSpPr>
            <p:nvPr/>
          </p:nvSpPr>
          <p:spPr bwMode="auto">
            <a:xfrm>
              <a:off x="3583" y="1148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22" name="Rectangle 462"/>
            <p:cNvSpPr>
              <a:spLocks noChangeArrowheads="1"/>
            </p:cNvSpPr>
            <p:nvPr/>
          </p:nvSpPr>
          <p:spPr bwMode="auto">
            <a:xfrm>
              <a:off x="3583" y="1052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23" name="Rectangle 463"/>
            <p:cNvSpPr>
              <a:spLocks noChangeArrowheads="1"/>
            </p:cNvSpPr>
            <p:nvPr/>
          </p:nvSpPr>
          <p:spPr bwMode="auto">
            <a:xfrm>
              <a:off x="3583" y="956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1424" name="Group 464"/>
          <p:cNvGrpSpPr>
            <a:grpSpLocks/>
          </p:cNvGrpSpPr>
          <p:nvPr/>
        </p:nvGrpSpPr>
        <p:grpSpPr bwMode="auto">
          <a:xfrm>
            <a:off x="5697538" y="2632075"/>
            <a:ext cx="141287" cy="293688"/>
            <a:chOff x="3589" y="1658"/>
            <a:chExt cx="89" cy="185"/>
          </a:xfrm>
        </p:grpSpPr>
        <p:sp>
          <p:nvSpPr>
            <p:cNvPr id="41425" name="Rectangle 465"/>
            <p:cNvSpPr>
              <a:spLocks noChangeArrowheads="1"/>
            </p:cNvSpPr>
            <p:nvPr/>
          </p:nvSpPr>
          <p:spPr bwMode="auto">
            <a:xfrm>
              <a:off x="3589" y="1754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26" name="Rectangle 466"/>
            <p:cNvSpPr>
              <a:spLocks noChangeArrowheads="1"/>
            </p:cNvSpPr>
            <p:nvPr/>
          </p:nvSpPr>
          <p:spPr bwMode="auto">
            <a:xfrm>
              <a:off x="3589" y="1658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27" name="Rectangle 467"/>
          <p:cNvSpPr>
            <a:spLocks noChangeArrowheads="1"/>
          </p:cNvSpPr>
          <p:nvPr/>
        </p:nvSpPr>
        <p:spPr bwMode="auto">
          <a:xfrm>
            <a:off x="742950" y="3851275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28" name="Rectangle 468"/>
          <p:cNvSpPr>
            <a:spLocks noChangeArrowheads="1"/>
          </p:cNvSpPr>
          <p:nvPr/>
        </p:nvSpPr>
        <p:spPr bwMode="auto">
          <a:xfrm>
            <a:off x="7972425" y="598488"/>
            <a:ext cx="141288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29" name="Rectangle 469"/>
          <p:cNvSpPr>
            <a:spLocks noChangeArrowheads="1"/>
          </p:cNvSpPr>
          <p:nvPr/>
        </p:nvSpPr>
        <p:spPr bwMode="auto">
          <a:xfrm>
            <a:off x="9020175" y="1527175"/>
            <a:ext cx="141288" cy="141288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0" name="Rectangle 470"/>
          <p:cNvSpPr>
            <a:spLocks noChangeArrowheads="1"/>
          </p:cNvSpPr>
          <p:nvPr/>
        </p:nvSpPr>
        <p:spPr bwMode="auto">
          <a:xfrm>
            <a:off x="6221413" y="3125788"/>
            <a:ext cx="573087" cy="1754187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1" name="Rectangle 471"/>
          <p:cNvSpPr>
            <a:spLocks noChangeArrowheads="1"/>
          </p:cNvSpPr>
          <p:nvPr/>
        </p:nvSpPr>
        <p:spPr bwMode="auto">
          <a:xfrm>
            <a:off x="6292850" y="3863975"/>
            <a:ext cx="449263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3" name="Rectangle 473"/>
          <p:cNvSpPr>
            <a:spLocks noChangeArrowheads="1"/>
          </p:cNvSpPr>
          <p:nvPr/>
        </p:nvSpPr>
        <p:spPr bwMode="auto">
          <a:xfrm>
            <a:off x="6342063" y="3768725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34" name="Group 474"/>
          <p:cNvGrpSpPr>
            <a:grpSpLocks/>
          </p:cNvGrpSpPr>
          <p:nvPr/>
        </p:nvGrpSpPr>
        <p:grpSpPr bwMode="auto">
          <a:xfrm>
            <a:off x="6353175" y="3806825"/>
            <a:ext cx="320675" cy="42863"/>
            <a:chOff x="4002" y="2398"/>
            <a:chExt cx="202" cy="27"/>
          </a:xfrm>
        </p:grpSpPr>
        <p:sp>
          <p:nvSpPr>
            <p:cNvPr id="41435" name="Rectangle 475"/>
            <p:cNvSpPr>
              <a:spLocks noChangeArrowheads="1"/>
            </p:cNvSpPr>
            <p:nvPr/>
          </p:nvSpPr>
          <p:spPr bwMode="auto">
            <a:xfrm>
              <a:off x="4002" y="2398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36" name="Rectangle 476"/>
            <p:cNvSpPr>
              <a:spLocks noChangeArrowheads="1"/>
            </p:cNvSpPr>
            <p:nvPr/>
          </p:nvSpPr>
          <p:spPr bwMode="auto">
            <a:xfrm>
              <a:off x="4093" y="2398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37" name="Rectangle 477"/>
            <p:cNvSpPr>
              <a:spLocks noChangeArrowheads="1"/>
            </p:cNvSpPr>
            <p:nvPr/>
          </p:nvSpPr>
          <p:spPr bwMode="auto">
            <a:xfrm>
              <a:off x="4178" y="2398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38" name="Rectangle 478"/>
          <p:cNvSpPr>
            <a:spLocks noChangeArrowheads="1"/>
          </p:cNvSpPr>
          <p:nvPr/>
        </p:nvSpPr>
        <p:spPr bwMode="auto">
          <a:xfrm>
            <a:off x="6376988" y="3622675"/>
            <a:ext cx="141287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39" name="Rectangle 479"/>
          <p:cNvSpPr>
            <a:spLocks noChangeArrowheads="1"/>
          </p:cNvSpPr>
          <p:nvPr/>
        </p:nvSpPr>
        <p:spPr bwMode="auto">
          <a:xfrm>
            <a:off x="6518275" y="3622675"/>
            <a:ext cx="141288" cy="14128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0" name="Rectangle 480"/>
          <p:cNvSpPr>
            <a:spLocks noChangeArrowheads="1"/>
          </p:cNvSpPr>
          <p:nvPr/>
        </p:nvSpPr>
        <p:spPr bwMode="auto">
          <a:xfrm>
            <a:off x="6288088" y="4344988"/>
            <a:ext cx="449262" cy="4445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2" name="Rectangle 482"/>
          <p:cNvSpPr>
            <a:spLocks noChangeArrowheads="1"/>
          </p:cNvSpPr>
          <p:nvPr/>
        </p:nvSpPr>
        <p:spPr bwMode="auto">
          <a:xfrm>
            <a:off x="6342063" y="4716463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43" name="Group 483"/>
          <p:cNvGrpSpPr>
            <a:grpSpLocks/>
          </p:cNvGrpSpPr>
          <p:nvPr/>
        </p:nvGrpSpPr>
        <p:grpSpPr bwMode="auto">
          <a:xfrm>
            <a:off x="6353175" y="4754563"/>
            <a:ext cx="320675" cy="42862"/>
            <a:chOff x="4002" y="2995"/>
            <a:chExt cx="202" cy="27"/>
          </a:xfrm>
        </p:grpSpPr>
        <p:sp>
          <p:nvSpPr>
            <p:cNvPr id="41444" name="Rectangle 484"/>
            <p:cNvSpPr>
              <a:spLocks noChangeArrowheads="1"/>
            </p:cNvSpPr>
            <p:nvPr/>
          </p:nvSpPr>
          <p:spPr bwMode="auto">
            <a:xfrm>
              <a:off x="4002" y="2995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45" name="Rectangle 485"/>
            <p:cNvSpPr>
              <a:spLocks noChangeArrowheads="1"/>
            </p:cNvSpPr>
            <p:nvPr/>
          </p:nvSpPr>
          <p:spPr bwMode="auto">
            <a:xfrm>
              <a:off x="4093" y="2995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46" name="Rectangle 486"/>
            <p:cNvSpPr>
              <a:spLocks noChangeArrowheads="1"/>
            </p:cNvSpPr>
            <p:nvPr/>
          </p:nvSpPr>
          <p:spPr bwMode="auto">
            <a:xfrm>
              <a:off x="4178" y="2995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47" name="Rectangle 487"/>
          <p:cNvSpPr>
            <a:spLocks noChangeArrowheads="1"/>
          </p:cNvSpPr>
          <p:nvPr/>
        </p:nvSpPr>
        <p:spPr bwMode="auto">
          <a:xfrm>
            <a:off x="6376988" y="45704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8" name="Rectangle 488"/>
          <p:cNvSpPr>
            <a:spLocks noChangeArrowheads="1"/>
          </p:cNvSpPr>
          <p:nvPr/>
        </p:nvSpPr>
        <p:spPr bwMode="auto">
          <a:xfrm>
            <a:off x="6518275" y="45704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49" name="Rectangle 489"/>
          <p:cNvSpPr>
            <a:spLocks noChangeArrowheads="1"/>
          </p:cNvSpPr>
          <p:nvPr/>
        </p:nvSpPr>
        <p:spPr bwMode="auto">
          <a:xfrm>
            <a:off x="6376988" y="442753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0" name="Rectangle 490"/>
          <p:cNvSpPr>
            <a:spLocks noChangeArrowheads="1"/>
          </p:cNvSpPr>
          <p:nvPr/>
        </p:nvSpPr>
        <p:spPr bwMode="auto">
          <a:xfrm>
            <a:off x="6518275" y="442753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2" name="Rectangle 492"/>
          <p:cNvSpPr>
            <a:spLocks noChangeArrowheads="1"/>
          </p:cNvSpPr>
          <p:nvPr/>
        </p:nvSpPr>
        <p:spPr bwMode="auto">
          <a:xfrm>
            <a:off x="6337300" y="4249738"/>
            <a:ext cx="342900" cy="3175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53" name="Group 493"/>
          <p:cNvGrpSpPr>
            <a:grpSpLocks/>
          </p:cNvGrpSpPr>
          <p:nvPr/>
        </p:nvGrpSpPr>
        <p:grpSpPr bwMode="auto">
          <a:xfrm>
            <a:off x="6348413" y="4287838"/>
            <a:ext cx="320675" cy="42862"/>
            <a:chOff x="3999" y="2701"/>
            <a:chExt cx="202" cy="27"/>
          </a:xfrm>
        </p:grpSpPr>
        <p:sp>
          <p:nvSpPr>
            <p:cNvPr id="41454" name="Rectangle 494"/>
            <p:cNvSpPr>
              <a:spLocks noChangeArrowheads="1"/>
            </p:cNvSpPr>
            <p:nvPr/>
          </p:nvSpPr>
          <p:spPr bwMode="auto">
            <a:xfrm>
              <a:off x="3999" y="2701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55" name="Rectangle 495"/>
            <p:cNvSpPr>
              <a:spLocks noChangeArrowheads="1"/>
            </p:cNvSpPr>
            <p:nvPr/>
          </p:nvSpPr>
          <p:spPr bwMode="auto">
            <a:xfrm>
              <a:off x="4090" y="2701"/>
              <a:ext cx="25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56" name="Rectangle 496"/>
            <p:cNvSpPr>
              <a:spLocks noChangeArrowheads="1"/>
            </p:cNvSpPr>
            <p:nvPr/>
          </p:nvSpPr>
          <p:spPr bwMode="auto">
            <a:xfrm>
              <a:off x="4175" y="2701"/>
              <a:ext cx="26" cy="2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57" name="Rectangle 497"/>
          <p:cNvSpPr>
            <a:spLocks noChangeArrowheads="1"/>
          </p:cNvSpPr>
          <p:nvPr/>
        </p:nvSpPr>
        <p:spPr bwMode="auto">
          <a:xfrm>
            <a:off x="6372225" y="4103688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8" name="Rectangle 498"/>
          <p:cNvSpPr>
            <a:spLocks noChangeArrowheads="1"/>
          </p:cNvSpPr>
          <p:nvPr/>
        </p:nvSpPr>
        <p:spPr bwMode="auto">
          <a:xfrm>
            <a:off x="6513513" y="4103688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59" name="Rectangle 499"/>
          <p:cNvSpPr>
            <a:spLocks noChangeArrowheads="1"/>
          </p:cNvSpPr>
          <p:nvPr/>
        </p:nvSpPr>
        <p:spPr bwMode="auto">
          <a:xfrm>
            <a:off x="6372225" y="3960813"/>
            <a:ext cx="141288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60" name="Rectangle 500"/>
          <p:cNvSpPr>
            <a:spLocks noChangeArrowheads="1"/>
          </p:cNvSpPr>
          <p:nvPr/>
        </p:nvSpPr>
        <p:spPr bwMode="auto">
          <a:xfrm>
            <a:off x="6513513" y="3960813"/>
            <a:ext cx="141287" cy="14128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61" name="Group 501"/>
          <p:cNvGrpSpPr>
            <a:grpSpLocks/>
          </p:cNvGrpSpPr>
          <p:nvPr/>
        </p:nvGrpSpPr>
        <p:grpSpPr bwMode="auto">
          <a:xfrm>
            <a:off x="6269038" y="3468688"/>
            <a:ext cx="482600" cy="1335087"/>
            <a:chOff x="3949" y="2185"/>
            <a:chExt cx="304" cy="841"/>
          </a:xfrm>
        </p:grpSpPr>
        <p:sp>
          <p:nvSpPr>
            <p:cNvPr id="41462" name="Rectangle 502"/>
            <p:cNvSpPr>
              <a:spLocks noChangeArrowheads="1"/>
            </p:cNvSpPr>
            <p:nvPr/>
          </p:nvSpPr>
          <p:spPr bwMode="auto">
            <a:xfrm>
              <a:off x="3949" y="2191"/>
              <a:ext cx="22" cy="835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63" name="Rectangle 503"/>
            <p:cNvSpPr>
              <a:spLocks noChangeArrowheads="1"/>
            </p:cNvSpPr>
            <p:nvPr/>
          </p:nvSpPr>
          <p:spPr bwMode="auto">
            <a:xfrm>
              <a:off x="4231" y="2185"/>
              <a:ext cx="22" cy="841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464" name="Rectangle 504"/>
          <p:cNvSpPr>
            <a:spLocks noChangeArrowheads="1"/>
          </p:cNvSpPr>
          <p:nvPr/>
        </p:nvSpPr>
        <p:spPr bwMode="auto">
          <a:xfrm>
            <a:off x="6108700" y="4902200"/>
            <a:ext cx="830263" cy="374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>
                <a:solidFill>
                  <a:srgbClr val="000000"/>
                </a:solidFill>
              </a:rPr>
              <a:t>Bureau du magasin</a:t>
            </a:r>
          </a:p>
        </p:txBody>
      </p:sp>
      <p:sp>
        <p:nvSpPr>
          <p:cNvPr id="41466" name="Rectangle 506"/>
          <p:cNvSpPr>
            <a:spLocks noChangeArrowheads="1"/>
          </p:cNvSpPr>
          <p:nvPr/>
        </p:nvSpPr>
        <p:spPr bwMode="auto">
          <a:xfrm>
            <a:off x="5562600" y="3495675"/>
            <a:ext cx="703263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lang="fr-FR" sz="1400" b="0">
                <a:solidFill>
                  <a:srgbClr val="000000"/>
                </a:solidFill>
              </a:rPr>
              <a:t>Entrée</a:t>
            </a:r>
          </a:p>
        </p:txBody>
      </p:sp>
      <p:sp>
        <p:nvSpPr>
          <p:cNvPr id="41467" name="Rectangle 507"/>
          <p:cNvSpPr>
            <a:spLocks noChangeArrowheads="1"/>
          </p:cNvSpPr>
          <p:nvPr/>
        </p:nvSpPr>
        <p:spPr bwMode="auto">
          <a:xfrm>
            <a:off x="1828800" y="3810000"/>
            <a:ext cx="850900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70000"/>
              </a:lnSpc>
            </a:pPr>
            <a:r>
              <a:rPr lang="fr-FR" sz="1400" b="0">
                <a:solidFill>
                  <a:srgbClr val="000000"/>
                </a:solidFill>
              </a:rPr>
              <a:t>Contrôle</a:t>
            </a:r>
          </a:p>
        </p:txBody>
      </p:sp>
      <p:sp>
        <p:nvSpPr>
          <p:cNvPr id="41468" name="Rectangle 508"/>
          <p:cNvSpPr>
            <a:spLocks noChangeArrowheads="1"/>
          </p:cNvSpPr>
          <p:nvPr/>
        </p:nvSpPr>
        <p:spPr bwMode="auto">
          <a:xfrm>
            <a:off x="1828800" y="1600200"/>
            <a:ext cx="7921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5. Débit</a:t>
            </a:r>
          </a:p>
        </p:txBody>
      </p:sp>
      <p:sp>
        <p:nvSpPr>
          <p:cNvPr id="41469" name="Rectangle 509"/>
          <p:cNvSpPr>
            <a:spLocks noChangeArrowheads="1"/>
          </p:cNvSpPr>
          <p:nvPr/>
        </p:nvSpPr>
        <p:spPr bwMode="auto">
          <a:xfrm>
            <a:off x="3841750" y="796925"/>
            <a:ext cx="88106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7. Vernis</a:t>
            </a:r>
          </a:p>
        </p:txBody>
      </p:sp>
      <p:sp>
        <p:nvSpPr>
          <p:cNvPr id="41470" name="Rectangle 510"/>
          <p:cNvSpPr>
            <a:spLocks noChangeArrowheads="1"/>
          </p:cNvSpPr>
          <p:nvPr/>
        </p:nvSpPr>
        <p:spPr bwMode="auto">
          <a:xfrm>
            <a:off x="4191000" y="1482725"/>
            <a:ext cx="10668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9. Montage</a:t>
            </a:r>
          </a:p>
        </p:txBody>
      </p:sp>
      <p:sp>
        <p:nvSpPr>
          <p:cNvPr id="41471" name="Rectangle 511"/>
          <p:cNvSpPr>
            <a:spLocks noChangeArrowheads="1"/>
          </p:cNvSpPr>
          <p:nvPr/>
        </p:nvSpPr>
        <p:spPr bwMode="auto">
          <a:xfrm>
            <a:off x="284163" y="6035675"/>
            <a:ext cx="1312862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1. Fournisseur</a:t>
            </a:r>
          </a:p>
        </p:txBody>
      </p:sp>
      <p:sp>
        <p:nvSpPr>
          <p:cNvPr id="41472" name="Rectangle 512"/>
          <p:cNvSpPr>
            <a:spLocks noChangeArrowheads="1"/>
          </p:cNvSpPr>
          <p:nvPr/>
        </p:nvSpPr>
        <p:spPr bwMode="auto">
          <a:xfrm>
            <a:off x="1752600" y="6111875"/>
            <a:ext cx="92075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d. Achats</a:t>
            </a:r>
          </a:p>
        </p:txBody>
      </p:sp>
      <p:sp>
        <p:nvSpPr>
          <p:cNvPr id="41473" name="Rectangle 513"/>
          <p:cNvSpPr>
            <a:spLocks noChangeArrowheads="1"/>
          </p:cNvSpPr>
          <p:nvPr/>
        </p:nvSpPr>
        <p:spPr bwMode="auto">
          <a:xfrm>
            <a:off x="4038600" y="6111875"/>
            <a:ext cx="1244600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c. Lancement</a:t>
            </a:r>
          </a:p>
        </p:txBody>
      </p:sp>
      <p:sp>
        <p:nvSpPr>
          <p:cNvPr id="41474" name="Rectangle 514"/>
          <p:cNvSpPr>
            <a:spLocks noChangeArrowheads="1"/>
          </p:cNvSpPr>
          <p:nvPr/>
        </p:nvSpPr>
        <p:spPr bwMode="auto">
          <a:xfrm>
            <a:off x="6781800" y="6054725"/>
            <a:ext cx="1382713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b. Commandes</a:t>
            </a:r>
          </a:p>
        </p:txBody>
      </p:sp>
      <p:sp>
        <p:nvSpPr>
          <p:cNvPr id="41475" name="Rectangle 515"/>
          <p:cNvSpPr>
            <a:spLocks noChangeArrowheads="1"/>
          </p:cNvSpPr>
          <p:nvPr/>
        </p:nvSpPr>
        <p:spPr bwMode="auto">
          <a:xfrm>
            <a:off x="7162800" y="187325"/>
            <a:ext cx="1392238" cy="28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13. Plate-forme</a:t>
            </a:r>
          </a:p>
        </p:txBody>
      </p:sp>
      <p:sp>
        <p:nvSpPr>
          <p:cNvPr id="41477" name="Rectangle 517"/>
          <p:cNvSpPr>
            <a:spLocks noChangeArrowheads="1"/>
          </p:cNvSpPr>
          <p:nvPr/>
        </p:nvSpPr>
        <p:spPr bwMode="auto">
          <a:xfrm>
            <a:off x="6084888" y="2743200"/>
            <a:ext cx="1028700" cy="280988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11. Expéd.</a:t>
            </a:r>
          </a:p>
        </p:txBody>
      </p:sp>
      <p:sp>
        <p:nvSpPr>
          <p:cNvPr id="41478" name="Rectangle 518"/>
          <p:cNvSpPr>
            <a:spLocks noChangeArrowheads="1"/>
          </p:cNvSpPr>
          <p:nvPr/>
        </p:nvSpPr>
        <p:spPr bwMode="auto">
          <a:xfrm>
            <a:off x="2678113" y="2801938"/>
            <a:ext cx="577850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79" name="Rectangle 519"/>
          <p:cNvSpPr>
            <a:spLocks noChangeArrowheads="1"/>
          </p:cNvSpPr>
          <p:nvPr/>
        </p:nvSpPr>
        <p:spPr bwMode="auto">
          <a:xfrm>
            <a:off x="2441575" y="2782888"/>
            <a:ext cx="3079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>
                <a:solidFill>
                  <a:srgbClr val="000000"/>
                </a:solidFill>
              </a:rPr>
              <a:t>4.</a:t>
            </a:r>
          </a:p>
        </p:txBody>
      </p:sp>
      <p:sp>
        <p:nvSpPr>
          <p:cNvPr id="41480" name="Rectangle 520"/>
          <p:cNvSpPr>
            <a:spLocks noChangeArrowheads="1"/>
          </p:cNvSpPr>
          <p:nvPr/>
        </p:nvSpPr>
        <p:spPr bwMode="auto">
          <a:xfrm>
            <a:off x="2665413" y="2801938"/>
            <a:ext cx="644525" cy="280987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Sortie</a:t>
            </a:r>
          </a:p>
        </p:txBody>
      </p:sp>
      <p:sp>
        <p:nvSpPr>
          <p:cNvPr id="41481" name="Rectangle 521"/>
          <p:cNvSpPr>
            <a:spLocks noChangeArrowheads="1"/>
          </p:cNvSpPr>
          <p:nvPr/>
        </p:nvSpPr>
        <p:spPr bwMode="auto">
          <a:xfrm>
            <a:off x="3325813" y="2836863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2" name="Rectangle 522"/>
          <p:cNvSpPr>
            <a:spLocks noChangeArrowheads="1"/>
          </p:cNvSpPr>
          <p:nvPr/>
        </p:nvSpPr>
        <p:spPr bwMode="auto">
          <a:xfrm>
            <a:off x="227013" y="1724025"/>
            <a:ext cx="1619250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Cde. Stand. :</a:t>
            </a:r>
            <a:r>
              <a:rPr lang="fr-FR" sz="1200" b="0" dirty="0"/>
              <a:t> </a:t>
            </a:r>
            <a:r>
              <a:rPr lang="fr-FR" sz="1200" i="1" dirty="0">
                <a:solidFill>
                  <a:srgbClr val="008000"/>
                </a:solidFill>
              </a:rPr>
              <a:t>vert</a:t>
            </a:r>
            <a:endParaRPr lang="fr-FR" sz="1200" b="0" dirty="0">
              <a:solidFill>
                <a:srgbClr val="008000"/>
              </a:solidFill>
            </a:endParaRPr>
          </a:p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Cde. Luxe.   :</a:t>
            </a:r>
            <a:r>
              <a:rPr lang="fr-FR" sz="1200" b="0" dirty="0"/>
              <a:t> </a:t>
            </a:r>
            <a:r>
              <a:rPr lang="fr-FR" sz="1200" i="1" dirty="0">
                <a:solidFill>
                  <a:schemeClr val="hlink"/>
                </a:solidFill>
              </a:rPr>
              <a:t>rouge</a:t>
            </a:r>
            <a:endParaRPr lang="fr-FR" sz="1200" b="0" dirty="0"/>
          </a:p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Fabrication  :</a:t>
            </a:r>
            <a:r>
              <a:rPr lang="fr-FR" sz="1200" b="0" dirty="0"/>
              <a:t> </a:t>
            </a:r>
            <a:r>
              <a:rPr lang="fr-FR" sz="1200" i="1" dirty="0">
                <a:solidFill>
                  <a:srgbClr val="00CCFF"/>
                </a:solidFill>
              </a:rPr>
              <a:t>bleu</a:t>
            </a:r>
            <a:endParaRPr lang="fr-FR" sz="1200" b="0" i="1" dirty="0">
              <a:solidFill>
                <a:srgbClr val="00CCFF"/>
              </a:solidFill>
            </a:endParaRPr>
          </a:p>
          <a:p>
            <a:pPr algn="l" defTabSz="762000"/>
            <a:r>
              <a:rPr lang="fr-FR" sz="1200" b="0" dirty="0">
                <a:solidFill>
                  <a:srgbClr val="000000"/>
                </a:solidFill>
              </a:rPr>
              <a:t>Fournisseur :</a:t>
            </a:r>
            <a:r>
              <a:rPr lang="fr-FR" sz="1200" b="0" dirty="0"/>
              <a:t> </a:t>
            </a:r>
            <a:r>
              <a:rPr lang="fr-FR" sz="1200" dirty="0">
                <a:solidFill>
                  <a:srgbClr val="FF9900"/>
                </a:solidFill>
              </a:rPr>
              <a:t>orange</a:t>
            </a:r>
            <a:endParaRPr lang="fr-FR" sz="1200" b="0" dirty="0">
              <a:solidFill>
                <a:srgbClr val="FF9900"/>
              </a:solidFill>
            </a:endParaRPr>
          </a:p>
        </p:txBody>
      </p:sp>
      <p:sp>
        <p:nvSpPr>
          <p:cNvPr id="41483" name="AutoShape 523"/>
          <p:cNvSpPr>
            <a:spLocks noChangeArrowheads="1"/>
          </p:cNvSpPr>
          <p:nvPr/>
        </p:nvSpPr>
        <p:spPr bwMode="auto">
          <a:xfrm>
            <a:off x="9029700" y="3889375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4" name="Freeform 524"/>
          <p:cNvSpPr>
            <a:spLocks/>
          </p:cNvSpPr>
          <p:nvPr/>
        </p:nvSpPr>
        <p:spPr bwMode="auto">
          <a:xfrm>
            <a:off x="9086850" y="38655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85" name="Rectangle 525"/>
          <p:cNvSpPr>
            <a:spLocks noChangeArrowheads="1"/>
          </p:cNvSpPr>
          <p:nvPr/>
        </p:nvSpPr>
        <p:spPr bwMode="auto">
          <a:xfrm>
            <a:off x="8593138" y="3124200"/>
            <a:ext cx="944562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 defTabSz="762000">
              <a:lnSpc>
                <a:spcPct val="60000"/>
              </a:lnSpc>
            </a:pPr>
            <a:r>
              <a:rPr lang="fr-FR" sz="1400" b="0"/>
              <a:t>CLIENTS</a:t>
            </a:r>
          </a:p>
        </p:txBody>
      </p:sp>
      <p:sp>
        <p:nvSpPr>
          <p:cNvPr id="41486" name="AutoShape 526"/>
          <p:cNvSpPr>
            <a:spLocks noChangeArrowheads="1"/>
          </p:cNvSpPr>
          <p:nvPr/>
        </p:nvSpPr>
        <p:spPr bwMode="auto">
          <a:xfrm>
            <a:off x="8772525" y="3698875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7" name="Freeform 527"/>
          <p:cNvSpPr>
            <a:spLocks/>
          </p:cNvSpPr>
          <p:nvPr/>
        </p:nvSpPr>
        <p:spPr bwMode="auto">
          <a:xfrm>
            <a:off x="8829675" y="36750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88" name="AutoShape 528"/>
          <p:cNvSpPr>
            <a:spLocks noChangeArrowheads="1"/>
          </p:cNvSpPr>
          <p:nvPr/>
        </p:nvSpPr>
        <p:spPr bwMode="auto">
          <a:xfrm>
            <a:off x="9020175" y="3698875"/>
            <a:ext cx="182563" cy="123825"/>
          </a:xfrm>
          <a:prstGeom prst="roundRect">
            <a:avLst>
              <a:gd name="adj" fmla="val 12532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89" name="Freeform 529"/>
          <p:cNvSpPr>
            <a:spLocks/>
          </p:cNvSpPr>
          <p:nvPr/>
        </p:nvSpPr>
        <p:spPr bwMode="auto">
          <a:xfrm>
            <a:off x="9077325" y="3675063"/>
            <a:ext cx="68263" cy="254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38" y="0"/>
              </a:cxn>
              <a:cxn ang="0">
                <a:pos x="6" y="0"/>
              </a:cxn>
              <a:cxn ang="0">
                <a:pos x="0" y="15"/>
              </a:cxn>
              <a:cxn ang="0">
                <a:pos x="6" y="15"/>
              </a:cxn>
              <a:cxn ang="0">
                <a:pos x="11" y="5"/>
              </a:cxn>
              <a:cxn ang="0">
                <a:pos x="32" y="5"/>
              </a:cxn>
              <a:cxn ang="0">
                <a:pos x="36" y="15"/>
              </a:cxn>
              <a:cxn ang="0">
                <a:pos x="42" y="15"/>
              </a:cxn>
            </a:cxnLst>
            <a:rect l="0" t="0" r="r" b="b"/>
            <a:pathLst>
              <a:path w="43" h="16">
                <a:moveTo>
                  <a:pt x="42" y="15"/>
                </a:moveTo>
                <a:lnTo>
                  <a:pt x="38" y="0"/>
                </a:lnTo>
                <a:lnTo>
                  <a:pt x="6" y="0"/>
                </a:lnTo>
                <a:lnTo>
                  <a:pt x="0" y="15"/>
                </a:lnTo>
                <a:lnTo>
                  <a:pt x="6" y="15"/>
                </a:lnTo>
                <a:lnTo>
                  <a:pt x="11" y="5"/>
                </a:lnTo>
                <a:lnTo>
                  <a:pt x="32" y="5"/>
                </a:lnTo>
                <a:lnTo>
                  <a:pt x="36" y="15"/>
                </a:lnTo>
                <a:lnTo>
                  <a:pt x="42" y="15"/>
                </a:lnTo>
              </a:path>
            </a:pathLst>
          </a:custGeom>
          <a:solidFill>
            <a:srgbClr val="0000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90" name="Rectangle 530"/>
          <p:cNvSpPr>
            <a:spLocks noChangeArrowheads="1"/>
          </p:cNvSpPr>
          <p:nvPr/>
        </p:nvSpPr>
        <p:spPr bwMode="auto">
          <a:xfrm>
            <a:off x="7910513" y="1776413"/>
            <a:ext cx="1233487" cy="280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14. Transport</a:t>
            </a:r>
          </a:p>
        </p:txBody>
      </p:sp>
      <p:sp>
        <p:nvSpPr>
          <p:cNvPr id="41491" name="Rectangle 531"/>
          <p:cNvSpPr>
            <a:spLocks noChangeArrowheads="1"/>
          </p:cNvSpPr>
          <p:nvPr/>
        </p:nvSpPr>
        <p:spPr bwMode="auto">
          <a:xfrm>
            <a:off x="608013" y="1495425"/>
            <a:ext cx="77311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>
                <a:solidFill>
                  <a:srgbClr val="000000"/>
                </a:solidFill>
              </a:rPr>
              <a:t>Boucles</a:t>
            </a:r>
            <a:endParaRPr lang="fr-FR" sz="1200" b="0">
              <a:solidFill>
                <a:srgbClr val="000000"/>
              </a:solidFill>
            </a:endParaRPr>
          </a:p>
        </p:txBody>
      </p:sp>
      <p:sp>
        <p:nvSpPr>
          <p:cNvPr id="41492" name="AutoShape 532"/>
          <p:cNvSpPr>
            <a:spLocks noChangeArrowheads="1"/>
          </p:cNvSpPr>
          <p:nvPr/>
        </p:nvSpPr>
        <p:spPr bwMode="auto">
          <a:xfrm>
            <a:off x="196850" y="1447800"/>
            <a:ext cx="1631950" cy="10731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3" name="Rectangle 533"/>
          <p:cNvSpPr>
            <a:spLocks noChangeArrowheads="1"/>
          </p:cNvSpPr>
          <p:nvPr/>
        </p:nvSpPr>
        <p:spPr bwMode="auto">
          <a:xfrm>
            <a:off x="3887788" y="531813"/>
            <a:ext cx="141287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4" name="Rectangle 534"/>
          <p:cNvSpPr>
            <a:spLocks noChangeArrowheads="1"/>
          </p:cNvSpPr>
          <p:nvPr/>
        </p:nvSpPr>
        <p:spPr bwMode="auto">
          <a:xfrm>
            <a:off x="3740150" y="531813"/>
            <a:ext cx="141288" cy="141287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5" name="Line 535"/>
          <p:cNvSpPr>
            <a:spLocks noChangeShapeType="1"/>
          </p:cNvSpPr>
          <p:nvPr/>
        </p:nvSpPr>
        <p:spPr bwMode="auto">
          <a:xfrm>
            <a:off x="6192838" y="3443288"/>
            <a:ext cx="4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6" name="Line 536"/>
          <p:cNvSpPr>
            <a:spLocks noChangeShapeType="1"/>
          </p:cNvSpPr>
          <p:nvPr/>
        </p:nvSpPr>
        <p:spPr bwMode="auto">
          <a:xfrm>
            <a:off x="6192838" y="3267075"/>
            <a:ext cx="49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497" name="Rectangle 537"/>
          <p:cNvSpPr>
            <a:spLocks noChangeArrowheads="1"/>
          </p:cNvSpPr>
          <p:nvPr/>
        </p:nvSpPr>
        <p:spPr bwMode="auto">
          <a:xfrm>
            <a:off x="6096000" y="3276600"/>
            <a:ext cx="142875" cy="1524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498" name="Group 538"/>
          <p:cNvGrpSpPr>
            <a:grpSpLocks/>
          </p:cNvGrpSpPr>
          <p:nvPr/>
        </p:nvGrpSpPr>
        <p:grpSpPr bwMode="auto">
          <a:xfrm>
            <a:off x="6454775" y="1512888"/>
            <a:ext cx="282575" cy="141287"/>
            <a:chOff x="4066" y="953"/>
            <a:chExt cx="178" cy="89"/>
          </a:xfrm>
        </p:grpSpPr>
        <p:sp>
          <p:nvSpPr>
            <p:cNvPr id="41499" name="Rectangle 539"/>
            <p:cNvSpPr>
              <a:spLocks noChangeArrowheads="1"/>
            </p:cNvSpPr>
            <p:nvPr/>
          </p:nvSpPr>
          <p:spPr bwMode="auto">
            <a:xfrm>
              <a:off x="4155" y="953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00" name="Rectangle 540"/>
            <p:cNvSpPr>
              <a:spLocks noChangeArrowheads="1"/>
            </p:cNvSpPr>
            <p:nvPr/>
          </p:nvSpPr>
          <p:spPr bwMode="auto">
            <a:xfrm>
              <a:off x="4066" y="953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04" name="Rectangle 544"/>
          <p:cNvSpPr>
            <a:spLocks noChangeArrowheads="1"/>
          </p:cNvSpPr>
          <p:nvPr/>
        </p:nvSpPr>
        <p:spPr bwMode="auto">
          <a:xfrm>
            <a:off x="9445625" y="5711825"/>
            <a:ext cx="82550" cy="7302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05" name="Rectangle 545"/>
          <p:cNvSpPr>
            <a:spLocks noChangeArrowheads="1"/>
          </p:cNvSpPr>
          <p:nvPr/>
        </p:nvSpPr>
        <p:spPr bwMode="auto">
          <a:xfrm>
            <a:off x="8913440" y="5695280"/>
            <a:ext cx="6873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200" b="0" dirty="0" err="1"/>
              <a:t>Reactik</a:t>
            </a:r>
            <a:endParaRPr lang="fr-FR" sz="1200" b="0" dirty="0"/>
          </a:p>
        </p:txBody>
      </p:sp>
      <p:grpSp>
        <p:nvGrpSpPr>
          <p:cNvPr id="41506" name="Group 546"/>
          <p:cNvGrpSpPr>
            <a:grpSpLocks/>
          </p:cNvGrpSpPr>
          <p:nvPr/>
        </p:nvGrpSpPr>
        <p:grpSpPr bwMode="auto">
          <a:xfrm>
            <a:off x="7050088" y="2727325"/>
            <a:ext cx="141287" cy="293688"/>
            <a:chOff x="4441" y="1718"/>
            <a:chExt cx="89" cy="185"/>
          </a:xfrm>
        </p:grpSpPr>
        <p:sp>
          <p:nvSpPr>
            <p:cNvPr id="41507" name="Rectangle 547"/>
            <p:cNvSpPr>
              <a:spLocks noChangeArrowheads="1"/>
            </p:cNvSpPr>
            <p:nvPr/>
          </p:nvSpPr>
          <p:spPr bwMode="auto">
            <a:xfrm>
              <a:off x="4441" y="1814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508" name="Rectangle 548"/>
            <p:cNvSpPr>
              <a:spLocks noChangeArrowheads="1"/>
            </p:cNvSpPr>
            <p:nvPr/>
          </p:nvSpPr>
          <p:spPr bwMode="auto">
            <a:xfrm>
              <a:off x="4441" y="1718"/>
              <a:ext cx="89" cy="8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512" name="Rectangle 552"/>
          <p:cNvSpPr>
            <a:spLocks noChangeArrowheads="1"/>
          </p:cNvSpPr>
          <p:nvPr/>
        </p:nvSpPr>
        <p:spPr bwMode="auto">
          <a:xfrm>
            <a:off x="2546350" y="4949825"/>
            <a:ext cx="830263" cy="374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000" b="0">
                <a:solidFill>
                  <a:srgbClr val="000000"/>
                </a:solidFill>
              </a:rPr>
              <a:t>Bureau du magasin</a:t>
            </a:r>
          </a:p>
        </p:txBody>
      </p:sp>
      <p:sp>
        <p:nvSpPr>
          <p:cNvPr id="41514" name="Rectangle 554"/>
          <p:cNvSpPr>
            <a:spLocks noChangeArrowheads="1"/>
          </p:cNvSpPr>
          <p:nvPr/>
        </p:nvSpPr>
        <p:spPr bwMode="auto">
          <a:xfrm>
            <a:off x="3362524" y="4611688"/>
            <a:ext cx="1014412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fr-FR" sz="1400" b="0" dirty="0">
                <a:solidFill>
                  <a:srgbClr val="000000"/>
                </a:solidFill>
              </a:rPr>
              <a:t>Matières</a:t>
            </a:r>
          </a:p>
          <a:p>
            <a:pPr defTabSz="762000"/>
            <a:r>
              <a:rPr lang="fr-FR" sz="1400" b="0" dirty="0">
                <a:solidFill>
                  <a:srgbClr val="000000"/>
                </a:solidFill>
              </a:rPr>
              <a:t>premières</a:t>
            </a:r>
          </a:p>
        </p:txBody>
      </p:sp>
      <p:sp>
        <p:nvSpPr>
          <p:cNvPr id="41517" name="Oval 557"/>
          <p:cNvSpPr>
            <a:spLocks noChangeArrowheads="1"/>
          </p:cNvSpPr>
          <p:nvPr/>
        </p:nvSpPr>
        <p:spPr bwMode="auto">
          <a:xfrm>
            <a:off x="1354559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18" name="Oval 558"/>
          <p:cNvSpPr>
            <a:spLocks noChangeArrowheads="1"/>
          </p:cNvSpPr>
          <p:nvPr/>
        </p:nvSpPr>
        <p:spPr bwMode="auto">
          <a:xfrm>
            <a:off x="1184294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19" name="Oval 559"/>
          <p:cNvSpPr>
            <a:spLocks noChangeArrowheads="1"/>
          </p:cNvSpPr>
          <p:nvPr/>
        </p:nvSpPr>
        <p:spPr bwMode="auto">
          <a:xfrm>
            <a:off x="1014030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21" name="Oval 561"/>
          <p:cNvSpPr>
            <a:spLocks noChangeArrowheads="1"/>
          </p:cNvSpPr>
          <p:nvPr/>
        </p:nvSpPr>
        <p:spPr bwMode="auto">
          <a:xfrm>
            <a:off x="843766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22" name="Oval 562"/>
          <p:cNvSpPr>
            <a:spLocks noChangeArrowheads="1"/>
          </p:cNvSpPr>
          <p:nvPr/>
        </p:nvSpPr>
        <p:spPr bwMode="auto">
          <a:xfrm>
            <a:off x="673502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23" name="Oval 563"/>
          <p:cNvSpPr>
            <a:spLocks noChangeArrowheads="1"/>
          </p:cNvSpPr>
          <p:nvPr/>
        </p:nvSpPr>
        <p:spPr bwMode="auto">
          <a:xfrm>
            <a:off x="503238" y="6304111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24" name="Rectangle 564"/>
          <p:cNvSpPr>
            <a:spLocks noChangeArrowheads="1"/>
          </p:cNvSpPr>
          <p:nvPr/>
        </p:nvSpPr>
        <p:spPr bwMode="auto">
          <a:xfrm>
            <a:off x="3290888" y="3180507"/>
            <a:ext cx="350837" cy="154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M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G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S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I</a:t>
            </a:r>
          </a:p>
          <a:p>
            <a:pPr defTabSz="762000">
              <a:lnSpc>
                <a:spcPct val="85000"/>
              </a:lnSpc>
            </a:pPr>
            <a:r>
              <a:rPr lang="fr-FR" sz="1600" b="0" dirty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41525" name="Rectangle 565"/>
          <p:cNvSpPr>
            <a:spLocks noChangeArrowheads="1"/>
          </p:cNvSpPr>
          <p:nvPr/>
        </p:nvSpPr>
        <p:spPr bwMode="auto">
          <a:xfrm>
            <a:off x="6829425" y="3094038"/>
            <a:ext cx="350838" cy="154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M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G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A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S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I</a:t>
            </a:r>
          </a:p>
          <a:p>
            <a:pPr defTabSz="762000">
              <a:lnSpc>
                <a:spcPct val="85000"/>
              </a:lnSpc>
            </a:pPr>
            <a:r>
              <a:rPr lang="fr-FR" sz="1600" b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41580" name="Rectangle 620"/>
          <p:cNvSpPr>
            <a:spLocks noChangeArrowheads="1"/>
          </p:cNvSpPr>
          <p:nvPr/>
        </p:nvSpPr>
        <p:spPr bwMode="auto">
          <a:xfrm>
            <a:off x="3141663" y="6434138"/>
            <a:ext cx="4641850" cy="293687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 defTabSz="762000"/>
            <a:r>
              <a:rPr lang="fr-FR" sz="1400" b="0">
                <a:solidFill>
                  <a:srgbClr val="000000"/>
                </a:solidFill>
              </a:rPr>
              <a:t>Flux physiques : traits pleins, Flux d'info. : traits pointillés</a:t>
            </a:r>
          </a:p>
        </p:txBody>
      </p:sp>
      <p:sp>
        <p:nvSpPr>
          <p:cNvPr id="41597" name="Text Box 637"/>
          <p:cNvSpPr txBox="1">
            <a:spLocks noChangeArrowheads="1"/>
          </p:cNvSpPr>
          <p:nvPr/>
        </p:nvSpPr>
        <p:spPr bwMode="auto">
          <a:xfrm>
            <a:off x="7335221" y="2286000"/>
            <a:ext cx="1407758" cy="480131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accent2"/>
                </a:solidFill>
              </a:rPr>
              <a:t>Boucle verte</a:t>
            </a:r>
          </a:p>
          <a:p>
            <a:r>
              <a:rPr lang="fr-FR" sz="1400" dirty="0">
                <a:solidFill>
                  <a:schemeClr val="accent2"/>
                </a:solidFill>
              </a:rPr>
              <a:t>Délai :   </a:t>
            </a:r>
            <a:r>
              <a:rPr lang="fr-FR" sz="1400" dirty="0" smtClean="0">
                <a:solidFill>
                  <a:schemeClr val="accent2"/>
                </a:solidFill>
              </a:rPr>
              <a:t>  </a:t>
            </a:r>
            <a:r>
              <a:rPr lang="fr-FR" sz="1400" dirty="0">
                <a:solidFill>
                  <a:schemeClr val="accent2"/>
                </a:solidFill>
              </a:rPr>
              <a:t>jours</a:t>
            </a:r>
          </a:p>
        </p:txBody>
      </p:sp>
      <p:sp>
        <p:nvSpPr>
          <p:cNvPr id="41598" name="Text Box 638"/>
          <p:cNvSpPr txBox="1">
            <a:spLocks noChangeArrowheads="1"/>
          </p:cNvSpPr>
          <p:nvPr/>
        </p:nvSpPr>
        <p:spPr bwMode="auto">
          <a:xfrm>
            <a:off x="7492384" y="4953000"/>
            <a:ext cx="1407758" cy="480131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hlink"/>
                </a:solidFill>
              </a:rPr>
              <a:t>Boucle rouge</a:t>
            </a:r>
          </a:p>
          <a:p>
            <a:r>
              <a:rPr lang="fr-FR" sz="1400" dirty="0">
                <a:solidFill>
                  <a:schemeClr val="hlink"/>
                </a:solidFill>
              </a:rPr>
              <a:t>Délai :    </a:t>
            </a:r>
            <a:r>
              <a:rPr lang="fr-FR" sz="1400" dirty="0" smtClean="0">
                <a:solidFill>
                  <a:schemeClr val="hlink"/>
                </a:solidFill>
              </a:rPr>
              <a:t> jours</a:t>
            </a:r>
            <a:endParaRPr lang="fr-FR" sz="1400" dirty="0">
              <a:solidFill>
                <a:schemeClr val="hlink"/>
              </a:solidFill>
            </a:endParaRPr>
          </a:p>
        </p:txBody>
      </p:sp>
      <p:sp>
        <p:nvSpPr>
          <p:cNvPr id="41599" name="Text Box 639"/>
          <p:cNvSpPr txBox="1">
            <a:spLocks noChangeArrowheads="1"/>
          </p:cNvSpPr>
          <p:nvPr/>
        </p:nvSpPr>
        <p:spPr bwMode="auto">
          <a:xfrm>
            <a:off x="4293571" y="3962400"/>
            <a:ext cx="1407758" cy="480131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0000FF"/>
                </a:solidFill>
              </a:rPr>
              <a:t>Boucle bleue</a:t>
            </a:r>
          </a:p>
          <a:p>
            <a:r>
              <a:rPr lang="fr-FR" sz="1400" dirty="0">
                <a:solidFill>
                  <a:srgbClr val="0000FF"/>
                </a:solidFill>
              </a:rPr>
              <a:t>Délai :   </a:t>
            </a:r>
            <a:r>
              <a:rPr lang="fr-FR" sz="1400" dirty="0" smtClean="0">
                <a:solidFill>
                  <a:srgbClr val="0000FF"/>
                </a:solidFill>
              </a:rPr>
              <a:t>  </a:t>
            </a:r>
            <a:r>
              <a:rPr lang="fr-FR" sz="1400" dirty="0">
                <a:solidFill>
                  <a:srgbClr val="0000FF"/>
                </a:solidFill>
              </a:rPr>
              <a:t>jours</a:t>
            </a:r>
          </a:p>
        </p:txBody>
      </p:sp>
      <p:sp>
        <p:nvSpPr>
          <p:cNvPr id="41600" name="Text Box 640"/>
          <p:cNvSpPr txBox="1">
            <a:spLocks noChangeArrowheads="1"/>
          </p:cNvSpPr>
          <p:nvPr/>
        </p:nvSpPr>
        <p:spPr bwMode="auto">
          <a:xfrm>
            <a:off x="1006475" y="4419600"/>
            <a:ext cx="1427163" cy="488950"/>
          </a:xfrm>
          <a:prstGeom prst="rect">
            <a:avLst/>
          </a:prstGeom>
          <a:noFill/>
          <a:ln w="127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FF9900"/>
                </a:solidFill>
              </a:rPr>
              <a:t>Boucle orange</a:t>
            </a:r>
          </a:p>
          <a:p>
            <a:r>
              <a:rPr lang="fr-FR" sz="1400" dirty="0">
                <a:solidFill>
                  <a:srgbClr val="FF9900"/>
                </a:solidFill>
              </a:rPr>
              <a:t>Délai :   </a:t>
            </a:r>
            <a:r>
              <a:rPr lang="fr-FR" sz="1400" dirty="0" smtClean="0">
                <a:solidFill>
                  <a:srgbClr val="FF9900"/>
                </a:solidFill>
              </a:rPr>
              <a:t>  </a:t>
            </a:r>
            <a:r>
              <a:rPr lang="fr-FR" sz="1400" dirty="0">
                <a:solidFill>
                  <a:srgbClr val="FF9900"/>
                </a:solidFill>
              </a:rPr>
              <a:t>jours</a:t>
            </a:r>
          </a:p>
        </p:txBody>
      </p:sp>
      <p:sp>
        <p:nvSpPr>
          <p:cNvPr id="561" name="ZoneTexte 560"/>
          <p:cNvSpPr txBox="1"/>
          <p:nvPr/>
        </p:nvSpPr>
        <p:spPr>
          <a:xfrm>
            <a:off x="272480" y="260648"/>
            <a:ext cx="1641796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3200" dirty="0" err="1" smtClean="0">
                <a:solidFill>
                  <a:srgbClr val="0000FF"/>
                </a:solidFill>
              </a:rPr>
              <a:t>Réactik</a:t>
            </a:r>
            <a:endParaRPr lang="fr-FR" sz="3200" dirty="0">
              <a:solidFill>
                <a:srgbClr val="0000FF"/>
              </a:solidFill>
            </a:endParaRPr>
          </a:p>
        </p:txBody>
      </p:sp>
      <p:sp>
        <p:nvSpPr>
          <p:cNvPr id="566" name="Oval 562"/>
          <p:cNvSpPr>
            <a:spLocks noChangeArrowheads="1"/>
          </p:cNvSpPr>
          <p:nvPr/>
        </p:nvSpPr>
        <p:spPr bwMode="auto">
          <a:xfrm>
            <a:off x="2185840" y="5879402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7" name="Oval 563"/>
          <p:cNvSpPr>
            <a:spLocks noChangeArrowheads="1"/>
          </p:cNvSpPr>
          <p:nvPr/>
        </p:nvSpPr>
        <p:spPr bwMode="auto">
          <a:xfrm>
            <a:off x="2015576" y="5879402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4352817" y="5727002"/>
            <a:ext cx="312151" cy="294286"/>
            <a:chOff x="4352817" y="5229200"/>
            <a:chExt cx="312151" cy="294286"/>
          </a:xfrm>
        </p:grpSpPr>
        <p:grpSp>
          <p:nvGrpSpPr>
            <p:cNvPr id="2" name="Groupe 1"/>
            <p:cNvGrpSpPr/>
            <p:nvPr/>
          </p:nvGrpSpPr>
          <p:grpSpPr>
            <a:xfrm>
              <a:off x="4352817" y="5229200"/>
              <a:ext cx="312151" cy="141886"/>
              <a:chOff x="4352817" y="5229200"/>
              <a:chExt cx="312151" cy="141886"/>
            </a:xfrm>
          </p:grpSpPr>
          <p:sp>
            <p:nvSpPr>
              <p:cNvPr id="570" name="Oval 559"/>
              <p:cNvSpPr>
                <a:spLocks noChangeArrowheads="1"/>
              </p:cNvSpPr>
              <p:nvPr/>
            </p:nvSpPr>
            <p:spPr bwMode="auto">
              <a:xfrm>
                <a:off x="4523081" y="5229200"/>
                <a:ext cx="141887" cy="1418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71" name="Oval 561"/>
              <p:cNvSpPr>
                <a:spLocks noChangeArrowheads="1"/>
              </p:cNvSpPr>
              <p:nvPr/>
            </p:nvSpPr>
            <p:spPr bwMode="auto">
              <a:xfrm>
                <a:off x="4352817" y="5229200"/>
                <a:ext cx="141887" cy="1418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575" name="Groupe 574"/>
            <p:cNvGrpSpPr/>
            <p:nvPr/>
          </p:nvGrpSpPr>
          <p:grpSpPr>
            <a:xfrm>
              <a:off x="4352817" y="5381600"/>
              <a:ext cx="312151" cy="141886"/>
              <a:chOff x="4352817" y="5229200"/>
              <a:chExt cx="312151" cy="141886"/>
            </a:xfrm>
          </p:grpSpPr>
          <p:sp>
            <p:nvSpPr>
              <p:cNvPr id="576" name="Oval 559"/>
              <p:cNvSpPr>
                <a:spLocks noChangeArrowheads="1"/>
              </p:cNvSpPr>
              <p:nvPr/>
            </p:nvSpPr>
            <p:spPr bwMode="auto">
              <a:xfrm>
                <a:off x="4523081" y="5229200"/>
                <a:ext cx="141887" cy="1418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77" name="Oval 561"/>
              <p:cNvSpPr>
                <a:spLocks noChangeArrowheads="1"/>
              </p:cNvSpPr>
              <p:nvPr/>
            </p:nvSpPr>
            <p:spPr bwMode="auto">
              <a:xfrm>
                <a:off x="4352817" y="5229200"/>
                <a:ext cx="141887" cy="14188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579" name="Oval 562"/>
          <p:cNvSpPr>
            <a:spLocks noChangeArrowheads="1"/>
          </p:cNvSpPr>
          <p:nvPr/>
        </p:nvSpPr>
        <p:spPr bwMode="auto">
          <a:xfrm>
            <a:off x="9002113" y="5882677"/>
            <a:ext cx="141887" cy="141886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7207638" y="5727002"/>
            <a:ext cx="481666" cy="294286"/>
            <a:chOff x="4757237" y="5006922"/>
            <a:chExt cx="481666" cy="294286"/>
          </a:xfrm>
        </p:grpSpPr>
        <p:grpSp>
          <p:nvGrpSpPr>
            <p:cNvPr id="580" name="Groupe 579"/>
            <p:cNvGrpSpPr/>
            <p:nvPr/>
          </p:nvGrpSpPr>
          <p:grpSpPr>
            <a:xfrm>
              <a:off x="4757237" y="5006922"/>
              <a:ext cx="312151" cy="294286"/>
              <a:chOff x="4352817" y="5229200"/>
              <a:chExt cx="312151" cy="294286"/>
            </a:xfrm>
          </p:grpSpPr>
          <p:grpSp>
            <p:nvGrpSpPr>
              <p:cNvPr id="581" name="Groupe 580"/>
              <p:cNvGrpSpPr/>
              <p:nvPr/>
            </p:nvGrpSpPr>
            <p:grpSpPr>
              <a:xfrm>
                <a:off x="4352817" y="5229200"/>
                <a:ext cx="312151" cy="141886"/>
                <a:chOff x="4352817" y="5229200"/>
                <a:chExt cx="312151" cy="141886"/>
              </a:xfrm>
            </p:grpSpPr>
            <p:sp>
              <p:nvSpPr>
                <p:cNvPr id="585" name="Oval 559"/>
                <p:cNvSpPr>
                  <a:spLocks noChangeArrowheads="1"/>
                </p:cNvSpPr>
                <p:nvPr/>
              </p:nvSpPr>
              <p:spPr bwMode="auto">
                <a:xfrm>
                  <a:off x="4523081" y="5229200"/>
                  <a:ext cx="141887" cy="141886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586" name="Oval 561"/>
                <p:cNvSpPr>
                  <a:spLocks noChangeArrowheads="1"/>
                </p:cNvSpPr>
                <p:nvPr/>
              </p:nvSpPr>
              <p:spPr bwMode="auto">
                <a:xfrm>
                  <a:off x="4352817" y="5229200"/>
                  <a:ext cx="141887" cy="141886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582" name="Groupe 581"/>
              <p:cNvGrpSpPr/>
              <p:nvPr/>
            </p:nvGrpSpPr>
            <p:grpSpPr>
              <a:xfrm>
                <a:off x="4352817" y="5381600"/>
                <a:ext cx="312151" cy="141886"/>
                <a:chOff x="4352817" y="5229200"/>
                <a:chExt cx="312151" cy="141886"/>
              </a:xfrm>
            </p:grpSpPr>
            <p:sp>
              <p:nvSpPr>
                <p:cNvPr id="583" name="Oval 559"/>
                <p:cNvSpPr>
                  <a:spLocks noChangeArrowheads="1"/>
                </p:cNvSpPr>
                <p:nvPr/>
              </p:nvSpPr>
              <p:spPr bwMode="auto">
                <a:xfrm>
                  <a:off x="4523081" y="5229200"/>
                  <a:ext cx="141887" cy="141886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584" name="Oval 561"/>
                <p:cNvSpPr>
                  <a:spLocks noChangeArrowheads="1"/>
                </p:cNvSpPr>
                <p:nvPr/>
              </p:nvSpPr>
              <p:spPr bwMode="auto">
                <a:xfrm>
                  <a:off x="4352817" y="5229200"/>
                  <a:ext cx="141887" cy="141886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587" name="Oval 562"/>
            <p:cNvSpPr>
              <a:spLocks noChangeArrowheads="1"/>
            </p:cNvSpPr>
            <p:nvPr/>
          </p:nvSpPr>
          <p:spPr bwMode="auto">
            <a:xfrm>
              <a:off x="5097016" y="5159322"/>
              <a:ext cx="141887" cy="141886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97" grpId="0" animBg="1" autoUpdateAnimBg="0"/>
      <p:bldP spid="41598" grpId="0" animBg="1" autoUpdateAnimBg="0"/>
      <p:bldP spid="41599" grpId="0" animBg="1" autoUpdateAnimBg="0"/>
      <p:bldP spid="41600" grpId="0" animBg="1" autoUpdateAnimBg="0"/>
    </p:bldLst>
  </p:timing>
</p:sld>
</file>

<file path=ppt/theme/theme1.xml><?xml version="1.0" encoding="utf-8"?>
<a:theme xmlns:a="http://schemas.openxmlformats.org/drawingml/2006/main" name="mil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Office\Modèles\mil.pot</Template>
  <TotalTime>246</TotalTime>
  <Pages>24</Pages>
  <Words>130</Words>
  <Application>Microsoft Office PowerPoint</Application>
  <PresentationFormat>Format A4 (210 x 297 mm)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mil</vt:lpstr>
      <vt:lpstr>Présentation PowerPoint</vt:lpstr>
    </vt:vector>
  </TitlesOfParts>
  <Company>CCIP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Groupe HEC</dc:creator>
  <cp:lastModifiedBy>samir</cp:lastModifiedBy>
  <cp:revision>41</cp:revision>
  <cp:lastPrinted>1998-11-30T15:38:26Z</cp:lastPrinted>
  <dcterms:created xsi:type="dcterms:W3CDTF">1998-12-07T16:18:18Z</dcterms:created>
  <dcterms:modified xsi:type="dcterms:W3CDTF">2018-04-11T10:40:59Z</dcterms:modified>
</cp:coreProperties>
</file>