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645275" cy="9777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66FF"/>
    <a:srgbClr val="FF9900"/>
    <a:srgbClr val="CC0000"/>
    <a:srgbClr val="99FF99"/>
    <a:srgbClr val="66F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7" autoAdjust="0"/>
    <p:restoredTop sz="90929"/>
  </p:normalViewPr>
  <p:slideViewPr>
    <p:cSldViewPr>
      <p:cViewPr>
        <p:scale>
          <a:sx n="100" d="100"/>
          <a:sy n="100" d="100"/>
        </p:scale>
        <p:origin x="-1176" y="77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988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59313"/>
            <a:ext cx="4873625" cy="4421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854075"/>
            <a:ext cx="4933950" cy="3417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209168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8686800" y="3322638"/>
            <a:ext cx="966788" cy="715962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392738" y="2411413"/>
            <a:ext cx="487362" cy="55403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673350" y="3140075"/>
            <a:ext cx="577850" cy="17684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740025" y="3897313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735263" y="4373563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1978025" y="5702300"/>
            <a:ext cx="57785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678113" y="1373188"/>
            <a:ext cx="57785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0970" name="Group 10"/>
          <p:cNvGrpSpPr>
            <a:grpSpLocks/>
          </p:cNvGrpSpPr>
          <p:nvPr/>
        </p:nvGrpSpPr>
        <p:grpSpPr bwMode="auto">
          <a:xfrm>
            <a:off x="8812213" y="1484313"/>
            <a:ext cx="752475" cy="284162"/>
            <a:chOff x="5551" y="935"/>
            <a:chExt cx="474" cy="179"/>
          </a:xfrm>
        </p:grpSpPr>
        <p:grpSp>
          <p:nvGrpSpPr>
            <p:cNvPr id="40971" name="Group 11"/>
            <p:cNvGrpSpPr>
              <a:grpSpLocks/>
            </p:cNvGrpSpPr>
            <p:nvPr/>
          </p:nvGrpSpPr>
          <p:grpSpPr bwMode="auto">
            <a:xfrm>
              <a:off x="5594" y="1023"/>
              <a:ext cx="397" cy="91"/>
              <a:chOff x="5594" y="1023"/>
              <a:chExt cx="397" cy="91"/>
            </a:xfrm>
          </p:grpSpPr>
          <p:sp>
            <p:nvSpPr>
              <p:cNvPr id="40972" name="Freeform 12"/>
              <p:cNvSpPr>
                <a:spLocks/>
              </p:cNvSpPr>
              <p:nvPr/>
            </p:nvSpPr>
            <p:spPr bwMode="auto">
              <a:xfrm>
                <a:off x="5594" y="1027"/>
                <a:ext cx="321" cy="56"/>
              </a:xfrm>
              <a:custGeom>
                <a:avLst/>
                <a:gdLst/>
                <a:ahLst/>
                <a:cxnLst>
                  <a:cxn ang="0">
                    <a:pos x="319" y="4"/>
                  </a:cxn>
                  <a:cxn ang="0">
                    <a:pos x="2" y="0"/>
                  </a:cxn>
                  <a:cxn ang="0">
                    <a:pos x="0" y="43"/>
                  </a:cxn>
                  <a:cxn ang="0">
                    <a:pos x="320" y="55"/>
                  </a:cxn>
                  <a:cxn ang="0">
                    <a:pos x="319" y="4"/>
                  </a:cxn>
                </a:cxnLst>
                <a:rect l="0" t="0" r="r" b="b"/>
                <a:pathLst>
                  <a:path w="321" h="56">
                    <a:moveTo>
                      <a:pt x="319" y="4"/>
                    </a:moveTo>
                    <a:lnTo>
                      <a:pt x="2" y="0"/>
                    </a:lnTo>
                    <a:lnTo>
                      <a:pt x="0" y="43"/>
                    </a:lnTo>
                    <a:lnTo>
                      <a:pt x="320" y="55"/>
                    </a:lnTo>
                    <a:lnTo>
                      <a:pt x="319" y="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0973" name="Group 13"/>
              <p:cNvGrpSpPr>
                <a:grpSpLocks/>
              </p:cNvGrpSpPr>
              <p:nvPr/>
            </p:nvGrpSpPr>
            <p:grpSpPr bwMode="auto">
              <a:xfrm>
                <a:off x="5665" y="1023"/>
                <a:ext cx="326" cy="78"/>
                <a:chOff x="5665" y="1023"/>
                <a:chExt cx="326" cy="78"/>
              </a:xfrm>
            </p:grpSpPr>
            <p:grpSp>
              <p:nvGrpSpPr>
                <p:cNvPr id="40974" name="Group 14"/>
                <p:cNvGrpSpPr>
                  <a:grpSpLocks/>
                </p:cNvGrpSpPr>
                <p:nvPr/>
              </p:nvGrpSpPr>
              <p:grpSpPr bwMode="auto">
                <a:xfrm>
                  <a:off x="5665" y="1023"/>
                  <a:ext cx="69" cy="70"/>
                  <a:chOff x="5665" y="1023"/>
                  <a:chExt cx="69" cy="70"/>
                </a:xfrm>
              </p:grpSpPr>
              <p:sp>
                <p:nvSpPr>
                  <p:cNvPr id="4097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5681" y="1023"/>
                    <a:ext cx="53" cy="6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76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5665" y="1023"/>
                    <a:ext cx="54" cy="7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7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5693" y="1089"/>
                    <a:ext cx="16" cy="3"/>
                  </a:xfrm>
                  <a:prstGeom prst="rect">
                    <a:avLst/>
                  </a:prstGeom>
                  <a:solidFill>
                    <a:srgbClr val="000000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0978" name="Group 18"/>
                <p:cNvGrpSpPr>
                  <a:grpSpLocks/>
                </p:cNvGrpSpPr>
                <p:nvPr/>
              </p:nvGrpSpPr>
              <p:grpSpPr bwMode="auto">
                <a:xfrm>
                  <a:off x="5919" y="1035"/>
                  <a:ext cx="72" cy="66"/>
                  <a:chOff x="5919" y="1035"/>
                  <a:chExt cx="72" cy="66"/>
                </a:xfrm>
              </p:grpSpPr>
              <p:sp>
                <p:nvSpPr>
                  <p:cNvPr id="4097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5936" y="1035"/>
                    <a:ext cx="55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8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919" y="1035"/>
                    <a:ext cx="56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8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5949" y="1098"/>
                    <a:ext cx="16" cy="3"/>
                  </a:xfrm>
                  <a:prstGeom prst="rect">
                    <a:avLst/>
                  </a:prstGeom>
                  <a:solidFill>
                    <a:srgbClr val="000000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0982" name="Group 22"/>
              <p:cNvGrpSpPr>
                <a:grpSpLocks/>
              </p:cNvGrpSpPr>
              <p:nvPr/>
            </p:nvGrpSpPr>
            <p:grpSpPr bwMode="auto">
              <a:xfrm>
                <a:off x="5597" y="1038"/>
                <a:ext cx="326" cy="76"/>
                <a:chOff x="5597" y="1038"/>
                <a:chExt cx="326" cy="76"/>
              </a:xfrm>
            </p:grpSpPr>
            <p:grpSp>
              <p:nvGrpSpPr>
                <p:cNvPr id="40983" name="Group 23"/>
                <p:cNvGrpSpPr>
                  <a:grpSpLocks/>
                </p:cNvGrpSpPr>
                <p:nvPr/>
              </p:nvGrpSpPr>
              <p:grpSpPr bwMode="auto">
                <a:xfrm>
                  <a:off x="5848" y="1045"/>
                  <a:ext cx="75" cy="69"/>
                  <a:chOff x="5848" y="1045"/>
                  <a:chExt cx="75" cy="69"/>
                </a:xfrm>
              </p:grpSpPr>
              <p:grpSp>
                <p:nvGrpSpPr>
                  <p:cNvPr id="4098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5848" y="1045"/>
                    <a:ext cx="75" cy="69"/>
                    <a:chOff x="5848" y="1045"/>
                    <a:chExt cx="75" cy="69"/>
                  </a:xfrm>
                </p:grpSpPr>
                <p:sp>
                  <p:nvSpPr>
                    <p:cNvPr id="40985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65" y="1045"/>
                      <a:ext cx="58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0986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48" y="1045"/>
                      <a:ext cx="58" cy="6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098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77" y="1111"/>
                      <a:ext cx="17" cy="3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0988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5860" y="1059"/>
                    <a:ext cx="34" cy="41"/>
                    <a:chOff x="5860" y="1059"/>
                    <a:chExt cx="34" cy="41"/>
                  </a:xfrm>
                </p:grpSpPr>
                <p:grpSp>
                  <p:nvGrpSpPr>
                    <p:cNvPr id="40989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862" y="1061"/>
                      <a:ext cx="28" cy="36"/>
                      <a:chOff x="5862" y="1061"/>
                      <a:chExt cx="28" cy="36"/>
                    </a:xfrm>
                  </p:grpSpPr>
                  <p:grpSp>
                    <p:nvGrpSpPr>
                      <p:cNvPr id="40990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2" y="1061"/>
                        <a:ext cx="28" cy="36"/>
                        <a:chOff x="5862" y="1061"/>
                        <a:chExt cx="28" cy="36"/>
                      </a:xfrm>
                    </p:grpSpPr>
                    <p:grpSp>
                      <p:nvGrpSpPr>
                        <p:cNvPr id="40991" name="Group 3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862" y="1061"/>
                          <a:ext cx="28" cy="36"/>
                          <a:chOff x="5862" y="1061"/>
                          <a:chExt cx="28" cy="36"/>
                        </a:xfrm>
                      </p:grpSpPr>
                      <p:sp>
                        <p:nvSpPr>
                          <p:cNvPr id="40992" name="Oval 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862" y="1061"/>
                            <a:ext cx="28" cy="36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12700">
                            <a:solidFill>
                              <a:srgbClr val="FFFFFF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fr-FR"/>
                          </a:p>
                        </p:txBody>
                      </p:sp>
                      <p:sp>
                        <p:nvSpPr>
                          <p:cNvPr id="40993" name="Oval 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864" y="1063"/>
                            <a:ext cx="24" cy="32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fr-FR"/>
                          </a:p>
                        </p:txBody>
                      </p:sp>
                    </p:grpSp>
                    <p:sp>
                      <p:nvSpPr>
                        <p:cNvPr id="40994" name="Oval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868" y="1067"/>
                          <a:ext cx="15" cy="23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  <p:sp>
                    <p:nvSpPr>
                      <p:cNvPr id="40995" name="Oval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872" y="1074"/>
                        <a:ext cx="5" cy="9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0996" name="Group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860" y="1059"/>
                      <a:ext cx="34" cy="41"/>
                      <a:chOff x="5860" y="1059"/>
                      <a:chExt cx="34" cy="41"/>
                    </a:xfrm>
                  </p:grpSpPr>
                  <p:grpSp>
                    <p:nvGrpSpPr>
                      <p:cNvPr id="40997" name="Group 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0" y="1059"/>
                        <a:ext cx="33" cy="15"/>
                        <a:chOff x="5860" y="1059"/>
                        <a:chExt cx="33" cy="15"/>
                      </a:xfrm>
                    </p:grpSpPr>
                    <p:sp>
                      <p:nvSpPr>
                        <p:cNvPr id="40998" name="Freeform 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9" y="1069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1" y="3"/>
                              </a:moveTo>
                              <a:lnTo>
                                <a:pt x="3" y="2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0999" name="Freeform 3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0" y="1059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2"/>
                            </a:cxn>
                            <a:cxn ang="0">
                              <a:pos x="3" y="1"/>
                            </a:cxn>
                            <a:cxn ang="0">
                              <a:pos x="1" y="0"/>
                            </a:cxn>
                            <a:cxn ang="0">
                              <a:pos x="0" y="1"/>
                            </a:cxn>
                            <a:cxn ang="0">
                              <a:pos x="2" y="2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2" y="2"/>
                              </a:moveTo>
                              <a:lnTo>
                                <a:pt x="3" y="1"/>
                              </a:lnTo>
                              <a:lnTo>
                                <a:pt x="1" y="0"/>
                              </a:lnTo>
                              <a:lnTo>
                                <a:pt x="0" y="1"/>
                              </a:lnTo>
                              <a:lnTo>
                                <a:pt x="2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0" name="Freeform 4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9" y="1059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1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2"/>
                            </a:cxn>
                            <a:cxn ang="0">
                              <a:pos x="3" y="1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3" y="1"/>
                              </a:move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2"/>
                              </a:lnTo>
                              <a:lnTo>
                                <a:pt x="3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1" name="Freeform 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0" y="1069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0"/>
                            </a:cxn>
                            <a:cxn ang="0">
                              <a:pos x="1" y="0"/>
                            </a:cxn>
                            <a:cxn ang="0">
                              <a:pos x="0" y="3"/>
                            </a:cxn>
                            <a:cxn ang="0">
                              <a:pos x="2" y="4"/>
                            </a:cxn>
                            <a:cxn ang="0">
                              <a:pos x="3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0"/>
                              </a:moveTo>
                              <a:lnTo>
                                <a:pt x="1" y="0"/>
                              </a:lnTo>
                              <a:lnTo>
                                <a:pt x="0" y="3"/>
                              </a:lnTo>
                              <a:lnTo>
                                <a:pt x="2" y="4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002" name="Group 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0" y="1085"/>
                        <a:ext cx="34" cy="15"/>
                        <a:chOff x="5860" y="1085"/>
                        <a:chExt cx="34" cy="15"/>
                      </a:xfrm>
                    </p:grpSpPr>
                    <p:sp>
                      <p:nvSpPr>
                        <p:cNvPr id="41003" name="Freeform 4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9" y="1085"/>
                          <a:ext cx="5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0"/>
                            </a:cxn>
                            <a:cxn ang="0">
                              <a:pos x="4" y="1"/>
                            </a:cxn>
                            <a:cxn ang="0">
                              <a:pos x="3" y="4"/>
                            </a:cxn>
                            <a:cxn ang="0">
                              <a:pos x="0" y="3"/>
                            </a:cxn>
                            <a:cxn ang="0">
                              <a:pos x="1" y="0"/>
                            </a:cxn>
                          </a:cxnLst>
                          <a:rect l="0" t="0" r="r" b="b"/>
                          <a:pathLst>
                            <a:path w="5" h="5">
                              <a:moveTo>
                                <a:pt x="1" y="0"/>
                              </a:moveTo>
                              <a:lnTo>
                                <a:pt x="4" y="1"/>
                              </a:lnTo>
                              <a:lnTo>
                                <a:pt x="3" y="4"/>
                              </a:lnTo>
                              <a:lnTo>
                                <a:pt x="0" y="3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4" name="Freeform 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0" y="1096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3" y="2"/>
                            </a:cxn>
                            <a:cxn ang="0">
                              <a:pos x="1" y="3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2" y="0"/>
                              </a:moveTo>
                              <a:lnTo>
                                <a:pt x="3" y="2"/>
                              </a:lnTo>
                              <a:lnTo>
                                <a:pt x="1" y="3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5" name="Freeform 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8" y="1096"/>
                          <a:ext cx="5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4" y="1"/>
                            </a:cxn>
                            <a:cxn ang="0">
                              <a:pos x="3" y="3"/>
                            </a:cxn>
                            <a:cxn ang="0">
                              <a:pos x="0" y="2"/>
                            </a:cxn>
                            <a:cxn ang="0">
                              <a:pos x="2" y="0"/>
                            </a:cxn>
                            <a:cxn ang="0">
                              <a:pos x="4" y="1"/>
                            </a:cxn>
                          </a:cxnLst>
                          <a:rect l="0" t="0" r="r" b="b"/>
                          <a:pathLst>
                            <a:path w="5" h="4">
                              <a:moveTo>
                                <a:pt x="4" y="1"/>
                              </a:moveTo>
                              <a:lnTo>
                                <a:pt x="3" y="3"/>
                              </a:lnTo>
                              <a:lnTo>
                                <a:pt x="0" y="2"/>
                              </a:lnTo>
                              <a:lnTo>
                                <a:pt x="2" y="0"/>
                              </a:lnTo>
                              <a:lnTo>
                                <a:pt x="4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6" name="Freeform 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0" y="1085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3"/>
                              </a:move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  <a:lnTo>
                                <a:pt x="3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41007" name="Group 47"/>
                <p:cNvGrpSpPr>
                  <a:grpSpLocks/>
                </p:cNvGrpSpPr>
                <p:nvPr/>
              </p:nvGrpSpPr>
              <p:grpSpPr bwMode="auto">
                <a:xfrm>
                  <a:off x="5597" y="1038"/>
                  <a:ext cx="66" cy="68"/>
                  <a:chOff x="5597" y="1038"/>
                  <a:chExt cx="66" cy="68"/>
                </a:xfrm>
              </p:grpSpPr>
              <p:grpSp>
                <p:nvGrpSpPr>
                  <p:cNvPr id="41008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5597" y="1038"/>
                    <a:ext cx="66" cy="68"/>
                    <a:chOff x="5597" y="1038"/>
                    <a:chExt cx="66" cy="68"/>
                  </a:xfrm>
                </p:grpSpPr>
                <p:sp>
                  <p:nvSpPr>
                    <p:cNvPr id="41009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12" y="1038"/>
                      <a:ext cx="51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010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97" y="1038"/>
                      <a:ext cx="51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01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24" y="1103"/>
                      <a:ext cx="14" cy="3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012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5608" y="1056"/>
                    <a:ext cx="30" cy="37"/>
                    <a:chOff x="5608" y="1056"/>
                    <a:chExt cx="30" cy="37"/>
                  </a:xfrm>
                </p:grpSpPr>
                <p:grpSp>
                  <p:nvGrpSpPr>
                    <p:cNvPr id="41013" name="Group 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10" y="1057"/>
                      <a:ext cx="25" cy="33"/>
                      <a:chOff x="5610" y="1057"/>
                      <a:chExt cx="25" cy="33"/>
                    </a:xfrm>
                  </p:grpSpPr>
                  <p:grpSp>
                    <p:nvGrpSpPr>
                      <p:cNvPr id="41014" name="Group 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10" y="1057"/>
                        <a:ext cx="25" cy="33"/>
                        <a:chOff x="5610" y="1057"/>
                        <a:chExt cx="25" cy="33"/>
                      </a:xfrm>
                    </p:grpSpPr>
                    <p:sp>
                      <p:nvSpPr>
                        <p:cNvPr id="41015" name="Oval 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10" y="1057"/>
                          <a:ext cx="25" cy="33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solidFill>
                            <a:srgbClr val="FFFFFF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16" name="Oval 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13" y="1060"/>
                          <a:ext cx="20" cy="27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  <p:sp>
                    <p:nvSpPr>
                      <p:cNvPr id="41017" name="Oval 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616" y="1063"/>
                        <a:ext cx="13" cy="20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  <p:sp>
                  <p:nvSpPr>
                    <p:cNvPr id="41018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18" y="1070"/>
                      <a:ext cx="5" cy="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019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08" y="1056"/>
                      <a:ext cx="30" cy="37"/>
                      <a:chOff x="5608" y="1056"/>
                      <a:chExt cx="30" cy="37"/>
                    </a:xfrm>
                  </p:grpSpPr>
                  <p:grpSp>
                    <p:nvGrpSpPr>
                      <p:cNvPr id="41020" name="Group 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09" y="1056"/>
                        <a:ext cx="29" cy="12"/>
                        <a:chOff x="5609" y="1056"/>
                        <a:chExt cx="29" cy="12"/>
                      </a:xfrm>
                    </p:grpSpPr>
                    <p:sp>
                      <p:nvSpPr>
                        <p:cNvPr id="41021" name="Freeform 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34" y="1064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1" y="3"/>
                              </a:moveTo>
                              <a:lnTo>
                                <a:pt x="3" y="2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2" name="Freeform 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27" y="1056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2"/>
                            </a:cxn>
                            <a:cxn ang="0">
                              <a:pos x="3" y="1"/>
                            </a:cxn>
                            <a:cxn ang="0">
                              <a:pos x="1" y="0"/>
                            </a:cxn>
                            <a:cxn ang="0">
                              <a:pos x="0" y="1"/>
                            </a:cxn>
                            <a:cxn ang="0">
                              <a:pos x="2" y="2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2" y="2"/>
                              </a:moveTo>
                              <a:lnTo>
                                <a:pt x="3" y="1"/>
                              </a:lnTo>
                              <a:lnTo>
                                <a:pt x="1" y="0"/>
                              </a:lnTo>
                              <a:lnTo>
                                <a:pt x="0" y="1"/>
                              </a:lnTo>
                              <a:lnTo>
                                <a:pt x="2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3" name="Freeform 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16" y="1056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3" y="2"/>
                              </a:move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  <a:lnTo>
                                <a:pt x="3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4" name="Freeform 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09" y="1064"/>
                          <a:ext cx="3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1" y="0"/>
                            </a:cxn>
                            <a:cxn ang="0">
                              <a:pos x="0" y="3"/>
                            </a:cxn>
                            <a:cxn ang="0">
                              <a:pos x="1" y="3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3" h="4">
                              <a:moveTo>
                                <a:pt x="2" y="0"/>
                              </a:moveTo>
                              <a:lnTo>
                                <a:pt x="1" y="0"/>
                              </a:lnTo>
                              <a:lnTo>
                                <a:pt x="0" y="3"/>
                              </a:lnTo>
                              <a:lnTo>
                                <a:pt x="1" y="3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025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08" y="1078"/>
                        <a:ext cx="30" cy="15"/>
                        <a:chOff x="5608" y="1078"/>
                        <a:chExt cx="30" cy="15"/>
                      </a:xfrm>
                    </p:grpSpPr>
                    <p:sp>
                      <p:nvSpPr>
                        <p:cNvPr id="41026" name="Freeform 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34" y="1079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0"/>
                            </a:cxn>
                            <a:cxn ang="0">
                              <a:pos x="3" y="1"/>
                            </a:cxn>
                            <a:cxn ang="0">
                              <a:pos x="2" y="4"/>
                            </a:cxn>
                            <a:cxn ang="0">
                              <a:pos x="0" y="3"/>
                            </a:cxn>
                            <a:cxn ang="0">
                              <a:pos x="1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1" y="0"/>
                              </a:moveTo>
                              <a:lnTo>
                                <a:pt x="3" y="1"/>
                              </a:lnTo>
                              <a:lnTo>
                                <a:pt x="2" y="4"/>
                              </a:lnTo>
                              <a:lnTo>
                                <a:pt x="0" y="3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7" name="Freeform 6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27" y="108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2" y="0"/>
                              </a:moveTo>
                              <a:lnTo>
                                <a:pt x="3" y="3"/>
                              </a:ln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8" name="Freeform 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16" y="108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1"/>
                            </a:cxn>
                            <a:cxn ang="0">
                              <a:pos x="2" y="4"/>
                            </a:cxn>
                            <a:cxn ang="0">
                              <a:pos x="0" y="2"/>
                            </a:cxn>
                            <a:cxn ang="0">
                              <a:pos x="1" y="0"/>
                            </a:cxn>
                            <a:cxn ang="0">
                              <a:pos x="3" y="1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1"/>
                              </a:moveTo>
                              <a:lnTo>
                                <a:pt x="2" y="4"/>
                              </a:lnTo>
                              <a:lnTo>
                                <a:pt x="0" y="2"/>
                              </a:lnTo>
                              <a:lnTo>
                                <a:pt x="1" y="0"/>
                              </a:lnTo>
                              <a:lnTo>
                                <a:pt x="3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9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08" y="107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3"/>
                              </a:move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  <a:lnTo>
                                <a:pt x="3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</p:grpSp>
            </p:grpSp>
          </p:grpSp>
        </p:grpSp>
        <p:grpSp>
          <p:nvGrpSpPr>
            <p:cNvPr id="41030" name="Group 70"/>
            <p:cNvGrpSpPr>
              <a:grpSpLocks/>
            </p:cNvGrpSpPr>
            <p:nvPr/>
          </p:nvGrpSpPr>
          <p:grpSpPr bwMode="auto">
            <a:xfrm>
              <a:off x="5551" y="935"/>
              <a:ext cx="474" cy="152"/>
              <a:chOff x="5551" y="935"/>
              <a:chExt cx="474" cy="152"/>
            </a:xfrm>
          </p:grpSpPr>
          <p:sp>
            <p:nvSpPr>
              <p:cNvPr id="41031" name="Freeform 71"/>
              <p:cNvSpPr>
                <a:spLocks/>
              </p:cNvSpPr>
              <p:nvPr/>
            </p:nvSpPr>
            <p:spPr bwMode="auto">
              <a:xfrm>
                <a:off x="5554" y="935"/>
                <a:ext cx="471" cy="152"/>
              </a:xfrm>
              <a:custGeom>
                <a:avLst/>
                <a:gdLst/>
                <a:ahLst/>
                <a:cxnLst>
                  <a:cxn ang="0">
                    <a:pos x="417" y="63"/>
                  </a:cxn>
                  <a:cxn ang="0">
                    <a:pos x="380" y="55"/>
                  </a:cxn>
                  <a:cxn ang="0">
                    <a:pos x="361" y="50"/>
                  </a:cxn>
                  <a:cxn ang="0">
                    <a:pos x="298" y="53"/>
                  </a:cxn>
                  <a:cxn ang="0">
                    <a:pos x="273" y="62"/>
                  </a:cxn>
                  <a:cxn ang="0">
                    <a:pos x="200" y="61"/>
                  </a:cxn>
                  <a:cxn ang="0">
                    <a:pos x="203" y="22"/>
                  </a:cxn>
                  <a:cxn ang="0">
                    <a:pos x="207" y="13"/>
                  </a:cxn>
                  <a:cxn ang="0">
                    <a:pos x="240" y="13"/>
                  </a:cxn>
                  <a:cxn ang="0">
                    <a:pos x="250" y="17"/>
                  </a:cxn>
                  <a:cxn ang="0">
                    <a:pos x="264" y="34"/>
                  </a:cxn>
                  <a:cxn ang="0">
                    <a:pos x="286" y="53"/>
                  </a:cxn>
                  <a:cxn ang="0">
                    <a:pos x="277" y="36"/>
                  </a:cxn>
                  <a:cxn ang="0">
                    <a:pos x="256" y="12"/>
                  </a:cxn>
                  <a:cxn ang="0">
                    <a:pos x="258" y="10"/>
                  </a:cxn>
                  <a:cxn ang="0">
                    <a:pos x="270" y="9"/>
                  </a:cxn>
                  <a:cxn ang="0">
                    <a:pos x="308" y="9"/>
                  </a:cxn>
                  <a:cxn ang="0">
                    <a:pos x="318" y="8"/>
                  </a:cxn>
                  <a:cxn ang="0">
                    <a:pos x="300" y="4"/>
                  </a:cxn>
                  <a:cxn ang="0">
                    <a:pos x="89" y="2"/>
                  </a:cxn>
                  <a:cxn ang="0">
                    <a:pos x="42" y="5"/>
                  </a:cxn>
                  <a:cxn ang="0">
                    <a:pos x="29" y="14"/>
                  </a:cxn>
                  <a:cxn ang="0">
                    <a:pos x="4" y="69"/>
                  </a:cxn>
                  <a:cxn ang="0">
                    <a:pos x="0" y="113"/>
                  </a:cxn>
                  <a:cxn ang="0">
                    <a:pos x="9" y="132"/>
                  </a:cxn>
                  <a:cxn ang="0">
                    <a:pos x="42" y="136"/>
                  </a:cxn>
                  <a:cxn ang="0">
                    <a:pos x="45" y="113"/>
                  </a:cxn>
                  <a:cxn ang="0">
                    <a:pos x="54" y="97"/>
                  </a:cxn>
                  <a:cxn ang="0">
                    <a:pos x="73" y="95"/>
                  </a:cxn>
                  <a:cxn ang="0">
                    <a:pos x="88" y="104"/>
                  </a:cxn>
                  <a:cxn ang="0">
                    <a:pos x="98" y="122"/>
                  </a:cxn>
                  <a:cxn ang="0">
                    <a:pos x="177" y="140"/>
                  </a:cxn>
                  <a:cxn ang="0">
                    <a:pos x="292" y="124"/>
                  </a:cxn>
                  <a:cxn ang="0">
                    <a:pos x="297" y="114"/>
                  </a:cxn>
                  <a:cxn ang="0">
                    <a:pos x="306" y="104"/>
                  </a:cxn>
                  <a:cxn ang="0">
                    <a:pos x="316" y="100"/>
                  </a:cxn>
                  <a:cxn ang="0">
                    <a:pos x="326" y="100"/>
                  </a:cxn>
                  <a:cxn ang="0">
                    <a:pos x="336" y="102"/>
                  </a:cxn>
                  <a:cxn ang="0">
                    <a:pos x="347" y="108"/>
                  </a:cxn>
                  <a:cxn ang="0">
                    <a:pos x="354" y="122"/>
                  </a:cxn>
                  <a:cxn ang="0">
                    <a:pos x="361" y="141"/>
                  </a:cxn>
                  <a:cxn ang="0">
                    <a:pos x="370" y="151"/>
                  </a:cxn>
                  <a:cxn ang="0">
                    <a:pos x="422" y="148"/>
                  </a:cxn>
                  <a:cxn ang="0">
                    <a:pos x="448" y="145"/>
                  </a:cxn>
                  <a:cxn ang="0">
                    <a:pos x="459" y="134"/>
                  </a:cxn>
                  <a:cxn ang="0">
                    <a:pos x="465" y="131"/>
                  </a:cxn>
                  <a:cxn ang="0">
                    <a:pos x="469" y="125"/>
                  </a:cxn>
                  <a:cxn ang="0">
                    <a:pos x="469" y="119"/>
                  </a:cxn>
                  <a:cxn ang="0">
                    <a:pos x="457" y="83"/>
                  </a:cxn>
                  <a:cxn ang="0">
                    <a:pos x="453" y="75"/>
                  </a:cxn>
                </a:cxnLst>
                <a:rect l="0" t="0" r="r" b="b"/>
                <a:pathLst>
                  <a:path w="471" h="152">
                    <a:moveTo>
                      <a:pt x="450" y="73"/>
                    </a:moveTo>
                    <a:lnTo>
                      <a:pt x="436" y="69"/>
                    </a:lnTo>
                    <a:lnTo>
                      <a:pt x="417" y="63"/>
                    </a:lnTo>
                    <a:lnTo>
                      <a:pt x="398" y="59"/>
                    </a:lnTo>
                    <a:lnTo>
                      <a:pt x="385" y="56"/>
                    </a:lnTo>
                    <a:lnTo>
                      <a:pt x="380" y="55"/>
                    </a:lnTo>
                    <a:lnTo>
                      <a:pt x="374" y="53"/>
                    </a:lnTo>
                    <a:lnTo>
                      <a:pt x="368" y="50"/>
                    </a:lnTo>
                    <a:lnTo>
                      <a:pt x="361" y="50"/>
                    </a:lnTo>
                    <a:lnTo>
                      <a:pt x="338" y="50"/>
                    </a:lnTo>
                    <a:lnTo>
                      <a:pt x="317" y="52"/>
                    </a:lnTo>
                    <a:lnTo>
                      <a:pt x="298" y="53"/>
                    </a:lnTo>
                    <a:lnTo>
                      <a:pt x="285" y="53"/>
                    </a:lnTo>
                    <a:lnTo>
                      <a:pt x="280" y="54"/>
                    </a:lnTo>
                    <a:lnTo>
                      <a:pt x="273" y="62"/>
                    </a:lnTo>
                    <a:lnTo>
                      <a:pt x="228" y="61"/>
                    </a:lnTo>
                    <a:lnTo>
                      <a:pt x="212" y="61"/>
                    </a:lnTo>
                    <a:lnTo>
                      <a:pt x="200" y="61"/>
                    </a:lnTo>
                    <a:lnTo>
                      <a:pt x="200" y="49"/>
                    </a:lnTo>
                    <a:lnTo>
                      <a:pt x="201" y="35"/>
                    </a:lnTo>
                    <a:lnTo>
                      <a:pt x="203" y="22"/>
                    </a:lnTo>
                    <a:lnTo>
                      <a:pt x="204" y="16"/>
                    </a:lnTo>
                    <a:lnTo>
                      <a:pt x="206" y="14"/>
                    </a:lnTo>
                    <a:lnTo>
                      <a:pt x="207" y="13"/>
                    </a:lnTo>
                    <a:lnTo>
                      <a:pt x="210" y="13"/>
                    </a:lnTo>
                    <a:lnTo>
                      <a:pt x="216" y="13"/>
                    </a:lnTo>
                    <a:lnTo>
                      <a:pt x="240" y="13"/>
                    </a:lnTo>
                    <a:lnTo>
                      <a:pt x="244" y="14"/>
                    </a:lnTo>
                    <a:lnTo>
                      <a:pt x="247" y="15"/>
                    </a:lnTo>
                    <a:lnTo>
                      <a:pt x="250" y="17"/>
                    </a:lnTo>
                    <a:lnTo>
                      <a:pt x="252" y="20"/>
                    </a:lnTo>
                    <a:lnTo>
                      <a:pt x="256" y="24"/>
                    </a:lnTo>
                    <a:lnTo>
                      <a:pt x="264" y="34"/>
                    </a:lnTo>
                    <a:lnTo>
                      <a:pt x="273" y="45"/>
                    </a:lnTo>
                    <a:lnTo>
                      <a:pt x="281" y="54"/>
                    </a:lnTo>
                    <a:lnTo>
                      <a:pt x="286" y="53"/>
                    </a:lnTo>
                    <a:lnTo>
                      <a:pt x="293" y="53"/>
                    </a:lnTo>
                    <a:lnTo>
                      <a:pt x="290" y="49"/>
                    </a:lnTo>
                    <a:lnTo>
                      <a:pt x="277" y="36"/>
                    </a:lnTo>
                    <a:lnTo>
                      <a:pt x="256" y="14"/>
                    </a:lnTo>
                    <a:lnTo>
                      <a:pt x="255" y="13"/>
                    </a:lnTo>
                    <a:lnTo>
                      <a:pt x="256" y="12"/>
                    </a:lnTo>
                    <a:lnTo>
                      <a:pt x="256" y="11"/>
                    </a:lnTo>
                    <a:lnTo>
                      <a:pt x="257" y="10"/>
                    </a:lnTo>
                    <a:lnTo>
                      <a:pt x="258" y="10"/>
                    </a:lnTo>
                    <a:lnTo>
                      <a:pt x="261" y="9"/>
                    </a:lnTo>
                    <a:lnTo>
                      <a:pt x="265" y="9"/>
                    </a:lnTo>
                    <a:lnTo>
                      <a:pt x="270" y="9"/>
                    </a:lnTo>
                    <a:lnTo>
                      <a:pt x="280" y="9"/>
                    </a:lnTo>
                    <a:lnTo>
                      <a:pt x="292" y="9"/>
                    </a:lnTo>
                    <a:lnTo>
                      <a:pt x="308" y="9"/>
                    </a:lnTo>
                    <a:lnTo>
                      <a:pt x="315" y="9"/>
                    </a:lnTo>
                    <a:lnTo>
                      <a:pt x="321" y="10"/>
                    </a:lnTo>
                    <a:lnTo>
                      <a:pt x="318" y="8"/>
                    </a:lnTo>
                    <a:lnTo>
                      <a:pt x="314" y="7"/>
                    </a:lnTo>
                    <a:lnTo>
                      <a:pt x="311" y="6"/>
                    </a:lnTo>
                    <a:lnTo>
                      <a:pt x="300" y="4"/>
                    </a:lnTo>
                    <a:lnTo>
                      <a:pt x="244" y="2"/>
                    </a:lnTo>
                    <a:lnTo>
                      <a:pt x="181" y="0"/>
                    </a:lnTo>
                    <a:lnTo>
                      <a:pt x="89" y="2"/>
                    </a:lnTo>
                    <a:lnTo>
                      <a:pt x="55" y="4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37" y="7"/>
                    </a:lnTo>
                    <a:lnTo>
                      <a:pt x="32" y="10"/>
                    </a:lnTo>
                    <a:lnTo>
                      <a:pt x="29" y="14"/>
                    </a:lnTo>
                    <a:lnTo>
                      <a:pt x="7" y="61"/>
                    </a:lnTo>
                    <a:lnTo>
                      <a:pt x="5" y="64"/>
                    </a:lnTo>
                    <a:lnTo>
                      <a:pt x="4" y="69"/>
                    </a:lnTo>
                    <a:lnTo>
                      <a:pt x="4" y="73"/>
                    </a:lnTo>
                    <a:lnTo>
                      <a:pt x="4" y="108"/>
                    </a:lnTo>
                    <a:lnTo>
                      <a:pt x="0" y="113"/>
                    </a:lnTo>
                    <a:lnTo>
                      <a:pt x="0" y="122"/>
                    </a:lnTo>
                    <a:lnTo>
                      <a:pt x="3" y="123"/>
                    </a:lnTo>
                    <a:lnTo>
                      <a:pt x="9" y="132"/>
                    </a:lnTo>
                    <a:lnTo>
                      <a:pt x="11" y="135"/>
                    </a:lnTo>
                    <a:lnTo>
                      <a:pt x="13" y="135"/>
                    </a:lnTo>
                    <a:lnTo>
                      <a:pt x="42" y="136"/>
                    </a:lnTo>
                    <a:lnTo>
                      <a:pt x="43" y="127"/>
                    </a:lnTo>
                    <a:lnTo>
                      <a:pt x="44" y="119"/>
                    </a:lnTo>
                    <a:lnTo>
                      <a:pt x="45" y="113"/>
                    </a:lnTo>
                    <a:lnTo>
                      <a:pt x="47" y="106"/>
                    </a:lnTo>
                    <a:lnTo>
                      <a:pt x="50" y="101"/>
                    </a:lnTo>
                    <a:lnTo>
                      <a:pt x="54" y="97"/>
                    </a:lnTo>
                    <a:lnTo>
                      <a:pt x="60" y="95"/>
                    </a:lnTo>
                    <a:lnTo>
                      <a:pt x="66" y="94"/>
                    </a:lnTo>
                    <a:lnTo>
                      <a:pt x="73" y="95"/>
                    </a:lnTo>
                    <a:lnTo>
                      <a:pt x="79" y="97"/>
                    </a:lnTo>
                    <a:lnTo>
                      <a:pt x="84" y="100"/>
                    </a:lnTo>
                    <a:lnTo>
                      <a:pt x="88" y="104"/>
                    </a:lnTo>
                    <a:lnTo>
                      <a:pt x="92" y="110"/>
                    </a:lnTo>
                    <a:lnTo>
                      <a:pt x="95" y="117"/>
                    </a:lnTo>
                    <a:lnTo>
                      <a:pt x="98" y="122"/>
                    </a:lnTo>
                    <a:lnTo>
                      <a:pt x="100" y="129"/>
                    </a:lnTo>
                    <a:lnTo>
                      <a:pt x="102" y="137"/>
                    </a:lnTo>
                    <a:lnTo>
                      <a:pt x="177" y="140"/>
                    </a:lnTo>
                    <a:lnTo>
                      <a:pt x="291" y="145"/>
                    </a:lnTo>
                    <a:lnTo>
                      <a:pt x="291" y="130"/>
                    </a:lnTo>
                    <a:lnTo>
                      <a:pt x="292" y="124"/>
                    </a:lnTo>
                    <a:lnTo>
                      <a:pt x="293" y="120"/>
                    </a:lnTo>
                    <a:lnTo>
                      <a:pt x="295" y="116"/>
                    </a:lnTo>
                    <a:lnTo>
                      <a:pt x="297" y="114"/>
                    </a:lnTo>
                    <a:lnTo>
                      <a:pt x="298" y="111"/>
                    </a:lnTo>
                    <a:lnTo>
                      <a:pt x="303" y="106"/>
                    </a:lnTo>
                    <a:lnTo>
                      <a:pt x="306" y="104"/>
                    </a:lnTo>
                    <a:lnTo>
                      <a:pt x="309" y="102"/>
                    </a:lnTo>
                    <a:lnTo>
                      <a:pt x="312" y="100"/>
                    </a:lnTo>
                    <a:lnTo>
                      <a:pt x="316" y="100"/>
                    </a:lnTo>
                    <a:lnTo>
                      <a:pt x="320" y="99"/>
                    </a:lnTo>
                    <a:lnTo>
                      <a:pt x="324" y="99"/>
                    </a:lnTo>
                    <a:lnTo>
                      <a:pt x="326" y="100"/>
                    </a:lnTo>
                    <a:lnTo>
                      <a:pt x="330" y="100"/>
                    </a:lnTo>
                    <a:lnTo>
                      <a:pt x="333" y="101"/>
                    </a:lnTo>
                    <a:lnTo>
                      <a:pt x="336" y="102"/>
                    </a:lnTo>
                    <a:lnTo>
                      <a:pt x="340" y="103"/>
                    </a:lnTo>
                    <a:lnTo>
                      <a:pt x="343" y="105"/>
                    </a:lnTo>
                    <a:lnTo>
                      <a:pt x="347" y="108"/>
                    </a:lnTo>
                    <a:lnTo>
                      <a:pt x="350" y="112"/>
                    </a:lnTo>
                    <a:lnTo>
                      <a:pt x="352" y="116"/>
                    </a:lnTo>
                    <a:lnTo>
                      <a:pt x="354" y="122"/>
                    </a:lnTo>
                    <a:lnTo>
                      <a:pt x="357" y="128"/>
                    </a:lnTo>
                    <a:lnTo>
                      <a:pt x="359" y="134"/>
                    </a:lnTo>
                    <a:lnTo>
                      <a:pt x="361" y="141"/>
                    </a:lnTo>
                    <a:lnTo>
                      <a:pt x="365" y="146"/>
                    </a:lnTo>
                    <a:lnTo>
                      <a:pt x="368" y="150"/>
                    </a:lnTo>
                    <a:lnTo>
                      <a:pt x="370" y="151"/>
                    </a:lnTo>
                    <a:lnTo>
                      <a:pt x="388" y="150"/>
                    </a:lnTo>
                    <a:lnTo>
                      <a:pt x="409" y="149"/>
                    </a:lnTo>
                    <a:lnTo>
                      <a:pt x="422" y="148"/>
                    </a:lnTo>
                    <a:lnTo>
                      <a:pt x="434" y="147"/>
                    </a:lnTo>
                    <a:lnTo>
                      <a:pt x="441" y="146"/>
                    </a:lnTo>
                    <a:lnTo>
                      <a:pt x="448" y="145"/>
                    </a:lnTo>
                    <a:lnTo>
                      <a:pt x="453" y="143"/>
                    </a:lnTo>
                    <a:lnTo>
                      <a:pt x="453" y="135"/>
                    </a:lnTo>
                    <a:lnTo>
                      <a:pt x="459" y="134"/>
                    </a:lnTo>
                    <a:lnTo>
                      <a:pt x="461" y="134"/>
                    </a:lnTo>
                    <a:lnTo>
                      <a:pt x="463" y="133"/>
                    </a:lnTo>
                    <a:lnTo>
                      <a:pt x="465" y="131"/>
                    </a:lnTo>
                    <a:lnTo>
                      <a:pt x="467" y="130"/>
                    </a:lnTo>
                    <a:lnTo>
                      <a:pt x="468" y="128"/>
                    </a:lnTo>
                    <a:lnTo>
                      <a:pt x="469" y="125"/>
                    </a:lnTo>
                    <a:lnTo>
                      <a:pt x="470" y="125"/>
                    </a:lnTo>
                    <a:lnTo>
                      <a:pt x="470" y="119"/>
                    </a:lnTo>
                    <a:lnTo>
                      <a:pt x="469" y="119"/>
                    </a:lnTo>
                    <a:lnTo>
                      <a:pt x="469" y="117"/>
                    </a:lnTo>
                    <a:lnTo>
                      <a:pt x="461" y="112"/>
                    </a:lnTo>
                    <a:lnTo>
                      <a:pt x="457" y="83"/>
                    </a:lnTo>
                    <a:lnTo>
                      <a:pt x="457" y="80"/>
                    </a:lnTo>
                    <a:lnTo>
                      <a:pt x="455" y="78"/>
                    </a:lnTo>
                    <a:lnTo>
                      <a:pt x="453" y="75"/>
                    </a:lnTo>
                    <a:lnTo>
                      <a:pt x="450" y="73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2" name="Freeform 72"/>
              <p:cNvSpPr>
                <a:spLocks/>
              </p:cNvSpPr>
              <p:nvPr/>
            </p:nvSpPr>
            <p:spPr bwMode="auto">
              <a:xfrm>
                <a:off x="5868" y="943"/>
                <a:ext cx="56" cy="42"/>
              </a:xfrm>
              <a:custGeom>
                <a:avLst/>
                <a:gdLst/>
                <a:ahLst/>
                <a:cxnLst>
                  <a:cxn ang="0">
                    <a:pos x="55" y="41"/>
                  </a:cxn>
                  <a:cxn ang="0">
                    <a:pos x="45" y="33"/>
                  </a:cxn>
                  <a:cxn ang="0">
                    <a:pos x="37" y="26"/>
                  </a:cxn>
                  <a:cxn ang="0">
                    <a:pos x="28" y="19"/>
                  </a:cxn>
                  <a:cxn ang="0">
                    <a:pos x="15" y="8"/>
                  </a:cxn>
                  <a:cxn ang="0">
                    <a:pos x="7" y="1"/>
                  </a:cxn>
                  <a:cxn ang="0">
                    <a:pos x="4" y="1"/>
                  </a:cxn>
                  <a:cxn ang="0">
                    <a:pos x="0" y="0"/>
                  </a:cxn>
                  <a:cxn ang="0">
                    <a:pos x="7" y="5"/>
                  </a:cxn>
                  <a:cxn ang="0">
                    <a:pos x="14" y="10"/>
                  </a:cxn>
                  <a:cxn ang="0">
                    <a:pos x="20" y="15"/>
                  </a:cxn>
                  <a:cxn ang="0">
                    <a:pos x="25" y="20"/>
                  </a:cxn>
                  <a:cxn ang="0">
                    <a:pos x="36" y="28"/>
                  </a:cxn>
                  <a:cxn ang="0">
                    <a:pos x="43" y="35"/>
                  </a:cxn>
                  <a:cxn ang="0">
                    <a:pos x="47" y="39"/>
                  </a:cxn>
                  <a:cxn ang="0">
                    <a:pos x="48" y="41"/>
                  </a:cxn>
                  <a:cxn ang="0">
                    <a:pos x="55" y="41"/>
                  </a:cxn>
                </a:cxnLst>
                <a:rect l="0" t="0" r="r" b="b"/>
                <a:pathLst>
                  <a:path w="56" h="42">
                    <a:moveTo>
                      <a:pt x="55" y="41"/>
                    </a:moveTo>
                    <a:lnTo>
                      <a:pt x="45" y="33"/>
                    </a:lnTo>
                    <a:lnTo>
                      <a:pt x="37" y="26"/>
                    </a:lnTo>
                    <a:lnTo>
                      <a:pt x="28" y="19"/>
                    </a:lnTo>
                    <a:lnTo>
                      <a:pt x="15" y="8"/>
                    </a:lnTo>
                    <a:lnTo>
                      <a:pt x="7" y="1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7" y="5"/>
                    </a:lnTo>
                    <a:lnTo>
                      <a:pt x="14" y="10"/>
                    </a:lnTo>
                    <a:lnTo>
                      <a:pt x="20" y="15"/>
                    </a:lnTo>
                    <a:lnTo>
                      <a:pt x="25" y="20"/>
                    </a:lnTo>
                    <a:lnTo>
                      <a:pt x="36" y="28"/>
                    </a:lnTo>
                    <a:lnTo>
                      <a:pt x="43" y="35"/>
                    </a:lnTo>
                    <a:lnTo>
                      <a:pt x="47" y="39"/>
                    </a:lnTo>
                    <a:lnTo>
                      <a:pt x="48" y="41"/>
                    </a:lnTo>
                    <a:lnTo>
                      <a:pt x="55" y="4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3" name="Freeform 73"/>
              <p:cNvSpPr>
                <a:spLocks/>
              </p:cNvSpPr>
              <p:nvPr/>
            </p:nvSpPr>
            <p:spPr bwMode="auto">
              <a:xfrm>
                <a:off x="5835" y="986"/>
                <a:ext cx="13" cy="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2" y="3"/>
                  </a:cxn>
                  <a:cxn ang="0">
                    <a:pos x="6" y="3"/>
                  </a:cxn>
                  <a:cxn ang="0">
                    <a:pos x="2" y="4"/>
                  </a:cxn>
                  <a:cxn ang="0">
                    <a:pos x="0" y="1"/>
                  </a:cxn>
                  <a:cxn ang="0">
                    <a:pos x="4" y="0"/>
                  </a:cxn>
                  <a:cxn ang="0">
                    <a:pos x="9" y="0"/>
                  </a:cxn>
                </a:cxnLst>
                <a:rect l="0" t="0" r="r" b="b"/>
                <a:pathLst>
                  <a:path w="13" h="5">
                    <a:moveTo>
                      <a:pt x="9" y="0"/>
                    </a:moveTo>
                    <a:lnTo>
                      <a:pt x="12" y="3"/>
                    </a:lnTo>
                    <a:lnTo>
                      <a:pt x="6" y="3"/>
                    </a:lnTo>
                    <a:lnTo>
                      <a:pt x="2" y="4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9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4" name="Rectangle 74"/>
              <p:cNvSpPr>
                <a:spLocks noChangeArrowheads="1"/>
              </p:cNvSpPr>
              <p:nvPr/>
            </p:nvSpPr>
            <p:spPr bwMode="auto">
              <a:xfrm>
                <a:off x="5753" y="1017"/>
                <a:ext cx="11" cy="8"/>
              </a:xfrm>
              <a:prstGeom prst="rect">
                <a:avLst/>
              </a:prstGeom>
              <a:solidFill>
                <a:schemeClr val="fol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35" name="Freeform 75"/>
              <p:cNvSpPr>
                <a:spLocks/>
              </p:cNvSpPr>
              <p:nvPr/>
            </p:nvSpPr>
            <p:spPr bwMode="auto">
              <a:xfrm>
                <a:off x="5930" y="1054"/>
                <a:ext cx="95" cy="14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90" y="1"/>
                  </a:cxn>
                  <a:cxn ang="0">
                    <a:pos x="85" y="1"/>
                  </a:cxn>
                  <a:cxn ang="0">
                    <a:pos x="78" y="2"/>
                  </a:cxn>
                  <a:cxn ang="0">
                    <a:pos x="68" y="3"/>
                  </a:cxn>
                  <a:cxn ang="0">
                    <a:pos x="57" y="4"/>
                  </a:cxn>
                  <a:cxn ang="0">
                    <a:pos x="48" y="4"/>
                  </a:cxn>
                  <a:cxn ang="0">
                    <a:pos x="39" y="5"/>
                  </a:cxn>
                  <a:cxn ang="0">
                    <a:pos x="30" y="5"/>
                  </a:cxn>
                  <a:cxn ang="0">
                    <a:pos x="22" y="5"/>
                  </a:cxn>
                  <a:cxn ang="0">
                    <a:pos x="11" y="5"/>
                  </a:cxn>
                  <a:cxn ang="0">
                    <a:pos x="4" y="5"/>
                  </a:cxn>
                  <a:cxn ang="0">
                    <a:pos x="0" y="5"/>
                  </a:cxn>
                  <a:cxn ang="0">
                    <a:pos x="0" y="13"/>
                  </a:cxn>
                  <a:cxn ang="0">
                    <a:pos x="9" y="13"/>
                  </a:cxn>
                  <a:cxn ang="0">
                    <a:pos x="21" y="12"/>
                  </a:cxn>
                  <a:cxn ang="0">
                    <a:pos x="31" y="12"/>
                  </a:cxn>
                  <a:cxn ang="0">
                    <a:pos x="41" y="12"/>
                  </a:cxn>
                  <a:cxn ang="0">
                    <a:pos x="50" y="11"/>
                  </a:cxn>
                  <a:cxn ang="0">
                    <a:pos x="57" y="10"/>
                  </a:cxn>
                  <a:cxn ang="0">
                    <a:pos x="64" y="10"/>
                  </a:cxn>
                  <a:cxn ang="0">
                    <a:pos x="72" y="9"/>
                  </a:cxn>
                  <a:cxn ang="0">
                    <a:pos x="78" y="8"/>
                  </a:cxn>
                  <a:cxn ang="0">
                    <a:pos x="84" y="8"/>
                  </a:cxn>
                  <a:cxn ang="0">
                    <a:pos x="90" y="7"/>
                  </a:cxn>
                  <a:cxn ang="0">
                    <a:pos x="94" y="6"/>
                  </a:cxn>
                  <a:cxn ang="0">
                    <a:pos x="94" y="0"/>
                  </a:cxn>
                </a:cxnLst>
                <a:rect l="0" t="0" r="r" b="b"/>
                <a:pathLst>
                  <a:path w="95" h="14">
                    <a:moveTo>
                      <a:pt x="94" y="0"/>
                    </a:moveTo>
                    <a:lnTo>
                      <a:pt x="90" y="1"/>
                    </a:lnTo>
                    <a:lnTo>
                      <a:pt x="85" y="1"/>
                    </a:lnTo>
                    <a:lnTo>
                      <a:pt x="78" y="2"/>
                    </a:lnTo>
                    <a:lnTo>
                      <a:pt x="68" y="3"/>
                    </a:lnTo>
                    <a:lnTo>
                      <a:pt x="57" y="4"/>
                    </a:lnTo>
                    <a:lnTo>
                      <a:pt x="48" y="4"/>
                    </a:lnTo>
                    <a:lnTo>
                      <a:pt x="39" y="5"/>
                    </a:lnTo>
                    <a:lnTo>
                      <a:pt x="30" y="5"/>
                    </a:lnTo>
                    <a:lnTo>
                      <a:pt x="22" y="5"/>
                    </a:lnTo>
                    <a:lnTo>
                      <a:pt x="11" y="5"/>
                    </a:lnTo>
                    <a:lnTo>
                      <a:pt x="4" y="5"/>
                    </a:lnTo>
                    <a:lnTo>
                      <a:pt x="0" y="5"/>
                    </a:lnTo>
                    <a:lnTo>
                      <a:pt x="0" y="13"/>
                    </a:lnTo>
                    <a:lnTo>
                      <a:pt x="9" y="13"/>
                    </a:lnTo>
                    <a:lnTo>
                      <a:pt x="21" y="12"/>
                    </a:lnTo>
                    <a:lnTo>
                      <a:pt x="31" y="12"/>
                    </a:lnTo>
                    <a:lnTo>
                      <a:pt x="41" y="12"/>
                    </a:lnTo>
                    <a:lnTo>
                      <a:pt x="50" y="11"/>
                    </a:lnTo>
                    <a:lnTo>
                      <a:pt x="57" y="10"/>
                    </a:lnTo>
                    <a:lnTo>
                      <a:pt x="64" y="10"/>
                    </a:lnTo>
                    <a:lnTo>
                      <a:pt x="72" y="9"/>
                    </a:lnTo>
                    <a:lnTo>
                      <a:pt x="78" y="8"/>
                    </a:lnTo>
                    <a:lnTo>
                      <a:pt x="84" y="8"/>
                    </a:lnTo>
                    <a:lnTo>
                      <a:pt x="90" y="7"/>
                    </a:lnTo>
                    <a:lnTo>
                      <a:pt x="94" y="6"/>
                    </a:lnTo>
                    <a:lnTo>
                      <a:pt x="94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36" name="Group 76"/>
              <p:cNvGrpSpPr>
                <a:grpSpLocks/>
              </p:cNvGrpSpPr>
              <p:nvPr/>
            </p:nvGrpSpPr>
            <p:grpSpPr bwMode="auto">
              <a:xfrm>
                <a:off x="5934" y="1021"/>
                <a:ext cx="85" cy="34"/>
                <a:chOff x="5934" y="1021"/>
                <a:chExt cx="85" cy="34"/>
              </a:xfrm>
            </p:grpSpPr>
            <p:sp>
              <p:nvSpPr>
                <p:cNvPr id="41037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5958" y="1025"/>
                  <a:ext cx="53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38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5958" y="1028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39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5958" y="1031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0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5958" y="1034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1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959" y="1037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2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5959" y="1040"/>
                  <a:ext cx="54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3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5960" y="1044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4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959" y="1047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5" name="Freeform 85"/>
                <p:cNvSpPr>
                  <a:spLocks/>
                </p:cNvSpPr>
                <p:nvPr/>
              </p:nvSpPr>
              <p:spPr bwMode="auto">
                <a:xfrm>
                  <a:off x="5946" y="1049"/>
                  <a:ext cx="73" cy="6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66" y="0"/>
                    </a:cxn>
                    <a:cxn ang="0">
                      <a:pos x="57" y="1"/>
                    </a:cxn>
                    <a:cxn ang="0">
                      <a:pos x="48" y="2"/>
                    </a:cxn>
                    <a:cxn ang="0">
                      <a:pos x="37" y="3"/>
                    </a:cxn>
                    <a:cxn ang="0">
                      <a:pos x="28" y="4"/>
                    </a:cxn>
                    <a:cxn ang="0">
                      <a:pos x="19" y="4"/>
                    </a:cxn>
                    <a:cxn ang="0">
                      <a:pos x="13" y="5"/>
                    </a:cxn>
                    <a:cxn ang="0">
                      <a:pos x="7" y="5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73" h="6">
                      <a:moveTo>
                        <a:pt x="72" y="0"/>
                      </a:moveTo>
                      <a:lnTo>
                        <a:pt x="66" y="0"/>
                      </a:lnTo>
                      <a:lnTo>
                        <a:pt x="57" y="1"/>
                      </a:lnTo>
                      <a:lnTo>
                        <a:pt x="48" y="2"/>
                      </a:lnTo>
                      <a:lnTo>
                        <a:pt x="37" y="3"/>
                      </a:lnTo>
                      <a:lnTo>
                        <a:pt x="28" y="4"/>
                      </a:lnTo>
                      <a:lnTo>
                        <a:pt x="19" y="4"/>
                      </a:lnTo>
                      <a:lnTo>
                        <a:pt x="13" y="5"/>
                      </a:lnTo>
                      <a:lnTo>
                        <a:pt x="7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46" name="Freeform 86"/>
                <p:cNvSpPr>
                  <a:spLocks/>
                </p:cNvSpPr>
                <p:nvPr/>
              </p:nvSpPr>
              <p:spPr bwMode="auto">
                <a:xfrm>
                  <a:off x="5934" y="1021"/>
                  <a:ext cx="78" cy="5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68" y="0"/>
                    </a:cxn>
                    <a:cxn ang="0">
                      <a:pos x="55" y="1"/>
                    </a:cxn>
                    <a:cxn ang="0">
                      <a:pos x="41" y="2"/>
                    </a:cxn>
                    <a:cxn ang="0">
                      <a:pos x="26" y="3"/>
                    </a:cxn>
                    <a:cxn ang="0">
                      <a:pos x="8" y="4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78" h="5">
                      <a:moveTo>
                        <a:pt x="77" y="0"/>
                      </a:moveTo>
                      <a:lnTo>
                        <a:pt x="68" y="0"/>
                      </a:lnTo>
                      <a:lnTo>
                        <a:pt x="55" y="1"/>
                      </a:lnTo>
                      <a:lnTo>
                        <a:pt x="41" y="2"/>
                      </a:lnTo>
                      <a:lnTo>
                        <a:pt x="26" y="3"/>
                      </a:lnTo>
                      <a:lnTo>
                        <a:pt x="8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1047" name="Freeform 87"/>
              <p:cNvSpPr>
                <a:spLocks/>
              </p:cNvSpPr>
              <p:nvPr/>
            </p:nvSpPr>
            <p:spPr bwMode="auto">
              <a:xfrm>
                <a:off x="5951" y="1062"/>
                <a:ext cx="73" cy="6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64" y="1"/>
                  </a:cxn>
                  <a:cxn ang="0">
                    <a:pos x="56" y="2"/>
                  </a:cxn>
                  <a:cxn ang="0">
                    <a:pos x="47" y="3"/>
                  </a:cxn>
                  <a:cxn ang="0">
                    <a:pos x="39" y="3"/>
                  </a:cxn>
                  <a:cxn ang="0">
                    <a:pos x="31" y="4"/>
                  </a:cxn>
                  <a:cxn ang="0">
                    <a:pos x="22" y="4"/>
                  </a:cxn>
                  <a:cxn ang="0">
                    <a:pos x="14" y="5"/>
                  </a:cxn>
                  <a:cxn ang="0">
                    <a:pos x="0" y="5"/>
                  </a:cxn>
                </a:cxnLst>
                <a:rect l="0" t="0" r="r" b="b"/>
                <a:pathLst>
                  <a:path w="73" h="6">
                    <a:moveTo>
                      <a:pt x="72" y="0"/>
                    </a:moveTo>
                    <a:lnTo>
                      <a:pt x="64" y="1"/>
                    </a:lnTo>
                    <a:lnTo>
                      <a:pt x="56" y="2"/>
                    </a:lnTo>
                    <a:lnTo>
                      <a:pt x="47" y="3"/>
                    </a:lnTo>
                    <a:lnTo>
                      <a:pt x="39" y="3"/>
                    </a:lnTo>
                    <a:lnTo>
                      <a:pt x="31" y="4"/>
                    </a:lnTo>
                    <a:lnTo>
                      <a:pt x="22" y="4"/>
                    </a:lnTo>
                    <a:lnTo>
                      <a:pt x="14" y="5"/>
                    </a:lnTo>
                    <a:lnTo>
                      <a:pt x="0" y="5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48" name="Freeform 88"/>
              <p:cNvSpPr>
                <a:spLocks/>
              </p:cNvSpPr>
              <p:nvPr/>
            </p:nvSpPr>
            <p:spPr bwMode="auto">
              <a:xfrm>
                <a:off x="5950" y="1070"/>
                <a:ext cx="58" cy="5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41" y="2"/>
                  </a:cxn>
                  <a:cxn ang="0">
                    <a:pos x="29" y="3"/>
                  </a:cxn>
                  <a:cxn ang="0">
                    <a:pos x="18" y="4"/>
                  </a:cxn>
                  <a:cxn ang="0">
                    <a:pos x="11" y="4"/>
                  </a:cxn>
                  <a:cxn ang="0">
                    <a:pos x="5" y="4"/>
                  </a:cxn>
                  <a:cxn ang="0">
                    <a:pos x="0" y="4"/>
                  </a:cxn>
                </a:cxnLst>
                <a:rect l="0" t="0" r="r" b="b"/>
                <a:pathLst>
                  <a:path w="58" h="5">
                    <a:moveTo>
                      <a:pt x="57" y="0"/>
                    </a:moveTo>
                    <a:lnTo>
                      <a:pt x="41" y="2"/>
                    </a:lnTo>
                    <a:lnTo>
                      <a:pt x="29" y="3"/>
                    </a:lnTo>
                    <a:lnTo>
                      <a:pt x="18" y="4"/>
                    </a:lnTo>
                    <a:lnTo>
                      <a:pt x="11" y="4"/>
                    </a:lnTo>
                    <a:lnTo>
                      <a:pt x="5" y="4"/>
                    </a:lnTo>
                    <a:lnTo>
                      <a:pt x="0" y="4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49" name="Freeform 89"/>
              <p:cNvSpPr>
                <a:spLocks/>
              </p:cNvSpPr>
              <p:nvPr/>
            </p:nvSpPr>
            <p:spPr bwMode="auto">
              <a:xfrm>
                <a:off x="5915" y="1074"/>
                <a:ext cx="18" cy="1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8" h="1">
                    <a:moveTo>
                      <a:pt x="17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0" name="Line 90"/>
              <p:cNvSpPr>
                <a:spLocks noChangeShapeType="1"/>
              </p:cNvSpPr>
              <p:nvPr/>
            </p:nvSpPr>
            <p:spPr bwMode="auto">
              <a:xfrm flipH="1">
                <a:off x="5905" y="1060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51" name="Freeform 91"/>
              <p:cNvSpPr>
                <a:spLocks/>
              </p:cNvSpPr>
              <p:nvPr/>
            </p:nvSpPr>
            <p:spPr bwMode="auto">
              <a:xfrm>
                <a:off x="5930" y="1020"/>
                <a:ext cx="82" cy="39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69" y="0"/>
                  </a:cxn>
                  <a:cxn ang="0">
                    <a:pos x="53" y="1"/>
                  </a:cxn>
                  <a:cxn ang="0">
                    <a:pos x="31" y="2"/>
                  </a:cxn>
                  <a:cxn ang="0">
                    <a:pos x="20" y="3"/>
                  </a:cxn>
                  <a:cxn ang="0">
                    <a:pos x="10" y="3"/>
                  </a:cxn>
                  <a:cxn ang="0">
                    <a:pos x="8" y="3"/>
                  </a:cxn>
                  <a:cxn ang="0">
                    <a:pos x="4" y="3"/>
                  </a:cxn>
                  <a:cxn ang="0">
                    <a:pos x="0" y="3"/>
                  </a:cxn>
                  <a:cxn ang="0">
                    <a:pos x="0" y="38"/>
                  </a:cxn>
                </a:cxnLst>
                <a:rect l="0" t="0" r="r" b="b"/>
                <a:pathLst>
                  <a:path w="82" h="39">
                    <a:moveTo>
                      <a:pt x="81" y="0"/>
                    </a:moveTo>
                    <a:lnTo>
                      <a:pt x="69" y="0"/>
                    </a:lnTo>
                    <a:lnTo>
                      <a:pt x="53" y="1"/>
                    </a:lnTo>
                    <a:lnTo>
                      <a:pt x="31" y="2"/>
                    </a:lnTo>
                    <a:lnTo>
                      <a:pt x="20" y="3"/>
                    </a:lnTo>
                    <a:lnTo>
                      <a:pt x="10" y="3"/>
                    </a:lnTo>
                    <a:lnTo>
                      <a:pt x="8" y="3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0" y="38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2" name="Freeform 92"/>
              <p:cNvSpPr>
                <a:spLocks/>
              </p:cNvSpPr>
              <p:nvPr/>
            </p:nvSpPr>
            <p:spPr bwMode="auto">
              <a:xfrm>
                <a:off x="5846" y="988"/>
                <a:ext cx="95" cy="34"/>
              </a:xfrm>
              <a:custGeom>
                <a:avLst/>
                <a:gdLst/>
                <a:ahLst/>
                <a:cxnLst>
                  <a:cxn ang="0">
                    <a:pos x="94" y="33"/>
                  </a:cxn>
                  <a:cxn ang="0">
                    <a:pos x="93" y="30"/>
                  </a:cxn>
                  <a:cxn ang="0">
                    <a:pos x="92" y="28"/>
                  </a:cxn>
                  <a:cxn ang="0">
                    <a:pos x="91" y="26"/>
                  </a:cxn>
                  <a:cxn ang="0">
                    <a:pos x="90" y="24"/>
                  </a:cxn>
                  <a:cxn ang="0">
                    <a:pos x="88" y="23"/>
                  </a:cxn>
                  <a:cxn ang="0">
                    <a:pos x="85" y="22"/>
                  </a:cxn>
                  <a:cxn ang="0">
                    <a:pos x="83" y="21"/>
                  </a:cxn>
                  <a:cxn ang="0">
                    <a:pos x="6" y="4"/>
                  </a:cxn>
                  <a:cxn ang="0">
                    <a:pos x="5" y="4"/>
                  </a:cxn>
                  <a:cxn ang="0">
                    <a:pos x="3" y="3"/>
                  </a:cxn>
                  <a:cxn ang="0">
                    <a:pos x="0" y="0"/>
                  </a:cxn>
                </a:cxnLst>
                <a:rect l="0" t="0" r="r" b="b"/>
                <a:pathLst>
                  <a:path w="95" h="34">
                    <a:moveTo>
                      <a:pt x="94" y="33"/>
                    </a:moveTo>
                    <a:lnTo>
                      <a:pt x="93" y="30"/>
                    </a:lnTo>
                    <a:lnTo>
                      <a:pt x="92" y="28"/>
                    </a:lnTo>
                    <a:lnTo>
                      <a:pt x="91" y="26"/>
                    </a:lnTo>
                    <a:lnTo>
                      <a:pt x="90" y="24"/>
                    </a:lnTo>
                    <a:lnTo>
                      <a:pt x="88" y="23"/>
                    </a:lnTo>
                    <a:lnTo>
                      <a:pt x="85" y="22"/>
                    </a:lnTo>
                    <a:lnTo>
                      <a:pt x="83" y="21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3" name="Freeform 93"/>
              <p:cNvSpPr>
                <a:spLocks/>
              </p:cNvSpPr>
              <p:nvPr/>
            </p:nvSpPr>
            <p:spPr bwMode="auto">
              <a:xfrm>
                <a:off x="5559" y="1010"/>
                <a:ext cx="374" cy="12"/>
              </a:xfrm>
              <a:custGeom>
                <a:avLst/>
                <a:gdLst/>
                <a:ahLst/>
                <a:cxnLst>
                  <a:cxn ang="0">
                    <a:pos x="373" y="11"/>
                  </a:cxn>
                  <a:cxn ang="0">
                    <a:pos x="367" y="10"/>
                  </a:cxn>
                  <a:cxn ang="0">
                    <a:pos x="340" y="8"/>
                  </a:cxn>
                  <a:cxn ang="0">
                    <a:pos x="305" y="7"/>
                  </a:cxn>
                  <a:cxn ang="0">
                    <a:pos x="269" y="6"/>
                  </a:cxn>
                  <a:cxn ang="0">
                    <a:pos x="186" y="3"/>
                  </a:cxn>
                  <a:cxn ang="0">
                    <a:pos x="0" y="0"/>
                  </a:cxn>
                </a:cxnLst>
                <a:rect l="0" t="0" r="r" b="b"/>
                <a:pathLst>
                  <a:path w="374" h="12">
                    <a:moveTo>
                      <a:pt x="373" y="11"/>
                    </a:moveTo>
                    <a:lnTo>
                      <a:pt x="367" y="10"/>
                    </a:lnTo>
                    <a:lnTo>
                      <a:pt x="340" y="8"/>
                    </a:lnTo>
                    <a:lnTo>
                      <a:pt x="305" y="7"/>
                    </a:lnTo>
                    <a:lnTo>
                      <a:pt x="269" y="6"/>
                    </a:lnTo>
                    <a:lnTo>
                      <a:pt x="186" y="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4" name="Freeform 94"/>
              <p:cNvSpPr>
                <a:spLocks/>
              </p:cNvSpPr>
              <p:nvPr/>
            </p:nvSpPr>
            <p:spPr bwMode="auto">
              <a:xfrm>
                <a:off x="5559" y="1014"/>
                <a:ext cx="372" cy="11"/>
              </a:xfrm>
              <a:custGeom>
                <a:avLst/>
                <a:gdLst/>
                <a:ahLst/>
                <a:cxnLst>
                  <a:cxn ang="0">
                    <a:pos x="371" y="10"/>
                  </a:cxn>
                  <a:cxn ang="0">
                    <a:pos x="365" y="9"/>
                  </a:cxn>
                  <a:cxn ang="0">
                    <a:pos x="355" y="9"/>
                  </a:cxn>
                  <a:cxn ang="0">
                    <a:pos x="343" y="8"/>
                  </a:cxn>
                  <a:cxn ang="0">
                    <a:pos x="334" y="8"/>
                  </a:cxn>
                  <a:cxn ang="0">
                    <a:pos x="297" y="6"/>
                  </a:cxn>
                  <a:cxn ang="0">
                    <a:pos x="248" y="5"/>
                  </a:cxn>
                  <a:cxn ang="0">
                    <a:pos x="137" y="2"/>
                  </a:cxn>
                  <a:cxn ang="0">
                    <a:pos x="62" y="1"/>
                  </a:cxn>
                  <a:cxn ang="0">
                    <a:pos x="0" y="0"/>
                  </a:cxn>
                </a:cxnLst>
                <a:rect l="0" t="0" r="r" b="b"/>
                <a:pathLst>
                  <a:path w="372" h="11">
                    <a:moveTo>
                      <a:pt x="371" y="10"/>
                    </a:moveTo>
                    <a:lnTo>
                      <a:pt x="365" y="9"/>
                    </a:lnTo>
                    <a:lnTo>
                      <a:pt x="355" y="9"/>
                    </a:lnTo>
                    <a:lnTo>
                      <a:pt x="343" y="8"/>
                    </a:lnTo>
                    <a:lnTo>
                      <a:pt x="334" y="8"/>
                    </a:lnTo>
                    <a:lnTo>
                      <a:pt x="297" y="6"/>
                    </a:lnTo>
                    <a:lnTo>
                      <a:pt x="248" y="5"/>
                    </a:lnTo>
                    <a:lnTo>
                      <a:pt x="137" y="2"/>
                    </a:lnTo>
                    <a:lnTo>
                      <a:pt x="62" y="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5" name="Freeform 95"/>
              <p:cNvSpPr>
                <a:spLocks/>
              </p:cNvSpPr>
              <p:nvPr/>
            </p:nvSpPr>
            <p:spPr bwMode="auto">
              <a:xfrm>
                <a:off x="5564" y="1023"/>
                <a:ext cx="367" cy="27"/>
              </a:xfrm>
              <a:custGeom>
                <a:avLst/>
                <a:gdLst/>
                <a:ahLst/>
                <a:cxnLst>
                  <a:cxn ang="0">
                    <a:pos x="366" y="26"/>
                  </a:cxn>
                  <a:cxn ang="0">
                    <a:pos x="347" y="26"/>
                  </a:cxn>
                  <a:cxn ang="0">
                    <a:pos x="345" y="23"/>
                  </a:cxn>
                  <a:cxn ang="0">
                    <a:pos x="344" y="21"/>
                  </a:cxn>
                  <a:cxn ang="0">
                    <a:pos x="342" y="18"/>
                  </a:cxn>
                  <a:cxn ang="0">
                    <a:pos x="340" y="15"/>
                  </a:cxn>
                  <a:cxn ang="0">
                    <a:pos x="337" y="13"/>
                  </a:cxn>
                  <a:cxn ang="0">
                    <a:pos x="336" y="12"/>
                  </a:cxn>
                  <a:cxn ang="0">
                    <a:pos x="333" y="10"/>
                  </a:cxn>
                  <a:cxn ang="0">
                    <a:pos x="331" y="9"/>
                  </a:cxn>
                  <a:cxn ang="0">
                    <a:pos x="329" y="7"/>
                  </a:cxn>
                  <a:cxn ang="0">
                    <a:pos x="325" y="6"/>
                  </a:cxn>
                  <a:cxn ang="0">
                    <a:pos x="322" y="5"/>
                  </a:cxn>
                  <a:cxn ang="0">
                    <a:pos x="319" y="5"/>
                  </a:cxn>
                  <a:cxn ang="0">
                    <a:pos x="316" y="4"/>
                  </a:cxn>
                  <a:cxn ang="0">
                    <a:pos x="311" y="4"/>
                  </a:cxn>
                  <a:cxn ang="0">
                    <a:pos x="305" y="5"/>
                  </a:cxn>
                  <a:cxn ang="0">
                    <a:pos x="301" y="6"/>
                  </a:cxn>
                  <a:cxn ang="0">
                    <a:pos x="296" y="8"/>
                  </a:cxn>
                  <a:cxn ang="0">
                    <a:pos x="293" y="9"/>
                  </a:cxn>
                  <a:cxn ang="0">
                    <a:pos x="290" y="11"/>
                  </a:cxn>
                  <a:cxn ang="0">
                    <a:pos x="288" y="13"/>
                  </a:cxn>
                  <a:cxn ang="0">
                    <a:pos x="286" y="15"/>
                  </a:cxn>
                  <a:cxn ang="0">
                    <a:pos x="284" y="17"/>
                  </a:cxn>
                  <a:cxn ang="0">
                    <a:pos x="282" y="20"/>
                  </a:cxn>
                  <a:cxn ang="0">
                    <a:pos x="281" y="21"/>
                  </a:cxn>
                  <a:cxn ang="0">
                    <a:pos x="281" y="23"/>
                  </a:cxn>
                  <a:cxn ang="0">
                    <a:pos x="280" y="24"/>
                  </a:cxn>
                  <a:cxn ang="0">
                    <a:pos x="279" y="24"/>
                  </a:cxn>
                  <a:cxn ang="0">
                    <a:pos x="274" y="24"/>
                  </a:cxn>
                  <a:cxn ang="0">
                    <a:pos x="116" y="20"/>
                  </a:cxn>
                  <a:cxn ang="0">
                    <a:pos x="87" y="19"/>
                  </a:cxn>
                  <a:cxn ang="0">
                    <a:pos x="84" y="14"/>
                  </a:cxn>
                  <a:cxn ang="0">
                    <a:pos x="82" y="11"/>
                  </a:cxn>
                  <a:cxn ang="0">
                    <a:pos x="79" y="8"/>
                  </a:cxn>
                  <a:cxn ang="0">
                    <a:pos x="76" y="5"/>
                  </a:cxn>
                  <a:cxn ang="0">
                    <a:pos x="72" y="3"/>
                  </a:cxn>
                  <a:cxn ang="0">
                    <a:pos x="68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2" y="1"/>
                  </a:cxn>
                  <a:cxn ang="0">
                    <a:pos x="46" y="3"/>
                  </a:cxn>
                  <a:cxn ang="0">
                    <a:pos x="40" y="7"/>
                  </a:cxn>
                  <a:cxn ang="0">
                    <a:pos x="36" y="11"/>
                  </a:cxn>
                  <a:cxn ang="0">
                    <a:pos x="32" y="17"/>
                  </a:cxn>
                  <a:cxn ang="0">
                    <a:pos x="0" y="17"/>
                  </a:cxn>
                </a:cxnLst>
                <a:rect l="0" t="0" r="r" b="b"/>
                <a:pathLst>
                  <a:path w="367" h="27">
                    <a:moveTo>
                      <a:pt x="366" y="26"/>
                    </a:moveTo>
                    <a:lnTo>
                      <a:pt x="347" y="26"/>
                    </a:lnTo>
                    <a:lnTo>
                      <a:pt x="345" y="23"/>
                    </a:lnTo>
                    <a:lnTo>
                      <a:pt x="344" y="21"/>
                    </a:lnTo>
                    <a:lnTo>
                      <a:pt x="342" y="18"/>
                    </a:lnTo>
                    <a:lnTo>
                      <a:pt x="340" y="15"/>
                    </a:lnTo>
                    <a:lnTo>
                      <a:pt x="337" y="13"/>
                    </a:lnTo>
                    <a:lnTo>
                      <a:pt x="336" y="12"/>
                    </a:lnTo>
                    <a:lnTo>
                      <a:pt x="333" y="10"/>
                    </a:lnTo>
                    <a:lnTo>
                      <a:pt x="331" y="9"/>
                    </a:lnTo>
                    <a:lnTo>
                      <a:pt x="329" y="7"/>
                    </a:lnTo>
                    <a:lnTo>
                      <a:pt x="325" y="6"/>
                    </a:lnTo>
                    <a:lnTo>
                      <a:pt x="322" y="5"/>
                    </a:lnTo>
                    <a:lnTo>
                      <a:pt x="319" y="5"/>
                    </a:lnTo>
                    <a:lnTo>
                      <a:pt x="316" y="4"/>
                    </a:lnTo>
                    <a:lnTo>
                      <a:pt x="311" y="4"/>
                    </a:lnTo>
                    <a:lnTo>
                      <a:pt x="305" y="5"/>
                    </a:lnTo>
                    <a:lnTo>
                      <a:pt x="301" y="6"/>
                    </a:lnTo>
                    <a:lnTo>
                      <a:pt x="296" y="8"/>
                    </a:lnTo>
                    <a:lnTo>
                      <a:pt x="293" y="9"/>
                    </a:lnTo>
                    <a:lnTo>
                      <a:pt x="290" y="11"/>
                    </a:lnTo>
                    <a:lnTo>
                      <a:pt x="288" y="13"/>
                    </a:lnTo>
                    <a:lnTo>
                      <a:pt x="286" y="15"/>
                    </a:lnTo>
                    <a:lnTo>
                      <a:pt x="284" y="17"/>
                    </a:lnTo>
                    <a:lnTo>
                      <a:pt x="282" y="20"/>
                    </a:lnTo>
                    <a:lnTo>
                      <a:pt x="281" y="21"/>
                    </a:lnTo>
                    <a:lnTo>
                      <a:pt x="281" y="23"/>
                    </a:lnTo>
                    <a:lnTo>
                      <a:pt x="280" y="24"/>
                    </a:lnTo>
                    <a:lnTo>
                      <a:pt x="279" y="24"/>
                    </a:lnTo>
                    <a:lnTo>
                      <a:pt x="274" y="24"/>
                    </a:lnTo>
                    <a:lnTo>
                      <a:pt x="116" y="20"/>
                    </a:lnTo>
                    <a:lnTo>
                      <a:pt x="87" y="19"/>
                    </a:lnTo>
                    <a:lnTo>
                      <a:pt x="84" y="14"/>
                    </a:lnTo>
                    <a:lnTo>
                      <a:pt x="82" y="11"/>
                    </a:lnTo>
                    <a:lnTo>
                      <a:pt x="79" y="8"/>
                    </a:lnTo>
                    <a:lnTo>
                      <a:pt x="76" y="5"/>
                    </a:lnTo>
                    <a:lnTo>
                      <a:pt x="72" y="3"/>
                    </a:lnTo>
                    <a:lnTo>
                      <a:pt x="68" y="1"/>
                    </a:lnTo>
                    <a:lnTo>
                      <a:pt x="63" y="0"/>
                    </a:lnTo>
                    <a:lnTo>
                      <a:pt x="58" y="0"/>
                    </a:lnTo>
                    <a:lnTo>
                      <a:pt x="52" y="1"/>
                    </a:lnTo>
                    <a:lnTo>
                      <a:pt x="46" y="3"/>
                    </a:lnTo>
                    <a:lnTo>
                      <a:pt x="40" y="7"/>
                    </a:lnTo>
                    <a:lnTo>
                      <a:pt x="36" y="11"/>
                    </a:lnTo>
                    <a:lnTo>
                      <a:pt x="32" y="17"/>
                    </a:lnTo>
                    <a:lnTo>
                      <a:pt x="0" y="17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6" name="Freeform 96"/>
              <p:cNvSpPr>
                <a:spLocks/>
              </p:cNvSpPr>
              <p:nvPr/>
            </p:nvSpPr>
            <p:spPr bwMode="auto">
              <a:xfrm>
                <a:off x="5563" y="946"/>
                <a:ext cx="29" cy="124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1" y="33"/>
                  </a:cxn>
                  <a:cxn ang="0">
                    <a:pos x="7" y="41"/>
                  </a:cxn>
                  <a:cxn ang="0">
                    <a:pos x="5" y="49"/>
                  </a:cxn>
                  <a:cxn ang="0">
                    <a:pos x="3" y="56"/>
                  </a:cxn>
                  <a:cxn ang="0">
                    <a:pos x="1" y="62"/>
                  </a:cxn>
                  <a:cxn ang="0">
                    <a:pos x="0" y="71"/>
                  </a:cxn>
                  <a:cxn ang="0">
                    <a:pos x="0" y="86"/>
                  </a:cxn>
                  <a:cxn ang="0">
                    <a:pos x="1" y="95"/>
                  </a:cxn>
                  <a:cxn ang="0">
                    <a:pos x="1" y="97"/>
                  </a:cxn>
                  <a:cxn ang="0">
                    <a:pos x="3" y="99"/>
                  </a:cxn>
                  <a:cxn ang="0">
                    <a:pos x="4" y="102"/>
                  </a:cxn>
                  <a:cxn ang="0">
                    <a:pos x="5" y="109"/>
                  </a:cxn>
                  <a:cxn ang="0">
                    <a:pos x="7" y="116"/>
                  </a:cxn>
                  <a:cxn ang="0">
                    <a:pos x="7" y="119"/>
                  </a:cxn>
                  <a:cxn ang="0">
                    <a:pos x="7" y="123"/>
                  </a:cxn>
                </a:cxnLst>
                <a:rect l="0" t="0" r="r" b="b"/>
                <a:pathLst>
                  <a:path w="29" h="124">
                    <a:moveTo>
                      <a:pt x="28" y="0"/>
                    </a:moveTo>
                    <a:lnTo>
                      <a:pt x="11" y="33"/>
                    </a:lnTo>
                    <a:lnTo>
                      <a:pt x="7" y="41"/>
                    </a:lnTo>
                    <a:lnTo>
                      <a:pt x="5" y="49"/>
                    </a:lnTo>
                    <a:lnTo>
                      <a:pt x="3" y="56"/>
                    </a:lnTo>
                    <a:lnTo>
                      <a:pt x="1" y="62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1" y="95"/>
                    </a:lnTo>
                    <a:lnTo>
                      <a:pt x="1" y="97"/>
                    </a:lnTo>
                    <a:lnTo>
                      <a:pt x="3" y="99"/>
                    </a:lnTo>
                    <a:lnTo>
                      <a:pt x="4" y="102"/>
                    </a:lnTo>
                    <a:lnTo>
                      <a:pt x="5" y="109"/>
                    </a:lnTo>
                    <a:lnTo>
                      <a:pt x="7" y="116"/>
                    </a:lnTo>
                    <a:lnTo>
                      <a:pt x="7" y="119"/>
                    </a:lnTo>
                    <a:lnTo>
                      <a:pt x="7" y="123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7" name="Freeform 97"/>
              <p:cNvSpPr>
                <a:spLocks/>
              </p:cNvSpPr>
              <p:nvPr/>
            </p:nvSpPr>
            <p:spPr bwMode="auto">
              <a:xfrm>
                <a:off x="5650" y="1052"/>
                <a:ext cx="198" cy="7"/>
              </a:xfrm>
              <a:custGeom>
                <a:avLst/>
                <a:gdLst/>
                <a:ahLst/>
                <a:cxnLst>
                  <a:cxn ang="0">
                    <a:pos x="197" y="6"/>
                  </a:cxn>
                  <a:cxn ang="0">
                    <a:pos x="68" y="2"/>
                  </a:cxn>
                  <a:cxn ang="0">
                    <a:pos x="0" y="0"/>
                  </a:cxn>
                </a:cxnLst>
                <a:rect l="0" t="0" r="r" b="b"/>
                <a:pathLst>
                  <a:path w="198" h="7">
                    <a:moveTo>
                      <a:pt x="197" y="6"/>
                    </a:moveTo>
                    <a:lnTo>
                      <a:pt x="68" y="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8" name="Freeform 98"/>
              <p:cNvSpPr>
                <a:spLocks/>
              </p:cNvSpPr>
              <p:nvPr/>
            </p:nvSpPr>
            <p:spPr bwMode="auto">
              <a:xfrm>
                <a:off x="5586" y="943"/>
                <a:ext cx="255" cy="46"/>
              </a:xfrm>
              <a:custGeom>
                <a:avLst/>
                <a:gdLst/>
                <a:ahLst/>
                <a:cxnLst>
                  <a:cxn ang="0">
                    <a:pos x="254" y="45"/>
                  </a:cxn>
                  <a:cxn ang="0">
                    <a:pos x="239" y="27"/>
                  </a:cxn>
                  <a:cxn ang="0">
                    <a:pos x="229" y="15"/>
                  </a:cxn>
                  <a:cxn ang="0">
                    <a:pos x="224" y="11"/>
                  </a:cxn>
                  <a:cxn ang="0">
                    <a:pos x="221" y="7"/>
                  </a:cxn>
                  <a:cxn ang="0">
                    <a:pos x="218" y="4"/>
                  </a:cxn>
                  <a:cxn ang="0">
                    <a:pos x="213" y="2"/>
                  </a:cxn>
                  <a:cxn ang="0">
                    <a:pos x="209" y="1"/>
                  </a:cxn>
                  <a:cxn ang="0">
                    <a:pos x="205" y="0"/>
                  </a:cxn>
                  <a:cxn ang="0">
                    <a:pos x="68" y="0"/>
                  </a:cxn>
                  <a:cxn ang="0">
                    <a:pos x="0" y="1"/>
                  </a:cxn>
                </a:cxnLst>
                <a:rect l="0" t="0" r="r" b="b"/>
                <a:pathLst>
                  <a:path w="255" h="46">
                    <a:moveTo>
                      <a:pt x="254" y="45"/>
                    </a:moveTo>
                    <a:lnTo>
                      <a:pt x="239" y="27"/>
                    </a:lnTo>
                    <a:lnTo>
                      <a:pt x="229" y="15"/>
                    </a:lnTo>
                    <a:lnTo>
                      <a:pt x="224" y="11"/>
                    </a:lnTo>
                    <a:lnTo>
                      <a:pt x="221" y="7"/>
                    </a:lnTo>
                    <a:lnTo>
                      <a:pt x="218" y="4"/>
                    </a:lnTo>
                    <a:lnTo>
                      <a:pt x="213" y="2"/>
                    </a:lnTo>
                    <a:lnTo>
                      <a:pt x="209" y="1"/>
                    </a:lnTo>
                    <a:lnTo>
                      <a:pt x="205" y="0"/>
                    </a:lnTo>
                    <a:lnTo>
                      <a:pt x="68" y="0"/>
                    </a:lnTo>
                    <a:lnTo>
                      <a:pt x="0" y="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9" name="Freeform 99"/>
              <p:cNvSpPr>
                <a:spLocks/>
              </p:cNvSpPr>
              <p:nvPr/>
            </p:nvSpPr>
            <p:spPr bwMode="auto">
              <a:xfrm>
                <a:off x="5746" y="943"/>
                <a:ext cx="97" cy="132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2" y="50"/>
                  </a:cxn>
                  <a:cxn ang="0">
                    <a:pos x="2" y="58"/>
                  </a:cxn>
                  <a:cxn ang="0">
                    <a:pos x="1" y="69"/>
                  </a:cxn>
                  <a:cxn ang="0">
                    <a:pos x="0" y="81"/>
                  </a:cxn>
                  <a:cxn ang="0">
                    <a:pos x="0" y="90"/>
                  </a:cxn>
                  <a:cxn ang="0">
                    <a:pos x="0" y="101"/>
                  </a:cxn>
                  <a:cxn ang="0">
                    <a:pos x="1" y="111"/>
                  </a:cxn>
                  <a:cxn ang="0">
                    <a:pos x="2" y="120"/>
                  </a:cxn>
                  <a:cxn ang="0">
                    <a:pos x="3" y="128"/>
                  </a:cxn>
                  <a:cxn ang="0">
                    <a:pos x="91" y="131"/>
                  </a:cxn>
                  <a:cxn ang="0">
                    <a:pos x="92" y="117"/>
                  </a:cxn>
                  <a:cxn ang="0">
                    <a:pos x="93" y="104"/>
                  </a:cxn>
                  <a:cxn ang="0">
                    <a:pos x="95" y="78"/>
                  </a:cxn>
                  <a:cxn ang="0">
                    <a:pos x="95" y="65"/>
                  </a:cxn>
                  <a:cxn ang="0">
                    <a:pos x="96" y="55"/>
                  </a:cxn>
                  <a:cxn ang="0">
                    <a:pos x="96" y="50"/>
                  </a:cxn>
                  <a:cxn ang="0">
                    <a:pos x="96" y="48"/>
                  </a:cxn>
                  <a:cxn ang="0">
                    <a:pos x="96" y="46"/>
                  </a:cxn>
                  <a:cxn ang="0">
                    <a:pos x="95" y="45"/>
                  </a:cxn>
                  <a:cxn ang="0">
                    <a:pos x="94" y="44"/>
                  </a:cxn>
                </a:cxnLst>
                <a:rect l="0" t="0" r="r" b="b"/>
                <a:pathLst>
                  <a:path w="97" h="132">
                    <a:moveTo>
                      <a:pt x="9" y="0"/>
                    </a:moveTo>
                    <a:lnTo>
                      <a:pt x="2" y="50"/>
                    </a:lnTo>
                    <a:lnTo>
                      <a:pt x="2" y="58"/>
                    </a:lnTo>
                    <a:lnTo>
                      <a:pt x="1" y="69"/>
                    </a:lnTo>
                    <a:lnTo>
                      <a:pt x="0" y="81"/>
                    </a:lnTo>
                    <a:lnTo>
                      <a:pt x="0" y="90"/>
                    </a:lnTo>
                    <a:lnTo>
                      <a:pt x="0" y="101"/>
                    </a:lnTo>
                    <a:lnTo>
                      <a:pt x="1" y="111"/>
                    </a:lnTo>
                    <a:lnTo>
                      <a:pt x="2" y="120"/>
                    </a:lnTo>
                    <a:lnTo>
                      <a:pt x="3" y="128"/>
                    </a:lnTo>
                    <a:lnTo>
                      <a:pt x="91" y="131"/>
                    </a:lnTo>
                    <a:lnTo>
                      <a:pt x="92" y="117"/>
                    </a:lnTo>
                    <a:lnTo>
                      <a:pt x="93" y="104"/>
                    </a:lnTo>
                    <a:lnTo>
                      <a:pt x="95" y="78"/>
                    </a:lnTo>
                    <a:lnTo>
                      <a:pt x="95" y="65"/>
                    </a:lnTo>
                    <a:lnTo>
                      <a:pt x="96" y="55"/>
                    </a:lnTo>
                    <a:lnTo>
                      <a:pt x="96" y="50"/>
                    </a:lnTo>
                    <a:lnTo>
                      <a:pt x="96" y="48"/>
                    </a:lnTo>
                    <a:lnTo>
                      <a:pt x="96" y="46"/>
                    </a:lnTo>
                    <a:lnTo>
                      <a:pt x="95" y="45"/>
                    </a:lnTo>
                    <a:lnTo>
                      <a:pt x="94" y="44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60" name="Freeform 100"/>
              <p:cNvSpPr>
                <a:spLocks/>
              </p:cNvSpPr>
              <p:nvPr/>
            </p:nvSpPr>
            <p:spPr bwMode="auto">
              <a:xfrm>
                <a:off x="5567" y="1049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7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17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61" name="Group 101"/>
              <p:cNvGrpSpPr>
                <a:grpSpLocks/>
              </p:cNvGrpSpPr>
              <p:nvPr/>
            </p:nvGrpSpPr>
            <p:grpSpPr bwMode="auto">
              <a:xfrm>
                <a:off x="5753" y="1019"/>
                <a:ext cx="10" cy="4"/>
                <a:chOff x="5753" y="1019"/>
                <a:chExt cx="10" cy="4"/>
              </a:xfrm>
            </p:grpSpPr>
            <p:sp>
              <p:nvSpPr>
                <p:cNvPr id="41062" name="Rectangle 102"/>
                <p:cNvSpPr>
                  <a:spLocks noChangeArrowheads="1"/>
                </p:cNvSpPr>
                <p:nvPr/>
              </p:nvSpPr>
              <p:spPr bwMode="auto">
                <a:xfrm>
                  <a:off x="5753" y="1019"/>
                  <a:ext cx="10" cy="2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63" name="Rectangle 103"/>
                <p:cNvSpPr>
                  <a:spLocks noChangeArrowheads="1"/>
                </p:cNvSpPr>
                <p:nvPr/>
              </p:nvSpPr>
              <p:spPr bwMode="auto">
                <a:xfrm>
                  <a:off x="5755" y="1021"/>
                  <a:ext cx="1" cy="2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41064" name="Freeform 104"/>
              <p:cNvSpPr>
                <a:spLocks/>
              </p:cNvSpPr>
              <p:nvPr/>
            </p:nvSpPr>
            <p:spPr bwMode="auto">
              <a:xfrm>
                <a:off x="5554" y="1050"/>
                <a:ext cx="16" cy="9"/>
              </a:xfrm>
              <a:custGeom>
                <a:avLst/>
                <a:gdLst/>
                <a:ahLst/>
                <a:cxnLst>
                  <a:cxn ang="0">
                    <a:pos x="13" y="1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15" y="8"/>
                  </a:cxn>
                  <a:cxn ang="0">
                    <a:pos x="13" y="1"/>
                  </a:cxn>
                </a:cxnLst>
                <a:rect l="0" t="0" r="r" b="b"/>
                <a:pathLst>
                  <a:path w="16" h="9">
                    <a:moveTo>
                      <a:pt x="13" y="1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5" y="8"/>
                    </a:lnTo>
                    <a:lnTo>
                      <a:pt x="13" y="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65" name="Line 105"/>
              <p:cNvSpPr>
                <a:spLocks noChangeShapeType="1"/>
              </p:cNvSpPr>
              <p:nvPr/>
            </p:nvSpPr>
            <p:spPr bwMode="auto">
              <a:xfrm flipH="1">
                <a:off x="5551" y="1047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66" name="Line 106"/>
              <p:cNvSpPr>
                <a:spLocks noChangeShapeType="1"/>
              </p:cNvSpPr>
              <p:nvPr/>
            </p:nvSpPr>
            <p:spPr bwMode="auto">
              <a:xfrm>
                <a:off x="5934" y="1029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67" name="Freeform 107"/>
              <p:cNvSpPr>
                <a:spLocks/>
              </p:cNvSpPr>
              <p:nvPr/>
            </p:nvSpPr>
            <p:spPr bwMode="auto">
              <a:xfrm>
                <a:off x="5930" y="1054"/>
                <a:ext cx="26" cy="2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4" y="4"/>
                  </a:cxn>
                  <a:cxn ang="0">
                    <a:pos x="25" y="5"/>
                  </a:cxn>
                  <a:cxn ang="0">
                    <a:pos x="25" y="13"/>
                  </a:cxn>
                  <a:cxn ang="0">
                    <a:pos x="24" y="15"/>
                  </a:cxn>
                  <a:cxn ang="0">
                    <a:pos x="24" y="17"/>
                  </a:cxn>
                  <a:cxn ang="0">
                    <a:pos x="23" y="18"/>
                  </a:cxn>
                  <a:cxn ang="0">
                    <a:pos x="20" y="21"/>
                  </a:cxn>
                  <a:cxn ang="0">
                    <a:pos x="17" y="23"/>
                  </a:cxn>
                  <a:cxn ang="0">
                    <a:pos x="3" y="23"/>
                  </a:cxn>
                  <a:cxn ang="0">
                    <a:pos x="0" y="20"/>
                  </a:cxn>
                  <a:cxn ang="0">
                    <a:pos x="0" y="17"/>
                  </a:cxn>
                  <a:cxn ang="0">
                    <a:pos x="0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6" y="0"/>
                  </a:cxn>
                </a:cxnLst>
                <a:rect l="0" t="0" r="r" b="b"/>
                <a:pathLst>
                  <a:path w="26" h="24">
                    <a:moveTo>
                      <a:pt x="16" y="0"/>
                    </a:moveTo>
                    <a:lnTo>
                      <a:pt x="20" y="1"/>
                    </a:lnTo>
                    <a:lnTo>
                      <a:pt x="23" y="3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13"/>
                    </a:lnTo>
                    <a:lnTo>
                      <a:pt x="24" y="15"/>
                    </a:lnTo>
                    <a:lnTo>
                      <a:pt x="24" y="17"/>
                    </a:lnTo>
                    <a:lnTo>
                      <a:pt x="23" y="18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3" y="23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68" name="Group 108"/>
              <p:cNvGrpSpPr>
                <a:grpSpLocks/>
              </p:cNvGrpSpPr>
              <p:nvPr/>
            </p:nvGrpSpPr>
            <p:grpSpPr bwMode="auto">
              <a:xfrm>
                <a:off x="5811" y="984"/>
                <a:ext cx="27" cy="17"/>
                <a:chOff x="5811" y="984"/>
                <a:chExt cx="27" cy="17"/>
              </a:xfrm>
            </p:grpSpPr>
            <p:sp>
              <p:nvSpPr>
                <p:cNvPr id="41069" name="Freeform 109"/>
                <p:cNvSpPr>
                  <a:spLocks/>
                </p:cNvSpPr>
                <p:nvPr/>
              </p:nvSpPr>
              <p:spPr bwMode="auto">
                <a:xfrm>
                  <a:off x="5826" y="984"/>
                  <a:ext cx="12" cy="15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4"/>
                    </a:cxn>
                    <a:cxn ang="0">
                      <a:pos x="7" y="13"/>
                    </a:cxn>
                    <a:cxn ang="0">
                      <a:pos x="9" y="13"/>
                    </a:cxn>
                    <a:cxn ang="0">
                      <a:pos x="11" y="12"/>
                    </a:cxn>
                    <a:cxn ang="0">
                      <a:pos x="11" y="10"/>
                    </a:cxn>
                    <a:cxn ang="0">
                      <a:pos x="11" y="8"/>
                    </a:cxn>
                    <a:cxn ang="0">
                      <a:pos x="10" y="6"/>
                    </a:cxn>
                    <a:cxn ang="0">
                      <a:pos x="9" y="5"/>
                    </a:cxn>
                    <a:cxn ang="0">
                      <a:pos x="8" y="3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2" h="15">
                      <a:moveTo>
                        <a:pt x="5" y="0"/>
                      </a:moveTo>
                      <a:lnTo>
                        <a:pt x="0" y="14"/>
                      </a:lnTo>
                      <a:lnTo>
                        <a:pt x="7" y="13"/>
                      </a:lnTo>
                      <a:lnTo>
                        <a:pt x="9" y="13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11" y="8"/>
                      </a:lnTo>
                      <a:lnTo>
                        <a:pt x="10" y="6"/>
                      </a:lnTo>
                      <a:lnTo>
                        <a:pt x="9" y="5"/>
                      </a:lnTo>
                      <a:lnTo>
                        <a:pt x="8" y="3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41070" name="Group 110"/>
                <p:cNvGrpSpPr>
                  <a:grpSpLocks/>
                </p:cNvGrpSpPr>
                <p:nvPr/>
              </p:nvGrpSpPr>
              <p:grpSpPr bwMode="auto">
                <a:xfrm>
                  <a:off x="5811" y="985"/>
                  <a:ext cx="23" cy="16"/>
                  <a:chOff x="5811" y="985"/>
                  <a:chExt cx="23" cy="16"/>
                </a:xfrm>
              </p:grpSpPr>
              <p:sp>
                <p:nvSpPr>
                  <p:cNvPr id="41071" name="Freeform 111"/>
                  <p:cNvSpPr>
                    <a:spLocks/>
                  </p:cNvSpPr>
                  <p:nvPr/>
                </p:nvSpPr>
                <p:spPr bwMode="auto">
                  <a:xfrm>
                    <a:off x="5811" y="985"/>
                    <a:ext cx="23" cy="16"/>
                  </a:xfrm>
                  <a:custGeom>
                    <a:avLst/>
                    <a:gdLst/>
                    <a:ahLst/>
                    <a:cxnLst>
                      <a:cxn ang="0">
                        <a:pos x="22" y="3"/>
                      </a:cxn>
                      <a:cxn ang="0">
                        <a:pos x="20" y="5"/>
                      </a:cxn>
                      <a:cxn ang="0">
                        <a:pos x="18" y="4"/>
                      </a:cxn>
                      <a:cxn ang="0">
                        <a:pos x="17" y="3"/>
                      </a:cxn>
                      <a:cxn ang="0">
                        <a:pos x="15" y="1"/>
                      </a:cxn>
                      <a:cxn ang="0">
                        <a:pos x="14" y="0"/>
                      </a:cxn>
                      <a:cxn ang="0">
                        <a:pos x="11" y="0"/>
                      </a:cxn>
                      <a:cxn ang="0">
                        <a:pos x="8" y="0"/>
                      </a:cxn>
                      <a:cxn ang="0">
                        <a:pos x="1" y="2"/>
                      </a:cxn>
                      <a:cxn ang="0">
                        <a:pos x="0" y="13"/>
                      </a:cxn>
                      <a:cxn ang="0">
                        <a:pos x="1" y="14"/>
                      </a:cxn>
                      <a:cxn ang="0">
                        <a:pos x="4" y="15"/>
                      </a:cxn>
                      <a:cxn ang="0">
                        <a:pos x="16" y="13"/>
                      </a:cxn>
                      <a:cxn ang="0">
                        <a:pos x="17" y="11"/>
                      </a:cxn>
                      <a:cxn ang="0">
                        <a:pos x="22" y="3"/>
                      </a:cxn>
                    </a:cxnLst>
                    <a:rect l="0" t="0" r="r" b="b"/>
                    <a:pathLst>
                      <a:path w="23" h="16">
                        <a:moveTo>
                          <a:pt x="22" y="3"/>
                        </a:moveTo>
                        <a:lnTo>
                          <a:pt x="20" y="5"/>
                        </a:lnTo>
                        <a:lnTo>
                          <a:pt x="18" y="4"/>
                        </a:lnTo>
                        <a:lnTo>
                          <a:pt x="17" y="3"/>
                        </a:lnTo>
                        <a:lnTo>
                          <a:pt x="15" y="1"/>
                        </a:lnTo>
                        <a:lnTo>
                          <a:pt x="14" y="0"/>
                        </a:lnTo>
                        <a:lnTo>
                          <a:pt x="11" y="0"/>
                        </a:lnTo>
                        <a:lnTo>
                          <a:pt x="8" y="0"/>
                        </a:lnTo>
                        <a:lnTo>
                          <a:pt x="1" y="2"/>
                        </a:lnTo>
                        <a:lnTo>
                          <a:pt x="0" y="13"/>
                        </a:lnTo>
                        <a:lnTo>
                          <a:pt x="1" y="14"/>
                        </a:lnTo>
                        <a:lnTo>
                          <a:pt x="4" y="15"/>
                        </a:lnTo>
                        <a:lnTo>
                          <a:pt x="16" y="13"/>
                        </a:lnTo>
                        <a:lnTo>
                          <a:pt x="17" y="11"/>
                        </a:lnTo>
                        <a:lnTo>
                          <a:pt x="22" y="3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072" name="Freeform 112"/>
                  <p:cNvSpPr>
                    <a:spLocks/>
                  </p:cNvSpPr>
                  <p:nvPr/>
                </p:nvSpPr>
                <p:spPr bwMode="auto">
                  <a:xfrm>
                    <a:off x="5811" y="989"/>
                    <a:ext cx="23" cy="12"/>
                  </a:xfrm>
                  <a:custGeom>
                    <a:avLst/>
                    <a:gdLst/>
                    <a:ahLst/>
                    <a:cxnLst>
                      <a:cxn ang="0">
                        <a:pos x="22" y="0"/>
                      </a:cxn>
                      <a:cxn ang="0">
                        <a:pos x="20" y="1"/>
                      </a:cxn>
                      <a:cxn ang="0">
                        <a:pos x="19" y="1"/>
                      </a:cxn>
                      <a:cxn ang="0">
                        <a:pos x="18" y="0"/>
                      </a:cxn>
                      <a:cxn ang="0">
                        <a:pos x="16" y="1"/>
                      </a:cxn>
                      <a:cxn ang="0">
                        <a:pos x="13" y="2"/>
                      </a:cxn>
                      <a:cxn ang="0">
                        <a:pos x="11" y="3"/>
                      </a:cxn>
                      <a:cxn ang="0">
                        <a:pos x="8" y="2"/>
                      </a:cxn>
                      <a:cxn ang="0">
                        <a:pos x="5" y="3"/>
                      </a:cxn>
                      <a:cxn ang="0">
                        <a:pos x="0" y="9"/>
                      </a:cxn>
                      <a:cxn ang="0">
                        <a:pos x="1" y="10"/>
                      </a:cxn>
                      <a:cxn ang="0">
                        <a:pos x="4" y="11"/>
                      </a:cxn>
                      <a:cxn ang="0">
                        <a:pos x="16" y="9"/>
                      </a:cxn>
                      <a:cxn ang="0">
                        <a:pos x="18" y="7"/>
                      </a:cxn>
                      <a:cxn ang="0">
                        <a:pos x="22" y="0"/>
                      </a:cxn>
                    </a:cxnLst>
                    <a:rect l="0" t="0" r="r" b="b"/>
                    <a:pathLst>
                      <a:path w="23" h="12">
                        <a:moveTo>
                          <a:pt x="22" y="0"/>
                        </a:moveTo>
                        <a:lnTo>
                          <a:pt x="20" y="1"/>
                        </a:lnTo>
                        <a:lnTo>
                          <a:pt x="19" y="1"/>
                        </a:lnTo>
                        <a:lnTo>
                          <a:pt x="18" y="0"/>
                        </a:lnTo>
                        <a:lnTo>
                          <a:pt x="16" y="1"/>
                        </a:lnTo>
                        <a:lnTo>
                          <a:pt x="13" y="2"/>
                        </a:lnTo>
                        <a:lnTo>
                          <a:pt x="11" y="3"/>
                        </a:lnTo>
                        <a:lnTo>
                          <a:pt x="8" y="2"/>
                        </a:lnTo>
                        <a:lnTo>
                          <a:pt x="5" y="3"/>
                        </a:lnTo>
                        <a:lnTo>
                          <a:pt x="0" y="9"/>
                        </a:lnTo>
                        <a:lnTo>
                          <a:pt x="1" y="10"/>
                        </a:lnTo>
                        <a:lnTo>
                          <a:pt x="4" y="11"/>
                        </a:lnTo>
                        <a:lnTo>
                          <a:pt x="16" y="9"/>
                        </a:lnTo>
                        <a:lnTo>
                          <a:pt x="18" y="7"/>
                        </a:lnTo>
                        <a:lnTo>
                          <a:pt x="22" y="0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073" name="Freeform 113"/>
                  <p:cNvSpPr>
                    <a:spLocks/>
                  </p:cNvSpPr>
                  <p:nvPr/>
                </p:nvSpPr>
                <p:spPr bwMode="auto">
                  <a:xfrm>
                    <a:off x="5811" y="988"/>
                    <a:ext cx="6" cy="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" y="2"/>
                      </a:cxn>
                      <a:cxn ang="0">
                        <a:pos x="4" y="4"/>
                      </a:cxn>
                      <a:cxn ang="0">
                        <a:pos x="5" y="5"/>
                      </a:cxn>
                      <a:cxn ang="0">
                        <a:pos x="5" y="7"/>
                      </a:cxn>
                      <a:cxn ang="0">
                        <a:pos x="5" y="8"/>
                      </a:cxn>
                      <a:cxn ang="0">
                        <a:pos x="4" y="10"/>
                      </a:cxn>
                      <a:cxn ang="0">
                        <a:pos x="1" y="12"/>
                      </a:cxn>
                      <a:cxn ang="0">
                        <a:pos x="0" y="1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" h="13">
                        <a:moveTo>
                          <a:pt x="0" y="0"/>
                        </a:moveTo>
                        <a:lnTo>
                          <a:pt x="2" y="2"/>
                        </a:lnTo>
                        <a:lnTo>
                          <a:pt x="4" y="4"/>
                        </a:lnTo>
                        <a:lnTo>
                          <a:pt x="5" y="5"/>
                        </a:lnTo>
                        <a:lnTo>
                          <a:pt x="5" y="7"/>
                        </a:lnTo>
                        <a:lnTo>
                          <a:pt x="5" y="8"/>
                        </a:lnTo>
                        <a:lnTo>
                          <a:pt x="4" y="10"/>
                        </a:lnTo>
                        <a:lnTo>
                          <a:pt x="1" y="12"/>
                        </a:lnTo>
                        <a:lnTo>
                          <a:pt x="0" y="1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074" name="Group 114"/>
              <p:cNvGrpSpPr>
                <a:grpSpLocks/>
              </p:cNvGrpSpPr>
              <p:nvPr/>
            </p:nvGrpSpPr>
            <p:grpSpPr bwMode="auto">
              <a:xfrm>
                <a:off x="5936" y="1023"/>
                <a:ext cx="80" cy="30"/>
                <a:chOff x="5936" y="1023"/>
                <a:chExt cx="80" cy="30"/>
              </a:xfrm>
            </p:grpSpPr>
            <p:sp>
              <p:nvSpPr>
                <p:cNvPr id="41075" name="Freeform 115"/>
                <p:cNvSpPr>
                  <a:spLocks/>
                </p:cNvSpPr>
                <p:nvPr/>
              </p:nvSpPr>
              <p:spPr bwMode="auto">
                <a:xfrm>
                  <a:off x="5941" y="1027"/>
                  <a:ext cx="21" cy="16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10" y="0"/>
                    </a:cxn>
                    <a:cxn ang="0">
                      <a:pos x="0" y="0"/>
                    </a:cxn>
                    <a:cxn ang="0">
                      <a:pos x="1" y="15"/>
                    </a:cxn>
                    <a:cxn ang="0">
                      <a:pos x="11" y="15"/>
                    </a:cxn>
                    <a:cxn ang="0">
                      <a:pos x="20" y="14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21" h="16">
                      <a:moveTo>
                        <a:pt x="19" y="0"/>
                      </a:move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1" y="15"/>
                      </a:lnTo>
                      <a:lnTo>
                        <a:pt x="11" y="15"/>
                      </a:lnTo>
                      <a:lnTo>
                        <a:pt x="20" y="14"/>
                      </a:lnTo>
                      <a:lnTo>
                        <a:pt x="19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6" name="Freeform 116"/>
                <p:cNvSpPr>
                  <a:spLocks/>
                </p:cNvSpPr>
                <p:nvPr/>
              </p:nvSpPr>
              <p:spPr bwMode="auto">
                <a:xfrm>
                  <a:off x="5936" y="1028"/>
                  <a:ext cx="6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5" y="14"/>
                    </a:cxn>
                    <a:cxn ang="0">
                      <a:pos x="0" y="14"/>
                    </a:cxn>
                    <a:cxn ang="0">
                      <a:pos x="0" y="0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6" h="15">
                      <a:moveTo>
                        <a:pt x="4" y="0"/>
                      </a:move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7" name="Freeform 117"/>
                <p:cNvSpPr>
                  <a:spLocks/>
                </p:cNvSpPr>
                <p:nvPr/>
              </p:nvSpPr>
              <p:spPr bwMode="auto">
                <a:xfrm>
                  <a:off x="5944" y="1045"/>
                  <a:ext cx="18" cy="8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8" y="1"/>
                    </a:cxn>
                    <a:cxn ang="0">
                      <a:pos x="0" y="1"/>
                    </a:cxn>
                    <a:cxn ang="0">
                      <a:pos x="1" y="7"/>
                    </a:cxn>
                    <a:cxn ang="0">
                      <a:pos x="5" y="7"/>
                    </a:cxn>
                    <a:cxn ang="0">
                      <a:pos x="10" y="7"/>
                    </a:cxn>
                    <a:cxn ang="0">
                      <a:pos x="17" y="6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18" h="8">
                      <a:moveTo>
                        <a:pt x="17" y="0"/>
                      </a:moveTo>
                      <a:lnTo>
                        <a:pt x="8" y="1"/>
                      </a:lnTo>
                      <a:lnTo>
                        <a:pt x="0" y="1"/>
                      </a:lnTo>
                      <a:lnTo>
                        <a:pt x="1" y="7"/>
                      </a:lnTo>
                      <a:lnTo>
                        <a:pt x="5" y="7"/>
                      </a:lnTo>
                      <a:lnTo>
                        <a:pt x="10" y="7"/>
                      </a:lnTo>
                      <a:lnTo>
                        <a:pt x="17" y="6"/>
                      </a:lnTo>
                      <a:lnTo>
                        <a:pt x="17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8" name="Freeform 118"/>
                <p:cNvSpPr>
                  <a:spLocks/>
                </p:cNvSpPr>
                <p:nvPr/>
              </p:nvSpPr>
              <p:spPr bwMode="auto">
                <a:xfrm>
                  <a:off x="5936" y="1046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8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9" h="7">
                      <a:moveTo>
                        <a:pt x="7" y="0"/>
                      </a:moveTo>
                      <a:lnTo>
                        <a:pt x="8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9" name="Freeform 119"/>
                <p:cNvSpPr>
                  <a:spLocks/>
                </p:cNvSpPr>
                <p:nvPr/>
              </p:nvSpPr>
              <p:spPr bwMode="auto">
                <a:xfrm>
                  <a:off x="6008" y="1023"/>
                  <a:ext cx="7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6" y="14"/>
                    </a:cxn>
                    <a:cxn ang="0">
                      <a:pos x="2" y="14"/>
                    </a:cxn>
                    <a:cxn ang="0">
                      <a:pos x="0" y="0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7" h="15">
                      <a:moveTo>
                        <a:pt x="4" y="0"/>
                      </a:moveTo>
                      <a:lnTo>
                        <a:pt x="6" y="14"/>
                      </a:lnTo>
                      <a:lnTo>
                        <a:pt x="2" y="14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80" name="Freeform 120"/>
                <p:cNvSpPr>
                  <a:spLocks/>
                </p:cNvSpPr>
                <p:nvPr/>
              </p:nvSpPr>
              <p:spPr bwMode="auto">
                <a:xfrm>
                  <a:off x="6010" y="1042"/>
                  <a:ext cx="6" cy="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5"/>
                    </a:cxn>
                    <a:cxn ang="0">
                      <a:pos x="5" y="5"/>
                    </a:cxn>
                    <a:cxn ang="0">
                      <a:pos x="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6">
                      <a:moveTo>
                        <a:pt x="0" y="0"/>
                      </a:move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</p:grpSp>
      <p:pic>
        <p:nvPicPr>
          <p:cNvPr id="41081" name="Picture 1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5573713"/>
            <a:ext cx="869950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41082" name="Picture 12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452438"/>
            <a:ext cx="792163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1084" name="Freeform 124"/>
          <p:cNvSpPr>
            <a:spLocks/>
          </p:cNvSpPr>
          <p:nvPr/>
        </p:nvSpPr>
        <p:spPr bwMode="auto">
          <a:xfrm>
            <a:off x="1041400" y="3881438"/>
            <a:ext cx="196850" cy="198437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085" name="Group 125"/>
          <p:cNvGrpSpPr>
            <a:grpSpLocks/>
          </p:cNvGrpSpPr>
          <p:nvPr/>
        </p:nvGrpSpPr>
        <p:grpSpPr bwMode="auto">
          <a:xfrm>
            <a:off x="1228725" y="4003675"/>
            <a:ext cx="25400" cy="76200"/>
            <a:chOff x="774" y="2522"/>
            <a:chExt cx="16" cy="48"/>
          </a:xfrm>
        </p:grpSpPr>
        <p:sp>
          <p:nvSpPr>
            <p:cNvPr id="41086" name="Arc 126"/>
            <p:cNvSpPr>
              <a:spLocks/>
            </p:cNvSpPr>
            <p:nvPr/>
          </p:nvSpPr>
          <p:spPr bwMode="auto">
            <a:xfrm>
              <a:off x="774" y="2522"/>
              <a:ext cx="5" cy="4"/>
            </a:xfrm>
            <a:custGeom>
              <a:avLst/>
              <a:gdLst>
                <a:gd name="G0" fmla="+- 11982 0 0"/>
                <a:gd name="G1" fmla="+- 21600 0 0"/>
                <a:gd name="G2" fmla="+- 21600 0 0"/>
                <a:gd name="T0" fmla="*/ 5151 w 33582"/>
                <a:gd name="T1" fmla="*/ 1108 h 43200"/>
                <a:gd name="T2" fmla="*/ 0 w 33582"/>
                <a:gd name="T3" fmla="*/ 39572 h 43200"/>
                <a:gd name="T4" fmla="*/ 11982 w 3358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82" h="43200" fill="none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</a:path>
                <a:path w="33582" h="43200" stroke="0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  <a:lnTo>
                    <a:pt x="11982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087" name="Freeform 127"/>
            <p:cNvSpPr>
              <a:spLocks/>
            </p:cNvSpPr>
            <p:nvPr/>
          </p:nvSpPr>
          <p:spPr bwMode="auto">
            <a:xfrm>
              <a:off x="777" y="2556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088" name="Group 128"/>
          <p:cNvGrpSpPr>
            <a:grpSpLocks/>
          </p:cNvGrpSpPr>
          <p:nvPr/>
        </p:nvGrpSpPr>
        <p:grpSpPr bwMode="auto">
          <a:xfrm>
            <a:off x="1106488" y="3898900"/>
            <a:ext cx="104775" cy="171450"/>
            <a:chOff x="697" y="2456"/>
            <a:chExt cx="66" cy="108"/>
          </a:xfrm>
        </p:grpSpPr>
        <p:sp>
          <p:nvSpPr>
            <p:cNvPr id="41089" name="Freeform 129"/>
            <p:cNvSpPr>
              <a:spLocks/>
            </p:cNvSpPr>
            <p:nvPr/>
          </p:nvSpPr>
          <p:spPr bwMode="auto">
            <a:xfrm>
              <a:off x="697" y="2456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0" name="Freeform 130"/>
            <p:cNvSpPr>
              <a:spLocks/>
            </p:cNvSpPr>
            <p:nvPr/>
          </p:nvSpPr>
          <p:spPr bwMode="auto">
            <a:xfrm>
              <a:off x="698" y="2499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091" name="Oval 131"/>
          <p:cNvSpPr>
            <a:spLocks noChangeArrowheads="1"/>
          </p:cNvSpPr>
          <p:nvPr/>
        </p:nvSpPr>
        <p:spPr bwMode="auto">
          <a:xfrm>
            <a:off x="1050925" y="400685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92" name="Oval 132"/>
          <p:cNvSpPr>
            <a:spLocks noChangeArrowheads="1"/>
          </p:cNvSpPr>
          <p:nvPr/>
        </p:nvSpPr>
        <p:spPr bwMode="auto">
          <a:xfrm>
            <a:off x="1054100" y="4021138"/>
            <a:ext cx="87313" cy="90487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93" name="Oval 133"/>
          <p:cNvSpPr>
            <a:spLocks noChangeArrowheads="1"/>
          </p:cNvSpPr>
          <p:nvPr/>
        </p:nvSpPr>
        <p:spPr bwMode="auto">
          <a:xfrm>
            <a:off x="1079500" y="404812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094" name="Group 134"/>
          <p:cNvGrpSpPr>
            <a:grpSpLocks/>
          </p:cNvGrpSpPr>
          <p:nvPr/>
        </p:nvGrpSpPr>
        <p:grpSpPr bwMode="auto">
          <a:xfrm>
            <a:off x="1063625" y="3890963"/>
            <a:ext cx="163513" cy="71437"/>
            <a:chOff x="670" y="2451"/>
            <a:chExt cx="103" cy="45"/>
          </a:xfrm>
        </p:grpSpPr>
        <p:sp>
          <p:nvSpPr>
            <p:cNvPr id="41095" name="Freeform 135"/>
            <p:cNvSpPr>
              <a:spLocks/>
            </p:cNvSpPr>
            <p:nvPr/>
          </p:nvSpPr>
          <p:spPr bwMode="auto">
            <a:xfrm>
              <a:off x="702" y="2460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6" name="Freeform 136"/>
            <p:cNvSpPr>
              <a:spLocks/>
            </p:cNvSpPr>
            <p:nvPr/>
          </p:nvSpPr>
          <p:spPr bwMode="auto">
            <a:xfrm>
              <a:off x="757" y="2451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7" name="Freeform 137"/>
            <p:cNvSpPr>
              <a:spLocks/>
            </p:cNvSpPr>
            <p:nvPr/>
          </p:nvSpPr>
          <p:spPr bwMode="auto">
            <a:xfrm>
              <a:off x="670" y="2461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auto">
            <a:xfrm flipV="1">
              <a:off x="737" y="2456"/>
              <a:ext cx="0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099" name="Freeform 139"/>
          <p:cNvSpPr>
            <a:spLocks/>
          </p:cNvSpPr>
          <p:nvPr/>
        </p:nvSpPr>
        <p:spPr bwMode="auto">
          <a:xfrm>
            <a:off x="1041400" y="404177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0" name="Freeform 140"/>
          <p:cNvSpPr>
            <a:spLocks/>
          </p:cNvSpPr>
          <p:nvPr/>
        </p:nvSpPr>
        <p:spPr bwMode="auto">
          <a:xfrm>
            <a:off x="1112838" y="3956050"/>
            <a:ext cx="1746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1" name="Freeform 141"/>
          <p:cNvSpPr>
            <a:spLocks/>
          </p:cNvSpPr>
          <p:nvPr/>
        </p:nvSpPr>
        <p:spPr bwMode="auto">
          <a:xfrm>
            <a:off x="457200" y="3805238"/>
            <a:ext cx="581025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2" name="Freeform 142"/>
          <p:cNvSpPr>
            <a:spLocks/>
          </p:cNvSpPr>
          <p:nvPr/>
        </p:nvSpPr>
        <p:spPr bwMode="auto">
          <a:xfrm>
            <a:off x="442913" y="4049713"/>
            <a:ext cx="604837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03" name="Group 143"/>
          <p:cNvGrpSpPr>
            <a:grpSpLocks/>
          </p:cNvGrpSpPr>
          <p:nvPr/>
        </p:nvGrpSpPr>
        <p:grpSpPr bwMode="auto">
          <a:xfrm>
            <a:off x="644525" y="4006850"/>
            <a:ext cx="92075" cy="106363"/>
            <a:chOff x="406" y="2524"/>
            <a:chExt cx="58" cy="67"/>
          </a:xfrm>
        </p:grpSpPr>
        <p:sp>
          <p:nvSpPr>
            <p:cNvPr id="41104" name="Oval 144"/>
            <p:cNvSpPr>
              <a:spLocks noChangeArrowheads="1"/>
            </p:cNvSpPr>
            <p:nvPr/>
          </p:nvSpPr>
          <p:spPr bwMode="auto">
            <a:xfrm>
              <a:off x="406" y="2524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1105" name="Group 145"/>
            <p:cNvGrpSpPr>
              <a:grpSpLocks/>
            </p:cNvGrpSpPr>
            <p:nvPr/>
          </p:nvGrpSpPr>
          <p:grpSpPr bwMode="auto">
            <a:xfrm>
              <a:off x="408" y="2533"/>
              <a:ext cx="55" cy="58"/>
              <a:chOff x="408" y="2533"/>
              <a:chExt cx="55" cy="58"/>
            </a:xfrm>
          </p:grpSpPr>
          <p:sp>
            <p:nvSpPr>
              <p:cNvPr id="41106" name="Oval 146"/>
              <p:cNvSpPr>
                <a:spLocks noChangeArrowheads="1"/>
              </p:cNvSpPr>
              <p:nvPr/>
            </p:nvSpPr>
            <p:spPr bwMode="auto">
              <a:xfrm>
                <a:off x="408" y="2533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107" name="Oval 147"/>
              <p:cNvSpPr>
                <a:spLocks noChangeArrowheads="1"/>
              </p:cNvSpPr>
              <p:nvPr/>
            </p:nvSpPr>
            <p:spPr bwMode="auto">
              <a:xfrm>
                <a:off x="424" y="2551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108" name="Rectangle 148"/>
          <p:cNvSpPr>
            <a:spLocks noChangeArrowheads="1"/>
          </p:cNvSpPr>
          <p:nvPr/>
        </p:nvSpPr>
        <p:spPr bwMode="auto">
          <a:xfrm>
            <a:off x="503238" y="3924300"/>
            <a:ext cx="487362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09" name="Line 149"/>
          <p:cNvSpPr>
            <a:spLocks noChangeShapeType="1"/>
          </p:cNvSpPr>
          <p:nvPr/>
        </p:nvSpPr>
        <p:spPr bwMode="auto">
          <a:xfrm>
            <a:off x="463550" y="3951288"/>
            <a:ext cx="561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10" name="Oval 150"/>
          <p:cNvSpPr>
            <a:spLocks noChangeArrowheads="1"/>
          </p:cNvSpPr>
          <p:nvPr/>
        </p:nvSpPr>
        <p:spPr bwMode="auto">
          <a:xfrm>
            <a:off x="673100" y="4044950"/>
            <a:ext cx="349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11" name="Rectangle 151"/>
          <p:cNvSpPr>
            <a:spLocks noChangeArrowheads="1"/>
          </p:cNvSpPr>
          <p:nvPr/>
        </p:nvSpPr>
        <p:spPr bwMode="auto">
          <a:xfrm>
            <a:off x="3697288" y="211138"/>
            <a:ext cx="987425" cy="506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2" name="Rectangle 152"/>
          <p:cNvSpPr>
            <a:spLocks noChangeArrowheads="1"/>
          </p:cNvSpPr>
          <p:nvPr/>
        </p:nvSpPr>
        <p:spPr bwMode="auto">
          <a:xfrm>
            <a:off x="5335588" y="1344613"/>
            <a:ext cx="596900" cy="6540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4" name="Freeform 154"/>
          <p:cNvSpPr>
            <a:spLocks/>
          </p:cNvSpPr>
          <p:nvPr/>
        </p:nvSpPr>
        <p:spPr bwMode="auto">
          <a:xfrm>
            <a:off x="6823075" y="1557338"/>
            <a:ext cx="196850" cy="198437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15" name="Group 155"/>
          <p:cNvGrpSpPr>
            <a:grpSpLocks/>
          </p:cNvGrpSpPr>
          <p:nvPr/>
        </p:nvGrpSpPr>
        <p:grpSpPr bwMode="auto">
          <a:xfrm>
            <a:off x="7010400" y="1679575"/>
            <a:ext cx="25400" cy="76200"/>
            <a:chOff x="4416" y="1058"/>
            <a:chExt cx="16" cy="48"/>
          </a:xfrm>
        </p:grpSpPr>
        <p:sp>
          <p:nvSpPr>
            <p:cNvPr id="41116" name="Arc 156"/>
            <p:cNvSpPr>
              <a:spLocks/>
            </p:cNvSpPr>
            <p:nvPr/>
          </p:nvSpPr>
          <p:spPr bwMode="auto">
            <a:xfrm>
              <a:off x="4416" y="1058"/>
              <a:ext cx="5" cy="4"/>
            </a:xfrm>
            <a:custGeom>
              <a:avLst/>
              <a:gdLst>
                <a:gd name="G0" fmla="+- 11982 0 0"/>
                <a:gd name="G1" fmla="+- 21600 0 0"/>
                <a:gd name="G2" fmla="+- 21600 0 0"/>
                <a:gd name="T0" fmla="*/ 5151 w 33582"/>
                <a:gd name="T1" fmla="*/ 1108 h 43200"/>
                <a:gd name="T2" fmla="*/ 0 w 33582"/>
                <a:gd name="T3" fmla="*/ 39572 h 43200"/>
                <a:gd name="T4" fmla="*/ 11982 w 3358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82" h="43200" fill="none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</a:path>
                <a:path w="33582" h="43200" stroke="0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  <a:lnTo>
                    <a:pt x="11982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117" name="Freeform 157"/>
            <p:cNvSpPr>
              <a:spLocks/>
            </p:cNvSpPr>
            <p:nvPr/>
          </p:nvSpPr>
          <p:spPr bwMode="auto">
            <a:xfrm>
              <a:off x="4419" y="1092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18" name="Group 158"/>
          <p:cNvGrpSpPr>
            <a:grpSpLocks/>
          </p:cNvGrpSpPr>
          <p:nvPr/>
        </p:nvGrpSpPr>
        <p:grpSpPr bwMode="auto">
          <a:xfrm>
            <a:off x="6888163" y="1574800"/>
            <a:ext cx="104775" cy="171450"/>
            <a:chOff x="4339" y="992"/>
            <a:chExt cx="66" cy="108"/>
          </a:xfrm>
        </p:grpSpPr>
        <p:sp>
          <p:nvSpPr>
            <p:cNvPr id="41119" name="Freeform 159"/>
            <p:cNvSpPr>
              <a:spLocks/>
            </p:cNvSpPr>
            <p:nvPr/>
          </p:nvSpPr>
          <p:spPr bwMode="auto">
            <a:xfrm>
              <a:off x="4339" y="992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0" name="Freeform 160"/>
            <p:cNvSpPr>
              <a:spLocks/>
            </p:cNvSpPr>
            <p:nvPr/>
          </p:nvSpPr>
          <p:spPr bwMode="auto">
            <a:xfrm>
              <a:off x="4340" y="1035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121" name="Oval 161"/>
          <p:cNvSpPr>
            <a:spLocks noChangeArrowheads="1"/>
          </p:cNvSpPr>
          <p:nvPr/>
        </p:nvSpPr>
        <p:spPr bwMode="auto">
          <a:xfrm>
            <a:off x="6832600" y="168275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22" name="Oval 162"/>
          <p:cNvSpPr>
            <a:spLocks noChangeArrowheads="1"/>
          </p:cNvSpPr>
          <p:nvPr/>
        </p:nvSpPr>
        <p:spPr bwMode="auto">
          <a:xfrm>
            <a:off x="6835775" y="1697038"/>
            <a:ext cx="87313" cy="90487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23" name="Oval 163"/>
          <p:cNvSpPr>
            <a:spLocks noChangeArrowheads="1"/>
          </p:cNvSpPr>
          <p:nvPr/>
        </p:nvSpPr>
        <p:spPr bwMode="auto">
          <a:xfrm>
            <a:off x="6861175" y="172402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124" name="Group 164"/>
          <p:cNvGrpSpPr>
            <a:grpSpLocks/>
          </p:cNvGrpSpPr>
          <p:nvPr/>
        </p:nvGrpSpPr>
        <p:grpSpPr bwMode="auto">
          <a:xfrm>
            <a:off x="6845300" y="1566863"/>
            <a:ext cx="163513" cy="71437"/>
            <a:chOff x="4312" y="987"/>
            <a:chExt cx="103" cy="45"/>
          </a:xfrm>
        </p:grpSpPr>
        <p:sp>
          <p:nvSpPr>
            <p:cNvPr id="41125" name="Freeform 165"/>
            <p:cNvSpPr>
              <a:spLocks/>
            </p:cNvSpPr>
            <p:nvPr/>
          </p:nvSpPr>
          <p:spPr bwMode="auto">
            <a:xfrm>
              <a:off x="4344" y="996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6" name="Freeform 166"/>
            <p:cNvSpPr>
              <a:spLocks/>
            </p:cNvSpPr>
            <p:nvPr/>
          </p:nvSpPr>
          <p:spPr bwMode="auto">
            <a:xfrm>
              <a:off x="4399" y="987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7" name="Freeform 167"/>
            <p:cNvSpPr>
              <a:spLocks/>
            </p:cNvSpPr>
            <p:nvPr/>
          </p:nvSpPr>
          <p:spPr bwMode="auto">
            <a:xfrm>
              <a:off x="4312" y="997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auto">
            <a:xfrm flipV="1">
              <a:off x="4379" y="992"/>
              <a:ext cx="0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129" name="Freeform 169"/>
          <p:cNvSpPr>
            <a:spLocks/>
          </p:cNvSpPr>
          <p:nvPr/>
        </p:nvSpPr>
        <p:spPr bwMode="auto">
          <a:xfrm>
            <a:off x="6823075" y="171767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0" name="Freeform 170"/>
          <p:cNvSpPr>
            <a:spLocks/>
          </p:cNvSpPr>
          <p:nvPr/>
        </p:nvSpPr>
        <p:spPr bwMode="auto">
          <a:xfrm>
            <a:off x="6894513" y="1631950"/>
            <a:ext cx="1746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1" name="Freeform 171"/>
          <p:cNvSpPr>
            <a:spLocks/>
          </p:cNvSpPr>
          <p:nvPr/>
        </p:nvSpPr>
        <p:spPr bwMode="auto">
          <a:xfrm>
            <a:off x="6238875" y="1481138"/>
            <a:ext cx="581025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2" name="Freeform 172"/>
          <p:cNvSpPr>
            <a:spLocks/>
          </p:cNvSpPr>
          <p:nvPr/>
        </p:nvSpPr>
        <p:spPr bwMode="auto">
          <a:xfrm>
            <a:off x="6224588" y="1725613"/>
            <a:ext cx="604837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33" name="Group 173"/>
          <p:cNvGrpSpPr>
            <a:grpSpLocks/>
          </p:cNvGrpSpPr>
          <p:nvPr/>
        </p:nvGrpSpPr>
        <p:grpSpPr bwMode="auto">
          <a:xfrm>
            <a:off x="6426200" y="1682750"/>
            <a:ext cx="92075" cy="106363"/>
            <a:chOff x="4048" y="1060"/>
            <a:chExt cx="58" cy="67"/>
          </a:xfrm>
        </p:grpSpPr>
        <p:sp>
          <p:nvSpPr>
            <p:cNvPr id="41134" name="Oval 174"/>
            <p:cNvSpPr>
              <a:spLocks noChangeArrowheads="1"/>
            </p:cNvSpPr>
            <p:nvPr/>
          </p:nvSpPr>
          <p:spPr bwMode="auto">
            <a:xfrm>
              <a:off x="4048" y="1060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1135" name="Group 175"/>
            <p:cNvGrpSpPr>
              <a:grpSpLocks/>
            </p:cNvGrpSpPr>
            <p:nvPr/>
          </p:nvGrpSpPr>
          <p:grpSpPr bwMode="auto">
            <a:xfrm>
              <a:off x="4050" y="1069"/>
              <a:ext cx="55" cy="58"/>
              <a:chOff x="4050" y="1069"/>
              <a:chExt cx="55" cy="58"/>
            </a:xfrm>
          </p:grpSpPr>
          <p:sp>
            <p:nvSpPr>
              <p:cNvPr id="41136" name="Oval 176"/>
              <p:cNvSpPr>
                <a:spLocks noChangeArrowheads="1"/>
              </p:cNvSpPr>
              <p:nvPr/>
            </p:nvSpPr>
            <p:spPr bwMode="auto">
              <a:xfrm>
                <a:off x="4050" y="1069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137" name="Oval 177"/>
              <p:cNvSpPr>
                <a:spLocks noChangeArrowheads="1"/>
              </p:cNvSpPr>
              <p:nvPr/>
            </p:nvSpPr>
            <p:spPr bwMode="auto">
              <a:xfrm>
                <a:off x="4066" y="1087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6284913" y="1600200"/>
            <a:ext cx="487362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>
            <a:off x="6245225" y="1627188"/>
            <a:ext cx="561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40" name="Oval 180"/>
          <p:cNvSpPr>
            <a:spLocks noChangeArrowheads="1"/>
          </p:cNvSpPr>
          <p:nvPr/>
        </p:nvSpPr>
        <p:spPr bwMode="auto">
          <a:xfrm>
            <a:off x="6454775" y="1720850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141" name="Group 181"/>
          <p:cNvGrpSpPr>
            <a:grpSpLocks/>
          </p:cNvGrpSpPr>
          <p:nvPr/>
        </p:nvGrpSpPr>
        <p:grpSpPr bwMode="auto">
          <a:xfrm>
            <a:off x="2743200" y="304800"/>
            <a:ext cx="539750" cy="530225"/>
            <a:chOff x="1761" y="190"/>
            <a:chExt cx="340" cy="334"/>
          </a:xfrm>
        </p:grpSpPr>
        <p:grpSp>
          <p:nvGrpSpPr>
            <p:cNvPr id="41142" name="Group 182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41143" name="Group 183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41144" name="Group 184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41145" name="Group 185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41146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47" name="Freeform 187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148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41149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50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1151" name="Group 191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41152" name="Freeform 192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3" name="Freeform 193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154" name="Group 194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41155" name="Group 195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41156" name="Freeform 196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7" name="Freeform 197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8" name="Freeform 198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9" name="Freeform 199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0" name="Freeform 200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1" name="Freeform 201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2" name="Freeform 202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1163" name="Group 203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41164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41165" name="Freeform 205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66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167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41168" name="Freeform 208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69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41170" name="Group 210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41171" name="Group 211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41172" name="Group 212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41173" name="Oval 213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74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75" name="Oval 215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176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41177" name="Oval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178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41179" name="Oval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80" name="Oval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181" name="Group 221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41182" name="Oval 222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83" name="Oval 223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84" name="Oval 224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185" name="Group 225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41186" name="Oval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187" name="Group 2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41188" name="Oval 2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89" name="Oval 2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1190" name="Group 230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41191" name="Group 231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41192" name="Freeform 232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1193" name="Group 233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41194" name="Group 2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41195" name="Freeform 2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96" name="Freeform 2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97" name="Freeform 2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1198" name="Group 2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41199" name="Freeform 2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00" name="Freeform 2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01" name="Freeform 2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202" name="Group 242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41203" name="Group 243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41204" name="Group 2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41205" name="Group 2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41206" name="Freeform 2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07" name="Freeform 2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208" name="Group 2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41209" name="Freeform 2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10" name="Freeform 25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211" name="Group 2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41212" name="Freeform 2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3" name="Freeform 2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4" name="Freeform 25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5" name="Freeform 2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1216" name="Group 256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41217" name="Group 2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41218" name="Group 2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41219" name="Group 25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41220" name="Group 26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41221" name="Line 26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222" name="Group 26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41223" name="Line 2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4" name="Line 26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5" name="Line 2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6" name="Line 26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7" name="Line 26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228" name="Group 26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41229" name="Freeform 26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230" name="Freeform 27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231" name="Freeform 27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232" name="Group 27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41233" name="Freeform 27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234" name="Group 27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41235" name="Group 27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41236" name="Line 2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37" name="Line 2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38" name="Line 2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39" name="Group 27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41240" name="Line 28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1" name="Line 28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2" name="Line 28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43" name="Group 28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41244" name="Line 28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5" name="Line 28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6" name="Line 2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247" name="Group 2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41248" name="Freeform 28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49" name="Oval 2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250" name="Group 29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41251" name="Freeform 29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52" name="Oval 2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41253" name="Group 293"/>
          <p:cNvGrpSpPr>
            <a:grpSpLocks/>
          </p:cNvGrpSpPr>
          <p:nvPr/>
        </p:nvGrpSpPr>
        <p:grpSpPr bwMode="auto">
          <a:xfrm>
            <a:off x="5257800" y="268288"/>
            <a:ext cx="539750" cy="530225"/>
            <a:chOff x="3312" y="169"/>
            <a:chExt cx="340" cy="334"/>
          </a:xfrm>
        </p:grpSpPr>
        <p:grpSp>
          <p:nvGrpSpPr>
            <p:cNvPr id="41254" name="Group 294"/>
            <p:cNvGrpSpPr>
              <a:grpSpLocks/>
            </p:cNvGrpSpPr>
            <p:nvPr/>
          </p:nvGrpSpPr>
          <p:grpSpPr bwMode="auto">
            <a:xfrm>
              <a:off x="3483" y="169"/>
              <a:ext cx="169" cy="237"/>
              <a:chOff x="3483" y="169"/>
              <a:chExt cx="169" cy="237"/>
            </a:xfrm>
          </p:grpSpPr>
          <p:grpSp>
            <p:nvGrpSpPr>
              <p:cNvPr id="41255" name="Group 295"/>
              <p:cNvGrpSpPr>
                <a:grpSpLocks/>
              </p:cNvGrpSpPr>
              <p:nvPr/>
            </p:nvGrpSpPr>
            <p:grpSpPr bwMode="auto">
              <a:xfrm>
                <a:off x="3494" y="271"/>
                <a:ext cx="158" cy="107"/>
                <a:chOff x="3494" y="271"/>
                <a:chExt cx="158" cy="107"/>
              </a:xfrm>
            </p:grpSpPr>
            <p:grpSp>
              <p:nvGrpSpPr>
                <p:cNvPr id="41256" name="Group 296"/>
                <p:cNvGrpSpPr>
                  <a:grpSpLocks/>
                </p:cNvGrpSpPr>
                <p:nvPr/>
              </p:nvGrpSpPr>
              <p:grpSpPr bwMode="auto">
                <a:xfrm>
                  <a:off x="3550" y="339"/>
                  <a:ext cx="102" cy="32"/>
                  <a:chOff x="3550" y="339"/>
                  <a:chExt cx="102" cy="32"/>
                </a:xfrm>
              </p:grpSpPr>
              <p:grpSp>
                <p:nvGrpSpPr>
                  <p:cNvPr id="41257" name="Group 297"/>
                  <p:cNvGrpSpPr>
                    <a:grpSpLocks/>
                  </p:cNvGrpSpPr>
                  <p:nvPr/>
                </p:nvGrpSpPr>
                <p:grpSpPr bwMode="auto">
                  <a:xfrm>
                    <a:off x="3550" y="339"/>
                    <a:ext cx="70" cy="15"/>
                    <a:chOff x="3550" y="339"/>
                    <a:chExt cx="70" cy="15"/>
                  </a:xfrm>
                </p:grpSpPr>
                <p:sp>
                  <p:nvSpPr>
                    <p:cNvPr id="41258" name="Freeform 298"/>
                    <p:cNvSpPr>
                      <a:spLocks/>
                    </p:cNvSpPr>
                    <p:nvPr/>
                  </p:nvSpPr>
                  <p:spPr bwMode="auto">
                    <a:xfrm>
                      <a:off x="3550" y="339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59" name="Freeform 299"/>
                    <p:cNvSpPr>
                      <a:spLocks/>
                    </p:cNvSpPr>
                    <p:nvPr/>
                  </p:nvSpPr>
                  <p:spPr bwMode="auto">
                    <a:xfrm>
                      <a:off x="3552" y="344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260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3556" y="353"/>
                    <a:ext cx="96" cy="18"/>
                    <a:chOff x="3556" y="353"/>
                    <a:chExt cx="96" cy="18"/>
                  </a:xfrm>
                </p:grpSpPr>
                <p:sp>
                  <p:nvSpPr>
                    <p:cNvPr id="41261" name="Freeform 301"/>
                    <p:cNvSpPr>
                      <a:spLocks/>
                    </p:cNvSpPr>
                    <p:nvPr/>
                  </p:nvSpPr>
                  <p:spPr bwMode="auto">
                    <a:xfrm>
                      <a:off x="3556" y="353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62" name="Freeform 302"/>
                    <p:cNvSpPr>
                      <a:spLocks/>
                    </p:cNvSpPr>
                    <p:nvPr/>
                  </p:nvSpPr>
                  <p:spPr bwMode="auto">
                    <a:xfrm>
                      <a:off x="3556" y="358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1263" name="Group 303"/>
                <p:cNvGrpSpPr>
                  <a:grpSpLocks/>
                </p:cNvGrpSpPr>
                <p:nvPr/>
              </p:nvGrpSpPr>
              <p:grpSpPr bwMode="auto">
                <a:xfrm>
                  <a:off x="3494" y="271"/>
                  <a:ext cx="65" cy="107"/>
                  <a:chOff x="3494" y="271"/>
                  <a:chExt cx="65" cy="107"/>
                </a:xfrm>
              </p:grpSpPr>
              <p:sp>
                <p:nvSpPr>
                  <p:cNvPr id="41264" name="Freeform 304"/>
                  <p:cNvSpPr>
                    <a:spLocks/>
                  </p:cNvSpPr>
                  <p:nvPr/>
                </p:nvSpPr>
                <p:spPr bwMode="auto">
                  <a:xfrm>
                    <a:off x="3494" y="271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65" name="Freeform 305"/>
                  <p:cNvSpPr>
                    <a:spLocks/>
                  </p:cNvSpPr>
                  <p:nvPr/>
                </p:nvSpPr>
                <p:spPr bwMode="auto">
                  <a:xfrm>
                    <a:off x="3549" y="289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266" name="Group 306"/>
              <p:cNvGrpSpPr>
                <a:grpSpLocks/>
              </p:cNvGrpSpPr>
              <p:nvPr/>
            </p:nvGrpSpPr>
            <p:grpSpPr bwMode="auto">
              <a:xfrm>
                <a:off x="3483" y="169"/>
                <a:ext cx="68" cy="237"/>
                <a:chOff x="3483" y="169"/>
                <a:chExt cx="68" cy="237"/>
              </a:xfrm>
            </p:grpSpPr>
            <p:grpSp>
              <p:nvGrpSpPr>
                <p:cNvPr id="41267" name="Group 307"/>
                <p:cNvGrpSpPr>
                  <a:grpSpLocks/>
                </p:cNvGrpSpPr>
                <p:nvPr/>
              </p:nvGrpSpPr>
              <p:grpSpPr bwMode="auto">
                <a:xfrm>
                  <a:off x="3483" y="169"/>
                  <a:ext cx="68" cy="237"/>
                  <a:chOff x="3483" y="169"/>
                  <a:chExt cx="68" cy="237"/>
                </a:xfrm>
              </p:grpSpPr>
              <p:sp>
                <p:nvSpPr>
                  <p:cNvPr id="41268" name="Freeform 308"/>
                  <p:cNvSpPr>
                    <a:spLocks/>
                  </p:cNvSpPr>
                  <p:nvPr/>
                </p:nvSpPr>
                <p:spPr bwMode="auto">
                  <a:xfrm>
                    <a:off x="3483" y="172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69" name="Freeform 309"/>
                  <p:cNvSpPr>
                    <a:spLocks/>
                  </p:cNvSpPr>
                  <p:nvPr/>
                </p:nvSpPr>
                <p:spPr bwMode="auto">
                  <a:xfrm>
                    <a:off x="3495" y="255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0" name="Freeform 310"/>
                  <p:cNvSpPr>
                    <a:spLocks/>
                  </p:cNvSpPr>
                  <p:nvPr/>
                </p:nvSpPr>
                <p:spPr bwMode="auto">
                  <a:xfrm>
                    <a:off x="3483" y="169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1" name="Freeform 311"/>
                  <p:cNvSpPr>
                    <a:spLocks/>
                  </p:cNvSpPr>
                  <p:nvPr/>
                </p:nvSpPr>
                <p:spPr bwMode="auto">
                  <a:xfrm>
                    <a:off x="3523" y="183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2" name="Freeform 312"/>
                  <p:cNvSpPr>
                    <a:spLocks/>
                  </p:cNvSpPr>
                  <p:nvPr/>
                </p:nvSpPr>
                <p:spPr bwMode="auto">
                  <a:xfrm>
                    <a:off x="3514" y="195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3" name="Freeform 313"/>
                  <p:cNvSpPr>
                    <a:spLocks/>
                  </p:cNvSpPr>
                  <p:nvPr/>
                </p:nvSpPr>
                <p:spPr bwMode="auto">
                  <a:xfrm>
                    <a:off x="3498" y="189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4" name="Freeform 314"/>
                  <p:cNvSpPr>
                    <a:spLocks/>
                  </p:cNvSpPr>
                  <p:nvPr/>
                </p:nvSpPr>
                <p:spPr bwMode="auto">
                  <a:xfrm>
                    <a:off x="3493" y="259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1275" name="Group 315"/>
                <p:cNvGrpSpPr>
                  <a:grpSpLocks/>
                </p:cNvGrpSpPr>
                <p:nvPr/>
              </p:nvGrpSpPr>
              <p:grpSpPr bwMode="auto">
                <a:xfrm>
                  <a:off x="3485" y="214"/>
                  <a:ext cx="53" cy="39"/>
                  <a:chOff x="3485" y="214"/>
                  <a:chExt cx="53" cy="39"/>
                </a:xfrm>
              </p:grpSpPr>
              <p:grpSp>
                <p:nvGrpSpPr>
                  <p:cNvPr id="41276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3486" y="230"/>
                    <a:ext cx="52" cy="23"/>
                    <a:chOff x="3486" y="230"/>
                    <a:chExt cx="52" cy="23"/>
                  </a:xfrm>
                </p:grpSpPr>
                <p:sp>
                  <p:nvSpPr>
                    <p:cNvPr id="41277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3486" y="230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78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3486" y="231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279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3485" y="214"/>
                    <a:ext cx="52" cy="23"/>
                    <a:chOff x="3485" y="214"/>
                    <a:chExt cx="52" cy="23"/>
                  </a:xfrm>
                </p:grpSpPr>
                <p:sp>
                  <p:nvSpPr>
                    <p:cNvPr id="41280" name="Freeform 320"/>
                    <p:cNvSpPr>
                      <a:spLocks/>
                    </p:cNvSpPr>
                    <p:nvPr/>
                  </p:nvSpPr>
                  <p:spPr bwMode="auto">
                    <a:xfrm>
                      <a:off x="3485" y="214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81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3485" y="215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41282" name="Group 322"/>
            <p:cNvGrpSpPr>
              <a:grpSpLocks/>
            </p:cNvGrpSpPr>
            <p:nvPr/>
          </p:nvGrpSpPr>
          <p:grpSpPr bwMode="auto">
            <a:xfrm>
              <a:off x="3312" y="293"/>
              <a:ext cx="258" cy="210"/>
              <a:chOff x="3312" y="293"/>
              <a:chExt cx="258" cy="210"/>
            </a:xfrm>
          </p:grpSpPr>
          <p:grpSp>
            <p:nvGrpSpPr>
              <p:cNvPr id="41283" name="Group 323"/>
              <p:cNvGrpSpPr>
                <a:grpSpLocks/>
              </p:cNvGrpSpPr>
              <p:nvPr/>
            </p:nvGrpSpPr>
            <p:grpSpPr bwMode="auto">
              <a:xfrm>
                <a:off x="3373" y="426"/>
                <a:ext cx="197" cy="77"/>
                <a:chOff x="3373" y="426"/>
                <a:chExt cx="197" cy="77"/>
              </a:xfrm>
            </p:grpSpPr>
            <p:grpSp>
              <p:nvGrpSpPr>
                <p:cNvPr id="41284" name="Group 324"/>
                <p:cNvGrpSpPr>
                  <a:grpSpLocks/>
                </p:cNvGrpSpPr>
                <p:nvPr/>
              </p:nvGrpSpPr>
              <p:grpSpPr bwMode="auto">
                <a:xfrm>
                  <a:off x="3537" y="426"/>
                  <a:ext cx="33" cy="36"/>
                  <a:chOff x="3537" y="426"/>
                  <a:chExt cx="33" cy="36"/>
                </a:xfrm>
              </p:grpSpPr>
              <p:sp>
                <p:nvSpPr>
                  <p:cNvPr id="41285" name="Oval 325"/>
                  <p:cNvSpPr>
                    <a:spLocks noChangeArrowheads="1"/>
                  </p:cNvSpPr>
                  <p:nvPr/>
                </p:nvSpPr>
                <p:spPr bwMode="auto">
                  <a:xfrm>
                    <a:off x="3545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86" name="Oval 326"/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87" name="Oval 327"/>
                  <p:cNvSpPr>
                    <a:spLocks noChangeArrowheads="1"/>
                  </p:cNvSpPr>
                  <p:nvPr/>
                </p:nvSpPr>
                <p:spPr bwMode="auto">
                  <a:xfrm>
                    <a:off x="3537" y="426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288" name="Group 328"/>
                  <p:cNvGrpSpPr>
                    <a:grpSpLocks/>
                  </p:cNvGrpSpPr>
                  <p:nvPr/>
                </p:nvGrpSpPr>
                <p:grpSpPr bwMode="auto">
                  <a:xfrm>
                    <a:off x="3544" y="435"/>
                    <a:ext cx="19" cy="18"/>
                    <a:chOff x="3544" y="435"/>
                    <a:chExt cx="19" cy="18"/>
                  </a:xfrm>
                </p:grpSpPr>
                <p:sp>
                  <p:nvSpPr>
                    <p:cNvPr id="41289" name="Oval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6" y="435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290" name="Group 3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44" y="435"/>
                      <a:ext cx="18" cy="18"/>
                      <a:chOff x="3544" y="435"/>
                      <a:chExt cx="18" cy="18"/>
                    </a:xfrm>
                  </p:grpSpPr>
                  <p:sp>
                    <p:nvSpPr>
                      <p:cNvPr id="41291" name="Oval 3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4" y="435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92" name="Oval 3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5" y="435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293" name="Group 333"/>
                <p:cNvGrpSpPr>
                  <a:grpSpLocks/>
                </p:cNvGrpSpPr>
                <p:nvPr/>
              </p:nvGrpSpPr>
              <p:grpSpPr bwMode="auto">
                <a:xfrm>
                  <a:off x="3373" y="451"/>
                  <a:ext cx="57" cy="52"/>
                  <a:chOff x="3373" y="451"/>
                  <a:chExt cx="57" cy="52"/>
                </a:xfrm>
              </p:grpSpPr>
              <p:sp>
                <p:nvSpPr>
                  <p:cNvPr id="41294" name="Oval 334"/>
                  <p:cNvSpPr>
                    <a:spLocks noChangeArrowheads="1"/>
                  </p:cNvSpPr>
                  <p:nvPr/>
                </p:nvSpPr>
                <p:spPr bwMode="auto">
                  <a:xfrm>
                    <a:off x="3373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95" name="Oval 335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96" name="Oval 336"/>
                  <p:cNvSpPr>
                    <a:spLocks noChangeArrowheads="1"/>
                  </p:cNvSpPr>
                  <p:nvPr/>
                </p:nvSpPr>
                <p:spPr bwMode="auto">
                  <a:xfrm>
                    <a:off x="3385" y="456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297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394" y="466"/>
                    <a:ext cx="21" cy="20"/>
                    <a:chOff x="3394" y="466"/>
                    <a:chExt cx="21" cy="20"/>
                  </a:xfrm>
                </p:grpSpPr>
                <p:sp>
                  <p:nvSpPr>
                    <p:cNvPr id="41298" name="Oval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6" y="467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299" name="Group 3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4" y="466"/>
                      <a:ext cx="20" cy="20"/>
                      <a:chOff x="3394" y="466"/>
                      <a:chExt cx="20" cy="20"/>
                    </a:xfrm>
                  </p:grpSpPr>
                  <p:sp>
                    <p:nvSpPr>
                      <p:cNvPr id="41300" name="Oval 3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1" name="Oval 3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1302" name="Group 342"/>
              <p:cNvGrpSpPr>
                <a:grpSpLocks/>
              </p:cNvGrpSpPr>
              <p:nvPr/>
            </p:nvGrpSpPr>
            <p:grpSpPr bwMode="auto">
              <a:xfrm>
                <a:off x="3312" y="293"/>
                <a:ext cx="246" cy="203"/>
                <a:chOff x="3312" y="293"/>
                <a:chExt cx="246" cy="203"/>
              </a:xfrm>
            </p:grpSpPr>
            <p:grpSp>
              <p:nvGrpSpPr>
                <p:cNvPr id="41303" name="Group 343"/>
                <p:cNvGrpSpPr>
                  <a:grpSpLocks/>
                </p:cNvGrpSpPr>
                <p:nvPr/>
              </p:nvGrpSpPr>
              <p:grpSpPr bwMode="auto">
                <a:xfrm>
                  <a:off x="3455" y="293"/>
                  <a:ext cx="95" cy="151"/>
                  <a:chOff x="3455" y="293"/>
                  <a:chExt cx="95" cy="151"/>
                </a:xfrm>
              </p:grpSpPr>
              <p:sp>
                <p:nvSpPr>
                  <p:cNvPr id="41304" name="Freeform 344"/>
                  <p:cNvSpPr>
                    <a:spLocks/>
                  </p:cNvSpPr>
                  <p:nvPr/>
                </p:nvSpPr>
                <p:spPr bwMode="auto">
                  <a:xfrm>
                    <a:off x="3465" y="371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1305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3455" y="293"/>
                    <a:ext cx="62" cy="98"/>
                    <a:chOff x="3455" y="293"/>
                    <a:chExt cx="62" cy="98"/>
                  </a:xfrm>
                </p:grpSpPr>
                <p:grpSp>
                  <p:nvGrpSpPr>
                    <p:cNvPr id="41306" name="Group 3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2" y="320"/>
                      <a:ext cx="45" cy="71"/>
                      <a:chOff x="3472" y="320"/>
                      <a:chExt cx="45" cy="71"/>
                    </a:xfrm>
                  </p:grpSpPr>
                  <p:sp>
                    <p:nvSpPr>
                      <p:cNvPr id="41307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85" y="324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8" name="Freeform 3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9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9" name="Freeform 3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0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1310" name="Group 3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55" y="293"/>
                      <a:ext cx="47" cy="37"/>
                      <a:chOff x="3455" y="293"/>
                      <a:chExt cx="47" cy="37"/>
                    </a:xfrm>
                  </p:grpSpPr>
                  <p:sp>
                    <p:nvSpPr>
                      <p:cNvPr id="41311" name="Freeform 3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55" y="293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12" name="Freeform 3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298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13" name="Freeform 3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305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314" name="Group 354"/>
                <p:cNvGrpSpPr>
                  <a:grpSpLocks/>
                </p:cNvGrpSpPr>
                <p:nvPr/>
              </p:nvGrpSpPr>
              <p:grpSpPr bwMode="auto">
                <a:xfrm>
                  <a:off x="3312" y="316"/>
                  <a:ext cx="246" cy="180"/>
                  <a:chOff x="3312" y="316"/>
                  <a:chExt cx="246" cy="180"/>
                </a:xfrm>
              </p:grpSpPr>
              <p:grpSp>
                <p:nvGrpSpPr>
                  <p:cNvPr id="41315" name="Group 355"/>
                  <p:cNvGrpSpPr>
                    <a:grpSpLocks/>
                  </p:cNvGrpSpPr>
                  <p:nvPr/>
                </p:nvGrpSpPr>
                <p:grpSpPr bwMode="auto">
                  <a:xfrm>
                    <a:off x="3314" y="319"/>
                    <a:ext cx="244" cy="177"/>
                    <a:chOff x="3314" y="319"/>
                    <a:chExt cx="244" cy="177"/>
                  </a:xfrm>
                </p:grpSpPr>
                <p:grpSp>
                  <p:nvGrpSpPr>
                    <p:cNvPr id="41316" name="Group 3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6" y="324"/>
                      <a:ext cx="92" cy="68"/>
                      <a:chOff x="3366" y="324"/>
                      <a:chExt cx="92" cy="68"/>
                    </a:xfrm>
                  </p:grpSpPr>
                  <p:grpSp>
                    <p:nvGrpSpPr>
                      <p:cNvPr id="41317" name="Group 3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66" y="325"/>
                        <a:ext cx="92" cy="67"/>
                        <a:chOff x="3366" y="325"/>
                        <a:chExt cx="92" cy="67"/>
                      </a:xfrm>
                    </p:grpSpPr>
                    <p:sp>
                      <p:nvSpPr>
                        <p:cNvPr id="41318" name="Freeform 3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8" y="325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19" name="Freeform 3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66" y="334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320" name="Group 3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2" y="324"/>
                        <a:ext cx="41" cy="31"/>
                        <a:chOff x="3372" y="324"/>
                        <a:chExt cx="41" cy="31"/>
                      </a:xfrm>
                    </p:grpSpPr>
                    <p:sp>
                      <p:nvSpPr>
                        <p:cNvPr id="41321" name="Freeform 3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2" y="324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22" name="Freeform 3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98" y="342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323" name="Group 3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4" y="319"/>
                      <a:ext cx="244" cy="177"/>
                      <a:chOff x="3314" y="319"/>
                      <a:chExt cx="244" cy="177"/>
                    </a:xfrm>
                  </p:grpSpPr>
                  <p:sp>
                    <p:nvSpPr>
                      <p:cNvPr id="41324" name="Freeform 3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4" y="344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5" name="Freeform 3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14" y="319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6" name="Freeform 3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4" y="354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7" name="Freeform 3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7" y="343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1328" name="Group 368"/>
                  <p:cNvGrpSpPr>
                    <a:grpSpLocks/>
                  </p:cNvGrpSpPr>
                  <p:nvPr/>
                </p:nvGrpSpPr>
                <p:grpSpPr bwMode="auto">
                  <a:xfrm>
                    <a:off x="3312" y="316"/>
                    <a:ext cx="198" cy="142"/>
                    <a:chOff x="3312" y="316"/>
                    <a:chExt cx="198" cy="142"/>
                  </a:xfrm>
                </p:grpSpPr>
                <p:grpSp>
                  <p:nvGrpSpPr>
                    <p:cNvPr id="41329" name="Group 3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316"/>
                      <a:ext cx="152" cy="142"/>
                      <a:chOff x="3312" y="316"/>
                      <a:chExt cx="152" cy="142"/>
                    </a:xfrm>
                  </p:grpSpPr>
                  <p:grpSp>
                    <p:nvGrpSpPr>
                      <p:cNvPr id="41330" name="Group 3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2" y="328"/>
                        <a:ext cx="152" cy="130"/>
                        <a:chOff x="3312" y="328"/>
                        <a:chExt cx="152" cy="130"/>
                      </a:xfrm>
                    </p:grpSpPr>
                    <p:grpSp>
                      <p:nvGrpSpPr>
                        <p:cNvPr id="41331" name="Group 37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2" y="328"/>
                          <a:ext cx="93" cy="130"/>
                          <a:chOff x="3312" y="328"/>
                          <a:chExt cx="93" cy="130"/>
                        </a:xfrm>
                      </p:grpSpPr>
                      <p:grpSp>
                        <p:nvGrpSpPr>
                          <p:cNvPr id="41332" name="Group 37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3" y="328"/>
                            <a:ext cx="37" cy="88"/>
                            <a:chOff x="3313" y="328"/>
                            <a:chExt cx="37" cy="88"/>
                          </a:xfrm>
                        </p:grpSpPr>
                        <p:sp>
                          <p:nvSpPr>
                            <p:cNvPr id="41333" name="Line 37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3313" y="328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334" name="Group 37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14" y="364"/>
                              <a:ext cx="32" cy="52"/>
                              <a:chOff x="3314" y="364"/>
                              <a:chExt cx="32" cy="52"/>
                            </a:xfrm>
                          </p:grpSpPr>
                          <p:sp>
                            <p:nvSpPr>
                              <p:cNvPr id="41335" name="Line 37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64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6" name="Line 3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0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7" name="Line 3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6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8" name="Line 3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2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9" name="Line 37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340" name="Group 38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2" y="414"/>
                            <a:ext cx="93" cy="44"/>
                            <a:chOff x="3312" y="414"/>
                            <a:chExt cx="93" cy="44"/>
                          </a:xfrm>
                        </p:grpSpPr>
                        <p:sp>
                          <p:nvSpPr>
                            <p:cNvPr id="41341" name="Freeform 3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21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342" name="Freeform 3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5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343" name="Freeform 3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4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344" name="Group 38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8" y="375"/>
                          <a:ext cx="66" cy="46"/>
                          <a:chOff x="3398" y="375"/>
                          <a:chExt cx="66" cy="46"/>
                        </a:xfrm>
                      </p:grpSpPr>
                      <p:sp>
                        <p:nvSpPr>
                          <p:cNvPr id="41345" name="Freeform 38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02" y="375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346" name="Group 38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8" y="383"/>
                            <a:ext cx="66" cy="29"/>
                            <a:chOff x="3398" y="383"/>
                            <a:chExt cx="66" cy="29"/>
                          </a:xfrm>
                        </p:grpSpPr>
                        <p:grpSp>
                          <p:nvGrpSpPr>
                            <p:cNvPr id="41347" name="Group 38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83"/>
                              <a:ext cx="66" cy="8"/>
                              <a:chOff x="3398" y="383"/>
                              <a:chExt cx="66" cy="8"/>
                            </a:xfrm>
                          </p:grpSpPr>
                          <p:sp>
                            <p:nvSpPr>
                              <p:cNvPr id="41348" name="Line 3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7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49" name="Line 38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3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0" name="Line 39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351" name="Group 39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94"/>
                              <a:ext cx="66" cy="7"/>
                              <a:chOff x="3398" y="394"/>
                              <a:chExt cx="66" cy="7"/>
                            </a:xfrm>
                          </p:grpSpPr>
                          <p:sp>
                            <p:nvSpPr>
                              <p:cNvPr id="41352" name="Line 39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3" name="Line 39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4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4" name="Line 39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355" name="Group 39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405"/>
                              <a:ext cx="66" cy="7"/>
                              <a:chOff x="3398" y="405"/>
                              <a:chExt cx="66" cy="7"/>
                            </a:xfrm>
                          </p:grpSpPr>
                          <p:sp>
                            <p:nvSpPr>
                              <p:cNvPr id="41356" name="Line 39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7" name="Line 39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8" name="Line 39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12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359" name="Group 3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33" y="316"/>
                        <a:ext cx="12" cy="18"/>
                        <a:chOff x="3433" y="316"/>
                        <a:chExt cx="12" cy="18"/>
                      </a:xfrm>
                    </p:grpSpPr>
                    <p:sp>
                      <p:nvSpPr>
                        <p:cNvPr id="41360" name="Freeform 40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36" y="320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61" name="Oval 40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3" y="316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362" name="Group 4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389"/>
                      <a:ext cx="5" cy="10"/>
                      <a:chOff x="3505" y="389"/>
                      <a:chExt cx="5" cy="10"/>
                    </a:xfrm>
                  </p:grpSpPr>
                  <p:sp>
                    <p:nvSpPr>
                      <p:cNvPr id="41363" name="Freeform 4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6" y="390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64" name="Oval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05" y="389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41365" name="Rectangle 405"/>
          <p:cNvSpPr>
            <a:spLocks noChangeArrowheads="1"/>
          </p:cNvSpPr>
          <p:nvPr/>
        </p:nvSpPr>
        <p:spPr bwMode="auto">
          <a:xfrm>
            <a:off x="1960563" y="3582988"/>
            <a:ext cx="3079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3.</a:t>
            </a:r>
          </a:p>
        </p:txBody>
      </p:sp>
      <p:sp>
        <p:nvSpPr>
          <p:cNvPr id="41366" name="Rectangle 406"/>
          <p:cNvSpPr>
            <a:spLocks noChangeArrowheads="1"/>
          </p:cNvSpPr>
          <p:nvPr/>
        </p:nvSpPr>
        <p:spPr bwMode="auto">
          <a:xfrm>
            <a:off x="228600" y="3505200"/>
            <a:ext cx="11350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2. Transport</a:t>
            </a:r>
          </a:p>
        </p:txBody>
      </p:sp>
      <p:sp>
        <p:nvSpPr>
          <p:cNvPr id="41367" name="Rectangle 407"/>
          <p:cNvSpPr>
            <a:spLocks noChangeArrowheads="1"/>
          </p:cNvSpPr>
          <p:nvPr/>
        </p:nvSpPr>
        <p:spPr bwMode="auto">
          <a:xfrm>
            <a:off x="5638800" y="127000"/>
            <a:ext cx="2794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41368" name="Rectangle 408"/>
          <p:cNvSpPr>
            <a:spLocks noChangeArrowheads="1"/>
          </p:cNvSpPr>
          <p:nvPr/>
        </p:nvSpPr>
        <p:spPr bwMode="auto">
          <a:xfrm>
            <a:off x="6781800" y="1143000"/>
            <a:ext cx="123348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12. Transport</a:t>
            </a:r>
          </a:p>
        </p:txBody>
      </p:sp>
      <p:sp>
        <p:nvSpPr>
          <p:cNvPr id="41369" name="Rectangle 409"/>
          <p:cNvSpPr>
            <a:spLocks noChangeArrowheads="1"/>
          </p:cNvSpPr>
          <p:nvPr/>
        </p:nvSpPr>
        <p:spPr bwMode="auto">
          <a:xfrm>
            <a:off x="2717800" y="215900"/>
            <a:ext cx="2794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1370" name="Rectangle 410"/>
          <p:cNvSpPr>
            <a:spLocks noChangeArrowheads="1"/>
          </p:cNvSpPr>
          <p:nvPr/>
        </p:nvSpPr>
        <p:spPr bwMode="auto">
          <a:xfrm>
            <a:off x="4297363" y="5692775"/>
            <a:ext cx="615950" cy="349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1" name="Rectangle 411"/>
          <p:cNvSpPr>
            <a:spLocks noChangeArrowheads="1"/>
          </p:cNvSpPr>
          <p:nvPr/>
        </p:nvSpPr>
        <p:spPr bwMode="auto">
          <a:xfrm>
            <a:off x="7154863" y="5683250"/>
            <a:ext cx="658812" cy="349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2" name="Rectangle 412"/>
          <p:cNvSpPr>
            <a:spLocks noChangeArrowheads="1"/>
          </p:cNvSpPr>
          <p:nvPr/>
        </p:nvSpPr>
        <p:spPr bwMode="auto">
          <a:xfrm>
            <a:off x="8978900" y="5683250"/>
            <a:ext cx="57785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3" name="Rectangle 413"/>
          <p:cNvSpPr>
            <a:spLocks noChangeArrowheads="1"/>
          </p:cNvSpPr>
          <p:nvPr/>
        </p:nvSpPr>
        <p:spPr bwMode="auto">
          <a:xfrm>
            <a:off x="8820150" y="6045200"/>
            <a:ext cx="101758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a. Courrier</a:t>
            </a:r>
          </a:p>
        </p:txBody>
      </p:sp>
      <p:sp>
        <p:nvSpPr>
          <p:cNvPr id="41375" name="Rectangle 415"/>
          <p:cNvSpPr>
            <a:spLocks noChangeArrowheads="1"/>
          </p:cNvSpPr>
          <p:nvPr/>
        </p:nvSpPr>
        <p:spPr bwMode="auto">
          <a:xfrm>
            <a:off x="2789238" y="4745038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76" name="Group 416"/>
          <p:cNvGrpSpPr>
            <a:grpSpLocks/>
          </p:cNvGrpSpPr>
          <p:nvPr/>
        </p:nvGrpSpPr>
        <p:grpSpPr bwMode="auto">
          <a:xfrm>
            <a:off x="2800350" y="4783138"/>
            <a:ext cx="320675" cy="42862"/>
            <a:chOff x="1764" y="3013"/>
            <a:chExt cx="202" cy="27"/>
          </a:xfrm>
        </p:grpSpPr>
        <p:sp>
          <p:nvSpPr>
            <p:cNvPr id="41377" name="Rectangle 417"/>
            <p:cNvSpPr>
              <a:spLocks noChangeArrowheads="1"/>
            </p:cNvSpPr>
            <p:nvPr/>
          </p:nvSpPr>
          <p:spPr bwMode="auto">
            <a:xfrm>
              <a:off x="1764" y="3013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78" name="Rectangle 418"/>
            <p:cNvSpPr>
              <a:spLocks noChangeArrowheads="1"/>
            </p:cNvSpPr>
            <p:nvPr/>
          </p:nvSpPr>
          <p:spPr bwMode="auto">
            <a:xfrm>
              <a:off x="1855" y="3013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79" name="Rectangle 419"/>
            <p:cNvSpPr>
              <a:spLocks noChangeArrowheads="1"/>
            </p:cNvSpPr>
            <p:nvPr/>
          </p:nvSpPr>
          <p:spPr bwMode="auto">
            <a:xfrm>
              <a:off x="1940" y="3013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80" name="Rectangle 420"/>
          <p:cNvSpPr>
            <a:spLocks noChangeArrowheads="1"/>
          </p:cNvSpPr>
          <p:nvPr/>
        </p:nvSpPr>
        <p:spPr bwMode="auto">
          <a:xfrm>
            <a:off x="2824163" y="45989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1" name="Rectangle 421"/>
          <p:cNvSpPr>
            <a:spLocks noChangeArrowheads="1"/>
          </p:cNvSpPr>
          <p:nvPr/>
        </p:nvSpPr>
        <p:spPr bwMode="auto">
          <a:xfrm>
            <a:off x="2965450" y="45989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2" name="Rectangle 422"/>
          <p:cNvSpPr>
            <a:spLocks noChangeArrowheads="1"/>
          </p:cNvSpPr>
          <p:nvPr/>
        </p:nvSpPr>
        <p:spPr bwMode="auto">
          <a:xfrm>
            <a:off x="2824163" y="44561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3" name="Rectangle 423"/>
          <p:cNvSpPr>
            <a:spLocks noChangeArrowheads="1"/>
          </p:cNvSpPr>
          <p:nvPr/>
        </p:nvSpPr>
        <p:spPr bwMode="auto">
          <a:xfrm>
            <a:off x="2965450" y="44561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4" name="Rectangle 424"/>
          <p:cNvSpPr>
            <a:spLocks noChangeArrowheads="1"/>
          </p:cNvSpPr>
          <p:nvPr/>
        </p:nvSpPr>
        <p:spPr bwMode="auto">
          <a:xfrm>
            <a:off x="2784475" y="4278313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85" name="Group 425"/>
          <p:cNvGrpSpPr>
            <a:grpSpLocks/>
          </p:cNvGrpSpPr>
          <p:nvPr/>
        </p:nvGrpSpPr>
        <p:grpSpPr bwMode="auto">
          <a:xfrm>
            <a:off x="2795588" y="4316413"/>
            <a:ext cx="320675" cy="42862"/>
            <a:chOff x="1761" y="2719"/>
            <a:chExt cx="202" cy="27"/>
          </a:xfrm>
        </p:grpSpPr>
        <p:sp>
          <p:nvSpPr>
            <p:cNvPr id="41386" name="Rectangle 426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87" name="Rectangle 427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88" name="Rectangle 428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89" name="Rectangle 429"/>
          <p:cNvSpPr>
            <a:spLocks noChangeArrowheads="1"/>
          </p:cNvSpPr>
          <p:nvPr/>
        </p:nvSpPr>
        <p:spPr bwMode="auto">
          <a:xfrm>
            <a:off x="2819400" y="413226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0" name="Rectangle 430"/>
          <p:cNvSpPr>
            <a:spLocks noChangeArrowheads="1"/>
          </p:cNvSpPr>
          <p:nvPr/>
        </p:nvSpPr>
        <p:spPr bwMode="auto">
          <a:xfrm>
            <a:off x="2960688" y="413226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1" name="Rectangle 431"/>
          <p:cNvSpPr>
            <a:spLocks noChangeArrowheads="1"/>
          </p:cNvSpPr>
          <p:nvPr/>
        </p:nvSpPr>
        <p:spPr bwMode="auto">
          <a:xfrm>
            <a:off x="2960688" y="39893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92" name="Group 432"/>
          <p:cNvGrpSpPr>
            <a:grpSpLocks/>
          </p:cNvGrpSpPr>
          <p:nvPr/>
        </p:nvGrpSpPr>
        <p:grpSpPr bwMode="auto">
          <a:xfrm>
            <a:off x="2716213" y="3397250"/>
            <a:ext cx="487362" cy="1435100"/>
            <a:chOff x="1711" y="2140"/>
            <a:chExt cx="307" cy="904"/>
          </a:xfrm>
        </p:grpSpPr>
        <p:sp>
          <p:nvSpPr>
            <p:cNvPr id="41393" name="Rectangle 433"/>
            <p:cNvSpPr>
              <a:spLocks noChangeArrowheads="1"/>
            </p:cNvSpPr>
            <p:nvPr/>
          </p:nvSpPr>
          <p:spPr bwMode="auto">
            <a:xfrm>
              <a:off x="1711" y="2140"/>
              <a:ext cx="25" cy="904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94" name="Rectangle 434"/>
            <p:cNvSpPr>
              <a:spLocks noChangeArrowheads="1"/>
            </p:cNvSpPr>
            <p:nvPr/>
          </p:nvSpPr>
          <p:spPr bwMode="auto">
            <a:xfrm>
              <a:off x="1993" y="2140"/>
              <a:ext cx="25" cy="904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95" name="Rectangle 435"/>
          <p:cNvSpPr>
            <a:spLocks noChangeArrowheads="1"/>
          </p:cNvSpPr>
          <p:nvPr/>
        </p:nvSpPr>
        <p:spPr bwMode="auto">
          <a:xfrm>
            <a:off x="6805613" y="4573588"/>
            <a:ext cx="890587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>
                <a:solidFill>
                  <a:srgbClr val="000000"/>
                </a:solidFill>
              </a:rPr>
              <a:t>Produits</a:t>
            </a:r>
          </a:p>
          <a:p>
            <a:pPr defTabSz="762000"/>
            <a:r>
              <a:rPr lang="fr-FR" sz="1400" b="0">
                <a:solidFill>
                  <a:srgbClr val="000000"/>
                </a:solidFill>
              </a:rPr>
              <a:t>finis</a:t>
            </a:r>
          </a:p>
        </p:txBody>
      </p:sp>
      <p:sp>
        <p:nvSpPr>
          <p:cNvPr id="41396" name="Rectangle 436"/>
          <p:cNvSpPr>
            <a:spLocks noChangeArrowheads="1"/>
          </p:cNvSpPr>
          <p:nvPr/>
        </p:nvSpPr>
        <p:spPr bwMode="auto">
          <a:xfrm>
            <a:off x="8718550" y="3567113"/>
            <a:ext cx="577850" cy="4746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7" name="Rectangle 437"/>
          <p:cNvSpPr>
            <a:spLocks noChangeArrowheads="1"/>
          </p:cNvSpPr>
          <p:nvPr/>
        </p:nvSpPr>
        <p:spPr bwMode="auto">
          <a:xfrm>
            <a:off x="9359900" y="3652838"/>
            <a:ext cx="220663" cy="3857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8" name="AutoShape 438" descr="Diagonales larges vers le haut"/>
          <p:cNvSpPr>
            <a:spLocks noChangeArrowheads="1"/>
          </p:cNvSpPr>
          <p:nvPr/>
        </p:nvSpPr>
        <p:spPr bwMode="auto">
          <a:xfrm>
            <a:off x="8782050" y="3889375"/>
            <a:ext cx="182563" cy="123825"/>
          </a:xfrm>
          <a:prstGeom prst="roundRect">
            <a:avLst>
              <a:gd name="adj" fmla="val 12532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9" name="Freeform 439"/>
          <p:cNvSpPr>
            <a:spLocks/>
          </p:cNvSpPr>
          <p:nvPr/>
        </p:nvSpPr>
        <p:spPr bwMode="auto">
          <a:xfrm>
            <a:off x="8839200" y="38655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09" name="Rectangle 449"/>
          <p:cNvSpPr>
            <a:spLocks noChangeArrowheads="1"/>
          </p:cNvSpPr>
          <p:nvPr/>
        </p:nvSpPr>
        <p:spPr bwMode="auto">
          <a:xfrm>
            <a:off x="4267200" y="2520950"/>
            <a:ext cx="114617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10. Contrôle</a:t>
            </a:r>
          </a:p>
        </p:txBody>
      </p:sp>
      <p:sp>
        <p:nvSpPr>
          <p:cNvPr id="41410" name="Rectangle 450"/>
          <p:cNvSpPr>
            <a:spLocks noChangeArrowheads="1"/>
          </p:cNvSpPr>
          <p:nvPr/>
        </p:nvSpPr>
        <p:spPr bwMode="auto">
          <a:xfrm>
            <a:off x="2462213" y="361791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1" name="Rectangle 451"/>
          <p:cNvSpPr>
            <a:spLocks noChangeArrowheads="1"/>
          </p:cNvSpPr>
          <p:nvPr/>
        </p:nvSpPr>
        <p:spPr bwMode="auto">
          <a:xfrm>
            <a:off x="3001963" y="1870075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2" name="Rectangle 452"/>
          <p:cNvSpPr>
            <a:spLocks noChangeArrowheads="1"/>
          </p:cNvSpPr>
          <p:nvPr/>
        </p:nvSpPr>
        <p:spPr bwMode="auto">
          <a:xfrm>
            <a:off x="3001963" y="1717675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3" name="Rectangle 453"/>
          <p:cNvSpPr>
            <a:spLocks noChangeArrowheads="1"/>
          </p:cNvSpPr>
          <p:nvPr/>
        </p:nvSpPr>
        <p:spPr bwMode="auto">
          <a:xfrm>
            <a:off x="3163888" y="460375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4" name="Rectangle 454"/>
          <p:cNvSpPr>
            <a:spLocks noChangeArrowheads="1"/>
          </p:cNvSpPr>
          <p:nvPr/>
        </p:nvSpPr>
        <p:spPr bwMode="auto">
          <a:xfrm>
            <a:off x="5649913" y="41751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15" name="Group 455"/>
          <p:cNvGrpSpPr>
            <a:grpSpLocks/>
          </p:cNvGrpSpPr>
          <p:nvPr/>
        </p:nvGrpSpPr>
        <p:grpSpPr bwMode="auto">
          <a:xfrm>
            <a:off x="4033838" y="531813"/>
            <a:ext cx="598487" cy="141287"/>
            <a:chOff x="2541" y="335"/>
            <a:chExt cx="377" cy="89"/>
          </a:xfrm>
        </p:grpSpPr>
        <p:sp>
          <p:nvSpPr>
            <p:cNvPr id="41416" name="Rectangle 456"/>
            <p:cNvSpPr>
              <a:spLocks noChangeArrowheads="1"/>
            </p:cNvSpPr>
            <p:nvPr/>
          </p:nvSpPr>
          <p:spPr bwMode="auto">
            <a:xfrm>
              <a:off x="2541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7" name="Rectangle 457"/>
            <p:cNvSpPr>
              <a:spLocks noChangeArrowheads="1"/>
            </p:cNvSpPr>
            <p:nvPr/>
          </p:nvSpPr>
          <p:spPr bwMode="auto">
            <a:xfrm>
              <a:off x="2637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8" name="Rectangle 458"/>
            <p:cNvSpPr>
              <a:spLocks noChangeArrowheads="1"/>
            </p:cNvSpPr>
            <p:nvPr/>
          </p:nvSpPr>
          <p:spPr bwMode="auto">
            <a:xfrm>
              <a:off x="2733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9" name="Rectangle 459"/>
            <p:cNvSpPr>
              <a:spLocks noChangeArrowheads="1"/>
            </p:cNvSpPr>
            <p:nvPr/>
          </p:nvSpPr>
          <p:spPr bwMode="auto">
            <a:xfrm>
              <a:off x="2829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420" name="Group 460"/>
          <p:cNvGrpSpPr>
            <a:grpSpLocks/>
          </p:cNvGrpSpPr>
          <p:nvPr/>
        </p:nvGrpSpPr>
        <p:grpSpPr bwMode="auto">
          <a:xfrm>
            <a:off x="5688013" y="1517650"/>
            <a:ext cx="141287" cy="446088"/>
            <a:chOff x="3583" y="956"/>
            <a:chExt cx="89" cy="281"/>
          </a:xfrm>
        </p:grpSpPr>
        <p:sp>
          <p:nvSpPr>
            <p:cNvPr id="41421" name="Rectangle 461"/>
            <p:cNvSpPr>
              <a:spLocks noChangeArrowheads="1"/>
            </p:cNvSpPr>
            <p:nvPr/>
          </p:nvSpPr>
          <p:spPr bwMode="auto">
            <a:xfrm>
              <a:off x="3583" y="1148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2" name="Rectangle 462"/>
            <p:cNvSpPr>
              <a:spLocks noChangeArrowheads="1"/>
            </p:cNvSpPr>
            <p:nvPr/>
          </p:nvSpPr>
          <p:spPr bwMode="auto">
            <a:xfrm>
              <a:off x="3583" y="1052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3" name="Rectangle 463"/>
            <p:cNvSpPr>
              <a:spLocks noChangeArrowheads="1"/>
            </p:cNvSpPr>
            <p:nvPr/>
          </p:nvSpPr>
          <p:spPr bwMode="auto">
            <a:xfrm>
              <a:off x="3583" y="956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424" name="Group 464"/>
          <p:cNvGrpSpPr>
            <a:grpSpLocks/>
          </p:cNvGrpSpPr>
          <p:nvPr/>
        </p:nvGrpSpPr>
        <p:grpSpPr bwMode="auto">
          <a:xfrm>
            <a:off x="5697538" y="2632075"/>
            <a:ext cx="141287" cy="293688"/>
            <a:chOff x="3589" y="1658"/>
            <a:chExt cx="89" cy="185"/>
          </a:xfrm>
        </p:grpSpPr>
        <p:sp>
          <p:nvSpPr>
            <p:cNvPr id="41425" name="Rectangle 465"/>
            <p:cNvSpPr>
              <a:spLocks noChangeArrowheads="1"/>
            </p:cNvSpPr>
            <p:nvPr/>
          </p:nvSpPr>
          <p:spPr bwMode="auto">
            <a:xfrm>
              <a:off x="3589" y="1754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6" name="Rectangle 466"/>
            <p:cNvSpPr>
              <a:spLocks noChangeArrowheads="1"/>
            </p:cNvSpPr>
            <p:nvPr/>
          </p:nvSpPr>
          <p:spPr bwMode="auto">
            <a:xfrm>
              <a:off x="3589" y="1658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27" name="Rectangle 467"/>
          <p:cNvSpPr>
            <a:spLocks noChangeArrowheads="1"/>
          </p:cNvSpPr>
          <p:nvPr/>
        </p:nvSpPr>
        <p:spPr bwMode="auto">
          <a:xfrm>
            <a:off x="742950" y="3851275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8" name="Rectangle 468"/>
          <p:cNvSpPr>
            <a:spLocks noChangeArrowheads="1"/>
          </p:cNvSpPr>
          <p:nvPr/>
        </p:nvSpPr>
        <p:spPr bwMode="auto">
          <a:xfrm>
            <a:off x="7972425" y="598488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9" name="Rectangle 469"/>
          <p:cNvSpPr>
            <a:spLocks noChangeArrowheads="1"/>
          </p:cNvSpPr>
          <p:nvPr/>
        </p:nvSpPr>
        <p:spPr bwMode="auto">
          <a:xfrm>
            <a:off x="9020175" y="1527175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0" name="Rectangle 470"/>
          <p:cNvSpPr>
            <a:spLocks noChangeArrowheads="1"/>
          </p:cNvSpPr>
          <p:nvPr/>
        </p:nvSpPr>
        <p:spPr bwMode="auto">
          <a:xfrm>
            <a:off x="6221413" y="3125788"/>
            <a:ext cx="573087" cy="175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1" name="Rectangle 471"/>
          <p:cNvSpPr>
            <a:spLocks noChangeArrowheads="1"/>
          </p:cNvSpPr>
          <p:nvPr/>
        </p:nvSpPr>
        <p:spPr bwMode="auto">
          <a:xfrm>
            <a:off x="6292850" y="3863975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3" name="Rectangle 473"/>
          <p:cNvSpPr>
            <a:spLocks noChangeArrowheads="1"/>
          </p:cNvSpPr>
          <p:nvPr/>
        </p:nvSpPr>
        <p:spPr bwMode="auto">
          <a:xfrm>
            <a:off x="6342063" y="3768725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34" name="Group 474"/>
          <p:cNvGrpSpPr>
            <a:grpSpLocks/>
          </p:cNvGrpSpPr>
          <p:nvPr/>
        </p:nvGrpSpPr>
        <p:grpSpPr bwMode="auto">
          <a:xfrm>
            <a:off x="6353175" y="3806825"/>
            <a:ext cx="320675" cy="42863"/>
            <a:chOff x="4002" y="2398"/>
            <a:chExt cx="202" cy="27"/>
          </a:xfrm>
        </p:grpSpPr>
        <p:sp>
          <p:nvSpPr>
            <p:cNvPr id="41435" name="Rectangle 475"/>
            <p:cNvSpPr>
              <a:spLocks noChangeArrowheads="1"/>
            </p:cNvSpPr>
            <p:nvPr/>
          </p:nvSpPr>
          <p:spPr bwMode="auto">
            <a:xfrm>
              <a:off x="4002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6" name="Rectangle 476"/>
            <p:cNvSpPr>
              <a:spLocks noChangeArrowheads="1"/>
            </p:cNvSpPr>
            <p:nvPr/>
          </p:nvSpPr>
          <p:spPr bwMode="auto">
            <a:xfrm>
              <a:off x="4093" y="2398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7" name="Rectangle 477"/>
            <p:cNvSpPr>
              <a:spLocks noChangeArrowheads="1"/>
            </p:cNvSpPr>
            <p:nvPr/>
          </p:nvSpPr>
          <p:spPr bwMode="auto">
            <a:xfrm>
              <a:off x="4178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38" name="Rectangle 478"/>
          <p:cNvSpPr>
            <a:spLocks noChangeArrowheads="1"/>
          </p:cNvSpPr>
          <p:nvPr/>
        </p:nvSpPr>
        <p:spPr bwMode="auto">
          <a:xfrm>
            <a:off x="6376988" y="3622675"/>
            <a:ext cx="141287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9" name="Rectangle 479"/>
          <p:cNvSpPr>
            <a:spLocks noChangeArrowheads="1"/>
          </p:cNvSpPr>
          <p:nvPr/>
        </p:nvSpPr>
        <p:spPr bwMode="auto">
          <a:xfrm>
            <a:off x="6518275" y="3622675"/>
            <a:ext cx="141288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0" name="Rectangle 480"/>
          <p:cNvSpPr>
            <a:spLocks noChangeArrowheads="1"/>
          </p:cNvSpPr>
          <p:nvPr/>
        </p:nvSpPr>
        <p:spPr bwMode="auto">
          <a:xfrm>
            <a:off x="6288088" y="4344988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2" name="Rectangle 482"/>
          <p:cNvSpPr>
            <a:spLocks noChangeArrowheads="1"/>
          </p:cNvSpPr>
          <p:nvPr/>
        </p:nvSpPr>
        <p:spPr bwMode="auto">
          <a:xfrm>
            <a:off x="6342063" y="4716463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43" name="Group 483"/>
          <p:cNvGrpSpPr>
            <a:grpSpLocks/>
          </p:cNvGrpSpPr>
          <p:nvPr/>
        </p:nvGrpSpPr>
        <p:grpSpPr bwMode="auto">
          <a:xfrm>
            <a:off x="6353175" y="4754563"/>
            <a:ext cx="320675" cy="42862"/>
            <a:chOff x="4002" y="2995"/>
            <a:chExt cx="202" cy="27"/>
          </a:xfrm>
        </p:grpSpPr>
        <p:sp>
          <p:nvSpPr>
            <p:cNvPr id="41444" name="Rectangle 484"/>
            <p:cNvSpPr>
              <a:spLocks noChangeArrowheads="1"/>
            </p:cNvSpPr>
            <p:nvPr/>
          </p:nvSpPr>
          <p:spPr bwMode="auto">
            <a:xfrm>
              <a:off x="4002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5" name="Rectangle 485"/>
            <p:cNvSpPr>
              <a:spLocks noChangeArrowheads="1"/>
            </p:cNvSpPr>
            <p:nvPr/>
          </p:nvSpPr>
          <p:spPr bwMode="auto">
            <a:xfrm>
              <a:off x="4093" y="2995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6" name="Rectangle 486"/>
            <p:cNvSpPr>
              <a:spLocks noChangeArrowheads="1"/>
            </p:cNvSpPr>
            <p:nvPr/>
          </p:nvSpPr>
          <p:spPr bwMode="auto">
            <a:xfrm>
              <a:off x="4178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47" name="Rectangle 487"/>
          <p:cNvSpPr>
            <a:spLocks noChangeArrowheads="1"/>
          </p:cNvSpPr>
          <p:nvPr/>
        </p:nvSpPr>
        <p:spPr bwMode="auto">
          <a:xfrm>
            <a:off x="6376988" y="45704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8" name="Rectangle 488"/>
          <p:cNvSpPr>
            <a:spLocks noChangeArrowheads="1"/>
          </p:cNvSpPr>
          <p:nvPr/>
        </p:nvSpPr>
        <p:spPr bwMode="auto">
          <a:xfrm>
            <a:off x="6518275" y="45704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9" name="Rectangle 489"/>
          <p:cNvSpPr>
            <a:spLocks noChangeArrowheads="1"/>
          </p:cNvSpPr>
          <p:nvPr/>
        </p:nvSpPr>
        <p:spPr bwMode="auto">
          <a:xfrm>
            <a:off x="6376988" y="442753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0" name="Rectangle 490"/>
          <p:cNvSpPr>
            <a:spLocks noChangeArrowheads="1"/>
          </p:cNvSpPr>
          <p:nvPr/>
        </p:nvSpPr>
        <p:spPr bwMode="auto">
          <a:xfrm>
            <a:off x="6518275" y="442753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2" name="Rectangle 492"/>
          <p:cNvSpPr>
            <a:spLocks noChangeArrowheads="1"/>
          </p:cNvSpPr>
          <p:nvPr/>
        </p:nvSpPr>
        <p:spPr bwMode="auto">
          <a:xfrm>
            <a:off x="6337300" y="4249738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53" name="Group 493"/>
          <p:cNvGrpSpPr>
            <a:grpSpLocks/>
          </p:cNvGrpSpPr>
          <p:nvPr/>
        </p:nvGrpSpPr>
        <p:grpSpPr bwMode="auto">
          <a:xfrm>
            <a:off x="6348413" y="4287838"/>
            <a:ext cx="320675" cy="42862"/>
            <a:chOff x="3999" y="2701"/>
            <a:chExt cx="202" cy="27"/>
          </a:xfrm>
        </p:grpSpPr>
        <p:sp>
          <p:nvSpPr>
            <p:cNvPr id="41454" name="Rectangle 494"/>
            <p:cNvSpPr>
              <a:spLocks noChangeArrowheads="1"/>
            </p:cNvSpPr>
            <p:nvPr/>
          </p:nvSpPr>
          <p:spPr bwMode="auto">
            <a:xfrm>
              <a:off x="3999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5" name="Rectangle 495"/>
            <p:cNvSpPr>
              <a:spLocks noChangeArrowheads="1"/>
            </p:cNvSpPr>
            <p:nvPr/>
          </p:nvSpPr>
          <p:spPr bwMode="auto">
            <a:xfrm>
              <a:off x="4090" y="2701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6" name="Rectangle 496"/>
            <p:cNvSpPr>
              <a:spLocks noChangeArrowheads="1"/>
            </p:cNvSpPr>
            <p:nvPr/>
          </p:nvSpPr>
          <p:spPr bwMode="auto">
            <a:xfrm>
              <a:off x="4175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57" name="Rectangle 497"/>
          <p:cNvSpPr>
            <a:spLocks noChangeArrowheads="1"/>
          </p:cNvSpPr>
          <p:nvPr/>
        </p:nvSpPr>
        <p:spPr bwMode="auto">
          <a:xfrm>
            <a:off x="6372225" y="41036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8" name="Rectangle 498"/>
          <p:cNvSpPr>
            <a:spLocks noChangeArrowheads="1"/>
          </p:cNvSpPr>
          <p:nvPr/>
        </p:nvSpPr>
        <p:spPr bwMode="auto">
          <a:xfrm>
            <a:off x="6513513" y="41036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9" name="Rectangle 499"/>
          <p:cNvSpPr>
            <a:spLocks noChangeArrowheads="1"/>
          </p:cNvSpPr>
          <p:nvPr/>
        </p:nvSpPr>
        <p:spPr bwMode="auto">
          <a:xfrm>
            <a:off x="6372225" y="39608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60" name="Rectangle 500"/>
          <p:cNvSpPr>
            <a:spLocks noChangeArrowheads="1"/>
          </p:cNvSpPr>
          <p:nvPr/>
        </p:nvSpPr>
        <p:spPr bwMode="auto">
          <a:xfrm>
            <a:off x="6513513" y="39608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61" name="Group 501"/>
          <p:cNvGrpSpPr>
            <a:grpSpLocks/>
          </p:cNvGrpSpPr>
          <p:nvPr/>
        </p:nvGrpSpPr>
        <p:grpSpPr bwMode="auto">
          <a:xfrm>
            <a:off x="6269038" y="3468688"/>
            <a:ext cx="482600" cy="1335087"/>
            <a:chOff x="3949" y="2185"/>
            <a:chExt cx="304" cy="841"/>
          </a:xfrm>
        </p:grpSpPr>
        <p:sp>
          <p:nvSpPr>
            <p:cNvPr id="41462" name="Rectangle 502"/>
            <p:cNvSpPr>
              <a:spLocks noChangeArrowheads="1"/>
            </p:cNvSpPr>
            <p:nvPr/>
          </p:nvSpPr>
          <p:spPr bwMode="auto">
            <a:xfrm>
              <a:off x="3949" y="2191"/>
              <a:ext cx="22" cy="83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63" name="Rectangle 503"/>
            <p:cNvSpPr>
              <a:spLocks noChangeArrowheads="1"/>
            </p:cNvSpPr>
            <p:nvPr/>
          </p:nvSpPr>
          <p:spPr bwMode="auto">
            <a:xfrm>
              <a:off x="4231" y="2185"/>
              <a:ext cx="22" cy="841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64" name="Rectangle 504"/>
          <p:cNvSpPr>
            <a:spLocks noChangeArrowheads="1"/>
          </p:cNvSpPr>
          <p:nvPr/>
        </p:nvSpPr>
        <p:spPr bwMode="auto">
          <a:xfrm>
            <a:off x="6108700" y="4902200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466" name="Rectangle 506"/>
          <p:cNvSpPr>
            <a:spLocks noChangeArrowheads="1"/>
          </p:cNvSpPr>
          <p:nvPr/>
        </p:nvSpPr>
        <p:spPr bwMode="auto">
          <a:xfrm>
            <a:off x="5562600" y="3495675"/>
            <a:ext cx="703263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>
                <a:solidFill>
                  <a:srgbClr val="000000"/>
                </a:solidFill>
              </a:rPr>
              <a:t>Entrée</a:t>
            </a:r>
          </a:p>
        </p:txBody>
      </p:sp>
      <p:sp>
        <p:nvSpPr>
          <p:cNvPr id="41467" name="Rectangle 507"/>
          <p:cNvSpPr>
            <a:spLocks noChangeArrowheads="1"/>
          </p:cNvSpPr>
          <p:nvPr/>
        </p:nvSpPr>
        <p:spPr bwMode="auto">
          <a:xfrm>
            <a:off x="1828800" y="3810000"/>
            <a:ext cx="850900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>
                <a:solidFill>
                  <a:srgbClr val="000000"/>
                </a:solidFill>
              </a:rPr>
              <a:t>Contrôle</a:t>
            </a:r>
          </a:p>
        </p:txBody>
      </p:sp>
      <p:sp>
        <p:nvSpPr>
          <p:cNvPr id="41468" name="Rectangle 508"/>
          <p:cNvSpPr>
            <a:spLocks noChangeArrowheads="1"/>
          </p:cNvSpPr>
          <p:nvPr/>
        </p:nvSpPr>
        <p:spPr bwMode="auto">
          <a:xfrm>
            <a:off x="1828800" y="1600200"/>
            <a:ext cx="7921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5. Débit</a:t>
            </a:r>
          </a:p>
        </p:txBody>
      </p:sp>
      <p:sp>
        <p:nvSpPr>
          <p:cNvPr id="41469" name="Rectangle 509"/>
          <p:cNvSpPr>
            <a:spLocks noChangeArrowheads="1"/>
          </p:cNvSpPr>
          <p:nvPr/>
        </p:nvSpPr>
        <p:spPr bwMode="auto">
          <a:xfrm>
            <a:off x="3841750" y="796925"/>
            <a:ext cx="8810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7. Vernis</a:t>
            </a:r>
          </a:p>
        </p:txBody>
      </p:sp>
      <p:sp>
        <p:nvSpPr>
          <p:cNvPr id="41470" name="Rectangle 510"/>
          <p:cNvSpPr>
            <a:spLocks noChangeArrowheads="1"/>
          </p:cNvSpPr>
          <p:nvPr/>
        </p:nvSpPr>
        <p:spPr bwMode="auto">
          <a:xfrm>
            <a:off x="4191000" y="1482725"/>
            <a:ext cx="10668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9. Montage</a:t>
            </a:r>
          </a:p>
        </p:txBody>
      </p:sp>
      <p:sp>
        <p:nvSpPr>
          <p:cNvPr id="41471" name="Rectangle 511"/>
          <p:cNvSpPr>
            <a:spLocks noChangeArrowheads="1"/>
          </p:cNvSpPr>
          <p:nvPr/>
        </p:nvSpPr>
        <p:spPr bwMode="auto">
          <a:xfrm>
            <a:off x="284163" y="6035675"/>
            <a:ext cx="131286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1. Fournisseur</a:t>
            </a:r>
          </a:p>
        </p:txBody>
      </p:sp>
      <p:sp>
        <p:nvSpPr>
          <p:cNvPr id="41472" name="Rectangle 512"/>
          <p:cNvSpPr>
            <a:spLocks noChangeArrowheads="1"/>
          </p:cNvSpPr>
          <p:nvPr/>
        </p:nvSpPr>
        <p:spPr bwMode="auto">
          <a:xfrm>
            <a:off x="1752600" y="6111875"/>
            <a:ext cx="92075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d. Achats</a:t>
            </a:r>
          </a:p>
        </p:txBody>
      </p:sp>
      <p:sp>
        <p:nvSpPr>
          <p:cNvPr id="41473" name="Rectangle 513"/>
          <p:cNvSpPr>
            <a:spLocks noChangeArrowheads="1"/>
          </p:cNvSpPr>
          <p:nvPr/>
        </p:nvSpPr>
        <p:spPr bwMode="auto">
          <a:xfrm>
            <a:off x="4038600" y="6111875"/>
            <a:ext cx="12446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c. Lancement</a:t>
            </a:r>
          </a:p>
        </p:txBody>
      </p:sp>
      <p:sp>
        <p:nvSpPr>
          <p:cNvPr id="41474" name="Rectangle 514"/>
          <p:cNvSpPr>
            <a:spLocks noChangeArrowheads="1"/>
          </p:cNvSpPr>
          <p:nvPr/>
        </p:nvSpPr>
        <p:spPr bwMode="auto">
          <a:xfrm>
            <a:off x="6781800" y="6054725"/>
            <a:ext cx="138271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b. Commandes</a:t>
            </a:r>
          </a:p>
        </p:txBody>
      </p:sp>
      <p:sp>
        <p:nvSpPr>
          <p:cNvPr id="41475" name="Rectangle 515"/>
          <p:cNvSpPr>
            <a:spLocks noChangeArrowheads="1"/>
          </p:cNvSpPr>
          <p:nvPr/>
        </p:nvSpPr>
        <p:spPr bwMode="auto">
          <a:xfrm>
            <a:off x="7162800" y="187325"/>
            <a:ext cx="139223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13. Plate-forme</a:t>
            </a:r>
          </a:p>
        </p:txBody>
      </p:sp>
      <p:sp>
        <p:nvSpPr>
          <p:cNvPr id="41477" name="Rectangle 517"/>
          <p:cNvSpPr>
            <a:spLocks noChangeArrowheads="1"/>
          </p:cNvSpPr>
          <p:nvPr/>
        </p:nvSpPr>
        <p:spPr bwMode="auto">
          <a:xfrm>
            <a:off x="6084888" y="2743200"/>
            <a:ext cx="1028700" cy="280988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11. Expéd.</a:t>
            </a:r>
          </a:p>
        </p:txBody>
      </p:sp>
      <p:sp>
        <p:nvSpPr>
          <p:cNvPr id="41478" name="Rectangle 518"/>
          <p:cNvSpPr>
            <a:spLocks noChangeArrowheads="1"/>
          </p:cNvSpPr>
          <p:nvPr/>
        </p:nvSpPr>
        <p:spPr bwMode="auto">
          <a:xfrm>
            <a:off x="2678113" y="2801938"/>
            <a:ext cx="577850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79" name="Rectangle 519"/>
          <p:cNvSpPr>
            <a:spLocks noChangeArrowheads="1"/>
          </p:cNvSpPr>
          <p:nvPr/>
        </p:nvSpPr>
        <p:spPr bwMode="auto">
          <a:xfrm>
            <a:off x="2441575" y="2782888"/>
            <a:ext cx="3079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4.</a:t>
            </a:r>
          </a:p>
        </p:txBody>
      </p:sp>
      <p:sp>
        <p:nvSpPr>
          <p:cNvPr id="41480" name="Rectangle 520"/>
          <p:cNvSpPr>
            <a:spLocks noChangeArrowheads="1"/>
          </p:cNvSpPr>
          <p:nvPr/>
        </p:nvSpPr>
        <p:spPr bwMode="auto">
          <a:xfrm>
            <a:off x="2665413" y="2801938"/>
            <a:ext cx="644525" cy="280987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Sortie</a:t>
            </a:r>
          </a:p>
        </p:txBody>
      </p:sp>
      <p:sp>
        <p:nvSpPr>
          <p:cNvPr id="41481" name="Rectangle 521"/>
          <p:cNvSpPr>
            <a:spLocks noChangeArrowheads="1"/>
          </p:cNvSpPr>
          <p:nvPr/>
        </p:nvSpPr>
        <p:spPr bwMode="auto">
          <a:xfrm>
            <a:off x="3325813" y="283686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2" name="Rectangle 522"/>
          <p:cNvSpPr>
            <a:spLocks noChangeArrowheads="1"/>
          </p:cNvSpPr>
          <p:nvPr/>
        </p:nvSpPr>
        <p:spPr bwMode="auto">
          <a:xfrm>
            <a:off x="227013" y="1724025"/>
            <a:ext cx="161925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Cde. Stand. 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rgbClr val="008000"/>
                </a:solidFill>
              </a:rPr>
              <a:t>vert</a:t>
            </a:r>
            <a:endParaRPr lang="fr-FR" sz="1200" b="0" dirty="0">
              <a:solidFill>
                <a:srgbClr val="008000"/>
              </a:solidFill>
            </a:endParaRPr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Cde. Luxe.   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chemeClr val="hlink"/>
                </a:solidFill>
              </a:rPr>
              <a:t>rouge</a:t>
            </a:r>
            <a:endParaRPr lang="fr-FR" sz="1200" b="0" dirty="0"/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Fabrication  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rgbClr val="00CCFF"/>
                </a:solidFill>
              </a:rPr>
              <a:t>bleu</a:t>
            </a:r>
            <a:endParaRPr lang="fr-FR" sz="1200" b="0" i="1" dirty="0">
              <a:solidFill>
                <a:srgbClr val="00CCFF"/>
              </a:solidFill>
            </a:endParaRPr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Fournisseur :</a:t>
            </a:r>
            <a:r>
              <a:rPr lang="fr-FR" sz="1200" b="0" dirty="0"/>
              <a:t> </a:t>
            </a:r>
            <a:r>
              <a:rPr lang="fr-FR" sz="1200" dirty="0">
                <a:solidFill>
                  <a:srgbClr val="FF9900"/>
                </a:solidFill>
              </a:rPr>
              <a:t>orange</a:t>
            </a:r>
            <a:endParaRPr lang="fr-FR" sz="1200" b="0" dirty="0">
              <a:solidFill>
                <a:srgbClr val="FF9900"/>
              </a:solidFill>
            </a:endParaRPr>
          </a:p>
        </p:txBody>
      </p:sp>
      <p:sp>
        <p:nvSpPr>
          <p:cNvPr id="41483" name="AutoShape 523"/>
          <p:cNvSpPr>
            <a:spLocks noChangeArrowheads="1"/>
          </p:cNvSpPr>
          <p:nvPr/>
        </p:nvSpPr>
        <p:spPr bwMode="auto">
          <a:xfrm>
            <a:off x="9029700" y="38893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4" name="Freeform 524"/>
          <p:cNvSpPr>
            <a:spLocks/>
          </p:cNvSpPr>
          <p:nvPr/>
        </p:nvSpPr>
        <p:spPr bwMode="auto">
          <a:xfrm>
            <a:off x="9086850" y="38655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5" name="Rectangle 525"/>
          <p:cNvSpPr>
            <a:spLocks noChangeArrowheads="1"/>
          </p:cNvSpPr>
          <p:nvPr/>
        </p:nvSpPr>
        <p:spPr bwMode="auto">
          <a:xfrm>
            <a:off x="8593138" y="3124200"/>
            <a:ext cx="944562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60000"/>
              </a:lnSpc>
            </a:pPr>
            <a:r>
              <a:rPr lang="fr-FR" sz="1400" b="0"/>
              <a:t>CLIENTS</a:t>
            </a:r>
          </a:p>
        </p:txBody>
      </p:sp>
      <p:sp>
        <p:nvSpPr>
          <p:cNvPr id="41486" name="AutoShape 526"/>
          <p:cNvSpPr>
            <a:spLocks noChangeArrowheads="1"/>
          </p:cNvSpPr>
          <p:nvPr/>
        </p:nvSpPr>
        <p:spPr bwMode="auto">
          <a:xfrm>
            <a:off x="8772525" y="36988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7" name="Freeform 527"/>
          <p:cNvSpPr>
            <a:spLocks/>
          </p:cNvSpPr>
          <p:nvPr/>
        </p:nvSpPr>
        <p:spPr bwMode="auto">
          <a:xfrm>
            <a:off x="8829675" y="36750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8" name="AutoShape 528"/>
          <p:cNvSpPr>
            <a:spLocks noChangeArrowheads="1"/>
          </p:cNvSpPr>
          <p:nvPr/>
        </p:nvSpPr>
        <p:spPr bwMode="auto">
          <a:xfrm>
            <a:off x="9020175" y="36988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9" name="Freeform 529"/>
          <p:cNvSpPr>
            <a:spLocks/>
          </p:cNvSpPr>
          <p:nvPr/>
        </p:nvSpPr>
        <p:spPr bwMode="auto">
          <a:xfrm>
            <a:off x="9077325" y="36750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90" name="Rectangle 530"/>
          <p:cNvSpPr>
            <a:spLocks noChangeArrowheads="1"/>
          </p:cNvSpPr>
          <p:nvPr/>
        </p:nvSpPr>
        <p:spPr bwMode="auto">
          <a:xfrm>
            <a:off x="7910513" y="1776413"/>
            <a:ext cx="1233487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14. Transport</a:t>
            </a:r>
          </a:p>
        </p:txBody>
      </p:sp>
      <p:sp>
        <p:nvSpPr>
          <p:cNvPr id="41491" name="Rectangle 531"/>
          <p:cNvSpPr>
            <a:spLocks noChangeArrowheads="1"/>
          </p:cNvSpPr>
          <p:nvPr/>
        </p:nvSpPr>
        <p:spPr bwMode="auto">
          <a:xfrm>
            <a:off x="608013" y="1495425"/>
            <a:ext cx="773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>
                <a:solidFill>
                  <a:srgbClr val="000000"/>
                </a:solidFill>
              </a:rPr>
              <a:t>Boucles</a:t>
            </a:r>
            <a:endParaRPr lang="fr-FR" sz="1200" b="0">
              <a:solidFill>
                <a:srgbClr val="000000"/>
              </a:solidFill>
            </a:endParaRPr>
          </a:p>
        </p:txBody>
      </p:sp>
      <p:sp>
        <p:nvSpPr>
          <p:cNvPr id="41492" name="AutoShape 532"/>
          <p:cNvSpPr>
            <a:spLocks noChangeArrowheads="1"/>
          </p:cNvSpPr>
          <p:nvPr/>
        </p:nvSpPr>
        <p:spPr bwMode="auto">
          <a:xfrm>
            <a:off x="196850" y="1447800"/>
            <a:ext cx="1631950" cy="10731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3" name="Rectangle 533"/>
          <p:cNvSpPr>
            <a:spLocks noChangeArrowheads="1"/>
          </p:cNvSpPr>
          <p:nvPr/>
        </p:nvSpPr>
        <p:spPr bwMode="auto">
          <a:xfrm>
            <a:off x="3887788" y="53181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4" name="Rectangle 534"/>
          <p:cNvSpPr>
            <a:spLocks noChangeArrowheads="1"/>
          </p:cNvSpPr>
          <p:nvPr/>
        </p:nvSpPr>
        <p:spPr bwMode="auto">
          <a:xfrm>
            <a:off x="3740150" y="531813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5" name="Line 535"/>
          <p:cNvSpPr>
            <a:spLocks noChangeShapeType="1"/>
          </p:cNvSpPr>
          <p:nvPr/>
        </p:nvSpPr>
        <p:spPr bwMode="auto">
          <a:xfrm>
            <a:off x="6192838" y="3443288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6" name="Line 536"/>
          <p:cNvSpPr>
            <a:spLocks noChangeShapeType="1"/>
          </p:cNvSpPr>
          <p:nvPr/>
        </p:nvSpPr>
        <p:spPr bwMode="auto">
          <a:xfrm>
            <a:off x="6192838" y="3267075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7" name="Rectangle 537"/>
          <p:cNvSpPr>
            <a:spLocks noChangeArrowheads="1"/>
          </p:cNvSpPr>
          <p:nvPr/>
        </p:nvSpPr>
        <p:spPr bwMode="auto">
          <a:xfrm>
            <a:off x="6096000" y="3276600"/>
            <a:ext cx="142875" cy="1524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98" name="Group 538"/>
          <p:cNvGrpSpPr>
            <a:grpSpLocks/>
          </p:cNvGrpSpPr>
          <p:nvPr/>
        </p:nvGrpSpPr>
        <p:grpSpPr bwMode="auto">
          <a:xfrm>
            <a:off x="6454775" y="1512888"/>
            <a:ext cx="282575" cy="141287"/>
            <a:chOff x="4066" y="953"/>
            <a:chExt cx="178" cy="89"/>
          </a:xfrm>
        </p:grpSpPr>
        <p:sp>
          <p:nvSpPr>
            <p:cNvPr id="41499" name="Rectangle 539"/>
            <p:cNvSpPr>
              <a:spLocks noChangeArrowheads="1"/>
            </p:cNvSpPr>
            <p:nvPr/>
          </p:nvSpPr>
          <p:spPr bwMode="auto">
            <a:xfrm>
              <a:off x="4155" y="953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00" name="Rectangle 540"/>
            <p:cNvSpPr>
              <a:spLocks noChangeArrowheads="1"/>
            </p:cNvSpPr>
            <p:nvPr/>
          </p:nvSpPr>
          <p:spPr bwMode="auto">
            <a:xfrm>
              <a:off x="4066" y="953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04" name="Rectangle 544"/>
          <p:cNvSpPr>
            <a:spLocks noChangeArrowheads="1"/>
          </p:cNvSpPr>
          <p:nvPr/>
        </p:nvSpPr>
        <p:spPr bwMode="auto">
          <a:xfrm>
            <a:off x="9445625" y="5711825"/>
            <a:ext cx="82550" cy="730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05" name="Rectangle 545"/>
          <p:cNvSpPr>
            <a:spLocks noChangeArrowheads="1"/>
          </p:cNvSpPr>
          <p:nvPr/>
        </p:nvSpPr>
        <p:spPr bwMode="auto">
          <a:xfrm>
            <a:off x="8913440" y="5695280"/>
            <a:ext cx="6873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 dirty="0" err="1"/>
              <a:t>Reactik</a:t>
            </a:r>
            <a:endParaRPr lang="fr-FR" sz="1200" b="0" dirty="0"/>
          </a:p>
        </p:txBody>
      </p:sp>
      <p:grpSp>
        <p:nvGrpSpPr>
          <p:cNvPr id="41506" name="Group 546"/>
          <p:cNvGrpSpPr>
            <a:grpSpLocks/>
          </p:cNvGrpSpPr>
          <p:nvPr/>
        </p:nvGrpSpPr>
        <p:grpSpPr bwMode="auto">
          <a:xfrm>
            <a:off x="7050088" y="2727325"/>
            <a:ext cx="141287" cy="293688"/>
            <a:chOff x="4441" y="1718"/>
            <a:chExt cx="89" cy="185"/>
          </a:xfrm>
        </p:grpSpPr>
        <p:sp>
          <p:nvSpPr>
            <p:cNvPr id="41507" name="Rectangle 547"/>
            <p:cNvSpPr>
              <a:spLocks noChangeArrowheads="1"/>
            </p:cNvSpPr>
            <p:nvPr/>
          </p:nvSpPr>
          <p:spPr bwMode="auto">
            <a:xfrm>
              <a:off x="4441" y="1814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08" name="Rectangle 548"/>
            <p:cNvSpPr>
              <a:spLocks noChangeArrowheads="1"/>
            </p:cNvSpPr>
            <p:nvPr/>
          </p:nvSpPr>
          <p:spPr bwMode="auto">
            <a:xfrm>
              <a:off x="4441" y="1718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12" name="Rectangle 552"/>
          <p:cNvSpPr>
            <a:spLocks noChangeArrowheads="1"/>
          </p:cNvSpPr>
          <p:nvPr/>
        </p:nvSpPr>
        <p:spPr bwMode="auto">
          <a:xfrm>
            <a:off x="2546350" y="4949825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514" name="Rectangle 554"/>
          <p:cNvSpPr>
            <a:spLocks noChangeArrowheads="1"/>
          </p:cNvSpPr>
          <p:nvPr/>
        </p:nvSpPr>
        <p:spPr bwMode="auto">
          <a:xfrm>
            <a:off x="3362524" y="4611688"/>
            <a:ext cx="1014412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 dirty="0">
                <a:solidFill>
                  <a:srgbClr val="000000"/>
                </a:solidFill>
              </a:rPr>
              <a:t>Matières</a:t>
            </a:r>
          </a:p>
          <a:p>
            <a:pPr defTabSz="762000"/>
            <a:r>
              <a:rPr lang="fr-FR" sz="1400" b="0" dirty="0">
                <a:solidFill>
                  <a:srgbClr val="000000"/>
                </a:solidFill>
              </a:rPr>
              <a:t>premières</a:t>
            </a:r>
          </a:p>
        </p:txBody>
      </p:sp>
      <p:sp>
        <p:nvSpPr>
          <p:cNvPr id="41517" name="Oval 557"/>
          <p:cNvSpPr>
            <a:spLocks noChangeArrowheads="1"/>
          </p:cNvSpPr>
          <p:nvPr/>
        </p:nvSpPr>
        <p:spPr bwMode="auto">
          <a:xfrm>
            <a:off x="1354559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18" name="Oval 558"/>
          <p:cNvSpPr>
            <a:spLocks noChangeArrowheads="1"/>
          </p:cNvSpPr>
          <p:nvPr/>
        </p:nvSpPr>
        <p:spPr bwMode="auto">
          <a:xfrm>
            <a:off x="1184294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19" name="Oval 559"/>
          <p:cNvSpPr>
            <a:spLocks noChangeArrowheads="1"/>
          </p:cNvSpPr>
          <p:nvPr/>
        </p:nvSpPr>
        <p:spPr bwMode="auto">
          <a:xfrm>
            <a:off x="1014030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1" name="Oval 561"/>
          <p:cNvSpPr>
            <a:spLocks noChangeArrowheads="1"/>
          </p:cNvSpPr>
          <p:nvPr/>
        </p:nvSpPr>
        <p:spPr bwMode="auto">
          <a:xfrm>
            <a:off x="843766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2" name="Oval 562"/>
          <p:cNvSpPr>
            <a:spLocks noChangeArrowheads="1"/>
          </p:cNvSpPr>
          <p:nvPr/>
        </p:nvSpPr>
        <p:spPr bwMode="auto">
          <a:xfrm>
            <a:off x="673502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3" name="Oval 563"/>
          <p:cNvSpPr>
            <a:spLocks noChangeArrowheads="1"/>
          </p:cNvSpPr>
          <p:nvPr/>
        </p:nvSpPr>
        <p:spPr bwMode="auto">
          <a:xfrm>
            <a:off x="503238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4" name="Rectangle 564"/>
          <p:cNvSpPr>
            <a:spLocks noChangeArrowheads="1"/>
          </p:cNvSpPr>
          <p:nvPr/>
        </p:nvSpPr>
        <p:spPr bwMode="auto">
          <a:xfrm>
            <a:off x="3290888" y="3180507"/>
            <a:ext cx="350837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25" name="Rectangle 565"/>
          <p:cNvSpPr>
            <a:spLocks noChangeArrowheads="1"/>
          </p:cNvSpPr>
          <p:nvPr/>
        </p:nvSpPr>
        <p:spPr bwMode="auto">
          <a:xfrm>
            <a:off x="6829425" y="3094038"/>
            <a:ext cx="350838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80" name="Rectangle 620"/>
          <p:cNvSpPr>
            <a:spLocks noChangeArrowheads="1"/>
          </p:cNvSpPr>
          <p:nvPr/>
        </p:nvSpPr>
        <p:spPr bwMode="auto">
          <a:xfrm>
            <a:off x="3141663" y="6434138"/>
            <a:ext cx="4641850" cy="293687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Flux physiques : traits pleins, Flux d'info. : traits pointillés</a:t>
            </a:r>
          </a:p>
        </p:txBody>
      </p:sp>
      <p:sp>
        <p:nvSpPr>
          <p:cNvPr id="41597" name="Text Box 637"/>
          <p:cNvSpPr txBox="1">
            <a:spLocks noChangeArrowheads="1"/>
          </p:cNvSpPr>
          <p:nvPr/>
        </p:nvSpPr>
        <p:spPr bwMode="auto">
          <a:xfrm>
            <a:off x="7335221" y="2286000"/>
            <a:ext cx="1407758" cy="480131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accent2"/>
                </a:solidFill>
              </a:rPr>
              <a:t>Boucle verte</a:t>
            </a:r>
          </a:p>
          <a:p>
            <a:r>
              <a:rPr lang="fr-FR" sz="1400" dirty="0">
                <a:solidFill>
                  <a:schemeClr val="accent2"/>
                </a:solidFill>
              </a:rPr>
              <a:t>Délai :   </a:t>
            </a:r>
            <a:r>
              <a:rPr lang="fr-FR" sz="1400" dirty="0" smtClean="0">
                <a:solidFill>
                  <a:schemeClr val="accent2"/>
                </a:solidFill>
              </a:rPr>
              <a:t>  </a:t>
            </a:r>
            <a:r>
              <a:rPr lang="fr-FR" sz="1400" dirty="0">
                <a:solidFill>
                  <a:schemeClr val="accent2"/>
                </a:solidFill>
              </a:rPr>
              <a:t>jours</a:t>
            </a:r>
          </a:p>
        </p:txBody>
      </p:sp>
      <p:sp>
        <p:nvSpPr>
          <p:cNvPr id="41598" name="Text Box 638"/>
          <p:cNvSpPr txBox="1">
            <a:spLocks noChangeArrowheads="1"/>
          </p:cNvSpPr>
          <p:nvPr/>
        </p:nvSpPr>
        <p:spPr bwMode="auto">
          <a:xfrm>
            <a:off x="7492384" y="4953000"/>
            <a:ext cx="1407758" cy="480131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hlink"/>
                </a:solidFill>
              </a:rPr>
              <a:t>Boucle rouge</a:t>
            </a:r>
          </a:p>
          <a:p>
            <a:r>
              <a:rPr lang="fr-FR" sz="1400" dirty="0">
                <a:solidFill>
                  <a:schemeClr val="hlink"/>
                </a:solidFill>
              </a:rPr>
              <a:t>Délai :    </a:t>
            </a:r>
            <a:r>
              <a:rPr lang="fr-FR" sz="1400" dirty="0" smtClean="0">
                <a:solidFill>
                  <a:schemeClr val="hlink"/>
                </a:solidFill>
              </a:rPr>
              <a:t> jours</a:t>
            </a:r>
            <a:endParaRPr lang="fr-FR" sz="1400" dirty="0">
              <a:solidFill>
                <a:schemeClr val="hlink"/>
              </a:solidFill>
            </a:endParaRPr>
          </a:p>
        </p:txBody>
      </p:sp>
      <p:sp>
        <p:nvSpPr>
          <p:cNvPr id="41599" name="Text Box 639"/>
          <p:cNvSpPr txBox="1">
            <a:spLocks noChangeArrowheads="1"/>
          </p:cNvSpPr>
          <p:nvPr/>
        </p:nvSpPr>
        <p:spPr bwMode="auto">
          <a:xfrm>
            <a:off x="4293571" y="3962400"/>
            <a:ext cx="1407758" cy="480131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0000FF"/>
                </a:solidFill>
              </a:rPr>
              <a:t>Boucle bleue</a:t>
            </a:r>
          </a:p>
          <a:p>
            <a:r>
              <a:rPr lang="fr-FR" sz="1400" dirty="0">
                <a:solidFill>
                  <a:srgbClr val="0000FF"/>
                </a:solidFill>
              </a:rPr>
              <a:t>Délai :   </a:t>
            </a:r>
            <a:r>
              <a:rPr lang="fr-FR" sz="1400" dirty="0" smtClean="0">
                <a:solidFill>
                  <a:srgbClr val="0000FF"/>
                </a:solidFill>
              </a:rPr>
              <a:t>  </a:t>
            </a:r>
            <a:r>
              <a:rPr lang="fr-FR" sz="1400" dirty="0">
                <a:solidFill>
                  <a:srgbClr val="0000FF"/>
                </a:solidFill>
              </a:rPr>
              <a:t>jours</a:t>
            </a:r>
          </a:p>
        </p:txBody>
      </p:sp>
      <p:sp>
        <p:nvSpPr>
          <p:cNvPr id="41600" name="Text Box 640"/>
          <p:cNvSpPr txBox="1">
            <a:spLocks noChangeArrowheads="1"/>
          </p:cNvSpPr>
          <p:nvPr/>
        </p:nvSpPr>
        <p:spPr bwMode="auto">
          <a:xfrm>
            <a:off x="1006475" y="4419600"/>
            <a:ext cx="1427163" cy="488950"/>
          </a:xfrm>
          <a:prstGeom prst="rect">
            <a:avLst/>
          </a:prstGeom>
          <a:noFill/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FF9900"/>
                </a:solidFill>
              </a:rPr>
              <a:t>Boucle orange</a:t>
            </a:r>
          </a:p>
          <a:p>
            <a:r>
              <a:rPr lang="fr-FR" sz="1400" dirty="0">
                <a:solidFill>
                  <a:srgbClr val="FF9900"/>
                </a:solidFill>
              </a:rPr>
              <a:t>Délai :   </a:t>
            </a:r>
            <a:r>
              <a:rPr lang="fr-FR" sz="1400" dirty="0" smtClean="0">
                <a:solidFill>
                  <a:srgbClr val="FF9900"/>
                </a:solidFill>
              </a:rPr>
              <a:t>  </a:t>
            </a:r>
            <a:r>
              <a:rPr lang="fr-FR" sz="1400" dirty="0">
                <a:solidFill>
                  <a:srgbClr val="FF9900"/>
                </a:solidFill>
              </a:rPr>
              <a:t>jours</a:t>
            </a:r>
          </a:p>
        </p:txBody>
      </p:sp>
      <p:sp>
        <p:nvSpPr>
          <p:cNvPr id="561" name="ZoneTexte 560"/>
          <p:cNvSpPr txBox="1"/>
          <p:nvPr/>
        </p:nvSpPr>
        <p:spPr>
          <a:xfrm>
            <a:off x="272480" y="260648"/>
            <a:ext cx="1641796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3200" dirty="0" err="1" smtClean="0">
                <a:solidFill>
                  <a:srgbClr val="0000FF"/>
                </a:solidFill>
              </a:rPr>
              <a:t>Réactik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566" name="Oval 562"/>
          <p:cNvSpPr>
            <a:spLocks noChangeArrowheads="1"/>
          </p:cNvSpPr>
          <p:nvPr/>
        </p:nvSpPr>
        <p:spPr bwMode="auto">
          <a:xfrm>
            <a:off x="2185840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7" name="Oval 563"/>
          <p:cNvSpPr>
            <a:spLocks noChangeArrowheads="1"/>
          </p:cNvSpPr>
          <p:nvPr/>
        </p:nvSpPr>
        <p:spPr bwMode="auto">
          <a:xfrm>
            <a:off x="2015576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4352817" y="5727002"/>
            <a:ext cx="312151" cy="294286"/>
            <a:chOff x="4352817" y="5229200"/>
            <a:chExt cx="312151" cy="294286"/>
          </a:xfrm>
        </p:grpSpPr>
        <p:grpSp>
          <p:nvGrpSpPr>
            <p:cNvPr id="2" name="Groupe 1"/>
            <p:cNvGrpSpPr/>
            <p:nvPr/>
          </p:nvGrpSpPr>
          <p:grpSpPr>
            <a:xfrm>
              <a:off x="4352817" y="5229200"/>
              <a:ext cx="312151" cy="141886"/>
              <a:chOff x="4352817" y="5229200"/>
              <a:chExt cx="312151" cy="141886"/>
            </a:xfrm>
          </p:grpSpPr>
          <p:sp>
            <p:nvSpPr>
              <p:cNvPr id="570" name="Oval 559"/>
              <p:cNvSpPr>
                <a:spLocks noChangeArrowheads="1"/>
              </p:cNvSpPr>
              <p:nvPr/>
            </p:nvSpPr>
            <p:spPr bwMode="auto">
              <a:xfrm>
                <a:off x="4523081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71" name="Oval 561"/>
              <p:cNvSpPr>
                <a:spLocks noChangeArrowheads="1"/>
              </p:cNvSpPr>
              <p:nvPr/>
            </p:nvSpPr>
            <p:spPr bwMode="auto">
              <a:xfrm>
                <a:off x="4352817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575" name="Groupe 574"/>
            <p:cNvGrpSpPr/>
            <p:nvPr/>
          </p:nvGrpSpPr>
          <p:grpSpPr>
            <a:xfrm>
              <a:off x="4352817" y="5381600"/>
              <a:ext cx="312151" cy="141886"/>
              <a:chOff x="4352817" y="5229200"/>
              <a:chExt cx="312151" cy="141886"/>
            </a:xfrm>
          </p:grpSpPr>
          <p:sp>
            <p:nvSpPr>
              <p:cNvPr id="576" name="Oval 559"/>
              <p:cNvSpPr>
                <a:spLocks noChangeArrowheads="1"/>
              </p:cNvSpPr>
              <p:nvPr/>
            </p:nvSpPr>
            <p:spPr bwMode="auto">
              <a:xfrm>
                <a:off x="4523081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77" name="Oval 561"/>
              <p:cNvSpPr>
                <a:spLocks noChangeArrowheads="1"/>
              </p:cNvSpPr>
              <p:nvPr/>
            </p:nvSpPr>
            <p:spPr bwMode="auto">
              <a:xfrm>
                <a:off x="4352817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579" name="Oval 562"/>
          <p:cNvSpPr>
            <a:spLocks noChangeArrowheads="1"/>
          </p:cNvSpPr>
          <p:nvPr/>
        </p:nvSpPr>
        <p:spPr bwMode="auto">
          <a:xfrm>
            <a:off x="9002113" y="5882677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7207638" y="5727002"/>
            <a:ext cx="481666" cy="294286"/>
            <a:chOff x="4757237" y="5006922"/>
            <a:chExt cx="481666" cy="294286"/>
          </a:xfrm>
        </p:grpSpPr>
        <p:grpSp>
          <p:nvGrpSpPr>
            <p:cNvPr id="580" name="Groupe 579"/>
            <p:cNvGrpSpPr/>
            <p:nvPr/>
          </p:nvGrpSpPr>
          <p:grpSpPr>
            <a:xfrm>
              <a:off x="4757237" y="5006922"/>
              <a:ext cx="312151" cy="294286"/>
              <a:chOff x="4352817" y="5229200"/>
              <a:chExt cx="312151" cy="294286"/>
            </a:xfrm>
          </p:grpSpPr>
          <p:grpSp>
            <p:nvGrpSpPr>
              <p:cNvPr id="581" name="Groupe 580"/>
              <p:cNvGrpSpPr/>
              <p:nvPr/>
            </p:nvGrpSpPr>
            <p:grpSpPr>
              <a:xfrm>
                <a:off x="4352817" y="5229200"/>
                <a:ext cx="312151" cy="141886"/>
                <a:chOff x="4352817" y="5229200"/>
                <a:chExt cx="312151" cy="141886"/>
              </a:xfrm>
            </p:grpSpPr>
            <p:sp>
              <p:nvSpPr>
                <p:cNvPr id="585" name="Oval 559"/>
                <p:cNvSpPr>
                  <a:spLocks noChangeArrowheads="1"/>
                </p:cNvSpPr>
                <p:nvPr/>
              </p:nvSpPr>
              <p:spPr bwMode="auto">
                <a:xfrm>
                  <a:off x="4523081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586" name="Oval 561"/>
                <p:cNvSpPr>
                  <a:spLocks noChangeArrowheads="1"/>
                </p:cNvSpPr>
                <p:nvPr/>
              </p:nvSpPr>
              <p:spPr bwMode="auto">
                <a:xfrm>
                  <a:off x="4352817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582" name="Groupe 581"/>
              <p:cNvGrpSpPr/>
              <p:nvPr/>
            </p:nvGrpSpPr>
            <p:grpSpPr>
              <a:xfrm>
                <a:off x="4352817" y="5381600"/>
                <a:ext cx="312151" cy="141886"/>
                <a:chOff x="4352817" y="5229200"/>
                <a:chExt cx="312151" cy="141886"/>
              </a:xfrm>
            </p:grpSpPr>
            <p:sp>
              <p:nvSpPr>
                <p:cNvPr id="583" name="Oval 559"/>
                <p:cNvSpPr>
                  <a:spLocks noChangeArrowheads="1"/>
                </p:cNvSpPr>
                <p:nvPr/>
              </p:nvSpPr>
              <p:spPr bwMode="auto">
                <a:xfrm>
                  <a:off x="4523081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584" name="Oval 561"/>
                <p:cNvSpPr>
                  <a:spLocks noChangeArrowheads="1"/>
                </p:cNvSpPr>
                <p:nvPr/>
              </p:nvSpPr>
              <p:spPr bwMode="auto">
                <a:xfrm>
                  <a:off x="4352817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587" name="Oval 562"/>
            <p:cNvSpPr>
              <a:spLocks noChangeArrowheads="1"/>
            </p:cNvSpPr>
            <p:nvPr/>
          </p:nvSpPr>
          <p:spPr bwMode="auto">
            <a:xfrm>
              <a:off x="5097016" y="5159322"/>
              <a:ext cx="141887" cy="14188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97" grpId="0" animBg="1" autoUpdateAnimBg="0"/>
      <p:bldP spid="41598" grpId="0" animBg="1" autoUpdateAnimBg="0"/>
      <p:bldP spid="41599" grpId="0" animBg="1" autoUpdateAnimBg="0"/>
      <p:bldP spid="41600" grpId="0" animBg="1" autoUpdateAnimBg="0"/>
    </p:bldLst>
  </p:timing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Office\Modèles\mil.pot</Template>
  <TotalTime>246</TotalTime>
  <Pages>24</Pages>
  <Words>130</Words>
  <Application>Microsoft Office PowerPoint</Application>
  <PresentationFormat>Format A4 (210 x 297 mm)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mil</vt:lpstr>
      <vt:lpstr>Présentation PowerPoint</vt:lpstr>
    </vt:vector>
  </TitlesOfParts>
  <Company>CCIP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Groupe HEC</dc:creator>
  <cp:lastModifiedBy>samir</cp:lastModifiedBy>
  <cp:revision>41</cp:revision>
  <cp:lastPrinted>1998-11-30T15:38:26Z</cp:lastPrinted>
  <dcterms:created xsi:type="dcterms:W3CDTF">1998-12-07T16:18:18Z</dcterms:created>
  <dcterms:modified xsi:type="dcterms:W3CDTF">2018-03-26T16:24:25Z</dcterms:modified>
</cp:coreProperties>
</file>