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8" r:id="rId3"/>
    <p:sldId id="259" r:id="rId4"/>
    <p:sldId id="260" r:id="rId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7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25BF56-9F0C-43D9-86C1-800AE49B8F59}" type="datetimeFigureOut">
              <a:rPr lang="fr-FR" smtClean="0"/>
              <a:pPr/>
              <a:t>24/03/2018</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4F7C3D-BB6B-4088-886B-2453376E03AA}"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D46D01B-6604-4CAD-A76C-5B72C2EB6193}" type="slidenum">
              <a:rPr lang="fr-FR" smtClean="0"/>
              <a:pPr>
                <a:defRPr/>
              </a:pPr>
              <a:t>3</a:t>
            </a:fld>
            <a:endParaRPr lang="fr-FR" dirty="0"/>
          </a:p>
        </p:txBody>
      </p:sp>
    </p:spTree>
    <p:extLst>
      <p:ext uri="{BB962C8B-B14F-4D97-AF65-F5344CB8AC3E}">
        <p14:creationId xmlns="" xmlns:p14="http://schemas.microsoft.com/office/powerpoint/2010/main" val="364816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DE03A03-2E0F-4C55-988F-F9EBBB6486CB}" type="datetimeFigureOut">
              <a:rPr lang="fr-FR" smtClean="0"/>
              <a:pPr/>
              <a:t>24/03/2018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CA3FCD0-AE8B-4DDA-A153-1182B314A7DE}"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DE03A03-2E0F-4C55-988F-F9EBBB6486CB}" type="datetimeFigureOut">
              <a:rPr lang="fr-FR" smtClean="0"/>
              <a:pPr/>
              <a:t>24/03/2018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CA3FCD0-AE8B-4DDA-A153-1182B314A7DE}"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DE03A03-2E0F-4C55-988F-F9EBBB6486CB}" type="datetimeFigureOut">
              <a:rPr lang="fr-FR" smtClean="0"/>
              <a:pPr/>
              <a:t>24/03/2018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CA3FCD0-AE8B-4DDA-A153-1182B314A7DE}" type="slidenum">
              <a:rPr lang="fr-FR" smtClean="0"/>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ENSAM">
    <p:spTree>
      <p:nvGrpSpPr>
        <p:cNvPr id="1" name=""/>
        <p:cNvGrpSpPr/>
        <p:nvPr/>
      </p:nvGrpSpPr>
      <p:grpSpPr>
        <a:xfrm>
          <a:off x="0" y="0"/>
          <a:ext cx="0" cy="0"/>
          <a:chOff x="0" y="0"/>
          <a:chExt cx="0" cy="0"/>
        </a:xfrm>
      </p:grpSpPr>
      <p:sp>
        <p:nvSpPr>
          <p:cNvPr id="9" name="Titre 1"/>
          <p:cNvSpPr>
            <a:spLocks noGrp="1"/>
          </p:cNvSpPr>
          <p:nvPr>
            <p:ph type="title"/>
          </p:nvPr>
        </p:nvSpPr>
        <p:spPr>
          <a:xfrm>
            <a:off x="609600" y="188640"/>
            <a:ext cx="8229600" cy="864096"/>
          </a:xfrm>
        </p:spPr>
        <p:txBody>
          <a:bodyPr/>
          <a:lstStyle>
            <a:lvl1pPr algn="l">
              <a:lnSpc>
                <a:spcPts val="4580"/>
              </a:lnSpc>
              <a:defRPr sz="4000">
                <a:solidFill>
                  <a:schemeClr val="bg1"/>
                </a:solidFill>
                <a:latin typeface="Arial Narrow" pitchFamily="34" charset="0"/>
                <a:cs typeface="Arial Narrow" pitchFamily="34" charset="0"/>
              </a:defRPr>
            </a:lvl1pPr>
          </a:lstStyle>
          <a:p>
            <a:r>
              <a:rPr lang="fr-FR" noProof="0" smtClean="0"/>
              <a:t>Cliquez et modifiez le titre</a:t>
            </a:r>
            <a:endParaRPr lang="fr-FR" noProof="0"/>
          </a:p>
        </p:txBody>
      </p:sp>
      <p:sp>
        <p:nvSpPr>
          <p:cNvPr id="10" name="Espace réservé du contenu 2"/>
          <p:cNvSpPr>
            <a:spLocks noGrp="1"/>
          </p:cNvSpPr>
          <p:nvPr>
            <p:ph idx="1"/>
          </p:nvPr>
        </p:nvSpPr>
        <p:spPr>
          <a:xfrm>
            <a:off x="609600" y="1412777"/>
            <a:ext cx="8077200" cy="4608512"/>
          </a:xfrm>
        </p:spPr>
        <p:txBody>
          <a:bodyPr anchor="ctr" anchorCtr="0"/>
          <a:lstStyle>
            <a:lvl1pPr marL="0" indent="0">
              <a:lnSpc>
                <a:spcPct val="110000"/>
              </a:lnSpc>
              <a:buClr>
                <a:srgbClr val="005490"/>
              </a:buClr>
              <a:buFont typeface="Arial"/>
              <a:buNone/>
              <a:defRPr sz="2400">
                <a:solidFill>
                  <a:srgbClr val="0A233F"/>
                </a:solidFill>
                <a:latin typeface="Arial Narrow" pitchFamily="34" charset="0"/>
                <a:cs typeface="Arial Narrow" pitchFamily="34" charset="0"/>
              </a:defRPr>
            </a:lvl1pPr>
            <a:lvl2pPr marL="457200" indent="0">
              <a:lnSpc>
                <a:spcPct val="110000"/>
              </a:lnSpc>
              <a:buClr>
                <a:srgbClr val="005490"/>
              </a:buClr>
              <a:buFont typeface="Arial"/>
              <a:buNone/>
              <a:defRPr sz="2000">
                <a:latin typeface="Arial Narrow" pitchFamily="34" charset="0"/>
                <a:cs typeface="Arial Narrow" pitchFamily="34" charset="0"/>
              </a:defRPr>
            </a:lvl2pPr>
            <a:lvl3pPr marL="914400" indent="0">
              <a:lnSpc>
                <a:spcPct val="110000"/>
              </a:lnSpc>
              <a:buClr>
                <a:srgbClr val="005490"/>
              </a:buClr>
              <a:buFont typeface="Arial"/>
              <a:buNone/>
              <a:defRPr sz="1800">
                <a:latin typeface="Arial Narrow" pitchFamily="34" charset="0"/>
                <a:cs typeface="Arial Narrow" pitchFamily="34" charset="0"/>
              </a:defRPr>
            </a:lvl3pPr>
            <a:lvl4pPr marL="1371600" indent="0">
              <a:lnSpc>
                <a:spcPct val="110000"/>
              </a:lnSpc>
              <a:buClr>
                <a:srgbClr val="005490"/>
              </a:buClr>
              <a:buFont typeface="Arial"/>
              <a:buNone/>
              <a:defRPr sz="1600">
                <a:latin typeface="Arial Narrow" pitchFamily="34" charset="0"/>
                <a:cs typeface="Arial Narrow" pitchFamily="34" charset="0"/>
              </a:defRPr>
            </a:lvl4pPr>
            <a:lvl5pPr marL="1828800" indent="0">
              <a:lnSpc>
                <a:spcPct val="110000"/>
              </a:lnSpc>
              <a:buClr>
                <a:srgbClr val="005490"/>
              </a:buClr>
              <a:buFont typeface="Arial"/>
              <a:buNone/>
              <a:defRPr sz="1600">
                <a:latin typeface="Arial Narrow" pitchFamily="34" charset="0"/>
                <a:cs typeface="Arial Narrow" pitchFamily="34" charset="0"/>
              </a:defRPr>
            </a:lvl5p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11" name="Slide Number Placeholder 3"/>
          <p:cNvSpPr>
            <a:spLocks noGrp="1"/>
          </p:cNvSpPr>
          <p:nvPr>
            <p:ph type="sldNum" sz="quarter" idx="4"/>
          </p:nvPr>
        </p:nvSpPr>
        <p:spPr>
          <a:xfrm>
            <a:off x="77228" y="6368839"/>
            <a:ext cx="750356" cy="365125"/>
          </a:xfrm>
          <a:prstGeom prst="rect">
            <a:avLst/>
          </a:prstGeom>
        </p:spPr>
        <p:txBody>
          <a:bodyPr vert="horz" lIns="91440" tIns="45720" rIns="91440" bIns="45720" rtlCol="0" anchor="ctr"/>
          <a:lstStyle>
            <a:lvl1pPr algn="r">
              <a:defRPr sz="1600">
                <a:solidFill>
                  <a:schemeClr val="tx1">
                    <a:tint val="75000"/>
                  </a:schemeClr>
                </a:solidFill>
                <a:latin typeface="Arial Narrow"/>
                <a:cs typeface="Arial Narrow"/>
              </a:defRPr>
            </a:lvl1pPr>
          </a:lstStyle>
          <a:p>
            <a:fld id="{F0591563-C936-C24A-B817-5B070095CD79}" type="slidenum">
              <a:rPr lang="fr-FR" smtClean="0"/>
              <a:pPr/>
              <a:t>‹N°›</a:t>
            </a:fld>
            <a:endParaRPr lang="fr-FR" dirty="0"/>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DE03A03-2E0F-4C55-988F-F9EBBB6486CB}" type="datetimeFigureOut">
              <a:rPr lang="fr-FR" smtClean="0"/>
              <a:pPr/>
              <a:t>24/03/2018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CA3FCD0-AE8B-4DDA-A153-1182B314A7DE}"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DE03A03-2E0F-4C55-988F-F9EBBB6486CB}" type="datetimeFigureOut">
              <a:rPr lang="fr-FR" smtClean="0"/>
              <a:pPr/>
              <a:t>24/03/2018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CA3FCD0-AE8B-4DDA-A153-1182B314A7DE}"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DE03A03-2E0F-4C55-988F-F9EBBB6486CB}" type="datetimeFigureOut">
              <a:rPr lang="fr-FR" smtClean="0"/>
              <a:pPr/>
              <a:t>24/03/2018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CA3FCD0-AE8B-4DDA-A153-1182B314A7DE}"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DE03A03-2E0F-4C55-988F-F9EBBB6486CB}" type="datetimeFigureOut">
              <a:rPr lang="fr-FR" smtClean="0"/>
              <a:pPr/>
              <a:t>24/03/2018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CA3FCD0-AE8B-4DDA-A153-1182B314A7DE}"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DE03A03-2E0F-4C55-988F-F9EBBB6486CB}" type="datetimeFigureOut">
              <a:rPr lang="fr-FR" smtClean="0"/>
              <a:pPr/>
              <a:t>24/03/2018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CA3FCD0-AE8B-4DDA-A153-1182B314A7DE}"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DE03A03-2E0F-4C55-988F-F9EBBB6486CB}" type="datetimeFigureOut">
              <a:rPr lang="fr-FR" smtClean="0"/>
              <a:pPr/>
              <a:t>24/03/2018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CA3FCD0-AE8B-4DDA-A153-1182B314A7DE}"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DE03A03-2E0F-4C55-988F-F9EBBB6486CB}" type="datetimeFigureOut">
              <a:rPr lang="fr-FR" smtClean="0"/>
              <a:pPr/>
              <a:t>24/03/2018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CA3FCD0-AE8B-4DDA-A153-1182B314A7DE}"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DE03A03-2E0F-4C55-988F-F9EBBB6486CB}" type="datetimeFigureOut">
              <a:rPr lang="fr-FR" smtClean="0"/>
              <a:pPr/>
              <a:t>24/03/2018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CA3FCD0-AE8B-4DDA-A153-1182B314A7DE}"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E03A03-2E0F-4C55-988F-F9EBBB6486CB}" type="datetimeFigureOut">
              <a:rPr lang="fr-FR" smtClean="0"/>
              <a:pPr/>
              <a:t>24/03/2018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A3FCD0-AE8B-4DDA-A153-1182B314A7DE}"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slideLayout" Target="../slideLayouts/slideLayout7.xml"/><Relationship Id="rId5" Type="http://schemas.openxmlformats.org/officeDocument/2006/relationships/image" Target="../media/image11.jpeg"/><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Exercice Typologies</a:t>
            </a:r>
            <a:endParaRPr lang="fr-FR" dirty="0"/>
          </a:p>
        </p:txBody>
      </p:sp>
      <p:sp>
        <p:nvSpPr>
          <p:cNvPr id="3" name="Sous-titre 2"/>
          <p:cNvSpPr>
            <a:spLocks noGrp="1"/>
          </p:cNvSpPr>
          <p:nvPr>
            <p:ph type="subTitle" idx="1"/>
          </p:nvPr>
        </p:nvSpPr>
        <p:spPr/>
        <p:txBody>
          <a:bodyPr/>
          <a:lstStyle/>
          <a:p>
            <a:endParaRPr lang="fr-F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p:nvPr/>
        </p:nvGrpSpPr>
        <p:grpSpPr>
          <a:xfrm>
            <a:off x="611560" y="1469052"/>
            <a:ext cx="8033055" cy="5128300"/>
            <a:chOff x="236637" y="730002"/>
            <a:chExt cx="8871644" cy="5663655"/>
          </a:xfrm>
        </p:grpSpPr>
        <p:pic>
          <p:nvPicPr>
            <p:cNvPr id="41985" name="Picture 1" descr="droppedImage.tiff"/>
            <p:cNvPicPr>
              <a:picLocks noChangeAspect="1"/>
            </p:cNvPicPr>
            <p:nvPr/>
          </p:nvPicPr>
          <p:blipFill>
            <a:blip r:embed="rId2" cstate="print">
              <a:extLst>
                <a:ext uri="{28A0092B-C50C-407E-A947-70E740481C1C}">
                  <a14:useLocalDpi xmlns="" xmlns:a14="http://schemas.microsoft.com/office/drawing/2010/main"/>
                </a:ext>
              </a:extLst>
            </a:blip>
            <a:srcRect/>
            <a:stretch>
              <a:fillRect/>
            </a:stretch>
          </p:blipFill>
          <p:spPr bwMode="auto">
            <a:xfrm flipH="1">
              <a:off x="486668" y="4886772"/>
              <a:ext cx="1722314" cy="150688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41986" name="AutoShape 2"/>
            <p:cNvSpPr>
              <a:spLocks/>
            </p:cNvSpPr>
            <p:nvPr/>
          </p:nvSpPr>
          <p:spPr bwMode="auto">
            <a:xfrm>
              <a:off x="6863582" y="2320603"/>
              <a:ext cx="1405088" cy="31253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pPr marL="46879" defTabSz="802527">
                <a:lnSpc>
                  <a:spcPct val="90000"/>
                </a:lnSpc>
                <a:buClr>
                  <a:srgbClr val="000000"/>
                </a:buClr>
              </a:pPr>
              <a:r>
                <a:rPr lang="fr-FR" sz="1800" dirty="0" smtClean="0">
                  <a:latin typeface="+mj-lt"/>
                </a:rPr>
                <a:t>4- Satellite</a:t>
              </a:r>
              <a:endParaRPr lang="fr-FR" dirty="0">
                <a:latin typeface="+mj-lt"/>
              </a:endParaRPr>
            </a:p>
          </p:txBody>
        </p:sp>
        <p:sp>
          <p:nvSpPr>
            <p:cNvPr id="41987" name="AutoShape 3"/>
            <p:cNvSpPr>
              <a:spLocks/>
            </p:cNvSpPr>
            <p:nvPr/>
          </p:nvSpPr>
          <p:spPr bwMode="auto">
            <a:xfrm>
              <a:off x="353840" y="4548560"/>
              <a:ext cx="2268550" cy="7858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pPr marL="46879" defTabSz="802527">
                <a:lnSpc>
                  <a:spcPct val="90000"/>
                </a:lnSpc>
                <a:buClr>
                  <a:srgbClr val="000000"/>
                </a:buClr>
              </a:pPr>
              <a:r>
                <a:rPr lang="fr-FR" sz="1800" dirty="0" smtClean="0">
                  <a:latin typeface="+mj-lt"/>
                </a:rPr>
                <a:t>5- Chaussure </a:t>
              </a:r>
              <a:endParaRPr lang="fr-FR" sz="1800" dirty="0">
                <a:latin typeface="+mj-lt"/>
              </a:endParaRPr>
            </a:p>
            <a:p>
              <a:pPr marL="46879" defTabSz="802527">
                <a:lnSpc>
                  <a:spcPct val="90000"/>
                </a:lnSpc>
                <a:buClr>
                  <a:srgbClr val="000000"/>
                </a:buClr>
              </a:pPr>
              <a:r>
                <a:rPr lang="fr-FR" sz="1800" dirty="0">
                  <a:latin typeface="+mj-lt"/>
                </a:rPr>
                <a:t>haut de </a:t>
              </a:r>
            </a:p>
            <a:p>
              <a:pPr marL="46879" defTabSz="802527">
                <a:lnSpc>
                  <a:spcPct val="90000"/>
                </a:lnSpc>
                <a:buClr>
                  <a:srgbClr val="000000"/>
                </a:buClr>
              </a:pPr>
              <a:r>
                <a:rPr lang="fr-FR" sz="1800" dirty="0">
                  <a:latin typeface="+mj-lt"/>
                </a:rPr>
                <a:t>gamme</a:t>
              </a:r>
              <a:endParaRPr lang="fr-FR" dirty="0">
                <a:latin typeface="+mj-lt"/>
              </a:endParaRPr>
            </a:p>
          </p:txBody>
        </p:sp>
        <p:sp>
          <p:nvSpPr>
            <p:cNvPr id="41988" name="AutoShape 4"/>
            <p:cNvSpPr>
              <a:spLocks/>
            </p:cNvSpPr>
            <p:nvPr/>
          </p:nvSpPr>
          <p:spPr bwMode="auto">
            <a:xfrm>
              <a:off x="236637" y="2335113"/>
              <a:ext cx="1192876" cy="31253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pPr marL="46879" defTabSz="802527">
                <a:lnSpc>
                  <a:spcPct val="90000"/>
                </a:lnSpc>
                <a:buClr>
                  <a:srgbClr val="000000"/>
                </a:buClr>
              </a:pPr>
              <a:r>
                <a:rPr lang="fr-FR" sz="1800" dirty="0" smtClean="0">
                  <a:latin typeface="+mj-lt"/>
                </a:rPr>
                <a:t>2- Acier</a:t>
              </a:r>
              <a:endParaRPr lang="fr-FR" dirty="0">
                <a:latin typeface="+mj-lt"/>
              </a:endParaRPr>
            </a:p>
          </p:txBody>
        </p:sp>
        <p:grpSp>
          <p:nvGrpSpPr>
            <p:cNvPr id="3" name="Group 5"/>
            <p:cNvGrpSpPr>
              <a:grpSpLocks/>
            </p:cNvGrpSpPr>
            <p:nvPr/>
          </p:nvGrpSpPr>
          <p:grpSpPr bwMode="auto">
            <a:xfrm>
              <a:off x="241102" y="730002"/>
              <a:ext cx="8661797" cy="1447726"/>
              <a:chOff x="0" y="0"/>
              <a:chExt cx="12319038" cy="2059243"/>
            </a:xfrm>
          </p:grpSpPr>
          <p:sp>
            <p:nvSpPr>
              <p:cNvPr id="41990" name="AutoShape 6"/>
              <p:cNvSpPr>
                <a:spLocks/>
              </p:cNvSpPr>
              <p:nvPr/>
            </p:nvSpPr>
            <p:spPr bwMode="auto">
              <a:xfrm>
                <a:off x="0" y="0"/>
                <a:ext cx="2595011" cy="6638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marL="46879" defTabSz="802527">
                  <a:lnSpc>
                    <a:spcPct val="90000"/>
                  </a:lnSpc>
                  <a:buClr>
                    <a:srgbClr val="000000"/>
                  </a:buClr>
                </a:pPr>
                <a:r>
                  <a:rPr lang="fr-FR" sz="1800" dirty="0" smtClean="0">
                    <a:latin typeface="+mj-lt"/>
                  </a:rPr>
                  <a:t>1- Automobile</a:t>
                </a:r>
                <a:endParaRPr lang="fr-FR" dirty="0">
                  <a:latin typeface="+mj-lt"/>
                </a:endParaRPr>
              </a:p>
            </p:txBody>
          </p:sp>
          <p:pic>
            <p:nvPicPr>
              <p:cNvPr id="41991" name="Picture 7" descr="m2.png"/>
              <p:cNvPicPr>
                <a:picLocks noChangeAspect="1"/>
              </p:cNvPicPr>
              <p:nvPr/>
            </p:nvPicPr>
            <p:blipFill>
              <a:blip r:embed="rId3" cstate="print">
                <a:extLst>
                  <a:ext uri="{28A0092B-C50C-407E-A947-70E740481C1C}">
                    <a14:useLocalDpi xmlns="" xmlns:a14="http://schemas.microsoft.com/office/drawing/2010/main"/>
                  </a:ext>
                </a:extLst>
              </a:blip>
              <a:srcRect/>
              <a:stretch>
                <a:fillRect/>
              </a:stretch>
            </p:blipFill>
            <p:spPr bwMode="auto">
              <a:xfrm>
                <a:off x="65944" y="413827"/>
                <a:ext cx="12253094" cy="1645416"/>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grpSp>
        <p:sp>
          <p:nvSpPr>
            <p:cNvPr id="41992" name="AutoShape 8"/>
            <p:cNvSpPr>
              <a:spLocks/>
            </p:cNvSpPr>
            <p:nvPr/>
          </p:nvSpPr>
          <p:spPr bwMode="auto">
            <a:xfrm>
              <a:off x="2676674" y="2317254"/>
              <a:ext cx="1218117" cy="31253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pPr marL="46879" defTabSz="802527">
                <a:lnSpc>
                  <a:spcPct val="90000"/>
                </a:lnSpc>
                <a:buClr>
                  <a:srgbClr val="000000"/>
                </a:buClr>
              </a:pPr>
              <a:r>
                <a:rPr lang="fr-FR" sz="1800" dirty="0" smtClean="0">
                  <a:latin typeface="+mj-lt"/>
                </a:rPr>
                <a:t>3- Avion</a:t>
              </a:r>
              <a:endParaRPr lang="fr-FR" dirty="0">
                <a:latin typeface="+mj-lt"/>
              </a:endParaRPr>
            </a:p>
          </p:txBody>
        </p:sp>
        <p:grpSp>
          <p:nvGrpSpPr>
            <p:cNvPr id="4" name="Group 9"/>
            <p:cNvGrpSpPr>
              <a:grpSpLocks/>
            </p:cNvGrpSpPr>
            <p:nvPr/>
          </p:nvGrpSpPr>
          <p:grpSpPr bwMode="auto">
            <a:xfrm>
              <a:off x="6393656" y="4496098"/>
              <a:ext cx="2714625" cy="1821656"/>
              <a:chOff x="0" y="0"/>
              <a:chExt cx="3860801" cy="2591969"/>
            </a:xfrm>
          </p:grpSpPr>
          <p:sp>
            <p:nvSpPr>
              <p:cNvPr id="41994" name="AutoShape 10"/>
              <p:cNvSpPr>
                <a:spLocks/>
              </p:cNvSpPr>
              <p:nvPr/>
            </p:nvSpPr>
            <p:spPr bwMode="auto">
              <a:xfrm>
                <a:off x="573160" y="0"/>
                <a:ext cx="2206630" cy="444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marL="46879" defTabSz="802527">
                  <a:lnSpc>
                    <a:spcPct val="90000"/>
                  </a:lnSpc>
                  <a:buClr>
                    <a:srgbClr val="000000"/>
                  </a:buClr>
                </a:pPr>
                <a:r>
                  <a:rPr lang="fr-FR" sz="1800" dirty="0" smtClean="0">
                    <a:latin typeface="+mj-lt"/>
                  </a:rPr>
                  <a:t>7- Ordinateur</a:t>
                </a:r>
                <a:endParaRPr lang="fr-FR" dirty="0">
                  <a:latin typeface="+mj-lt"/>
                </a:endParaRPr>
              </a:p>
            </p:txBody>
          </p:sp>
          <p:pic>
            <p:nvPicPr>
              <p:cNvPr id="41995" name="Picture 11" descr="image.png"/>
              <p:cNvPicPr>
                <a:picLocks noChangeAspect="1"/>
              </p:cNvPicPr>
              <p:nvPr/>
            </p:nvPicPr>
            <p:blipFill>
              <a:blip r:embed="rId4" cstate="print">
                <a:extLst>
                  <a:ext uri="{28A0092B-C50C-407E-A947-70E740481C1C}">
                    <a14:useLocalDpi xmlns="" xmlns:a14="http://schemas.microsoft.com/office/drawing/2010/main"/>
                  </a:ext>
                </a:extLst>
              </a:blip>
              <a:srcRect/>
              <a:stretch>
                <a:fillRect/>
              </a:stretch>
            </p:blipFill>
            <p:spPr bwMode="auto">
              <a:xfrm>
                <a:off x="0" y="407568"/>
                <a:ext cx="3860801" cy="2184401"/>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grpSp>
        <p:pic>
          <p:nvPicPr>
            <p:cNvPr id="41996" name="Picture 12" descr="image.png"/>
            <p:cNvPicPr>
              <a:picLocks noChangeAspect="1"/>
            </p:cNvPicPr>
            <p:nvPr/>
          </p:nvPicPr>
          <p:blipFill>
            <a:blip r:embed="rId5" cstate="print">
              <a:extLst>
                <a:ext uri="{28A0092B-C50C-407E-A947-70E740481C1C}">
                  <a14:useLocalDpi xmlns="" xmlns:a14="http://schemas.microsoft.com/office/drawing/2010/main"/>
                </a:ext>
              </a:extLst>
            </a:blip>
            <a:srcRect/>
            <a:stretch>
              <a:fillRect/>
            </a:stretch>
          </p:blipFill>
          <p:spPr bwMode="auto">
            <a:xfrm>
              <a:off x="2739181" y="2661047"/>
              <a:ext cx="3500438" cy="17145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pic>
          <p:nvPicPr>
            <p:cNvPr id="41997" name="Picture 13" descr="image.png"/>
            <p:cNvPicPr>
              <a:picLocks noChangeAspect="1"/>
            </p:cNvPicPr>
            <p:nvPr/>
          </p:nvPicPr>
          <p:blipFill>
            <a:blip r:embed="rId6" cstate="print">
              <a:extLst>
                <a:ext uri="{28A0092B-C50C-407E-A947-70E740481C1C}">
                  <a14:useLocalDpi xmlns="" xmlns:a14="http://schemas.microsoft.com/office/drawing/2010/main"/>
                </a:ext>
              </a:extLst>
            </a:blip>
            <a:srcRect/>
            <a:stretch>
              <a:fillRect/>
            </a:stretch>
          </p:blipFill>
          <p:spPr bwMode="auto">
            <a:xfrm>
              <a:off x="6849070" y="2652117"/>
              <a:ext cx="2009180" cy="17145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pic>
          <p:nvPicPr>
            <p:cNvPr id="41998" name="Picture 14" descr="image.png"/>
            <p:cNvPicPr>
              <a:picLocks noChangeAspect="1"/>
            </p:cNvPicPr>
            <p:nvPr/>
          </p:nvPicPr>
          <p:blipFill>
            <a:blip r:embed="rId7" cstate="print">
              <a:extLst>
                <a:ext uri="{28A0092B-C50C-407E-A947-70E740481C1C}">
                  <a14:useLocalDpi xmlns="" xmlns:a14="http://schemas.microsoft.com/office/drawing/2010/main"/>
                </a:ext>
              </a:extLst>
            </a:blip>
            <a:srcRect/>
            <a:stretch>
              <a:fillRect/>
            </a:stretch>
          </p:blipFill>
          <p:spPr bwMode="auto">
            <a:xfrm>
              <a:off x="256729" y="2652117"/>
              <a:ext cx="1741289" cy="1741289"/>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grpSp>
          <p:nvGrpSpPr>
            <p:cNvPr id="6" name="Group 15"/>
            <p:cNvGrpSpPr>
              <a:grpSpLocks/>
            </p:cNvGrpSpPr>
            <p:nvPr/>
          </p:nvGrpSpPr>
          <p:grpSpPr bwMode="auto">
            <a:xfrm>
              <a:off x="3192363" y="4493865"/>
              <a:ext cx="2590726" cy="1746870"/>
              <a:chOff x="0" y="0"/>
              <a:chExt cx="3684588" cy="2484989"/>
            </a:xfrm>
          </p:grpSpPr>
          <p:sp>
            <p:nvSpPr>
              <p:cNvPr id="42000" name="AutoShape 16"/>
              <p:cNvSpPr>
                <a:spLocks/>
              </p:cNvSpPr>
              <p:nvPr/>
            </p:nvSpPr>
            <p:spPr bwMode="auto">
              <a:xfrm>
                <a:off x="44429" y="0"/>
                <a:ext cx="1200842" cy="444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marL="46879" defTabSz="802527">
                  <a:lnSpc>
                    <a:spcPct val="90000"/>
                  </a:lnSpc>
                  <a:buClr>
                    <a:srgbClr val="000000"/>
                  </a:buClr>
                </a:pPr>
                <a:r>
                  <a:rPr lang="fr-FR" sz="1800" dirty="0" smtClean="0">
                    <a:latin typeface="+mj-lt"/>
                  </a:rPr>
                  <a:t>6- Eau</a:t>
                </a:r>
                <a:endParaRPr lang="fr-FR" dirty="0">
                  <a:latin typeface="+mj-lt"/>
                </a:endParaRPr>
              </a:p>
            </p:txBody>
          </p:sp>
          <p:pic>
            <p:nvPicPr>
              <p:cNvPr id="42001" name="Picture 17" descr="droppedImage.tiff"/>
              <p:cNvPicPr>
                <a:picLocks noChangeAspect="1"/>
              </p:cNvPicPr>
              <p:nvPr/>
            </p:nvPicPr>
            <p:blipFill>
              <a:blip r:embed="rId8" cstate="print">
                <a:extLst>
                  <a:ext uri="{28A0092B-C50C-407E-A947-70E740481C1C}">
                    <a14:useLocalDpi xmlns="" xmlns:a14="http://schemas.microsoft.com/office/drawing/2010/main"/>
                  </a:ext>
                </a:extLst>
              </a:blip>
              <a:srcRect/>
              <a:stretch>
                <a:fillRect/>
              </a:stretch>
            </p:blipFill>
            <p:spPr bwMode="auto">
              <a:xfrm>
                <a:off x="0" y="490120"/>
                <a:ext cx="3684588" cy="1994869"/>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grpSp>
      </p:grpSp>
      <p:sp>
        <p:nvSpPr>
          <p:cNvPr id="42003" name="Rectangle 19"/>
          <p:cNvSpPr>
            <a:spLocks noGrp="1" noChangeArrowheads="1"/>
          </p:cNvSpPr>
          <p:nvPr>
            <p:ph type="title"/>
          </p:nvPr>
        </p:nvSpPr>
        <p:spPr>
          <a:xfrm>
            <a:off x="539552" y="116632"/>
            <a:ext cx="8229600" cy="1296144"/>
          </a:xfrm>
        </p:spPr>
        <p:txBody>
          <a:bodyPr>
            <a:normAutofit fontScale="90000"/>
          </a:bodyPr>
          <a:lstStyle/>
          <a:p>
            <a:pPr>
              <a:lnSpc>
                <a:spcPct val="100000"/>
              </a:lnSpc>
            </a:pPr>
            <a:r>
              <a:rPr lang="fr-FR" sz="2000" dirty="0" smtClean="0">
                <a:solidFill>
                  <a:schemeClr val="tx1"/>
                </a:solidFill>
                <a:latin typeface="+mj-lt"/>
              </a:rPr>
              <a:t>Voici 7 produits. Repérer dans quelle colonne du tableau chaque produit correspond.</a:t>
            </a:r>
            <a:br>
              <a:rPr lang="fr-FR" sz="2000" dirty="0" smtClean="0">
                <a:solidFill>
                  <a:schemeClr val="tx1"/>
                </a:solidFill>
                <a:latin typeface="+mj-lt"/>
              </a:rPr>
            </a:br>
            <a:r>
              <a:rPr lang="fr-FR" sz="2000" dirty="0" smtClean="0">
                <a:solidFill>
                  <a:schemeClr val="tx1"/>
                </a:solidFill>
                <a:latin typeface="+mj-lt"/>
              </a:rPr>
              <a:t>Compléter ensuite la partie basse du tableau Mode de réponse au marché et organisation des ressources.</a:t>
            </a:r>
            <a:br>
              <a:rPr lang="fr-FR" sz="2000" dirty="0" smtClean="0">
                <a:solidFill>
                  <a:schemeClr val="tx1"/>
                </a:solidFill>
                <a:latin typeface="+mj-lt"/>
              </a:rPr>
            </a:br>
            <a:r>
              <a:rPr lang="fr-FR" sz="2000" dirty="0" smtClean="0">
                <a:solidFill>
                  <a:schemeClr val="tx1"/>
                </a:solidFill>
                <a:latin typeface="+mj-lt"/>
              </a:rPr>
              <a:t>Répondez ensuite aux questions du quiz.</a:t>
            </a:r>
            <a:br>
              <a:rPr lang="fr-FR" sz="2000" dirty="0" smtClean="0">
                <a:solidFill>
                  <a:schemeClr val="tx1"/>
                </a:solidFill>
                <a:latin typeface="+mj-lt"/>
              </a:rPr>
            </a:br>
            <a:endParaRPr lang="fr-FR" sz="2000" dirty="0">
              <a:solidFill>
                <a:schemeClr val="tx1"/>
              </a:solidFill>
              <a:latin typeface="+mj-lt"/>
            </a:endParaRPr>
          </a:p>
        </p:txBody>
      </p:sp>
    </p:spTree>
    <p:extLst>
      <p:ext uri="{BB962C8B-B14F-4D97-AF65-F5344CB8AC3E}">
        <p14:creationId xmlns="" xmlns:p14="http://schemas.microsoft.com/office/powerpoint/2010/main" val="4130632144"/>
      </p:ext>
    </p:extLst>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1" y="1258386"/>
            <a:ext cx="8986470" cy="5599614"/>
            <a:chOff x="86677" y="1258387"/>
            <a:chExt cx="8990035" cy="3805998"/>
          </a:xfrm>
        </p:grpSpPr>
        <p:cxnSp>
          <p:nvCxnSpPr>
            <p:cNvPr id="3" name="Straight Connector 2"/>
            <p:cNvCxnSpPr/>
            <p:nvPr/>
          </p:nvCxnSpPr>
          <p:spPr>
            <a:xfrm>
              <a:off x="86677" y="1258387"/>
              <a:ext cx="8990035" cy="0"/>
            </a:xfrm>
            <a:prstGeom prst="line">
              <a:avLst/>
            </a:prstGeom>
            <a:ln w="57150" cmpd="sng">
              <a:solidFill>
                <a:schemeClr val="bg1"/>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86677" y="2204864"/>
              <a:ext cx="8990035" cy="0"/>
            </a:xfrm>
            <a:prstGeom prst="line">
              <a:avLst/>
            </a:prstGeom>
            <a:ln w="57150" cmpd="sng">
              <a:solidFill>
                <a:schemeClr val="bg1"/>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a:off x="86677" y="3146520"/>
              <a:ext cx="8990035" cy="0"/>
            </a:xfrm>
            <a:prstGeom prst="line">
              <a:avLst/>
            </a:prstGeom>
            <a:ln w="57150" cmpd="sng">
              <a:solidFill>
                <a:schemeClr val="bg1"/>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a:off x="86677" y="4106157"/>
              <a:ext cx="8990035" cy="0"/>
            </a:xfrm>
            <a:prstGeom prst="line">
              <a:avLst/>
            </a:prstGeom>
            <a:ln w="57150" cmpd="sng">
              <a:solidFill>
                <a:schemeClr val="bg1"/>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86677" y="5064385"/>
              <a:ext cx="8990035" cy="0"/>
            </a:xfrm>
            <a:prstGeom prst="line">
              <a:avLst/>
            </a:prstGeom>
            <a:ln w="57150" cmpd="sng">
              <a:solidFill>
                <a:schemeClr val="bg1"/>
              </a:solidFill>
              <a:prstDash val="solid"/>
            </a:ln>
            <a:effectLst/>
          </p:spPr>
          <p:style>
            <a:lnRef idx="2">
              <a:schemeClr val="accent1"/>
            </a:lnRef>
            <a:fillRef idx="0">
              <a:schemeClr val="accent1"/>
            </a:fillRef>
            <a:effectRef idx="1">
              <a:schemeClr val="accent1"/>
            </a:effectRef>
            <a:fontRef idx="minor">
              <a:schemeClr val="tx1"/>
            </a:fontRef>
          </p:style>
        </p:cxnSp>
      </p:grpSp>
      <p:graphicFrame>
        <p:nvGraphicFramePr>
          <p:cNvPr id="49" name="Content Placeholder 4"/>
          <p:cNvGraphicFramePr>
            <a:graphicFrameLocks noGrp="1"/>
          </p:cNvGraphicFramePr>
          <p:nvPr>
            <p:ph idx="1"/>
            <p:extLst>
              <p:ext uri="{D42A27DB-BD31-4B8C-83A1-F6EECF244321}">
                <p14:modId xmlns="" xmlns:p14="http://schemas.microsoft.com/office/powerpoint/2010/main" val="3214369109"/>
              </p:ext>
            </p:extLst>
          </p:nvPr>
        </p:nvGraphicFramePr>
        <p:xfrm>
          <a:off x="137984" y="116627"/>
          <a:ext cx="8856981" cy="6741372"/>
        </p:xfrm>
        <a:graphic>
          <a:graphicData uri="http://schemas.openxmlformats.org/drawingml/2006/table">
            <a:tbl>
              <a:tblPr firstRow="1" bandRow="1">
                <a:tableStyleId>{073A0DAA-6AF3-43AB-8588-CEC1D06C72B9}</a:tableStyleId>
              </a:tblPr>
              <a:tblGrid>
                <a:gridCol w="984109"/>
                <a:gridCol w="984109"/>
                <a:gridCol w="984109"/>
                <a:gridCol w="984109"/>
                <a:gridCol w="984109"/>
                <a:gridCol w="984109"/>
                <a:gridCol w="984109"/>
                <a:gridCol w="984109"/>
                <a:gridCol w="984109"/>
              </a:tblGrid>
              <a:tr h="538337">
                <a:tc gridSpan="2">
                  <a:txBody>
                    <a:bodyPr/>
                    <a:lstStyle/>
                    <a:p>
                      <a:pPr marL="0" marR="0" lvl="0" indent="0" algn="ctr" defTabSz="584200" rtl="0" eaLnBrk="1" fontAlgn="base" latinLnBrk="0" hangingPunct="0">
                        <a:lnSpc>
                          <a:spcPct val="100000"/>
                        </a:lnSpc>
                        <a:spcBef>
                          <a:spcPct val="0"/>
                        </a:spcBef>
                        <a:spcAft>
                          <a:spcPct val="0"/>
                        </a:spcAft>
                        <a:buClrTx/>
                        <a:buSzTx/>
                        <a:buFontTx/>
                        <a:buNone/>
                        <a:tabLst/>
                      </a:pPr>
                      <a:r>
                        <a:rPr kumimoji="0" lang="fr-FR" sz="1400" u="none" strike="noStrike" kern="1200" cap="none" normalizeH="0" baseline="0" noProof="0" dirty="0" smtClean="0">
                          <a:ln>
                            <a:noFill/>
                          </a:ln>
                          <a:effectLst/>
                          <a:sym typeface="Gill Sans Light" charset="0"/>
                        </a:rPr>
                        <a:t>TYPOLOGIES</a:t>
                      </a:r>
                      <a:endParaRPr kumimoji="0" lang="fr-FR" sz="1400" b="1" u="none" strike="noStrike" kern="1200" cap="none" normalizeH="0" baseline="0" noProof="0" dirty="0">
                        <a:ln>
                          <a:noFill/>
                        </a:ln>
                        <a:solidFill>
                          <a:schemeClr val="lt1"/>
                        </a:solidFill>
                        <a:effectLst/>
                        <a:latin typeface="+mn-lt"/>
                        <a:ea typeface="+mn-ea"/>
                        <a:cs typeface="+mn-cs"/>
                        <a:sym typeface="Gill Sans Light" charset="0"/>
                      </a:endParaRPr>
                    </a:p>
                  </a:txBody>
                  <a:tcPr marL="36000" marR="36000" marT="46800" marB="46800" anchor="ctr" horzOverflow="overflow"/>
                </a:tc>
                <a:tc hMerge="1">
                  <a:txBody>
                    <a:bodyPr/>
                    <a:lstStyle/>
                    <a:p>
                      <a:pPr marL="0" marR="0" lvl="0" indent="0" algn="ctr" defTabSz="584200" rtl="0" eaLnBrk="1" fontAlgn="base" latinLnBrk="0" hangingPunct="0">
                        <a:lnSpc>
                          <a:spcPct val="100000"/>
                        </a:lnSpc>
                        <a:spcBef>
                          <a:spcPct val="0"/>
                        </a:spcBef>
                        <a:spcAft>
                          <a:spcPct val="0"/>
                        </a:spcAft>
                        <a:buClrTx/>
                        <a:buSzTx/>
                        <a:buFontTx/>
                        <a:buNone/>
                        <a:tabLst/>
                      </a:pPr>
                      <a:endParaRPr kumimoji="0" lang="en-US" sz="1000" b="1" u="none" strike="noStrike" kern="1200" cap="none" normalizeH="0" baseline="0" dirty="0">
                        <a:ln>
                          <a:noFill/>
                        </a:ln>
                        <a:solidFill>
                          <a:schemeClr val="lt1"/>
                        </a:solidFill>
                        <a:effectLst/>
                        <a:latin typeface="+mn-lt"/>
                        <a:ea typeface="+mn-ea"/>
                        <a:cs typeface="+mn-cs"/>
                        <a:sym typeface="Gill Sans Light" charset="0"/>
                      </a:endParaRPr>
                    </a:p>
                  </a:txBody>
                  <a:tcPr marL="38100" marR="38100" marT="38100" marB="38100" anchor="ctr" horzOverflow="overflow"/>
                </a:tc>
                <a:tc>
                  <a:txBody>
                    <a:bodyPr/>
                    <a:lstStyle/>
                    <a:p>
                      <a:pPr marL="0" marR="0" lvl="0" indent="0" algn="ctr" defTabSz="584200" rtl="0" eaLnBrk="1" fontAlgn="base" latinLnBrk="0" hangingPunct="0">
                        <a:lnSpc>
                          <a:spcPct val="100000"/>
                        </a:lnSpc>
                        <a:spcBef>
                          <a:spcPct val="0"/>
                        </a:spcBef>
                        <a:spcAft>
                          <a:spcPct val="0"/>
                        </a:spcAft>
                        <a:buClrTx/>
                        <a:buSzTx/>
                        <a:buFontTx/>
                        <a:buNone/>
                        <a:tabLst/>
                      </a:pPr>
                      <a:endParaRPr kumimoji="0" lang="fr-FR" sz="1400" b="0" i="0" u="none" strike="noStrike" cap="none" normalizeH="0" baseline="0" noProof="0" dirty="0">
                        <a:ln>
                          <a:noFill/>
                        </a:ln>
                        <a:solidFill>
                          <a:srgbClr val="000000"/>
                        </a:solidFill>
                        <a:effectLst/>
                        <a:latin typeface="+mj-lt"/>
                        <a:ea typeface="ＭＳ Ｐゴシック" charset="0"/>
                        <a:cs typeface="Helvetica" charset="0"/>
                        <a:sym typeface="Helvetica" charset="0"/>
                      </a:endParaRPr>
                    </a:p>
                  </a:txBody>
                  <a:tcPr marL="36000" marR="36000" marT="46800" marB="46800" anchor="ctr" horzOverflow="overflow"/>
                </a:tc>
                <a:tc>
                  <a:txBody>
                    <a:bodyPr/>
                    <a:lstStyle/>
                    <a:p>
                      <a:pPr marL="0" marR="0" lvl="0" indent="0" algn="ctr" defTabSz="584200" rtl="0" eaLnBrk="1" fontAlgn="base" latinLnBrk="0" hangingPunct="0">
                        <a:lnSpc>
                          <a:spcPct val="100000"/>
                        </a:lnSpc>
                        <a:spcBef>
                          <a:spcPct val="0"/>
                        </a:spcBef>
                        <a:spcAft>
                          <a:spcPct val="0"/>
                        </a:spcAft>
                        <a:buClrTx/>
                        <a:buSzTx/>
                        <a:buFontTx/>
                        <a:buNone/>
                        <a:tabLst/>
                      </a:pPr>
                      <a:endParaRPr kumimoji="0" lang="fr-FR" sz="1400" b="0" i="0" u="none" strike="noStrike" cap="none" normalizeH="0" baseline="0" noProof="0" dirty="0">
                        <a:ln>
                          <a:noFill/>
                        </a:ln>
                        <a:solidFill>
                          <a:srgbClr val="000000"/>
                        </a:solidFill>
                        <a:effectLst/>
                        <a:latin typeface="+mj-lt"/>
                        <a:ea typeface="ＭＳ Ｐゴシック" charset="0"/>
                        <a:cs typeface="Helvetica" charset="0"/>
                        <a:sym typeface="Helvetica" charset="0"/>
                      </a:endParaRPr>
                    </a:p>
                  </a:txBody>
                  <a:tcPr marL="36000" marR="36000" marT="46800" marB="46800" anchor="ctr" horzOverflow="overflow"/>
                </a:tc>
                <a:tc>
                  <a:txBody>
                    <a:bodyPr/>
                    <a:lstStyle/>
                    <a:p>
                      <a:pPr marL="0" marR="0" lvl="0" indent="0" algn="ctr" defTabSz="584200" rtl="0" eaLnBrk="1" fontAlgn="base" latinLnBrk="0" hangingPunct="0">
                        <a:lnSpc>
                          <a:spcPct val="100000"/>
                        </a:lnSpc>
                        <a:spcBef>
                          <a:spcPct val="0"/>
                        </a:spcBef>
                        <a:spcAft>
                          <a:spcPct val="0"/>
                        </a:spcAft>
                        <a:buClrTx/>
                        <a:buSzTx/>
                        <a:buFontTx/>
                        <a:buNone/>
                        <a:tabLst/>
                      </a:pPr>
                      <a:endParaRPr kumimoji="0" lang="fr-FR" sz="1400" b="0" i="0" u="none" strike="noStrike" cap="none" normalizeH="0" baseline="0" noProof="0" dirty="0">
                        <a:ln>
                          <a:noFill/>
                        </a:ln>
                        <a:solidFill>
                          <a:srgbClr val="000000"/>
                        </a:solidFill>
                        <a:effectLst/>
                        <a:latin typeface="+mj-lt"/>
                        <a:ea typeface="ＭＳ Ｐゴシック" charset="0"/>
                        <a:cs typeface="Helvetica" charset="0"/>
                        <a:sym typeface="Helvetica" charset="0"/>
                      </a:endParaRPr>
                    </a:p>
                  </a:txBody>
                  <a:tcPr marL="36000" marR="36000" marT="46800" marB="46800" anchor="ctr" horzOverflow="overflow"/>
                </a:tc>
                <a:tc>
                  <a:txBody>
                    <a:bodyPr/>
                    <a:lstStyle/>
                    <a:p>
                      <a:pPr marL="0" marR="0" lvl="0" indent="0" algn="ctr" defTabSz="584200" rtl="0" eaLnBrk="1" fontAlgn="base" latinLnBrk="0" hangingPunct="0">
                        <a:lnSpc>
                          <a:spcPct val="100000"/>
                        </a:lnSpc>
                        <a:spcBef>
                          <a:spcPct val="0"/>
                        </a:spcBef>
                        <a:spcAft>
                          <a:spcPct val="0"/>
                        </a:spcAft>
                        <a:buClrTx/>
                        <a:buSzTx/>
                        <a:buFontTx/>
                        <a:buNone/>
                        <a:tabLst/>
                      </a:pPr>
                      <a:endParaRPr kumimoji="0" lang="fr-FR" sz="1400" b="0" i="0" u="none" strike="noStrike" cap="none" normalizeH="0" baseline="0" noProof="0" dirty="0">
                        <a:ln>
                          <a:noFill/>
                        </a:ln>
                        <a:solidFill>
                          <a:srgbClr val="000000"/>
                        </a:solidFill>
                        <a:effectLst/>
                        <a:latin typeface="+mj-lt"/>
                        <a:ea typeface="ＭＳ Ｐゴシック" charset="0"/>
                        <a:cs typeface="Helvetica" charset="0"/>
                        <a:sym typeface="Helvetica" charset="0"/>
                      </a:endParaRPr>
                    </a:p>
                  </a:txBody>
                  <a:tcPr marL="36000" marR="36000" marT="46800" marB="46800" anchor="ctr" horzOverflow="overflow"/>
                </a:tc>
                <a:tc>
                  <a:txBody>
                    <a:bodyPr/>
                    <a:lstStyle/>
                    <a:p>
                      <a:pPr marL="0" marR="0" lvl="0" indent="0" algn="ctr" defTabSz="584200" rtl="0" eaLnBrk="1" fontAlgn="base" latinLnBrk="0" hangingPunct="0">
                        <a:lnSpc>
                          <a:spcPct val="100000"/>
                        </a:lnSpc>
                        <a:spcBef>
                          <a:spcPct val="0"/>
                        </a:spcBef>
                        <a:spcAft>
                          <a:spcPct val="0"/>
                        </a:spcAft>
                        <a:buClrTx/>
                        <a:buSzTx/>
                        <a:buFontTx/>
                        <a:buNone/>
                        <a:tabLst/>
                      </a:pPr>
                      <a:endParaRPr kumimoji="0" lang="fr-FR" sz="1400" b="0" i="0" u="none" strike="noStrike" cap="none" normalizeH="0" baseline="0" noProof="0" dirty="0">
                        <a:ln>
                          <a:noFill/>
                        </a:ln>
                        <a:solidFill>
                          <a:srgbClr val="000000"/>
                        </a:solidFill>
                        <a:effectLst/>
                        <a:latin typeface="+mj-lt"/>
                        <a:ea typeface="ＭＳ Ｐゴシック" charset="0"/>
                        <a:cs typeface="Helvetica" charset="0"/>
                        <a:sym typeface="Helvetica" charset="0"/>
                      </a:endParaRPr>
                    </a:p>
                  </a:txBody>
                  <a:tcPr marL="36000" marR="36000" marT="46800" marB="46800" anchor="ctr" horzOverflow="overflow"/>
                </a:tc>
                <a:tc>
                  <a:txBody>
                    <a:bodyPr/>
                    <a:lstStyle/>
                    <a:p>
                      <a:pPr marL="0" marR="0" lvl="0" indent="0" algn="ctr" defTabSz="584200" rtl="0" eaLnBrk="1" fontAlgn="base" latinLnBrk="0" hangingPunct="0">
                        <a:lnSpc>
                          <a:spcPct val="100000"/>
                        </a:lnSpc>
                        <a:spcBef>
                          <a:spcPct val="0"/>
                        </a:spcBef>
                        <a:spcAft>
                          <a:spcPct val="0"/>
                        </a:spcAft>
                        <a:buClrTx/>
                        <a:buSzTx/>
                        <a:buFontTx/>
                        <a:buNone/>
                        <a:tabLst/>
                      </a:pPr>
                      <a:endParaRPr kumimoji="0" lang="fr-FR" sz="1400" b="0" i="0" u="none" strike="noStrike" cap="none" normalizeH="0" baseline="0" noProof="0" dirty="0">
                        <a:ln>
                          <a:noFill/>
                        </a:ln>
                        <a:solidFill>
                          <a:srgbClr val="000000"/>
                        </a:solidFill>
                        <a:effectLst/>
                        <a:latin typeface="+mj-lt"/>
                        <a:ea typeface="ＭＳ Ｐゴシック" charset="0"/>
                        <a:cs typeface="Helvetica" charset="0"/>
                        <a:sym typeface="Helvetica" charset="0"/>
                      </a:endParaRPr>
                    </a:p>
                  </a:txBody>
                  <a:tcPr marL="36000" marR="36000" marT="46800" marB="46800" anchor="ctr" horzOverflow="overflow"/>
                </a:tc>
                <a:tc>
                  <a:txBody>
                    <a:bodyPr/>
                    <a:lstStyle/>
                    <a:p>
                      <a:pPr marL="0" marR="0" lvl="0" indent="0" algn="ctr" defTabSz="584200" rtl="0" eaLnBrk="1" fontAlgn="base" latinLnBrk="0" hangingPunct="0">
                        <a:lnSpc>
                          <a:spcPct val="100000"/>
                        </a:lnSpc>
                        <a:spcBef>
                          <a:spcPct val="0"/>
                        </a:spcBef>
                        <a:spcAft>
                          <a:spcPct val="0"/>
                        </a:spcAft>
                        <a:buClrTx/>
                        <a:buSzTx/>
                        <a:buFontTx/>
                        <a:buNone/>
                        <a:tabLst/>
                      </a:pPr>
                      <a:endParaRPr kumimoji="0" lang="fr-FR" sz="1400" b="0" i="0" u="none" strike="noStrike" cap="none" normalizeH="0" baseline="0" noProof="0" dirty="0">
                        <a:ln>
                          <a:noFill/>
                        </a:ln>
                        <a:solidFill>
                          <a:srgbClr val="000000"/>
                        </a:solidFill>
                        <a:effectLst/>
                        <a:latin typeface="+mj-lt"/>
                        <a:ea typeface="ＭＳ Ｐゴシック" charset="0"/>
                        <a:cs typeface="Helvetica" charset="0"/>
                        <a:sym typeface="Helvetica" charset="0"/>
                      </a:endParaRPr>
                    </a:p>
                  </a:txBody>
                  <a:tcPr marL="36000" marR="36000" marT="46800" marB="46800" anchor="ctr" horzOverflow="overflow"/>
                </a:tc>
              </a:tr>
              <a:tr h="338898">
                <a:tc rowSpan="2">
                  <a:txBody>
                    <a:bodyPr/>
                    <a:lstStyle/>
                    <a:p>
                      <a:pPr marL="0" marR="0" lvl="0" indent="0" algn="ctr" defTabSz="584200" rtl="0" eaLnBrk="1" fontAlgn="base" latinLnBrk="0" hangingPunct="0">
                        <a:lnSpc>
                          <a:spcPct val="100000"/>
                        </a:lnSpc>
                        <a:spcBef>
                          <a:spcPct val="0"/>
                        </a:spcBef>
                        <a:spcAft>
                          <a:spcPct val="0"/>
                        </a:spcAft>
                        <a:buClrTx/>
                        <a:buSzTx/>
                        <a:buFontTx/>
                        <a:buNone/>
                        <a:tabLst/>
                      </a:pPr>
                      <a:r>
                        <a:rPr kumimoji="0" lang="fr-FR" sz="1050" u="none" strike="noStrike" cap="none" normalizeH="0" baseline="0" noProof="0" dirty="0" smtClean="0">
                          <a:ln>
                            <a:noFill/>
                          </a:ln>
                          <a:effectLst/>
                          <a:sym typeface="Gill Sans Light" charset="0"/>
                        </a:rPr>
                        <a:t>Produits</a:t>
                      </a:r>
                      <a:endParaRPr kumimoji="0" lang="fr-FR" sz="1050" b="0" i="0" u="none" strike="noStrike" cap="none" normalizeH="0" baseline="0" noProof="0" dirty="0">
                        <a:ln>
                          <a:noFill/>
                        </a:ln>
                        <a:solidFill>
                          <a:srgbClr val="000000"/>
                        </a:solidFill>
                        <a:effectLst/>
                        <a:latin typeface="+mj-lt"/>
                        <a:ea typeface="ＭＳ Ｐゴシック" charset="0"/>
                        <a:cs typeface="Helvetica" charset="0"/>
                        <a:sym typeface="Helvetica" charset="0"/>
                      </a:endParaRPr>
                    </a:p>
                  </a:txBody>
                  <a:tcPr marL="36000" marR="36000" marT="46800" marB="46800" anchor="ctr" horzOverflow="overflow"/>
                </a:tc>
                <a:tc>
                  <a:txBody>
                    <a:bodyPr/>
                    <a:lstStyle/>
                    <a:p>
                      <a:pPr marL="0" marR="0" lvl="0" indent="0" algn="ctr" defTabSz="584200" rtl="0" eaLnBrk="1" fontAlgn="base" latinLnBrk="0" hangingPunct="0">
                        <a:lnSpc>
                          <a:spcPct val="100000"/>
                        </a:lnSpc>
                        <a:spcBef>
                          <a:spcPct val="0"/>
                        </a:spcBef>
                        <a:spcAft>
                          <a:spcPct val="0"/>
                        </a:spcAft>
                        <a:buClrTx/>
                        <a:buSzTx/>
                        <a:buFontTx/>
                        <a:buNone/>
                        <a:tabLst/>
                      </a:pPr>
                      <a:r>
                        <a:rPr kumimoji="0" lang="fr-FR" sz="1050" u="none" strike="noStrike" cap="none" normalizeH="0" baseline="0" noProof="0" dirty="0" smtClean="0">
                          <a:ln>
                            <a:noFill/>
                          </a:ln>
                          <a:effectLst/>
                          <a:sym typeface="Gill Sans Light" charset="0"/>
                        </a:rPr>
                        <a:t>Finis</a:t>
                      </a:r>
                      <a:endParaRPr kumimoji="0" lang="fr-FR" sz="1050" b="0" i="0" u="none" strike="noStrike" cap="none" normalizeH="0" baseline="0" noProof="0" dirty="0">
                        <a:ln>
                          <a:noFill/>
                        </a:ln>
                        <a:solidFill>
                          <a:srgbClr val="000000"/>
                        </a:solidFill>
                        <a:effectLst/>
                        <a:latin typeface="+mj-lt"/>
                        <a:ea typeface="ＭＳ Ｐゴシック" charset="0"/>
                        <a:cs typeface="Helvetica" charset="0"/>
                        <a:sym typeface="Helvetica" charset="0"/>
                      </a:endParaRPr>
                    </a:p>
                  </a:txBody>
                  <a:tcPr marL="36000" marR="36000" marT="46800" marB="46800" anchor="ctr" horzOverflow="overflow"/>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r>
              <a:tr h="338898">
                <a:tc vMerge="1">
                  <a:txBody>
                    <a:bodyPr/>
                    <a:lstStyle/>
                    <a:p>
                      <a:endParaRPr lang="en-US"/>
                    </a:p>
                  </a:txBody>
                  <a:tcPr/>
                </a:tc>
                <a:tc>
                  <a:txBody>
                    <a:bodyPr/>
                    <a:lstStyle/>
                    <a:p>
                      <a:pPr marL="0" marR="0" lvl="0" indent="0" algn="ctr" defTabSz="584200" rtl="0" eaLnBrk="1" fontAlgn="base" latinLnBrk="0" hangingPunct="0">
                        <a:lnSpc>
                          <a:spcPct val="100000"/>
                        </a:lnSpc>
                        <a:spcBef>
                          <a:spcPct val="0"/>
                        </a:spcBef>
                        <a:spcAft>
                          <a:spcPct val="0"/>
                        </a:spcAft>
                        <a:buClrTx/>
                        <a:buSzTx/>
                        <a:buFontTx/>
                        <a:buNone/>
                        <a:tabLst/>
                      </a:pPr>
                      <a:r>
                        <a:rPr kumimoji="0" lang="fr-FR" sz="1050" u="none" strike="noStrike" cap="none" normalizeH="0" baseline="0" noProof="0" dirty="0" smtClean="0">
                          <a:ln>
                            <a:noFill/>
                          </a:ln>
                          <a:effectLst/>
                          <a:sym typeface="Gill Sans Light" charset="0"/>
                        </a:rPr>
                        <a:t>Intermédiaires</a:t>
                      </a:r>
                      <a:endParaRPr kumimoji="0" lang="fr-FR" sz="1050" b="0" i="0" u="none" strike="noStrike" cap="none" normalizeH="0" baseline="0" noProof="0" dirty="0">
                        <a:ln>
                          <a:noFill/>
                        </a:ln>
                        <a:solidFill>
                          <a:srgbClr val="000000"/>
                        </a:solidFill>
                        <a:effectLst/>
                        <a:latin typeface="+mj-lt"/>
                        <a:ea typeface="ＭＳ Ｐゴシック" charset="0"/>
                        <a:cs typeface="Helvetica" charset="0"/>
                        <a:sym typeface="Helvetica" charset="0"/>
                      </a:endParaRPr>
                    </a:p>
                  </a:txBody>
                  <a:tcPr marL="36000" marR="36000" marT="46800" marB="46800" anchor="ctr" horzOverflow="overflow"/>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r>
              <a:tr h="338898">
                <a:tc rowSpan="3">
                  <a:txBody>
                    <a:bodyPr/>
                    <a:lstStyle/>
                    <a:p>
                      <a:pPr marL="0" marR="0" lvl="0" indent="0" algn="ctr" defTabSz="584200" rtl="0" eaLnBrk="1" fontAlgn="base" latinLnBrk="0" hangingPunct="0">
                        <a:lnSpc>
                          <a:spcPct val="100000"/>
                        </a:lnSpc>
                        <a:spcBef>
                          <a:spcPct val="0"/>
                        </a:spcBef>
                        <a:spcAft>
                          <a:spcPct val="0"/>
                        </a:spcAft>
                        <a:buClrTx/>
                        <a:buSzTx/>
                        <a:buFontTx/>
                        <a:buNone/>
                        <a:tabLst/>
                      </a:pPr>
                      <a:r>
                        <a:rPr kumimoji="0" lang="fr-FR" sz="1050" u="none" strike="noStrike" cap="none" normalizeH="0" baseline="0" noProof="0" dirty="0" smtClean="0">
                          <a:ln>
                            <a:noFill/>
                          </a:ln>
                          <a:effectLst/>
                          <a:sym typeface="Gill Sans Light" charset="0"/>
                        </a:rPr>
                        <a:t>Structure</a:t>
                      </a:r>
                      <a:endParaRPr kumimoji="0" lang="fr-FR" sz="1050" b="0" i="0" u="none" strike="noStrike" cap="none" normalizeH="0" baseline="0" noProof="0" dirty="0">
                        <a:ln>
                          <a:noFill/>
                        </a:ln>
                        <a:solidFill>
                          <a:srgbClr val="000000"/>
                        </a:solidFill>
                        <a:effectLst/>
                        <a:latin typeface="+mj-lt"/>
                        <a:ea typeface="ＭＳ Ｐゴシック" charset="0"/>
                        <a:cs typeface="Helvetica" charset="0"/>
                        <a:sym typeface="Helvetica" charset="0"/>
                      </a:endParaRPr>
                    </a:p>
                  </a:txBody>
                  <a:tcPr marL="36000" marR="36000" marT="46800" marB="46800" anchor="ctr" horzOverflow="overflow"/>
                </a:tc>
                <a:tc>
                  <a:txBody>
                    <a:bodyPr/>
                    <a:lstStyle/>
                    <a:p>
                      <a:pPr marL="0" marR="0" lvl="0" indent="0" algn="ctr" defTabSz="584200" rtl="0" eaLnBrk="1" fontAlgn="base" latinLnBrk="0" hangingPunct="0">
                        <a:lnSpc>
                          <a:spcPct val="100000"/>
                        </a:lnSpc>
                        <a:spcBef>
                          <a:spcPct val="0"/>
                        </a:spcBef>
                        <a:spcAft>
                          <a:spcPct val="0"/>
                        </a:spcAft>
                        <a:buClrTx/>
                        <a:buSzTx/>
                        <a:buFontTx/>
                        <a:buNone/>
                        <a:tabLst/>
                      </a:pPr>
                      <a:r>
                        <a:rPr kumimoji="0" lang="fr-FR" sz="1050" u="none" strike="noStrike" cap="none" normalizeH="0" baseline="0" noProof="0" dirty="0" smtClean="0">
                          <a:ln>
                            <a:noFill/>
                          </a:ln>
                          <a:effectLst/>
                          <a:sym typeface="Gill Sans Light" charset="0"/>
                        </a:rPr>
                        <a:t>Complexe</a:t>
                      </a:r>
                      <a:endParaRPr kumimoji="0" lang="fr-FR" sz="1050" b="0" i="0" u="none" strike="noStrike" cap="none" normalizeH="0" baseline="0" noProof="0" dirty="0">
                        <a:ln>
                          <a:noFill/>
                        </a:ln>
                        <a:solidFill>
                          <a:srgbClr val="000000"/>
                        </a:solidFill>
                        <a:effectLst/>
                        <a:latin typeface="+mj-lt"/>
                        <a:ea typeface="ＭＳ Ｐゴシック" charset="0"/>
                        <a:cs typeface="Helvetica" charset="0"/>
                        <a:sym typeface="Helvetica" charset="0"/>
                      </a:endParaRPr>
                    </a:p>
                  </a:txBody>
                  <a:tcPr marL="36000" marR="36000" marT="46800" marB="46800" anchor="ctr" horzOverflow="overflow"/>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r>
              <a:tr h="338898">
                <a:tc vMerge="1">
                  <a:txBody>
                    <a:bodyPr/>
                    <a:lstStyle/>
                    <a:p>
                      <a:endParaRPr lang="en-US"/>
                    </a:p>
                  </a:txBody>
                  <a:tcPr/>
                </a:tc>
                <a:tc>
                  <a:txBody>
                    <a:bodyPr/>
                    <a:lstStyle/>
                    <a:p>
                      <a:pPr marL="0" marR="0" lvl="0" indent="0" algn="ctr" defTabSz="584200" rtl="0" eaLnBrk="1" fontAlgn="base" latinLnBrk="0" hangingPunct="0">
                        <a:lnSpc>
                          <a:spcPct val="100000"/>
                        </a:lnSpc>
                        <a:spcBef>
                          <a:spcPct val="0"/>
                        </a:spcBef>
                        <a:spcAft>
                          <a:spcPct val="0"/>
                        </a:spcAft>
                        <a:buClrTx/>
                        <a:buSzTx/>
                        <a:buFontTx/>
                        <a:buNone/>
                        <a:tabLst/>
                      </a:pPr>
                      <a:r>
                        <a:rPr kumimoji="0" lang="fr-FR" sz="1050" u="none" strike="noStrike" cap="none" normalizeH="0" baseline="0" noProof="0" dirty="0" smtClean="0">
                          <a:ln>
                            <a:noFill/>
                          </a:ln>
                          <a:effectLst/>
                          <a:sym typeface="Gill Sans Light" charset="0"/>
                        </a:rPr>
                        <a:t>Moyenne</a:t>
                      </a:r>
                      <a:endParaRPr kumimoji="0" lang="fr-FR" sz="1050" b="0" i="0" u="none" strike="noStrike" cap="none" normalizeH="0" baseline="0" noProof="0" dirty="0">
                        <a:ln>
                          <a:noFill/>
                        </a:ln>
                        <a:solidFill>
                          <a:srgbClr val="000000"/>
                        </a:solidFill>
                        <a:effectLst/>
                        <a:latin typeface="+mj-lt"/>
                        <a:ea typeface="ＭＳ Ｐゴシック" charset="0"/>
                        <a:cs typeface="Helvetica" charset="0"/>
                        <a:sym typeface="Helvetica" charset="0"/>
                      </a:endParaRPr>
                    </a:p>
                  </a:txBody>
                  <a:tcPr marL="36000" marR="36000" marT="46800" marB="46800" anchor="ctr" horzOverflow="overflow"/>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r>
              <a:tr h="338898">
                <a:tc vMerge="1">
                  <a:txBody>
                    <a:bodyPr/>
                    <a:lstStyle/>
                    <a:p>
                      <a:endParaRPr lang="en-US"/>
                    </a:p>
                  </a:txBody>
                  <a:tcPr/>
                </a:tc>
                <a:tc>
                  <a:txBody>
                    <a:bodyPr/>
                    <a:lstStyle/>
                    <a:p>
                      <a:pPr marL="0" marR="0" lvl="0" indent="0" algn="ctr" defTabSz="584200" rtl="0" eaLnBrk="1" fontAlgn="base" latinLnBrk="0" hangingPunct="0">
                        <a:lnSpc>
                          <a:spcPct val="100000"/>
                        </a:lnSpc>
                        <a:spcBef>
                          <a:spcPct val="0"/>
                        </a:spcBef>
                        <a:spcAft>
                          <a:spcPct val="0"/>
                        </a:spcAft>
                        <a:buClrTx/>
                        <a:buSzTx/>
                        <a:buFontTx/>
                        <a:buNone/>
                        <a:tabLst/>
                      </a:pPr>
                      <a:r>
                        <a:rPr kumimoji="0" lang="fr-FR" sz="1050" u="none" strike="noStrike" cap="none" normalizeH="0" baseline="0" noProof="0" dirty="0" smtClean="0">
                          <a:ln>
                            <a:noFill/>
                          </a:ln>
                          <a:effectLst/>
                          <a:sym typeface="Gill Sans Light" charset="0"/>
                        </a:rPr>
                        <a:t>Simple</a:t>
                      </a:r>
                      <a:endParaRPr kumimoji="0" lang="fr-FR" sz="1050" b="0" i="0" u="none" strike="noStrike" cap="none" normalizeH="0" baseline="0" noProof="0" dirty="0">
                        <a:ln>
                          <a:noFill/>
                        </a:ln>
                        <a:solidFill>
                          <a:srgbClr val="000000"/>
                        </a:solidFill>
                        <a:effectLst/>
                        <a:latin typeface="+mj-lt"/>
                        <a:ea typeface="ＭＳ Ｐゴシック" charset="0"/>
                        <a:cs typeface="Helvetica" charset="0"/>
                        <a:sym typeface="Helvetica" charset="0"/>
                      </a:endParaRPr>
                    </a:p>
                  </a:txBody>
                  <a:tcPr marL="36000" marR="36000" marT="46800" marB="46800" anchor="ctr" horzOverflow="overflow"/>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r>
              <a:tr h="338898">
                <a:tc rowSpan="3">
                  <a:txBody>
                    <a:bodyPr/>
                    <a:lstStyle/>
                    <a:p>
                      <a:pPr marL="0" marR="0" lvl="0" indent="0" algn="ctr" defTabSz="584200" rtl="0" eaLnBrk="1" fontAlgn="base" latinLnBrk="0" hangingPunct="0">
                        <a:lnSpc>
                          <a:spcPct val="100000"/>
                        </a:lnSpc>
                        <a:spcBef>
                          <a:spcPct val="0"/>
                        </a:spcBef>
                        <a:spcAft>
                          <a:spcPct val="0"/>
                        </a:spcAft>
                        <a:buClrTx/>
                        <a:buSzTx/>
                        <a:buFontTx/>
                        <a:buNone/>
                        <a:tabLst/>
                      </a:pPr>
                      <a:r>
                        <a:rPr kumimoji="0" lang="fr-FR" sz="1050" u="none" strike="noStrike" cap="none" normalizeH="0" baseline="0" noProof="0" dirty="0" smtClean="0">
                          <a:ln>
                            <a:noFill/>
                          </a:ln>
                          <a:effectLst/>
                          <a:sym typeface="Gill Sans Light" charset="0"/>
                        </a:rPr>
                        <a:t>Standardisation</a:t>
                      </a:r>
                      <a:endParaRPr kumimoji="0" lang="fr-FR" sz="1050" b="0" i="0" u="none" strike="noStrike" cap="none" normalizeH="0" baseline="0" noProof="0" dirty="0">
                        <a:ln>
                          <a:noFill/>
                        </a:ln>
                        <a:solidFill>
                          <a:srgbClr val="000000"/>
                        </a:solidFill>
                        <a:effectLst/>
                        <a:latin typeface="+mj-lt"/>
                        <a:ea typeface="ＭＳ Ｐゴシック" charset="0"/>
                        <a:cs typeface="Helvetica" charset="0"/>
                        <a:sym typeface="Helvetica" charset="0"/>
                      </a:endParaRPr>
                    </a:p>
                  </a:txBody>
                  <a:tcPr marL="36000" marR="36000" marT="46800" marB="46800" anchor="ctr" horzOverflow="overflow"/>
                </a:tc>
                <a:tc>
                  <a:txBody>
                    <a:bodyPr/>
                    <a:lstStyle/>
                    <a:p>
                      <a:pPr marL="0" marR="0" lvl="0" indent="0" algn="ctr" defTabSz="584200" rtl="0" eaLnBrk="1" fontAlgn="base" latinLnBrk="0" hangingPunct="0">
                        <a:lnSpc>
                          <a:spcPct val="100000"/>
                        </a:lnSpc>
                        <a:spcBef>
                          <a:spcPct val="0"/>
                        </a:spcBef>
                        <a:spcAft>
                          <a:spcPct val="0"/>
                        </a:spcAft>
                        <a:buClrTx/>
                        <a:buSzTx/>
                        <a:buFontTx/>
                        <a:buNone/>
                        <a:tabLst/>
                      </a:pPr>
                      <a:r>
                        <a:rPr kumimoji="0" lang="fr-FR" sz="1050" u="none" strike="noStrike" cap="none" normalizeH="0" baseline="0" noProof="0" dirty="0" smtClean="0">
                          <a:ln>
                            <a:noFill/>
                          </a:ln>
                          <a:effectLst/>
                          <a:sym typeface="Gill Sans Light" charset="0"/>
                        </a:rPr>
                        <a:t>Standard</a:t>
                      </a:r>
                      <a:endParaRPr kumimoji="0" lang="fr-FR" sz="1050" b="0" i="0" u="none" strike="noStrike" cap="none" normalizeH="0" baseline="0" noProof="0" dirty="0">
                        <a:ln>
                          <a:noFill/>
                        </a:ln>
                        <a:solidFill>
                          <a:srgbClr val="000000"/>
                        </a:solidFill>
                        <a:effectLst/>
                        <a:latin typeface="+mj-lt"/>
                        <a:ea typeface="ＭＳ Ｐゴシック" charset="0"/>
                        <a:cs typeface="Helvetica" charset="0"/>
                        <a:sym typeface="Helvetica" charset="0"/>
                      </a:endParaRPr>
                    </a:p>
                  </a:txBody>
                  <a:tcPr marL="36000" marR="36000" marT="46800" marB="46800" anchor="ctr" horzOverflow="overflow"/>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r>
              <a:tr h="338898">
                <a:tc vMerge="1">
                  <a:txBody>
                    <a:bodyPr/>
                    <a:lstStyle/>
                    <a:p>
                      <a:endParaRPr lang="en-US"/>
                    </a:p>
                  </a:txBody>
                  <a:tcPr/>
                </a:tc>
                <a:tc>
                  <a:txBody>
                    <a:bodyPr/>
                    <a:lstStyle/>
                    <a:p>
                      <a:pPr marL="0" marR="0" lvl="0" indent="0" algn="ctr" defTabSz="584200" rtl="0" eaLnBrk="1" fontAlgn="base" latinLnBrk="0" hangingPunct="0">
                        <a:lnSpc>
                          <a:spcPct val="100000"/>
                        </a:lnSpc>
                        <a:spcBef>
                          <a:spcPct val="0"/>
                        </a:spcBef>
                        <a:spcAft>
                          <a:spcPct val="0"/>
                        </a:spcAft>
                        <a:buClrTx/>
                        <a:buSzTx/>
                        <a:buFontTx/>
                        <a:buNone/>
                        <a:tabLst/>
                      </a:pPr>
                      <a:r>
                        <a:rPr kumimoji="0" lang="fr-FR" sz="1050" u="none" strike="noStrike" cap="none" normalizeH="0" baseline="0" noProof="0" dirty="0" smtClean="0">
                          <a:ln>
                            <a:noFill/>
                          </a:ln>
                          <a:effectLst/>
                          <a:sym typeface="Gill Sans Light" charset="0"/>
                        </a:rPr>
                        <a:t>Options</a:t>
                      </a:r>
                      <a:endParaRPr kumimoji="0" lang="fr-FR" sz="1050" b="0" i="0" u="none" strike="noStrike" cap="none" normalizeH="0" baseline="0" noProof="0" dirty="0">
                        <a:ln>
                          <a:noFill/>
                        </a:ln>
                        <a:solidFill>
                          <a:srgbClr val="000000"/>
                        </a:solidFill>
                        <a:effectLst/>
                        <a:latin typeface="+mj-lt"/>
                        <a:ea typeface="ＭＳ Ｐゴシック" charset="0"/>
                        <a:cs typeface="Helvetica" charset="0"/>
                        <a:sym typeface="Helvetica" charset="0"/>
                      </a:endParaRPr>
                    </a:p>
                  </a:txBody>
                  <a:tcPr marL="36000" marR="36000" marT="46800" marB="46800" anchor="ctr" horzOverflow="overflow"/>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r>
              <a:tr h="338898">
                <a:tc vMerge="1">
                  <a:txBody>
                    <a:bodyPr/>
                    <a:lstStyle/>
                    <a:p>
                      <a:endParaRPr lang="en-US"/>
                    </a:p>
                  </a:txBody>
                  <a:tcPr/>
                </a:tc>
                <a:tc>
                  <a:txBody>
                    <a:bodyPr/>
                    <a:lstStyle/>
                    <a:p>
                      <a:pPr marL="0" marR="0" lvl="0" indent="0" algn="ctr" defTabSz="584200" rtl="0" eaLnBrk="1" fontAlgn="base" latinLnBrk="0" hangingPunct="0">
                        <a:lnSpc>
                          <a:spcPct val="100000"/>
                        </a:lnSpc>
                        <a:spcBef>
                          <a:spcPct val="0"/>
                        </a:spcBef>
                        <a:spcAft>
                          <a:spcPct val="0"/>
                        </a:spcAft>
                        <a:buClrTx/>
                        <a:buSzTx/>
                        <a:buFontTx/>
                        <a:buNone/>
                        <a:tabLst/>
                      </a:pPr>
                      <a:r>
                        <a:rPr kumimoji="0" lang="fr-FR" sz="1050" u="none" strike="noStrike" cap="none" normalizeH="0" baseline="0" noProof="0" dirty="0" smtClean="0">
                          <a:ln>
                            <a:noFill/>
                          </a:ln>
                          <a:effectLst/>
                          <a:sym typeface="Gill Sans Light" charset="0"/>
                        </a:rPr>
                        <a:t>Sur mesure</a:t>
                      </a:r>
                      <a:endParaRPr kumimoji="0" lang="fr-FR" sz="1050" b="0" i="0" u="none" strike="noStrike" cap="none" normalizeH="0" baseline="0" noProof="0" dirty="0">
                        <a:ln>
                          <a:noFill/>
                        </a:ln>
                        <a:solidFill>
                          <a:srgbClr val="000000"/>
                        </a:solidFill>
                        <a:effectLst/>
                        <a:latin typeface="+mj-lt"/>
                        <a:ea typeface="ＭＳ Ｐゴシック" charset="0"/>
                        <a:cs typeface="Helvetica" charset="0"/>
                        <a:sym typeface="Helvetica" charset="0"/>
                      </a:endParaRPr>
                    </a:p>
                  </a:txBody>
                  <a:tcPr marL="36000" marR="36000" marT="46800" marB="46800" anchor="ctr" horzOverflow="overflow"/>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r>
              <a:tr h="338898">
                <a:tc rowSpan="3">
                  <a:txBody>
                    <a:bodyPr/>
                    <a:lstStyle/>
                    <a:p>
                      <a:pPr marL="0" marR="0" lvl="0" indent="0" algn="ctr" defTabSz="584200" rtl="0" eaLnBrk="1" fontAlgn="base" latinLnBrk="0" hangingPunct="0">
                        <a:lnSpc>
                          <a:spcPct val="100000"/>
                        </a:lnSpc>
                        <a:spcBef>
                          <a:spcPct val="0"/>
                        </a:spcBef>
                        <a:spcAft>
                          <a:spcPct val="0"/>
                        </a:spcAft>
                        <a:buClrTx/>
                        <a:buSzTx/>
                        <a:buFontTx/>
                        <a:buNone/>
                        <a:tabLst/>
                      </a:pPr>
                      <a:r>
                        <a:rPr kumimoji="0" lang="fr-FR" sz="1050" u="none" strike="noStrike" cap="none" normalizeH="0" baseline="0" noProof="0" dirty="0" smtClean="0">
                          <a:ln>
                            <a:noFill/>
                          </a:ln>
                          <a:effectLst/>
                          <a:sym typeface="Gill Sans Light" charset="0"/>
                        </a:rPr>
                        <a:t>Volume </a:t>
                      </a:r>
                    </a:p>
                    <a:p>
                      <a:pPr marL="0" marR="0" lvl="0" indent="0" algn="ctr" defTabSz="584200" rtl="0" eaLnBrk="1" fontAlgn="base" latinLnBrk="0" hangingPunct="0">
                        <a:lnSpc>
                          <a:spcPct val="100000"/>
                        </a:lnSpc>
                        <a:spcBef>
                          <a:spcPct val="0"/>
                        </a:spcBef>
                        <a:spcAft>
                          <a:spcPct val="0"/>
                        </a:spcAft>
                        <a:buClrTx/>
                        <a:buSzTx/>
                        <a:buFontTx/>
                        <a:buNone/>
                        <a:tabLst/>
                      </a:pPr>
                      <a:r>
                        <a:rPr kumimoji="0" lang="fr-FR" sz="1050" u="none" strike="noStrike" cap="none" normalizeH="0" baseline="0" noProof="0" dirty="0" smtClean="0">
                          <a:ln>
                            <a:noFill/>
                          </a:ln>
                          <a:effectLst/>
                          <a:sym typeface="Gill Sans Light" charset="0"/>
                        </a:rPr>
                        <a:t>(taille des séries)</a:t>
                      </a:r>
                      <a:endParaRPr kumimoji="0" lang="fr-FR" sz="1050" b="0" i="0" u="none" strike="noStrike" cap="none" normalizeH="0" baseline="0" noProof="0" dirty="0">
                        <a:ln>
                          <a:noFill/>
                        </a:ln>
                        <a:solidFill>
                          <a:srgbClr val="000000"/>
                        </a:solidFill>
                        <a:effectLst/>
                        <a:latin typeface="+mj-lt"/>
                        <a:ea typeface="ＭＳ Ｐゴシック" charset="0"/>
                        <a:cs typeface="Helvetica" charset="0"/>
                        <a:sym typeface="Helvetica" charset="0"/>
                      </a:endParaRPr>
                    </a:p>
                  </a:txBody>
                  <a:tcPr marL="36000" marR="36000" marT="46800" marB="46800" anchor="ctr" horzOverflow="overflow"/>
                </a:tc>
                <a:tc>
                  <a:txBody>
                    <a:bodyPr/>
                    <a:lstStyle/>
                    <a:p>
                      <a:pPr marL="0" marR="0" lvl="0" indent="0" algn="ctr" defTabSz="584200" rtl="0" eaLnBrk="1" fontAlgn="base" latinLnBrk="0" hangingPunct="0">
                        <a:lnSpc>
                          <a:spcPct val="100000"/>
                        </a:lnSpc>
                        <a:spcBef>
                          <a:spcPct val="0"/>
                        </a:spcBef>
                        <a:spcAft>
                          <a:spcPct val="0"/>
                        </a:spcAft>
                        <a:buClrTx/>
                        <a:buSzTx/>
                        <a:buFontTx/>
                        <a:buNone/>
                        <a:tabLst/>
                      </a:pPr>
                      <a:r>
                        <a:rPr kumimoji="0" lang="fr-FR" sz="1050" u="none" strike="noStrike" cap="none" normalizeH="0" baseline="0" noProof="0" dirty="0" smtClean="0">
                          <a:ln>
                            <a:noFill/>
                          </a:ln>
                          <a:effectLst/>
                          <a:sym typeface="Gill Sans Light" charset="0"/>
                        </a:rPr>
                        <a:t>Grande</a:t>
                      </a:r>
                      <a:endParaRPr kumimoji="0" lang="fr-FR" sz="1050" b="0" i="0" u="none" strike="noStrike" cap="none" normalizeH="0" baseline="0" noProof="0" dirty="0">
                        <a:ln>
                          <a:noFill/>
                        </a:ln>
                        <a:solidFill>
                          <a:srgbClr val="000000"/>
                        </a:solidFill>
                        <a:effectLst/>
                        <a:latin typeface="+mj-lt"/>
                        <a:ea typeface="ＭＳ Ｐゴシック" charset="0"/>
                        <a:cs typeface="Helvetica" charset="0"/>
                        <a:sym typeface="Helvetica" charset="0"/>
                      </a:endParaRPr>
                    </a:p>
                  </a:txBody>
                  <a:tcPr marL="36000" marR="36000" marT="46800" marB="46800" anchor="ctr" horzOverflow="overflow"/>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r>
              <a:tr h="338898">
                <a:tc vMerge="1">
                  <a:txBody>
                    <a:bodyPr/>
                    <a:lstStyle/>
                    <a:p>
                      <a:endParaRPr lang="en-US"/>
                    </a:p>
                  </a:txBody>
                  <a:tcPr/>
                </a:tc>
                <a:tc>
                  <a:txBody>
                    <a:bodyPr/>
                    <a:lstStyle/>
                    <a:p>
                      <a:pPr marL="0" marR="0" lvl="0" indent="0" algn="ctr" defTabSz="584200" rtl="0" eaLnBrk="1" fontAlgn="base" latinLnBrk="0" hangingPunct="0">
                        <a:lnSpc>
                          <a:spcPct val="100000"/>
                        </a:lnSpc>
                        <a:spcBef>
                          <a:spcPct val="0"/>
                        </a:spcBef>
                        <a:spcAft>
                          <a:spcPct val="0"/>
                        </a:spcAft>
                        <a:buClrTx/>
                        <a:buSzTx/>
                        <a:buFontTx/>
                        <a:buNone/>
                        <a:tabLst/>
                      </a:pPr>
                      <a:r>
                        <a:rPr kumimoji="0" lang="fr-FR" sz="1050" u="none" strike="noStrike" cap="none" normalizeH="0" baseline="0" noProof="0" dirty="0" smtClean="0">
                          <a:ln>
                            <a:noFill/>
                          </a:ln>
                          <a:effectLst/>
                          <a:sym typeface="Gill Sans Light" charset="0"/>
                        </a:rPr>
                        <a:t>Moyenne/Petite</a:t>
                      </a:r>
                      <a:endParaRPr kumimoji="0" lang="fr-FR" sz="1050" b="0" i="0" u="none" strike="noStrike" cap="none" normalizeH="0" baseline="0" noProof="0" dirty="0">
                        <a:ln>
                          <a:noFill/>
                        </a:ln>
                        <a:solidFill>
                          <a:srgbClr val="000000"/>
                        </a:solidFill>
                        <a:effectLst/>
                        <a:latin typeface="+mj-lt"/>
                        <a:ea typeface="ＭＳ Ｐゴシック" charset="0"/>
                        <a:cs typeface="Helvetica" charset="0"/>
                        <a:sym typeface="Helvetica" charset="0"/>
                      </a:endParaRPr>
                    </a:p>
                  </a:txBody>
                  <a:tcPr marL="36000" marR="36000" marT="46800" marB="46800" anchor="ctr" horzOverflow="overflow"/>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r>
              <a:tr h="338898">
                <a:tc vMerge="1">
                  <a:txBody>
                    <a:bodyPr/>
                    <a:lstStyle/>
                    <a:p>
                      <a:endParaRPr lang="en-US"/>
                    </a:p>
                  </a:txBody>
                  <a:tcPr/>
                </a:tc>
                <a:tc>
                  <a:txBody>
                    <a:bodyPr/>
                    <a:lstStyle/>
                    <a:p>
                      <a:pPr marL="0" marR="0" lvl="0" indent="0" algn="ctr" defTabSz="584200" rtl="0" eaLnBrk="1" fontAlgn="base" latinLnBrk="0" hangingPunct="0">
                        <a:lnSpc>
                          <a:spcPct val="100000"/>
                        </a:lnSpc>
                        <a:spcBef>
                          <a:spcPct val="0"/>
                        </a:spcBef>
                        <a:spcAft>
                          <a:spcPct val="0"/>
                        </a:spcAft>
                        <a:buClrTx/>
                        <a:buSzTx/>
                        <a:buFontTx/>
                        <a:buNone/>
                        <a:tabLst/>
                      </a:pPr>
                      <a:r>
                        <a:rPr kumimoji="0" lang="fr-FR" sz="1050" u="none" strike="noStrike" cap="none" normalizeH="0" baseline="0" noProof="0" dirty="0" smtClean="0">
                          <a:ln>
                            <a:noFill/>
                          </a:ln>
                          <a:effectLst/>
                          <a:sym typeface="Gill Sans Light" charset="0"/>
                        </a:rPr>
                        <a:t>Unité</a:t>
                      </a:r>
                      <a:endParaRPr kumimoji="0" lang="fr-FR" sz="1050" b="0" i="0" u="none" strike="noStrike" cap="none" normalizeH="0" baseline="0" noProof="0" dirty="0">
                        <a:ln>
                          <a:noFill/>
                        </a:ln>
                        <a:solidFill>
                          <a:srgbClr val="000000"/>
                        </a:solidFill>
                        <a:effectLst/>
                        <a:latin typeface="+mj-lt"/>
                        <a:ea typeface="ＭＳ Ｐゴシック" charset="0"/>
                        <a:cs typeface="Helvetica" charset="0"/>
                        <a:sym typeface="Helvetica" charset="0"/>
                      </a:endParaRPr>
                    </a:p>
                  </a:txBody>
                  <a:tcPr marL="36000" marR="36000" marT="46800" marB="46800" anchor="ctr" horzOverflow="overflow"/>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r>
              <a:tr h="338898">
                <a:tc rowSpan="3">
                  <a:txBody>
                    <a:bodyPr/>
                    <a:lstStyle/>
                    <a:p>
                      <a:pPr marL="0" marR="0" lvl="0" indent="0" algn="ctr" defTabSz="584200" rtl="0" eaLnBrk="1" fontAlgn="base" latinLnBrk="0" hangingPunct="0">
                        <a:lnSpc>
                          <a:spcPct val="100000"/>
                        </a:lnSpc>
                        <a:spcBef>
                          <a:spcPct val="0"/>
                        </a:spcBef>
                        <a:spcAft>
                          <a:spcPct val="0"/>
                        </a:spcAft>
                        <a:buClrTx/>
                        <a:buSzTx/>
                        <a:buFontTx/>
                        <a:buNone/>
                        <a:tabLst/>
                      </a:pPr>
                      <a:r>
                        <a:rPr kumimoji="0" lang="fr-FR" sz="1050" u="none" strike="noStrike" cap="none" normalizeH="0" baseline="0" noProof="0" dirty="0" smtClean="0">
                          <a:ln>
                            <a:noFill/>
                          </a:ln>
                          <a:effectLst/>
                          <a:sym typeface="Gill Sans Light" charset="0"/>
                        </a:rPr>
                        <a:t>Mode de </a:t>
                      </a:r>
                    </a:p>
                    <a:p>
                      <a:pPr marL="0" marR="0" lvl="0" indent="0" algn="ctr" defTabSz="584200" rtl="0" eaLnBrk="1" fontAlgn="base" latinLnBrk="0" hangingPunct="0">
                        <a:lnSpc>
                          <a:spcPct val="100000"/>
                        </a:lnSpc>
                        <a:spcBef>
                          <a:spcPct val="0"/>
                        </a:spcBef>
                        <a:spcAft>
                          <a:spcPct val="0"/>
                        </a:spcAft>
                        <a:buClrTx/>
                        <a:buSzTx/>
                        <a:buFontTx/>
                        <a:buNone/>
                        <a:tabLst/>
                      </a:pPr>
                      <a:r>
                        <a:rPr kumimoji="0" lang="fr-FR" sz="1050" u="none" strike="noStrike" cap="none" normalizeH="0" baseline="0" noProof="0" dirty="0" smtClean="0">
                          <a:ln>
                            <a:noFill/>
                          </a:ln>
                          <a:effectLst/>
                          <a:sym typeface="Gill Sans Light" charset="0"/>
                        </a:rPr>
                        <a:t>réponse au marché</a:t>
                      </a:r>
                      <a:endParaRPr kumimoji="0" lang="fr-FR" sz="1050" b="0" i="0" u="none" strike="noStrike" cap="none" normalizeH="0" baseline="0" noProof="0" dirty="0">
                        <a:ln>
                          <a:noFill/>
                        </a:ln>
                        <a:solidFill>
                          <a:srgbClr val="000000"/>
                        </a:solidFill>
                        <a:effectLst/>
                        <a:latin typeface="+mj-lt"/>
                        <a:ea typeface="ＭＳ Ｐゴシック" charset="0"/>
                        <a:cs typeface="Helvetica" charset="0"/>
                        <a:sym typeface="Helvetica" charset="0"/>
                      </a:endParaRPr>
                    </a:p>
                  </a:txBody>
                  <a:tcPr marL="36000" marR="36000" marT="46800" marB="46800" anchor="ctr" horzOverflow="overflow"/>
                </a:tc>
                <a:tc>
                  <a:txBody>
                    <a:bodyPr/>
                    <a:lstStyle/>
                    <a:p>
                      <a:pPr marL="0" marR="0" lvl="0" indent="0" algn="ctr" defTabSz="584200" rtl="0" eaLnBrk="1" fontAlgn="base" latinLnBrk="0" hangingPunct="0">
                        <a:lnSpc>
                          <a:spcPct val="100000"/>
                        </a:lnSpc>
                        <a:spcBef>
                          <a:spcPct val="0"/>
                        </a:spcBef>
                        <a:spcAft>
                          <a:spcPct val="0"/>
                        </a:spcAft>
                        <a:buClrTx/>
                        <a:buSzTx/>
                        <a:buFontTx/>
                        <a:buNone/>
                        <a:tabLst/>
                      </a:pPr>
                      <a:r>
                        <a:rPr kumimoji="0" lang="fr-FR" sz="1050" u="none" strike="noStrike" cap="none" normalizeH="0" baseline="0" noProof="0" dirty="0" smtClean="0">
                          <a:ln>
                            <a:noFill/>
                          </a:ln>
                          <a:effectLst/>
                          <a:sym typeface="Gill Sans Light" charset="0"/>
                        </a:rPr>
                        <a:t>Stocks</a:t>
                      </a:r>
                      <a:endParaRPr kumimoji="0" lang="fr-FR" sz="1050" b="0" i="0" u="none" strike="noStrike" cap="none" normalizeH="0" baseline="0" noProof="0" dirty="0">
                        <a:ln>
                          <a:noFill/>
                        </a:ln>
                        <a:solidFill>
                          <a:srgbClr val="000000"/>
                        </a:solidFill>
                        <a:effectLst/>
                        <a:latin typeface="+mj-lt"/>
                        <a:ea typeface="ＭＳ Ｐゴシック" charset="0"/>
                        <a:cs typeface="Helvetica" charset="0"/>
                        <a:sym typeface="Helvetica" charset="0"/>
                      </a:endParaRPr>
                    </a:p>
                  </a:txBody>
                  <a:tcPr marL="36000" marR="36000" marT="46800" marB="46800" anchor="ctr" horzOverflow="overflow"/>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r>
              <a:tr h="441769">
                <a:tc vMerge="1">
                  <a:txBody>
                    <a:bodyPr/>
                    <a:lstStyle/>
                    <a:p>
                      <a:endParaRPr lang="en-US"/>
                    </a:p>
                  </a:txBody>
                  <a:tcPr/>
                </a:tc>
                <a:tc>
                  <a:txBody>
                    <a:bodyPr/>
                    <a:lstStyle/>
                    <a:p>
                      <a:pPr marL="0" marR="0" lvl="0" indent="0" algn="ctr" defTabSz="584200" rtl="0" eaLnBrk="1" fontAlgn="base" latinLnBrk="0" hangingPunct="0">
                        <a:lnSpc>
                          <a:spcPct val="100000"/>
                        </a:lnSpc>
                        <a:spcBef>
                          <a:spcPct val="0"/>
                        </a:spcBef>
                        <a:spcAft>
                          <a:spcPct val="0"/>
                        </a:spcAft>
                        <a:buClrTx/>
                        <a:buSzTx/>
                        <a:buFontTx/>
                        <a:buNone/>
                        <a:tabLst/>
                      </a:pPr>
                      <a:r>
                        <a:rPr kumimoji="0" lang="fr-FR" sz="1050" u="none" strike="noStrike" cap="none" normalizeH="0" baseline="0" noProof="0" dirty="0" smtClean="0">
                          <a:ln>
                            <a:noFill/>
                          </a:ln>
                          <a:effectLst/>
                          <a:sym typeface="Gill Sans Light" charset="0"/>
                        </a:rPr>
                        <a:t>Cde. Délai courts</a:t>
                      </a:r>
                      <a:endParaRPr kumimoji="0" lang="fr-FR" sz="1050" b="0" i="0" u="none" strike="noStrike" cap="none" normalizeH="0" baseline="0" noProof="0" dirty="0">
                        <a:ln>
                          <a:noFill/>
                        </a:ln>
                        <a:solidFill>
                          <a:srgbClr val="000000"/>
                        </a:solidFill>
                        <a:effectLst/>
                        <a:latin typeface="+mj-lt"/>
                        <a:ea typeface="ＭＳ Ｐゴシック" charset="0"/>
                        <a:cs typeface="Helvetica" charset="0"/>
                        <a:sym typeface="Helvetica" charset="0"/>
                      </a:endParaRPr>
                    </a:p>
                  </a:txBody>
                  <a:tcPr marL="36000" marR="36000" marT="46800" marB="46800" anchor="ctr" horzOverflow="overflow"/>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r>
              <a:tr h="338898">
                <a:tc vMerge="1">
                  <a:txBody>
                    <a:bodyPr/>
                    <a:lstStyle/>
                    <a:p>
                      <a:endParaRPr lang="en-US"/>
                    </a:p>
                  </a:txBody>
                  <a:tcPr/>
                </a:tc>
                <a:tc>
                  <a:txBody>
                    <a:bodyPr/>
                    <a:lstStyle/>
                    <a:p>
                      <a:pPr marL="0" marR="0" lvl="0" indent="0" algn="ctr" defTabSz="584200" rtl="0" eaLnBrk="1" fontAlgn="base" latinLnBrk="0" hangingPunct="0">
                        <a:lnSpc>
                          <a:spcPct val="100000"/>
                        </a:lnSpc>
                        <a:spcBef>
                          <a:spcPct val="0"/>
                        </a:spcBef>
                        <a:spcAft>
                          <a:spcPct val="0"/>
                        </a:spcAft>
                        <a:buClrTx/>
                        <a:buSzTx/>
                        <a:buFontTx/>
                        <a:buNone/>
                        <a:tabLst/>
                      </a:pPr>
                      <a:r>
                        <a:rPr kumimoji="0" lang="fr-FR" sz="1050" u="none" strike="noStrike" cap="none" normalizeH="0" baseline="0" noProof="0" dirty="0" smtClean="0">
                          <a:ln>
                            <a:noFill/>
                          </a:ln>
                          <a:effectLst/>
                          <a:sym typeface="Gill Sans Light" charset="0"/>
                        </a:rPr>
                        <a:t>Cde, Délai long</a:t>
                      </a:r>
                      <a:endParaRPr kumimoji="0" lang="fr-FR" sz="1050" b="0" i="0" u="none" strike="noStrike" cap="none" normalizeH="0" baseline="0" noProof="0" dirty="0">
                        <a:ln>
                          <a:noFill/>
                        </a:ln>
                        <a:solidFill>
                          <a:srgbClr val="000000"/>
                        </a:solidFill>
                        <a:effectLst/>
                        <a:latin typeface="+mj-lt"/>
                        <a:ea typeface="ＭＳ Ｐゴシック" charset="0"/>
                        <a:cs typeface="Helvetica" charset="0"/>
                        <a:sym typeface="Helvetica" charset="0"/>
                      </a:endParaRPr>
                    </a:p>
                  </a:txBody>
                  <a:tcPr marL="36000" marR="36000" marT="46800" marB="46800" anchor="ctr" horzOverflow="overflow"/>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r>
              <a:tr h="338898">
                <a:tc rowSpan="4">
                  <a:txBody>
                    <a:bodyPr/>
                    <a:lstStyle/>
                    <a:p>
                      <a:pPr marL="0" marR="0" lvl="0" indent="0" algn="ctr" defTabSz="584200" rtl="0" eaLnBrk="1" fontAlgn="base" latinLnBrk="0" hangingPunct="0">
                        <a:lnSpc>
                          <a:spcPct val="100000"/>
                        </a:lnSpc>
                        <a:spcBef>
                          <a:spcPct val="0"/>
                        </a:spcBef>
                        <a:spcAft>
                          <a:spcPct val="0"/>
                        </a:spcAft>
                        <a:buClrTx/>
                        <a:buSzTx/>
                        <a:buFontTx/>
                        <a:buNone/>
                        <a:tabLst/>
                      </a:pPr>
                      <a:r>
                        <a:rPr kumimoji="0" lang="fr-FR" sz="1050" u="none" strike="noStrike" cap="none" normalizeH="0" baseline="0" noProof="0" dirty="0" smtClean="0">
                          <a:ln>
                            <a:noFill/>
                          </a:ln>
                          <a:effectLst/>
                          <a:sym typeface="Gill Sans Light" charset="0"/>
                        </a:rPr>
                        <a:t>Ressources</a:t>
                      </a:r>
                      <a:endParaRPr kumimoji="0" lang="fr-FR" sz="1050" b="0" i="0" u="none" strike="noStrike" cap="none" normalizeH="0" baseline="0" noProof="0" dirty="0">
                        <a:ln>
                          <a:noFill/>
                        </a:ln>
                        <a:solidFill>
                          <a:srgbClr val="000000"/>
                        </a:solidFill>
                        <a:effectLst/>
                        <a:latin typeface="+mj-lt"/>
                        <a:ea typeface="ＭＳ Ｐゴシック" charset="0"/>
                        <a:cs typeface="Helvetica" charset="0"/>
                        <a:sym typeface="Helvetica" charset="0"/>
                      </a:endParaRPr>
                    </a:p>
                  </a:txBody>
                  <a:tcPr marL="36000" marR="36000" marT="46800" marB="46800" anchor="ctr" horzOverflow="overflow"/>
                </a:tc>
                <a:tc>
                  <a:txBody>
                    <a:bodyPr/>
                    <a:lstStyle/>
                    <a:p>
                      <a:pPr marL="0" marR="0" lvl="0" indent="0" algn="ctr" defTabSz="584200" rtl="0" eaLnBrk="1" fontAlgn="base" latinLnBrk="0" hangingPunct="0">
                        <a:lnSpc>
                          <a:spcPct val="100000"/>
                        </a:lnSpc>
                        <a:spcBef>
                          <a:spcPct val="0"/>
                        </a:spcBef>
                        <a:spcAft>
                          <a:spcPct val="0"/>
                        </a:spcAft>
                        <a:buClrTx/>
                        <a:buSzTx/>
                        <a:buFontTx/>
                        <a:buNone/>
                        <a:tabLst/>
                      </a:pPr>
                      <a:r>
                        <a:rPr kumimoji="0" lang="fr-FR" sz="1050" u="none" strike="noStrike" cap="none" normalizeH="0" baseline="0" noProof="0" dirty="0" smtClean="0">
                          <a:ln>
                            <a:noFill/>
                          </a:ln>
                          <a:effectLst/>
                          <a:sym typeface="Gill Sans Light" charset="0"/>
                        </a:rPr>
                        <a:t>Process</a:t>
                      </a:r>
                      <a:endParaRPr kumimoji="0" lang="fr-FR" sz="1050" b="0" i="0" u="none" strike="noStrike" cap="none" normalizeH="0" baseline="0" noProof="0" dirty="0">
                        <a:ln>
                          <a:noFill/>
                        </a:ln>
                        <a:solidFill>
                          <a:srgbClr val="000000"/>
                        </a:solidFill>
                        <a:effectLst/>
                        <a:latin typeface="+mj-lt"/>
                        <a:ea typeface="ＭＳ Ｐゴシック" charset="0"/>
                        <a:cs typeface="Helvetica" charset="0"/>
                        <a:sym typeface="Helvetica" charset="0"/>
                      </a:endParaRPr>
                    </a:p>
                  </a:txBody>
                  <a:tcPr marL="36000" marR="36000" marT="46800" marB="46800" anchor="ctr" horzOverflow="overflow"/>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r>
              <a:tr h="338898">
                <a:tc vMerge="1">
                  <a:txBody>
                    <a:bodyPr/>
                    <a:lstStyle/>
                    <a:p>
                      <a:endParaRPr lang="en-US"/>
                    </a:p>
                  </a:txBody>
                  <a:tcPr/>
                </a:tc>
                <a:tc>
                  <a:txBody>
                    <a:bodyPr/>
                    <a:lstStyle/>
                    <a:p>
                      <a:pPr marL="0" marR="0" lvl="0" indent="0" algn="ctr" defTabSz="584200" rtl="0" eaLnBrk="1" fontAlgn="base" latinLnBrk="0" hangingPunct="0">
                        <a:lnSpc>
                          <a:spcPct val="100000"/>
                        </a:lnSpc>
                        <a:spcBef>
                          <a:spcPct val="0"/>
                        </a:spcBef>
                        <a:spcAft>
                          <a:spcPct val="0"/>
                        </a:spcAft>
                        <a:buClrTx/>
                        <a:buSzTx/>
                        <a:buFontTx/>
                        <a:buNone/>
                        <a:tabLst/>
                      </a:pPr>
                      <a:r>
                        <a:rPr kumimoji="0" lang="fr-FR" sz="1050" u="none" strike="noStrike" cap="none" normalizeH="0" baseline="0" noProof="0" dirty="0" smtClean="0">
                          <a:ln>
                            <a:noFill/>
                          </a:ln>
                          <a:effectLst/>
                          <a:sym typeface="Gill Sans Light" charset="0"/>
                        </a:rPr>
                        <a:t>Ligne</a:t>
                      </a:r>
                      <a:endParaRPr kumimoji="0" lang="fr-FR" sz="1050" b="0" i="0" u="none" strike="noStrike" cap="none" normalizeH="0" baseline="0" noProof="0" dirty="0">
                        <a:ln>
                          <a:noFill/>
                        </a:ln>
                        <a:solidFill>
                          <a:srgbClr val="000000"/>
                        </a:solidFill>
                        <a:effectLst/>
                        <a:latin typeface="+mj-lt"/>
                        <a:ea typeface="ＭＳ Ｐゴシック" charset="0"/>
                        <a:cs typeface="Helvetica" charset="0"/>
                        <a:sym typeface="Helvetica" charset="0"/>
                      </a:endParaRPr>
                    </a:p>
                  </a:txBody>
                  <a:tcPr marL="36000" marR="36000" marT="46800" marB="46800" anchor="ctr" horzOverflow="overflow"/>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r>
              <a:tr h="338898">
                <a:tc vMerge="1">
                  <a:txBody>
                    <a:bodyPr/>
                    <a:lstStyle/>
                    <a:p>
                      <a:endParaRPr lang="en-US"/>
                    </a:p>
                  </a:txBody>
                  <a:tcPr/>
                </a:tc>
                <a:tc>
                  <a:txBody>
                    <a:bodyPr/>
                    <a:lstStyle/>
                    <a:p>
                      <a:pPr marL="0" marR="0" lvl="0" indent="0" algn="ctr" defTabSz="584200" rtl="0" eaLnBrk="1" fontAlgn="base" latinLnBrk="0" hangingPunct="0">
                        <a:lnSpc>
                          <a:spcPct val="100000"/>
                        </a:lnSpc>
                        <a:spcBef>
                          <a:spcPct val="0"/>
                        </a:spcBef>
                        <a:spcAft>
                          <a:spcPct val="0"/>
                        </a:spcAft>
                        <a:buClrTx/>
                        <a:buSzTx/>
                        <a:buFontTx/>
                        <a:buNone/>
                        <a:tabLst/>
                      </a:pPr>
                      <a:r>
                        <a:rPr kumimoji="0" lang="fr-FR" sz="1050" u="none" strike="noStrike" cap="none" normalizeH="0" baseline="0" noProof="0" dirty="0" smtClean="0">
                          <a:ln>
                            <a:noFill/>
                          </a:ln>
                          <a:effectLst/>
                          <a:sym typeface="Gill Sans Light" charset="0"/>
                        </a:rPr>
                        <a:t>Lots</a:t>
                      </a:r>
                      <a:endParaRPr kumimoji="0" lang="fr-FR" sz="1050" b="0" i="0" u="none" strike="noStrike" cap="none" normalizeH="0" baseline="0" noProof="0" dirty="0">
                        <a:ln>
                          <a:noFill/>
                        </a:ln>
                        <a:solidFill>
                          <a:srgbClr val="000000"/>
                        </a:solidFill>
                        <a:effectLst/>
                        <a:latin typeface="+mj-lt"/>
                        <a:ea typeface="ＭＳ Ｐゴシック" charset="0"/>
                        <a:cs typeface="Helvetica" charset="0"/>
                        <a:sym typeface="Helvetica" charset="0"/>
                      </a:endParaRPr>
                    </a:p>
                  </a:txBody>
                  <a:tcPr marL="36000" marR="36000" marT="46800" marB="46800" anchor="ctr" horzOverflow="overflow"/>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r>
              <a:tr h="338898">
                <a:tc vMerge="1">
                  <a:txBody>
                    <a:bodyPr/>
                    <a:lstStyle/>
                    <a:p>
                      <a:endParaRPr lang="en-US"/>
                    </a:p>
                  </a:txBody>
                  <a:tcPr/>
                </a:tc>
                <a:tc>
                  <a:txBody>
                    <a:bodyPr/>
                    <a:lstStyle/>
                    <a:p>
                      <a:pPr marL="0" marR="0" lvl="0" indent="0" algn="ctr" defTabSz="584200" rtl="0" eaLnBrk="1" fontAlgn="base" latinLnBrk="0" hangingPunct="0">
                        <a:lnSpc>
                          <a:spcPct val="100000"/>
                        </a:lnSpc>
                        <a:spcBef>
                          <a:spcPct val="0"/>
                        </a:spcBef>
                        <a:spcAft>
                          <a:spcPct val="0"/>
                        </a:spcAft>
                        <a:buClrTx/>
                        <a:buSzTx/>
                        <a:buFontTx/>
                        <a:buNone/>
                        <a:tabLst/>
                      </a:pPr>
                      <a:r>
                        <a:rPr kumimoji="0" lang="fr-FR" sz="1050" u="none" strike="noStrike" cap="none" normalizeH="0" baseline="0" noProof="0" dirty="0" smtClean="0">
                          <a:ln>
                            <a:noFill/>
                          </a:ln>
                          <a:effectLst/>
                          <a:sym typeface="Gill Sans Light" charset="0"/>
                        </a:rPr>
                        <a:t>Projet</a:t>
                      </a:r>
                      <a:endParaRPr kumimoji="0" lang="fr-FR" sz="1050" b="0" i="0" u="none" strike="noStrike" cap="none" normalizeH="0" baseline="0" noProof="0" dirty="0">
                        <a:ln>
                          <a:noFill/>
                        </a:ln>
                        <a:solidFill>
                          <a:srgbClr val="000000"/>
                        </a:solidFill>
                        <a:effectLst/>
                        <a:latin typeface="+mj-lt"/>
                        <a:ea typeface="ＭＳ Ｐゴシック" charset="0"/>
                        <a:cs typeface="Helvetica" charset="0"/>
                        <a:sym typeface="Helvetica" charset="0"/>
                      </a:endParaRPr>
                    </a:p>
                  </a:txBody>
                  <a:tcPr marL="36000" marR="36000" marT="46800" marB="46800" anchor="ctr" horzOverflow="overflow"/>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c>
                  <a:txBody>
                    <a:bodyPr/>
                    <a:lstStyle/>
                    <a:p>
                      <a:endParaRPr lang="fr-FR" sz="1400" dirty="0"/>
                    </a:p>
                  </a:txBody>
                  <a:tcPr marL="36000" marR="36000" marT="46800" marB="46800"/>
                </a:tc>
              </a:tr>
            </a:tbl>
          </a:graphicData>
        </a:graphic>
      </p:graphicFrame>
      <p:sp>
        <p:nvSpPr>
          <p:cNvPr id="50" name="AutoShape 32"/>
          <p:cNvSpPr>
            <a:spLocks/>
          </p:cNvSpPr>
          <p:nvPr/>
        </p:nvSpPr>
        <p:spPr bwMode="auto">
          <a:xfrm>
            <a:off x="2117762" y="633602"/>
            <a:ext cx="972000" cy="289028"/>
          </a:xfrm>
          <a:prstGeom prst="roundRect">
            <a:avLst>
              <a:gd name="adj" fmla="val 0"/>
            </a:avLst>
          </a:prstGeom>
          <a:gradFill rotWithShape="0">
            <a:gsLst>
              <a:gs pos="0">
                <a:srgbClr val="77BB41"/>
              </a:gs>
              <a:gs pos="100000">
                <a:srgbClr val="007742"/>
              </a:gs>
            </a:gsLst>
            <a:lin ang="5400000"/>
          </a:gradFill>
          <a:ln w="12700" cap="flat" cmpd="sng">
            <a:solidFill>
              <a:schemeClr val="bg1"/>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ctr">
              <a:buClr>
                <a:srgbClr val="000000"/>
              </a:buClr>
              <a:buFont typeface="Arial" charset="0"/>
              <a:buNone/>
            </a:pPr>
            <a:r>
              <a:rPr lang="fr-FR" dirty="0" smtClean="0">
                <a:latin typeface="+mj-lt"/>
              </a:rPr>
              <a:t> </a:t>
            </a:r>
            <a:endParaRPr lang="fr-FR" dirty="0">
              <a:latin typeface="+mj-lt"/>
            </a:endParaRPr>
          </a:p>
        </p:txBody>
      </p:sp>
      <p:sp>
        <p:nvSpPr>
          <p:cNvPr id="51" name="AutoShape 32"/>
          <p:cNvSpPr>
            <a:spLocks/>
          </p:cNvSpPr>
          <p:nvPr/>
        </p:nvSpPr>
        <p:spPr bwMode="auto">
          <a:xfrm>
            <a:off x="2123728" y="1340768"/>
            <a:ext cx="972000" cy="289028"/>
          </a:xfrm>
          <a:prstGeom prst="roundRect">
            <a:avLst>
              <a:gd name="adj" fmla="val 0"/>
            </a:avLst>
          </a:prstGeom>
          <a:gradFill rotWithShape="0">
            <a:gsLst>
              <a:gs pos="0">
                <a:srgbClr val="77BB41"/>
              </a:gs>
              <a:gs pos="100000">
                <a:srgbClr val="007742"/>
              </a:gs>
            </a:gsLst>
            <a:lin ang="5400000"/>
          </a:gradFill>
          <a:ln w="12700" cap="flat" cmpd="sng">
            <a:solidFill>
              <a:schemeClr val="bg1"/>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ctr">
              <a:buClr>
                <a:srgbClr val="000000"/>
              </a:buClr>
              <a:buFont typeface="Arial" charset="0"/>
              <a:buNone/>
            </a:pPr>
            <a:endParaRPr lang="fr-FR" dirty="0">
              <a:latin typeface="+mj-lt"/>
            </a:endParaRPr>
          </a:p>
        </p:txBody>
      </p:sp>
      <p:sp>
        <p:nvSpPr>
          <p:cNvPr id="52" name="AutoShape 32"/>
          <p:cNvSpPr>
            <a:spLocks/>
          </p:cNvSpPr>
          <p:nvPr/>
        </p:nvSpPr>
        <p:spPr bwMode="auto">
          <a:xfrm>
            <a:off x="2123728" y="2708920"/>
            <a:ext cx="972000" cy="289028"/>
          </a:xfrm>
          <a:prstGeom prst="roundRect">
            <a:avLst>
              <a:gd name="adj" fmla="val 0"/>
            </a:avLst>
          </a:prstGeom>
          <a:gradFill rotWithShape="0">
            <a:gsLst>
              <a:gs pos="0">
                <a:srgbClr val="77BB41"/>
              </a:gs>
              <a:gs pos="100000">
                <a:srgbClr val="007742"/>
              </a:gs>
            </a:gsLst>
            <a:lin ang="5400000"/>
          </a:gradFill>
          <a:ln w="12700" cap="flat" cmpd="sng">
            <a:solidFill>
              <a:schemeClr val="bg1"/>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ctr">
              <a:buClr>
                <a:srgbClr val="000000"/>
              </a:buClr>
              <a:buFont typeface="Arial" charset="0"/>
              <a:buNone/>
            </a:pPr>
            <a:endParaRPr lang="fr-FR" dirty="0">
              <a:latin typeface="+mj-lt"/>
            </a:endParaRPr>
          </a:p>
        </p:txBody>
      </p:sp>
      <p:sp>
        <p:nvSpPr>
          <p:cNvPr id="53" name="AutoShape 32"/>
          <p:cNvSpPr>
            <a:spLocks/>
          </p:cNvSpPr>
          <p:nvPr/>
        </p:nvSpPr>
        <p:spPr bwMode="auto">
          <a:xfrm>
            <a:off x="2123728" y="3429000"/>
            <a:ext cx="972000" cy="289028"/>
          </a:xfrm>
          <a:prstGeom prst="roundRect">
            <a:avLst>
              <a:gd name="adj" fmla="val 0"/>
            </a:avLst>
          </a:prstGeom>
          <a:gradFill rotWithShape="0">
            <a:gsLst>
              <a:gs pos="0">
                <a:srgbClr val="77BB41"/>
              </a:gs>
              <a:gs pos="100000">
                <a:srgbClr val="007742"/>
              </a:gs>
            </a:gsLst>
            <a:lin ang="5400000"/>
          </a:gradFill>
          <a:ln w="12700" cap="flat" cmpd="sng">
            <a:solidFill>
              <a:schemeClr val="bg1"/>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ctr">
              <a:buClr>
                <a:srgbClr val="000000"/>
              </a:buClr>
              <a:buFont typeface="Arial" charset="0"/>
              <a:buNone/>
            </a:pPr>
            <a:endParaRPr lang="fr-FR" dirty="0">
              <a:latin typeface="+mj-lt"/>
            </a:endParaRPr>
          </a:p>
        </p:txBody>
      </p:sp>
      <p:sp>
        <p:nvSpPr>
          <p:cNvPr id="54" name="AutoShape 32"/>
          <p:cNvSpPr>
            <a:spLocks/>
          </p:cNvSpPr>
          <p:nvPr/>
        </p:nvSpPr>
        <p:spPr bwMode="auto">
          <a:xfrm>
            <a:off x="3095944" y="1052736"/>
            <a:ext cx="972000" cy="289028"/>
          </a:xfrm>
          <a:prstGeom prst="roundRect">
            <a:avLst>
              <a:gd name="adj" fmla="val 0"/>
            </a:avLst>
          </a:prstGeom>
          <a:gradFill rotWithShape="0">
            <a:gsLst>
              <a:gs pos="0">
                <a:srgbClr val="6C7472"/>
              </a:gs>
              <a:gs pos="100000">
                <a:srgbClr val="464658"/>
              </a:gs>
            </a:gsLst>
            <a:lin ang="5400000" scaled="1"/>
          </a:gradFill>
          <a:ln w="12700" cap="flat" cmpd="sng">
            <a:solidFill>
              <a:schemeClr val="bg1"/>
            </a:solidFill>
            <a:prstDash val="solid"/>
            <a:miter lim="0"/>
            <a:headEnd/>
            <a:tailEnd/>
          </a:ln>
          <a:extLst/>
        </p:spPr>
        <p:txBody>
          <a:bodyPr lIns="0" tIns="0" rIns="0" bIns="0" anchor="ctr"/>
          <a:lstStyle/>
          <a:p>
            <a:pPr algn="ctr"/>
            <a:endParaRPr lang="fr-FR" sz="1800" dirty="0">
              <a:solidFill>
                <a:srgbClr val="FFFFFF"/>
              </a:solidFill>
              <a:latin typeface="+mj-lt"/>
              <a:ea typeface="ＭＳ Ｐゴシック" charset="0"/>
              <a:cs typeface="Arial Narrow"/>
            </a:endParaRPr>
          </a:p>
        </p:txBody>
      </p:sp>
      <p:sp>
        <p:nvSpPr>
          <p:cNvPr id="55" name="AutoShape 32"/>
          <p:cNvSpPr>
            <a:spLocks/>
          </p:cNvSpPr>
          <p:nvPr/>
        </p:nvSpPr>
        <p:spPr bwMode="auto">
          <a:xfrm>
            <a:off x="3131840" y="1988840"/>
            <a:ext cx="972000" cy="289028"/>
          </a:xfrm>
          <a:prstGeom prst="roundRect">
            <a:avLst>
              <a:gd name="adj" fmla="val 0"/>
            </a:avLst>
          </a:prstGeom>
          <a:gradFill rotWithShape="0">
            <a:gsLst>
              <a:gs pos="0">
                <a:srgbClr val="6C7472"/>
              </a:gs>
              <a:gs pos="100000">
                <a:srgbClr val="464658"/>
              </a:gs>
            </a:gsLst>
            <a:lin ang="5400000" scaled="1"/>
          </a:gradFill>
          <a:ln w="12700" cap="flat" cmpd="sng">
            <a:solidFill>
              <a:schemeClr val="bg1"/>
            </a:solidFill>
            <a:prstDash val="solid"/>
            <a:miter lim="0"/>
            <a:headEnd/>
            <a:tailEnd/>
          </a:ln>
          <a:extLst/>
        </p:spPr>
        <p:txBody>
          <a:bodyPr lIns="0" tIns="0" rIns="0" bIns="0" anchor="ctr"/>
          <a:lstStyle/>
          <a:p>
            <a:pPr algn="ctr"/>
            <a:endParaRPr lang="fr-FR" sz="1800" dirty="0">
              <a:solidFill>
                <a:srgbClr val="FFFFFF"/>
              </a:solidFill>
              <a:latin typeface="+mj-lt"/>
              <a:ea typeface="ＭＳ Ｐゴシック" charset="0"/>
              <a:cs typeface="Arial Narrow"/>
            </a:endParaRPr>
          </a:p>
        </p:txBody>
      </p:sp>
      <p:sp>
        <p:nvSpPr>
          <p:cNvPr id="56" name="AutoShape 32"/>
          <p:cNvSpPr>
            <a:spLocks/>
          </p:cNvSpPr>
          <p:nvPr/>
        </p:nvSpPr>
        <p:spPr bwMode="auto">
          <a:xfrm>
            <a:off x="3131840" y="2420888"/>
            <a:ext cx="972000" cy="289028"/>
          </a:xfrm>
          <a:prstGeom prst="roundRect">
            <a:avLst>
              <a:gd name="adj" fmla="val 0"/>
            </a:avLst>
          </a:prstGeom>
          <a:gradFill rotWithShape="0">
            <a:gsLst>
              <a:gs pos="0">
                <a:srgbClr val="6C7472"/>
              </a:gs>
              <a:gs pos="100000">
                <a:srgbClr val="464658"/>
              </a:gs>
            </a:gsLst>
            <a:lin ang="5400000" scaled="1"/>
          </a:gradFill>
          <a:ln w="12700" cap="flat" cmpd="sng">
            <a:solidFill>
              <a:schemeClr val="bg1"/>
            </a:solidFill>
            <a:prstDash val="solid"/>
            <a:miter lim="0"/>
            <a:headEnd/>
            <a:tailEnd/>
          </a:ln>
          <a:extLst/>
        </p:spPr>
        <p:txBody>
          <a:bodyPr lIns="0" tIns="0" rIns="0" bIns="0" anchor="ctr"/>
          <a:lstStyle/>
          <a:p>
            <a:pPr algn="ctr"/>
            <a:endParaRPr lang="fr-FR" sz="1800" dirty="0">
              <a:solidFill>
                <a:srgbClr val="FFFFFF"/>
              </a:solidFill>
              <a:latin typeface="+mj-lt"/>
              <a:ea typeface="ＭＳ Ｐゴシック" charset="0"/>
              <a:cs typeface="Arial Narrow"/>
            </a:endParaRPr>
          </a:p>
        </p:txBody>
      </p:sp>
      <p:sp>
        <p:nvSpPr>
          <p:cNvPr id="57" name="AutoShape 32"/>
          <p:cNvSpPr>
            <a:spLocks/>
          </p:cNvSpPr>
          <p:nvPr/>
        </p:nvSpPr>
        <p:spPr bwMode="auto">
          <a:xfrm>
            <a:off x="3131840" y="3429000"/>
            <a:ext cx="972000" cy="289028"/>
          </a:xfrm>
          <a:prstGeom prst="roundRect">
            <a:avLst>
              <a:gd name="adj" fmla="val 0"/>
            </a:avLst>
          </a:prstGeom>
          <a:gradFill rotWithShape="0">
            <a:gsLst>
              <a:gs pos="0">
                <a:srgbClr val="6C7472"/>
              </a:gs>
              <a:gs pos="100000">
                <a:srgbClr val="464658"/>
              </a:gs>
            </a:gsLst>
            <a:lin ang="5400000" scaled="1"/>
          </a:gradFill>
          <a:ln w="12700" cap="flat" cmpd="sng">
            <a:solidFill>
              <a:schemeClr val="bg1"/>
            </a:solidFill>
            <a:prstDash val="solid"/>
            <a:miter lim="0"/>
            <a:headEnd/>
            <a:tailEnd/>
          </a:ln>
          <a:extLst/>
        </p:spPr>
        <p:txBody>
          <a:bodyPr lIns="0" tIns="0" rIns="0" bIns="0" anchor="ctr"/>
          <a:lstStyle/>
          <a:p>
            <a:pPr algn="ctr"/>
            <a:endParaRPr lang="fr-FR" sz="1800" dirty="0">
              <a:solidFill>
                <a:srgbClr val="FFFFFF"/>
              </a:solidFill>
              <a:latin typeface="+mj-lt"/>
              <a:ea typeface="ＭＳ Ｐゴシック" charset="0"/>
              <a:cs typeface="Arial Narrow"/>
            </a:endParaRPr>
          </a:p>
        </p:txBody>
      </p:sp>
      <p:sp>
        <p:nvSpPr>
          <p:cNvPr id="58" name="AutoShape 32"/>
          <p:cNvSpPr>
            <a:spLocks/>
          </p:cNvSpPr>
          <p:nvPr/>
        </p:nvSpPr>
        <p:spPr bwMode="auto">
          <a:xfrm>
            <a:off x="4090211" y="633602"/>
            <a:ext cx="972000" cy="289028"/>
          </a:xfrm>
          <a:prstGeom prst="roundRect">
            <a:avLst>
              <a:gd name="adj" fmla="val 0"/>
            </a:avLst>
          </a:prstGeom>
          <a:gradFill rotWithShape="0">
            <a:gsLst>
              <a:gs pos="0">
                <a:srgbClr val="77BB41"/>
              </a:gs>
              <a:gs pos="100000">
                <a:srgbClr val="007742"/>
              </a:gs>
            </a:gsLst>
            <a:lin ang="5400000"/>
          </a:gradFill>
          <a:ln w="12700" cap="flat" cmpd="sng">
            <a:solidFill>
              <a:schemeClr val="bg1"/>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ctr">
              <a:buClr>
                <a:srgbClr val="000000"/>
              </a:buClr>
              <a:buFont typeface="Arial" charset="0"/>
              <a:buNone/>
            </a:pPr>
            <a:endParaRPr lang="fr-FR" dirty="0">
              <a:latin typeface="+mj-lt"/>
            </a:endParaRPr>
          </a:p>
        </p:txBody>
      </p:sp>
      <p:sp>
        <p:nvSpPr>
          <p:cNvPr id="59" name="AutoShape 32"/>
          <p:cNvSpPr>
            <a:spLocks/>
          </p:cNvSpPr>
          <p:nvPr/>
        </p:nvSpPr>
        <p:spPr bwMode="auto">
          <a:xfrm>
            <a:off x="4067944" y="1988840"/>
            <a:ext cx="972000" cy="289028"/>
          </a:xfrm>
          <a:prstGeom prst="roundRect">
            <a:avLst>
              <a:gd name="adj" fmla="val 0"/>
            </a:avLst>
          </a:prstGeom>
          <a:gradFill rotWithShape="0">
            <a:gsLst>
              <a:gs pos="0">
                <a:srgbClr val="77BB41"/>
              </a:gs>
              <a:gs pos="100000">
                <a:srgbClr val="007742"/>
              </a:gs>
            </a:gsLst>
            <a:lin ang="5400000"/>
          </a:gradFill>
          <a:ln w="12700" cap="flat" cmpd="sng">
            <a:solidFill>
              <a:schemeClr val="bg1"/>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ctr">
              <a:buClr>
                <a:srgbClr val="000000"/>
              </a:buClr>
              <a:buFont typeface="Arial" charset="0"/>
              <a:buNone/>
            </a:pPr>
            <a:endParaRPr lang="fr-FR" dirty="0">
              <a:latin typeface="+mj-lt"/>
            </a:endParaRPr>
          </a:p>
        </p:txBody>
      </p:sp>
      <p:sp>
        <p:nvSpPr>
          <p:cNvPr id="60" name="AutoShape 32"/>
          <p:cNvSpPr>
            <a:spLocks/>
          </p:cNvSpPr>
          <p:nvPr/>
        </p:nvSpPr>
        <p:spPr bwMode="auto">
          <a:xfrm>
            <a:off x="4067944" y="2420888"/>
            <a:ext cx="972000" cy="289028"/>
          </a:xfrm>
          <a:prstGeom prst="roundRect">
            <a:avLst>
              <a:gd name="adj" fmla="val 0"/>
            </a:avLst>
          </a:prstGeom>
          <a:gradFill rotWithShape="0">
            <a:gsLst>
              <a:gs pos="0">
                <a:srgbClr val="77BB41"/>
              </a:gs>
              <a:gs pos="100000">
                <a:srgbClr val="007742"/>
              </a:gs>
            </a:gsLst>
            <a:lin ang="5400000"/>
          </a:gradFill>
          <a:ln w="12700" cap="flat" cmpd="sng">
            <a:solidFill>
              <a:schemeClr val="bg1"/>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ctr">
              <a:buClr>
                <a:srgbClr val="000000"/>
              </a:buClr>
              <a:buFont typeface="Arial" charset="0"/>
              <a:buNone/>
            </a:pPr>
            <a:endParaRPr lang="fr-FR" dirty="0">
              <a:latin typeface="+mj-lt"/>
            </a:endParaRPr>
          </a:p>
        </p:txBody>
      </p:sp>
      <p:sp>
        <p:nvSpPr>
          <p:cNvPr id="61" name="AutoShape 32"/>
          <p:cNvSpPr>
            <a:spLocks/>
          </p:cNvSpPr>
          <p:nvPr/>
        </p:nvSpPr>
        <p:spPr bwMode="auto">
          <a:xfrm>
            <a:off x="4139952" y="3429000"/>
            <a:ext cx="972000" cy="289028"/>
          </a:xfrm>
          <a:prstGeom prst="roundRect">
            <a:avLst>
              <a:gd name="adj" fmla="val 0"/>
            </a:avLst>
          </a:prstGeom>
          <a:gradFill rotWithShape="0">
            <a:gsLst>
              <a:gs pos="0">
                <a:srgbClr val="77BB41"/>
              </a:gs>
              <a:gs pos="100000">
                <a:srgbClr val="007742"/>
              </a:gs>
            </a:gsLst>
            <a:lin ang="5400000"/>
          </a:gradFill>
          <a:ln w="12700" cap="flat" cmpd="sng">
            <a:solidFill>
              <a:schemeClr val="bg1"/>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ctr">
              <a:buClr>
                <a:srgbClr val="000000"/>
              </a:buClr>
              <a:buFont typeface="Arial" charset="0"/>
              <a:buNone/>
            </a:pPr>
            <a:endParaRPr lang="fr-FR" dirty="0">
              <a:latin typeface="+mj-lt"/>
            </a:endParaRPr>
          </a:p>
        </p:txBody>
      </p:sp>
      <p:sp>
        <p:nvSpPr>
          <p:cNvPr id="62" name="AutoShape 32"/>
          <p:cNvSpPr>
            <a:spLocks/>
          </p:cNvSpPr>
          <p:nvPr/>
        </p:nvSpPr>
        <p:spPr bwMode="auto">
          <a:xfrm>
            <a:off x="5077249" y="633602"/>
            <a:ext cx="972000" cy="289028"/>
          </a:xfrm>
          <a:prstGeom prst="roundRect">
            <a:avLst>
              <a:gd name="adj" fmla="val 0"/>
            </a:avLst>
          </a:prstGeom>
          <a:gradFill rotWithShape="0">
            <a:gsLst>
              <a:gs pos="0">
                <a:srgbClr val="6C7472"/>
              </a:gs>
              <a:gs pos="100000">
                <a:srgbClr val="464658"/>
              </a:gs>
            </a:gsLst>
            <a:lin ang="5400000" scaled="1"/>
          </a:gradFill>
          <a:ln w="12700" cap="flat" cmpd="sng">
            <a:solidFill>
              <a:schemeClr val="bg1"/>
            </a:solidFill>
            <a:prstDash val="solid"/>
            <a:miter lim="0"/>
            <a:headEnd/>
            <a:tailEnd/>
          </a:ln>
          <a:extLst/>
        </p:spPr>
        <p:txBody>
          <a:bodyPr lIns="0" tIns="0" rIns="0" bIns="0" anchor="ctr"/>
          <a:lstStyle/>
          <a:p>
            <a:pPr algn="ctr"/>
            <a:endParaRPr lang="fr-FR" sz="1800" dirty="0">
              <a:solidFill>
                <a:srgbClr val="FFFFFF"/>
              </a:solidFill>
              <a:latin typeface="+mj-lt"/>
              <a:ea typeface="ＭＳ Ｐゴシック" charset="0"/>
              <a:cs typeface="Arial Narrow"/>
            </a:endParaRPr>
          </a:p>
        </p:txBody>
      </p:sp>
      <p:sp>
        <p:nvSpPr>
          <p:cNvPr id="63" name="AutoShape 32"/>
          <p:cNvSpPr>
            <a:spLocks/>
          </p:cNvSpPr>
          <p:nvPr/>
        </p:nvSpPr>
        <p:spPr bwMode="auto">
          <a:xfrm>
            <a:off x="5076056" y="1340768"/>
            <a:ext cx="972000" cy="289028"/>
          </a:xfrm>
          <a:prstGeom prst="roundRect">
            <a:avLst>
              <a:gd name="adj" fmla="val 0"/>
            </a:avLst>
          </a:prstGeom>
          <a:gradFill rotWithShape="0">
            <a:gsLst>
              <a:gs pos="0">
                <a:srgbClr val="6C7472"/>
              </a:gs>
              <a:gs pos="100000">
                <a:srgbClr val="464658"/>
              </a:gs>
            </a:gsLst>
            <a:lin ang="5400000" scaled="1"/>
          </a:gradFill>
          <a:ln w="12700" cap="flat" cmpd="sng">
            <a:solidFill>
              <a:schemeClr val="bg1"/>
            </a:solidFill>
            <a:prstDash val="solid"/>
            <a:miter lim="0"/>
            <a:headEnd/>
            <a:tailEnd/>
          </a:ln>
          <a:extLst/>
        </p:spPr>
        <p:txBody>
          <a:bodyPr lIns="0" tIns="0" rIns="0" bIns="0" anchor="ctr"/>
          <a:lstStyle/>
          <a:p>
            <a:pPr algn="ctr"/>
            <a:endParaRPr lang="fr-FR" sz="1800" dirty="0">
              <a:solidFill>
                <a:srgbClr val="FFFFFF"/>
              </a:solidFill>
              <a:latin typeface="+mj-lt"/>
              <a:ea typeface="ＭＳ Ｐゴシック" charset="0"/>
              <a:cs typeface="Arial Narrow"/>
            </a:endParaRPr>
          </a:p>
        </p:txBody>
      </p:sp>
      <p:sp>
        <p:nvSpPr>
          <p:cNvPr id="64" name="AutoShape 32"/>
          <p:cNvSpPr>
            <a:spLocks/>
          </p:cNvSpPr>
          <p:nvPr/>
        </p:nvSpPr>
        <p:spPr bwMode="auto">
          <a:xfrm>
            <a:off x="5076056" y="2708920"/>
            <a:ext cx="972000" cy="289028"/>
          </a:xfrm>
          <a:prstGeom prst="roundRect">
            <a:avLst>
              <a:gd name="adj" fmla="val 0"/>
            </a:avLst>
          </a:prstGeom>
          <a:gradFill rotWithShape="0">
            <a:gsLst>
              <a:gs pos="0">
                <a:srgbClr val="6C7472"/>
              </a:gs>
              <a:gs pos="100000">
                <a:srgbClr val="464658"/>
              </a:gs>
            </a:gsLst>
            <a:lin ang="5400000" scaled="1"/>
          </a:gradFill>
          <a:ln w="12700" cap="flat" cmpd="sng">
            <a:solidFill>
              <a:schemeClr val="bg1"/>
            </a:solidFill>
            <a:prstDash val="solid"/>
            <a:miter lim="0"/>
            <a:headEnd/>
            <a:tailEnd/>
          </a:ln>
          <a:extLst/>
        </p:spPr>
        <p:txBody>
          <a:bodyPr lIns="0" tIns="0" rIns="0" bIns="0" anchor="ctr"/>
          <a:lstStyle/>
          <a:p>
            <a:pPr algn="ctr"/>
            <a:endParaRPr lang="fr-FR" sz="1800" dirty="0">
              <a:solidFill>
                <a:srgbClr val="FFFFFF"/>
              </a:solidFill>
              <a:latin typeface="+mj-lt"/>
              <a:ea typeface="ＭＳ Ｐゴシック" charset="0"/>
              <a:cs typeface="Arial Narrow"/>
            </a:endParaRPr>
          </a:p>
        </p:txBody>
      </p:sp>
      <p:sp>
        <p:nvSpPr>
          <p:cNvPr id="65" name="AutoShape 32"/>
          <p:cNvSpPr>
            <a:spLocks/>
          </p:cNvSpPr>
          <p:nvPr/>
        </p:nvSpPr>
        <p:spPr bwMode="auto">
          <a:xfrm>
            <a:off x="5076056" y="3717032"/>
            <a:ext cx="972000" cy="289028"/>
          </a:xfrm>
          <a:prstGeom prst="roundRect">
            <a:avLst>
              <a:gd name="adj" fmla="val 0"/>
            </a:avLst>
          </a:prstGeom>
          <a:gradFill rotWithShape="0">
            <a:gsLst>
              <a:gs pos="0">
                <a:srgbClr val="6C7472"/>
              </a:gs>
              <a:gs pos="100000">
                <a:srgbClr val="464658"/>
              </a:gs>
            </a:gsLst>
            <a:lin ang="5400000" scaled="1"/>
          </a:gradFill>
          <a:ln w="12700" cap="flat" cmpd="sng">
            <a:solidFill>
              <a:schemeClr val="bg1"/>
            </a:solidFill>
            <a:prstDash val="solid"/>
            <a:miter lim="0"/>
            <a:headEnd/>
            <a:tailEnd/>
          </a:ln>
          <a:extLst/>
        </p:spPr>
        <p:txBody>
          <a:bodyPr lIns="0" tIns="0" rIns="0" bIns="0" anchor="ctr"/>
          <a:lstStyle/>
          <a:p>
            <a:pPr algn="ctr"/>
            <a:endParaRPr lang="fr-FR" sz="1800" dirty="0">
              <a:solidFill>
                <a:srgbClr val="FFFFFF"/>
              </a:solidFill>
              <a:latin typeface="+mj-lt"/>
              <a:ea typeface="ＭＳ Ｐゴシック" charset="0"/>
              <a:cs typeface="Arial Narrow"/>
            </a:endParaRPr>
          </a:p>
        </p:txBody>
      </p:sp>
      <p:sp>
        <p:nvSpPr>
          <p:cNvPr id="66" name="AutoShape 32"/>
          <p:cNvSpPr>
            <a:spLocks/>
          </p:cNvSpPr>
          <p:nvPr/>
        </p:nvSpPr>
        <p:spPr bwMode="auto">
          <a:xfrm>
            <a:off x="6052257" y="633602"/>
            <a:ext cx="972000" cy="289028"/>
          </a:xfrm>
          <a:prstGeom prst="roundRect">
            <a:avLst>
              <a:gd name="adj" fmla="val 0"/>
            </a:avLst>
          </a:prstGeom>
          <a:gradFill rotWithShape="0">
            <a:gsLst>
              <a:gs pos="0">
                <a:srgbClr val="77BB41"/>
              </a:gs>
              <a:gs pos="100000">
                <a:srgbClr val="007742"/>
              </a:gs>
            </a:gsLst>
            <a:lin ang="5400000"/>
          </a:gradFill>
          <a:ln w="12700" cap="flat" cmpd="sng">
            <a:solidFill>
              <a:schemeClr val="bg1"/>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ctr">
              <a:buClr>
                <a:srgbClr val="000000"/>
              </a:buClr>
              <a:buFont typeface="Arial" charset="0"/>
              <a:buNone/>
            </a:pPr>
            <a:endParaRPr lang="fr-FR" dirty="0">
              <a:latin typeface="+mj-lt"/>
            </a:endParaRPr>
          </a:p>
        </p:txBody>
      </p:sp>
      <p:sp>
        <p:nvSpPr>
          <p:cNvPr id="67" name="AutoShape 32"/>
          <p:cNvSpPr>
            <a:spLocks/>
          </p:cNvSpPr>
          <p:nvPr/>
        </p:nvSpPr>
        <p:spPr bwMode="auto">
          <a:xfrm>
            <a:off x="6012160" y="1700808"/>
            <a:ext cx="972000" cy="289028"/>
          </a:xfrm>
          <a:prstGeom prst="roundRect">
            <a:avLst>
              <a:gd name="adj" fmla="val 0"/>
            </a:avLst>
          </a:prstGeom>
          <a:gradFill rotWithShape="0">
            <a:gsLst>
              <a:gs pos="0">
                <a:srgbClr val="77BB41"/>
              </a:gs>
              <a:gs pos="100000">
                <a:srgbClr val="007742"/>
              </a:gs>
            </a:gsLst>
            <a:lin ang="5400000"/>
          </a:gradFill>
          <a:ln w="12700" cap="flat" cmpd="sng">
            <a:solidFill>
              <a:schemeClr val="bg1"/>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ctr">
              <a:buClr>
                <a:srgbClr val="000000"/>
              </a:buClr>
              <a:buFont typeface="Arial" charset="0"/>
              <a:buNone/>
            </a:pPr>
            <a:endParaRPr lang="fr-FR" dirty="0">
              <a:latin typeface="+mj-lt"/>
            </a:endParaRPr>
          </a:p>
        </p:txBody>
      </p:sp>
      <p:sp>
        <p:nvSpPr>
          <p:cNvPr id="68" name="AutoShape 32"/>
          <p:cNvSpPr>
            <a:spLocks/>
          </p:cNvSpPr>
          <p:nvPr/>
        </p:nvSpPr>
        <p:spPr bwMode="auto">
          <a:xfrm>
            <a:off x="6012160" y="2708920"/>
            <a:ext cx="972000" cy="289028"/>
          </a:xfrm>
          <a:prstGeom prst="roundRect">
            <a:avLst>
              <a:gd name="adj" fmla="val 0"/>
            </a:avLst>
          </a:prstGeom>
          <a:gradFill rotWithShape="0">
            <a:gsLst>
              <a:gs pos="0">
                <a:srgbClr val="77BB41"/>
              </a:gs>
              <a:gs pos="100000">
                <a:srgbClr val="007742"/>
              </a:gs>
            </a:gsLst>
            <a:lin ang="5400000"/>
          </a:gradFill>
          <a:ln w="12700" cap="flat" cmpd="sng">
            <a:solidFill>
              <a:schemeClr val="bg1"/>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ctr">
              <a:buClr>
                <a:srgbClr val="000000"/>
              </a:buClr>
              <a:buFont typeface="Arial" charset="0"/>
              <a:buNone/>
            </a:pPr>
            <a:endParaRPr lang="fr-FR" dirty="0">
              <a:latin typeface="+mj-lt"/>
            </a:endParaRPr>
          </a:p>
        </p:txBody>
      </p:sp>
      <p:sp>
        <p:nvSpPr>
          <p:cNvPr id="69" name="AutoShape 32"/>
          <p:cNvSpPr>
            <a:spLocks/>
          </p:cNvSpPr>
          <p:nvPr/>
        </p:nvSpPr>
        <p:spPr bwMode="auto">
          <a:xfrm>
            <a:off x="6084168" y="3429000"/>
            <a:ext cx="972000" cy="289028"/>
          </a:xfrm>
          <a:prstGeom prst="roundRect">
            <a:avLst>
              <a:gd name="adj" fmla="val 0"/>
            </a:avLst>
          </a:prstGeom>
          <a:gradFill rotWithShape="0">
            <a:gsLst>
              <a:gs pos="0">
                <a:srgbClr val="77BB41"/>
              </a:gs>
              <a:gs pos="100000">
                <a:srgbClr val="007742"/>
              </a:gs>
            </a:gsLst>
            <a:lin ang="5400000"/>
          </a:gradFill>
          <a:ln w="12700" cap="flat" cmpd="sng">
            <a:solidFill>
              <a:schemeClr val="bg1"/>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ctr">
              <a:buClr>
                <a:srgbClr val="000000"/>
              </a:buClr>
              <a:buFont typeface="Arial" charset="0"/>
              <a:buNone/>
            </a:pPr>
            <a:endParaRPr lang="fr-FR" dirty="0">
              <a:latin typeface="+mj-lt"/>
            </a:endParaRPr>
          </a:p>
        </p:txBody>
      </p:sp>
      <p:sp>
        <p:nvSpPr>
          <p:cNvPr id="70" name="AutoShape 32"/>
          <p:cNvSpPr>
            <a:spLocks/>
          </p:cNvSpPr>
          <p:nvPr/>
        </p:nvSpPr>
        <p:spPr bwMode="auto">
          <a:xfrm>
            <a:off x="7038365" y="633602"/>
            <a:ext cx="972000" cy="289028"/>
          </a:xfrm>
          <a:prstGeom prst="roundRect">
            <a:avLst>
              <a:gd name="adj" fmla="val 0"/>
            </a:avLst>
          </a:prstGeom>
          <a:gradFill rotWithShape="0">
            <a:gsLst>
              <a:gs pos="0">
                <a:srgbClr val="6C7472"/>
              </a:gs>
              <a:gs pos="100000">
                <a:srgbClr val="464658"/>
              </a:gs>
            </a:gsLst>
            <a:lin ang="5400000" scaled="1"/>
          </a:gradFill>
          <a:ln w="12700" cap="flat" cmpd="sng">
            <a:solidFill>
              <a:schemeClr val="bg1"/>
            </a:solidFill>
            <a:prstDash val="solid"/>
            <a:miter lim="0"/>
            <a:headEnd/>
            <a:tailEnd/>
          </a:ln>
          <a:extLst/>
        </p:spPr>
        <p:txBody>
          <a:bodyPr lIns="0" tIns="0" rIns="0" bIns="0" anchor="ctr"/>
          <a:lstStyle/>
          <a:p>
            <a:pPr algn="ctr"/>
            <a:endParaRPr lang="fr-FR" sz="1800" dirty="0">
              <a:solidFill>
                <a:srgbClr val="FFFFFF"/>
              </a:solidFill>
              <a:latin typeface="+mj-lt"/>
              <a:ea typeface="ＭＳ Ｐゴシック" charset="0"/>
              <a:cs typeface="Arial Narrow"/>
            </a:endParaRPr>
          </a:p>
        </p:txBody>
      </p:sp>
      <p:sp>
        <p:nvSpPr>
          <p:cNvPr id="71" name="AutoShape 32"/>
          <p:cNvSpPr>
            <a:spLocks/>
          </p:cNvSpPr>
          <p:nvPr/>
        </p:nvSpPr>
        <p:spPr bwMode="auto">
          <a:xfrm>
            <a:off x="7020272" y="1700808"/>
            <a:ext cx="972000" cy="289028"/>
          </a:xfrm>
          <a:prstGeom prst="roundRect">
            <a:avLst>
              <a:gd name="adj" fmla="val 0"/>
            </a:avLst>
          </a:prstGeom>
          <a:gradFill rotWithShape="0">
            <a:gsLst>
              <a:gs pos="0">
                <a:srgbClr val="6C7472"/>
              </a:gs>
              <a:gs pos="100000">
                <a:srgbClr val="464658"/>
              </a:gs>
            </a:gsLst>
            <a:lin ang="5400000" scaled="1"/>
          </a:gradFill>
          <a:ln w="12700" cap="flat" cmpd="sng">
            <a:solidFill>
              <a:schemeClr val="bg1"/>
            </a:solidFill>
            <a:prstDash val="solid"/>
            <a:miter lim="0"/>
            <a:headEnd/>
            <a:tailEnd/>
          </a:ln>
          <a:extLst/>
        </p:spPr>
        <p:txBody>
          <a:bodyPr lIns="0" tIns="0" rIns="0" bIns="0" anchor="ctr"/>
          <a:lstStyle/>
          <a:p>
            <a:pPr algn="ctr"/>
            <a:endParaRPr lang="fr-FR" sz="1800" dirty="0">
              <a:solidFill>
                <a:srgbClr val="FFFFFF"/>
              </a:solidFill>
              <a:latin typeface="+mj-lt"/>
              <a:ea typeface="ＭＳ Ｐゴシック" charset="0"/>
              <a:cs typeface="Arial Narrow"/>
            </a:endParaRPr>
          </a:p>
        </p:txBody>
      </p:sp>
      <p:sp>
        <p:nvSpPr>
          <p:cNvPr id="72" name="AutoShape 32"/>
          <p:cNvSpPr>
            <a:spLocks/>
          </p:cNvSpPr>
          <p:nvPr/>
        </p:nvSpPr>
        <p:spPr bwMode="auto">
          <a:xfrm>
            <a:off x="7020272" y="2348880"/>
            <a:ext cx="972000" cy="289028"/>
          </a:xfrm>
          <a:prstGeom prst="roundRect">
            <a:avLst>
              <a:gd name="adj" fmla="val 0"/>
            </a:avLst>
          </a:prstGeom>
          <a:gradFill rotWithShape="0">
            <a:gsLst>
              <a:gs pos="0">
                <a:srgbClr val="6C7472"/>
              </a:gs>
              <a:gs pos="100000">
                <a:srgbClr val="464658"/>
              </a:gs>
            </a:gsLst>
            <a:lin ang="5400000" scaled="1"/>
          </a:gradFill>
          <a:ln w="12700" cap="flat" cmpd="sng">
            <a:solidFill>
              <a:schemeClr val="bg1"/>
            </a:solidFill>
            <a:prstDash val="solid"/>
            <a:miter lim="0"/>
            <a:headEnd/>
            <a:tailEnd/>
          </a:ln>
          <a:extLst/>
        </p:spPr>
        <p:txBody>
          <a:bodyPr lIns="0" tIns="0" rIns="0" bIns="0" anchor="ctr"/>
          <a:lstStyle/>
          <a:p>
            <a:pPr algn="ctr"/>
            <a:endParaRPr lang="fr-FR" sz="1800" dirty="0">
              <a:solidFill>
                <a:srgbClr val="FFFFFF"/>
              </a:solidFill>
              <a:latin typeface="+mj-lt"/>
              <a:ea typeface="ＭＳ Ｐゴシック" charset="0"/>
              <a:cs typeface="Arial Narrow"/>
            </a:endParaRPr>
          </a:p>
        </p:txBody>
      </p:sp>
      <p:sp>
        <p:nvSpPr>
          <p:cNvPr id="73" name="AutoShape 32"/>
          <p:cNvSpPr>
            <a:spLocks/>
          </p:cNvSpPr>
          <p:nvPr/>
        </p:nvSpPr>
        <p:spPr bwMode="auto">
          <a:xfrm>
            <a:off x="7020272" y="3717032"/>
            <a:ext cx="972000" cy="289028"/>
          </a:xfrm>
          <a:prstGeom prst="roundRect">
            <a:avLst>
              <a:gd name="adj" fmla="val 0"/>
            </a:avLst>
          </a:prstGeom>
          <a:gradFill rotWithShape="0">
            <a:gsLst>
              <a:gs pos="0">
                <a:srgbClr val="6C7472"/>
              </a:gs>
              <a:gs pos="100000">
                <a:srgbClr val="464658"/>
              </a:gs>
            </a:gsLst>
            <a:lin ang="5400000" scaled="1"/>
          </a:gradFill>
          <a:ln w="12700" cap="flat" cmpd="sng">
            <a:solidFill>
              <a:schemeClr val="bg1"/>
            </a:solidFill>
            <a:prstDash val="solid"/>
            <a:miter lim="0"/>
            <a:headEnd/>
            <a:tailEnd/>
          </a:ln>
          <a:extLst/>
        </p:spPr>
        <p:txBody>
          <a:bodyPr lIns="0" tIns="0" rIns="0" bIns="0" anchor="ctr"/>
          <a:lstStyle/>
          <a:p>
            <a:pPr algn="ctr"/>
            <a:endParaRPr lang="fr-FR" sz="1800" dirty="0">
              <a:solidFill>
                <a:srgbClr val="FFFFFF"/>
              </a:solidFill>
              <a:latin typeface="+mj-lt"/>
              <a:ea typeface="ＭＳ Ｐゴシック" charset="0"/>
              <a:cs typeface="Arial Narrow"/>
            </a:endParaRPr>
          </a:p>
        </p:txBody>
      </p:sp>
      <p:sp>
        <p:nvSpPr>
          <p:cNvPr id="74" name="AutoShape 32"/>
          <p:cNvSpPr>
            <a:spLocks/>
          </p:cNvSpPr>
          <p:nvPr/>
        </p:nvSpPr>
        <p:spPr bwMode="auto">
          <a:xfrm>
            <a:off x="8018035" y="633602"/>
            <a:ext cx="972000" cy="289028"/>
          </a:xfrm>
          <a:prstGeom prst="roundRect">
            <a:avLst>
              <a:gd name="adj" fmla="val 0"/>
            </a:avLst>
          </a:prstGeom>
          <a:gradFill rotWithShape="0">
            <a:gsLst>
              <a:gs pos="0">
                <a:srgbClr val="77BB41"/>
              </a:gs>
              <a:gs pos="100000">
                <a:srgbClr val="007742"/>
              </a:gs>
            </a:gsLst>
            <a:lin ang="5400000"/>
          </a:gradFill>
          <a:ln w="12700" cap="flat" cmpd="sng">
            <a:solidFill>
              <a:schemeClr val="bg1"/>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ctr">
              <a:buClr>
                <a:srgbClr val="000000"/>
              </a:buClr>
              <a:buFont typeface="Arial" charset="0"/>
              <a:buNone/>
            </a:pPr>
            <a:endParaRPr lang="fr-FR" dirty="0">
              <a:latin typeface="+mj-lt"/>
            </a:endParaRPr>
          </a:p>
        </p:txBody>
      </p:sp>
      <p:sp>
        <p:nvSpPr>
          <p:cNvPr id="75" name="AutoShape 32"/>
          <p:cNvSpPr>
            <a:spLocks/>
          </p:cNvSpPr>
          <p:nvPr/>
        </p:nvSpPr>
        <p:spPr bwMode="auto">
          <a:xfrm>
            <a:off x="8028384" y="1412776"/>
            <a:ext cx="972000" cy="289028"/>
          </a:xfrm>
          <a:prstGeom prst="roundRect">
            <a:avLst>
              <a:gd name="adj" fmla="val 0"/>
            </a:avLst>
          </a:prstGeom>
          <a:gradFill rotWithShape="0">
            <a:gsLst>
              <a:gs pos="0">
                <a:srgbClr val="77BB41"/>
              </a:gs>
              <a:gs pos="100000">
                <a:srgbClr val="007742"/>
              </a:gs>
            </a:gsLst>
            <a:lin ang="5400000"/>
          </a:gradFill>
          <a:ln w="12700" cap="flat" cmpd="sng">
            <a:solidFill>
              <a:schemeClr val="bg1"/>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ctr">
              <a:buClr>
                <a:srgbClr val="000000"/>
              </a:buClr>
              <a:buFont typeface="Arial" charset="0"/>
              <a:buNone/>
            </a:pPr>
            <a:endParaRPr lang="fr-FR" dirty="0">
              <a:latin typeface="+mj-lt"/>
            </a:endParaRPr>
          </a:p>
        </p:txBody>
      </p:sp>
      <p:sp>
        <p:nvSpPr>
          <p:cNvPr id="76" name="AutoShape 32"/>
          <p:cNvSpPr>
            <a:spLocks/>
          </p:cNvSpPr>
          <p:nvPr/>
        </p:nvSpPr>
        <p:spPr bwMode="auto">
          <a:xfrm>
            <a:off x="8028384" y="3068960"/>
            <a:ext cx="972000" cy="289028"/>
          </a:xfrm>
          <a:prstGeom prst="roundRect">
            <a:avLst>
              <a:gd name="adj" fmla="val 0"/>
            </a:avLst>
          </a:prstGeom>
          <a:gradFill rotWithShape="0">
            <a:gsLst>
              <a:gs pos="0">
                <a:srgbClr val="77BB41"/>
              </a:gs>
              <a:gs pos="100000">
                <a:srgbClr val="007742"/>
              </a:gs>
            </a:gsLst>
            <a:lin ang="5400000"/>
          </a:gradFill>
          <a:ln w="12700" cap="flat" cmpd="sng">
            <a:solidFill>
              <a:schemeClr val="bg1"/>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ctr">
              <a:buClr>
                <a:srgbClr val="000000"/>
              </a:buClr>
              <a:buFont typeface="Arial" charset="0"/>
              <a:buNone/>
            </a:pPr>
            <a:endParaRPr lang="fr-FR" dirty="0">
              <a:latin typeface="+mj-lt"/>
            </a:endParaRPr>
          </a:p>
        </p:txBody>
      </p:sp>
      <p:sp>
        <p:nvSpPr>
          <p:cNvPr id="77" name="AutoShape 32"/>
          <p:cNvSpPr>
            <a:spLocks/>
          </p:cNvSpPr>
          <p:nvPr/>
        </p:nvSpPr>
        <p:spPr bwMode="auto">
          <a:xfrm>
            <a:off x="8028384" y="4077072"/>
            <a:ext cx="972000" cy="289028"/>
          </a:xfrm>
          <a:prstGeom prst="roundRect">
            <a:avLst>
              <a:gd name="adj" fmla="val 0"/>
            </a:avLst>
          </a:prstGeom>
          <a:gradFill rotWithShape="0">
            <a:gsLst>
              <a:gs pos="0">
                <a:srgbClr val="77BB41"/>
              </a:gs>
              <a:gs pos="100000">
                <a:srgbClr val="007742"/>
              </a:gs>
            </a:gsLst>
            <a:lin ang="5400000"/>
          </a:gradFill>
          <a:ln w="12700" cap="flat" cmpd="sng">
            <a:solidFill>
              <a:schemeClr val="bg1"/>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ctr">
              <a:buClr>
                <a:srgbClr val="000000"/>
              </a:buClr>
              <a:buFont typeface="Arial" charset="0"/>
              <a:buNone/>
            </a:pPr>
            <a:endParaRPr lang="fr-FR" dirty="0">
              <a:latin typeface="+mj-lt"/>
            </a:endParaRPr>
          </a:p>
        </p:txBody>
      </p:sp>
    </p:spTree>
    <p:extLst>
      <p:ext uri="{BB962C8B-B14F-4D97-AF65-F5344CB8AC3E}">
        <p14:creationId xmlns="" xmlns:p14="http://schemas.microsoft.com/office/powerpoint/2010/main" val="261952849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6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6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64"/>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65"/>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66"/>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67"/>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68"/>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69"/>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70"/>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71"/>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72"/>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73"/>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74"/>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75"/>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76"/>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1" grpId="0" animBg="1"/>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e 3"/>
          <p:cNvGrpSpPr/>
          <p:nvPr/>
        </p:nvGrpSpPr>
        <p:grpSpPr>
          <a:xfrm>
            <a:off x="251520" y="188640"/>
            <a:ext cx="8532440" cy="1414036"/>
            <a:chOff x="0" y="0"/>
            <a:chExt cx="9642269" cy="1567928"/>
          </a:xfrm>
        </p:grpSpPr>
        <p:grpSp>
          <p:nvGrpSpPr>
            <p:cNvPr id="5" name="Group 209"/>
            <p:cNvGrpSpPr>
              <a:grpSpLocks/>
            </p:cNvGrpSpPr>
            <p:nvPr/>
          </p:nvGrpSpPr>
          <p:grpSpPr bwMode="auto">
            <a:xfrm>
              <a:off x="7686681" y="57150"/>
              <a:ext cx="1420813" cy="458788"/>
              <a:chOff x="7686681" y="57150"/>
              <a:chExt cx="895" cy="289"/>
            </a:xfrm>
          </p:grpSpPr>
          <p:grpSp>
            <p:nvGrpSpPr>
              <p:cNvPr id="66" name="Group 159"/>
              <p:cNvGrpSpPr>
                <a:grpSpLocks/>
              </p:cNvGrpSpPr>
              <p:nvPr/>
            </p:nvGrpSpPr>
            <p:grpSpPr bwMode="auto">
              <a:xfrm>
                <a:off x="7686773" y="57266"/>
                <a:ext cx="742" cy="173"/>
                <a:chOff x="7686773" y="57266"/>
                <a:chExt cx="742" cy="173"/>
              </a:xfrm>
            </p:grpSpPr>
            <p:grpSp>
              <p:nvGrpSpPr>
                <p:cNvPr id="116" name="Group 87"/>
                <p:cNvGrpSpPr>
                  <a:grpSpLocks/>
                </p:cNvGrpSpPr>
                <p:nvPr/>
              </p:nvGrpSpPr>
              <p:grpSpPr bwMode="auto">
                <a:xfrm>
                  <a:off x="7686967" y="57266"/>
                  <a:ext cx="548" cy="111"/>
                  <a:chOff x="7686967" y="57266"/>
                  <a:chExt cx="548" cy="111"/>
                </a:xfrm>
              </p:grpSpPr>
              <p:sp>
                <p:nvSpPr>
                  <p:cNvPr id="188" name="Oval 85"/>
                  <p:cNvSpPr>
                    <a:spLocks noChangeArrowheads="1"/>
                  </p:cNvSpPr>
                  <p:nvPr/>
                </p:nvSpPr>
                <p:spPr bwMode="auto">
                  <a:xfrm>
                    <a:off x="7687414" y="57266"/>
                    <a:ext cx="101" cy="98"/>
                  </a:xfrm>
                  <a:prstGeom prst="ellipse">
                    <a:avLst/>
                  </a:prstGeom>
                  <a:solidFill>
                    <a:srgbClr val="000000"/>
                  </a:solidFill>
                  <a:ln w="12700">
                    <a:no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189" name="Rectangle 188"/>
                  <p:cNvSpPr>
                    <a:spLocks noChangeArrowheads="1"/>
                  </p:cNvSpPr>
                  <p:nvPr/>
                </p:nvSpPr>
                <p:spPr bwMode="auto">
                  <a:xfrm>
                    <a:off x="7686967" y="57279"/>
                    <a:ext cx="171" cy="98"/>
                  </a:xfrm>
                  <a:prstGeom prst="rect">
                    <a:avLst/>
                  </a:prstGeom>
                  <a:solidFill>
                    <a:srgbClr val="000000"/>
                  </a:solidFill>
                  <a:ln w="12700">
                    <a:noFill/>
                    <a:miter lim="800000"/>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grpSp>
            <p:grpSp>
              <p:nvGrpSpPr>
                <p:cNvPr id="117" name="Group 158"/>
                <p:cNvGrpSpPr>
                  <a:grpSpLocks/>
                </p:cNvGrpSpPr>
                <p:nvPr/>
              </p:nvGrpSpPr>
              <p:grpSpPr bwMode="auto">
                <a:xfrm>
                  <a:off x="7686773" y="57273"/>
                  <a:ext cx="731" cy="166"/>
                  <a:chOff x="7686773" y="57273"/>
                  <a:chExt cx="731" cy="166"/>
                </a:xfrm>
              </p:grpSpPr>
              <p:grpSp>
                <p:nvGrpSpPr>
                  <p:cNvPr id="118" name="Group 150"/>
                  <p:cNvGrpSpPr>
                    <a:grpSpLocks/>
                  </p:cNvGrpSpPr>
                  <p:nvPr/>
                </p:nvGrpSpPr>
                <p:grpSpPr bwMode="auto">
                  <a:xfrm>
                    <a:off x="7686976" y="57286"/>
                    <a:ext cx="528" cy="153"/>
                    <a:chOff x="7686976" y="57286"/>
                    <a:chExt cx="528" cy="153"/>
                  </a:xfrm>
                </p:grpSpPr>
                <p:grpSp>
                  <p:nvGrpSpPr>
                    <p:cNvPr id="126" name="Group 118"/>
                    <p:cNvGrpSpPr>
                      <a:grpSpLocks/>
                    </p:cNvGrpSpPr>
                    <p:nvPr/>
                  </p:nvGrpSpPr>
                  <p:grpSpPr bwMode="auto">
                    <a:xfrm>
                      <a:off x="7686976" y="57295"/>
                      <a:ext cx="136" cy="144"/>
                      <a:chOff x="7686976" y="57295"/>
                      <a:chExt cx="136" cy="144"/>
                    </a:xfrm>
                  </p:grpSpPr>
                  <p:grpSp>
                    <p:nvGrpSpPr>
                      <p:cNvPr id="158" name="Group 91"/>
                      <p:cNvGrpSpPr>
                        <a:grpSpLocks/>
                      </p:cNvGrpSpPr>
                      <p:nvPr/>
                    </p:nvGrpSpPr>
                    <p:grpSpPr bwMode="auto">
                      <a:xfrm>
                        <a:off x="7686976" y="57295"/>
                        <a:ext cx="136" cy="144"/>
                        <a:chOff x="7686976" y="57295"/>
                        <a:chExt cx="136" cy="144"/>
                      </a:xfrm>
                    </p:grpSpPr>
                    <p:sp>
                      <p:nvSpPr>
                        <p:cNvPr id="185" name="Oval 88"/>
                        <p:cNvSpPr>
                          <a:spLocks noChangeArrowheads="1"/>
                        </p:cNvSpPr>
                        <p:nvPr/>
                      </p:nvSpPr>
                      <p:spPr bwMode="auto">
                        <a:xfrm>
                          <a:off x="7686993" y="57295"/>
                          <a:ext cx="119" cy="143"/>
                        </a:xfrm>
                        <a:prstGeom prst="ellipse">
                          <a:avLst/>
                        </a:prstGeom>
                        <a:solidFill>
                          <a:srgbClr val="000000"/>
                        </a:solidFill>
                        <a:ln w="12700">
                          <a:no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186" name="Arc 89"/>
                        <p:cNvSpPr>
                          <a:spLocks/>
                        </p:cNvSpPr>
                        <p:nvPr/>
                      </p:nvSpPr>
                      <p:spPr bwMode="auto">
                        <a:xfrm>
                          <a:off x="7686977" y="57353"/>
                          <a:ext cx="77" cy="86"/>
                        </a:xfrm>
                        <a:custGeom>
                          <a:avLst/>
                          <a:gdLst>
                            <a:gd name="G0" fmla="+- 21600 0 0"/>
                            <a:gd name="G1" fmla="+- 254 0 0"/>
                            <a:gd name="G2" fmla="+- 21600 0 0"/>
                            <a:gd name="T0" fmla="*/ 25234 w 25234"/>
                            <a:gd name="T1" fmla="*/ 21546 h 21854"/>
                            <a:gd name="T2" fmla="*/ 1 w 25234"/>
                            <a:gd name="T3" fmla="*/ 0 h 21854"/>
                            <a:gd name="T4" fmla="*/ 21600 w 25234"/>
                            <a:gd name="T5" fmla="*/ 254 h 21854"/>
                          </a:gdLst>
                          <a:ahLst/>
                          <a:cxnLst>
                            <a:cxn ang="0">
                              <a:pos x="T0" y="T1"/>
                            </a:cxn>
                            <a:cxn ang="0">
                              <a:pos x="T2" y="T3"/>
                            </a:cxn>
                            <a:cxn ang="0">
                              <a:pos x="T4" y="T5"/>
                            </a:cxn>
                          </a:cxnLst>
                          <a:rect l="0" t="0" r="r" b="b"/>
                          <a:pathLst>
                            <a:path w="25234" h="21854" fill="none" extrusionOk="0">
                              <a:moveTo>
                                <a:pt x="25234" y="21546"/>
                              </a:moveTo>
                              <a:cubicBezTo>
                                <a:pt x="24033" y="21751"/>
                                <a:pt x="22817" y="21853"/>
                                <a:pt x="21600" y="21854"/>
                              </a:cubicBezTo>
                              <a:cubicBezTo>
                                <a:pt x="9670" y="21854"/>
                                <a:pt x="0" y="12183"/>
                                <a:pt x="0" y="254"/>
                              </a:cubicBezTo>
                              <a:cubicBezTo>
                                <a:pt x="-1" y="169"/>
                                <a:pt x="0" y="84"/>
                                <a:pt x="1" y="0"/>
                              </a:cubicBezTo>
                            </a:path>
                            <a:path w="25234" h="21854" stroke="0" extrusionOk="0">
                              <a:moveTo>
                                <a:pt x="25234" y="21546"/>
                              </a:moveTo>
                              <a:cubicBezTo>
                                <a:pt x="24033" y="21751"/>
                                <a:pt x="22817" y="21853"/>
                                <a:pt x="21600" y="21854"/>
                              </a:cubicBezTo>
                              <a:cubicBezTo>
                                <a:pt x="9670" y="21854"/>
                                <a:pt x="0" y="12183"/>
                                <a:pt x="0" y="254"/>
                              </a:cubicBezTo>
                              <a:cubicBezTo>
                                <a:pt x="-1" y="169"/>
                                <a:pt x="0" y="84"/>
                                <a:pt x="1" y="0"/>
                              </a:cubicBezTo>
                              <a:lnTo>
                                <a:pt x="21600" y="254"/>
                              </a:lnTo>
                              <a:close/>
                            </a:path>
                          </a:pathLst>
                        </a:custGeom>
                        <a:solidFill>
                          <a:srgbClr val="000000"/>
                        </a:solidFill>
                        <a:ln w="12700" cap="rnd">
                          <a:no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187" name="Arc 90"/>
                        <p:cNvSpPr>
                          <a:spLocks/>
                        </p:cNvSpPr>
                        <p:nvPr/>
                      </p:nvSpPr>
                      <p:spPr bwMode="auto">
                        <a:xfrm>
                          <a:off x="7686976" y="57297"/>
                          <a:ext cx="78" cy="60"/>
                        </a:xfrm>
                        <a:custGeom>
                          <a:avLst/>
                          <a:gdLst>
                            <a:gd name="G0" fmla="+- 21597 0 0"/>
                            <a:gd name="G1" fmla="+- 21598 0 0"/>
                            <a:gd name="G2" fmla="+- 21600 0 0"/>
                            <a:gd name="T0" fmla="*/ 0 w 21597"/>
                            <a:gd name="T1" fmla="*/ 21243 h 21598"/>
                            <a:gd name="T2" fmla="*/ 21324 w 21597"/>
                            <a:gd name="T3" fmla="*/ 0 h 21598"/>
                            <a:gd name="T4" fmla="*/ 21597 w 21597"/>
                            <a:gd name="T5" fmla="*/ 21598 h 21598"/>
                          </a:gdLst>
                          <a:ahLst/>
                          <a:cxnLst>
                            <a:cxn ang="0">
                              <a:pos x="T0" y="T1"/>
                            </a:cxn>
                            <a:cxn ang="0">
                              <a:pos x="T2" y="T3"/>
                            </a:cxn>
                            <a:cxn ang="0">
                              <a:pos x="T4" y="T5"/>
                            </a:cxn>
                          </a:cxnLst>
                          <a:rect l="0" t="0" r="r" b="b"/>
                          <a:pathLst>
                            <a:path w="21597" h="21598" fill="none" extrusionOk="0">
                              <a:moveTo>
                                <a:pt x="-1" y="21242"/>
                              </a:moveTo>
                              <a:cubicBezTo>
                                <a:pt x="191" y="9559"/>
                                <a:pt x="9640" y="147"/>
                                <a:pt x="21323" y="-1"/>
                              </a:cubicBezTo>
                            </a:path>
                            <a:path w="21597" h="21598" stroke="0" extrusionOk="0">
                              <a:moveTo>
                                <a:pt x="-1" y="21242"/>
                              </a:moveTo>
                              <a:cubicBezTo>
                                <a:pt x="191" y="9559"/>
                                <a:pt x="9640" y="147"/>
                                <a:pt x="21323" y="-1"/>
                              </a:cubicBezTo>
                              <a:lnTo>
                                <a:pt x="21597" y="21598"/>
                              </a:lnTo>
                              <a:close/>
                            </a:path>
                          </a:pathLst>
                        </a:custGeom>
                        <a:solidFill>
                          <a:srgbClr val="000000"/>
                        </a:solidFill>
                        <a:ln w="12700" cap="rnd">
                          <a:no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grpSp>
                  <p:grpSp>
                    <p:nvGrpSpPr>
                      <p:cNvPr id="159" name="Group 117"/>
                      <p:cNvGrpSpPr>
                        <a:grpSpLocks/>
                      </p:cNvGrpSpPr>
                      <p:nvPr/>
                    </p:nvGrpSpPr>
                    <p:grpSpPr bwMode="auto">
                      <a:xfrm>
                        <a:off x="7687023" y="57324"/>
                        <a:ext cx="65" cy="82"/>
                        <a:chOff x="7687023" y="57324"/>
                        <a:chExt cx="65" cy="82"/>
                      </a:xfrm>
                    </p:grpSpPr>
                    <p:sp>
                      <p:nvSpPr>
                        <p:cNvPr id="160" name="Oval 92"/>
                        <p:cNvSpPr>
                          <a:spLocks noChangeArrowheads="1"/>
                        </p:cNvSpPr>
                        <p:nvPr/>
                      </p:nvSpPr>
                      <p:spPr bwMode="auto">
                        <a:xfrm>
                          <a:off x="7687025" y="57328"/>
                          <a:ext cx="58" cy="76"/>
                        </a:xfrm>
                        <a:prstGeom prst="ellipse">
                          <a:avLst/>
                        </a:prstGeom>
                        <a:solidFill>
                          <a:srgbClr val="000000"/>
                        </a:solidFill>
                        <a:ln w="25400">
                          <a:solidFill>
                            <a:srgbClr val="C0C0C0"/>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grpSp>
                      <p:nvGrpSpPr>
                        <p:cNvPr id="161" name="Group 116"/>
                        <p:cNvGrpSpPr>
                          <a:grpSpLocks/>
                        </p:cNvGrpSpPr>
                        <p:nvPr/>
                      </p:nvGrpSpPr>
                      <p:grpSpPr bwMode="auto">
                        <a:xfrm>
                          <a:off x="7687023" y="57324"/>
                          <a:ext cx="65" cy="82"/>
                          <a:chOff x="7687023" y="57324"/>
                          <a:chExt cx="65" cy="82"/>
                        </a:xfrm>
                      </p:grpSpPr>
                      <p:sp>
                        <p:nvSpPr>
                          <p:cNvPr id="162" name="Freeform 93"/>
                          <p:cNvSpPr>
                            <a:spLocks/>
                          </p:cNvSpPr>
                          <p:nvPr/>
                        </p:nvSpPr>
                        <p:spPr bwMode="auto">
                          <a:xfrm>
                            <a:off x="7687023" y="57324"/>
                            <a:ext cx="65" cy="82"/>
                          </a:xfrm>
                          <a:custGeom>
                            <a:avLst/>
                            <a:gdLst/>
                            <a:ahLst/>
                            <a:cxnLst>
                              <a:cxn ang="0">
                                <a:pos x="40" y="1"/>
                              </a:cxn>
                              <a:cxn ang="0">
                                <a:pos x="42" y="33"/>
                              </a:cxn>
                              <a:cxn ang="0">
                                <a:pos x="63" y="29"/>
                              </a:cxn>
                              <a:cxn ang="0">
                                <a:pos x="64" y="34"/>
                              </a:cxn>
                              <a:cxn ang="0">
                                <a:pos x="64" y="38"/>
                              </a:cxn>
                              <a:cxn ang="0">
                                <a:pos x="47" y="48"/>
                              </a:cxn>
                              <a:cxn ang="0">
                                <a:pos x="53" y="75"/>
                              </a:cxn>
                              <a:cxn ang="0">
                                <a:pos x="49" y="78"/>
                              </a:cxn>
                              <a:cxn ang="0">
                                <a:pos x="47" y="81"/>
                              </a:cxn>
                              <a:cxn ang="0">
                                <a:pos x="35" y="54"/>
                              </a:cxn>
                              <a:cxn ang="0">
                                <a:pos x="16" y="80"/>
                              </a:cxn>
                              <a:cxn ang="0">
                                <a:pos x="12" y="77"/>
                              </a:cxn>
                              <a:cxn ang="0">
                                <a:pos x="8" y="72"/>
                              </a:cxn>
                              <a:cxn ang="0">
                                <a:pos x="24" y="47"/>
                              </a:cxn>
                              <a:cxn ang="0">
                                <a:pos x="0" y="32"/>
                              </a:cxn>
                              <a:cxn ang="0">
                                <a:pos x="2" y="24"/>
                              </a:cxn>
                              <a:cxn ang="0">
                                <a:pos x="4" y="22"/>
                              </a:cxn>
                              <a:cxn ang="0">
                                <a:pos x="27" y="32"/>
                              </a:cxn>
                              <a:cxn ang="0">
                                <a:pos x="31" y="0"/>
                              </a:cxn>
                              <a:cxn ang="0">
                                <a:pos x="40" y="1"/>
                              </a:cxn>
                            </a:cxnLst>
                            <a:rect l="0" t="0" r="r" b="b"/>
                            <a:pathLst>
                              <a:path w="65" h="82">
                                <a:moveTo>
                                  <a:pt x="40" y="1"/>
                                </a:moveTo>
                                <a:lnTo>
                                  <a:pt x="42" y="33"/>
                                </a:lnTo>
                                <a:lnTo>
                                  <a:pt x="63" y="29"/>
                                </a:lnTo>
                                <a:lnTo>
                                  <a:pt x="64" y="34"/>
                                </a:lnTo>
                                <a:lnTo>
                                  <a:pt x="64" y="38"/>
                                </a:lnTo>
                                <a:lnTo>
                                  <a:pt x="47" y="48"/>
                                </a:lnTo>
                                <a:lnTo>
                                  <a:pt x="53" y="75"/>
                                </a:lnTo>
                                <a:lnTo>
                                  <a:pt x="49" y="78"/>
                                </a:lnTo>
                                <a:lnTo>
                                  <a:pt x="47" y="81"/>
                                </a:lnTo>
                                <a:lnTo>
                                  <a:pt x="35" y="54"/>
                                </a:lnTo>
                                <a:lnTo>
                                  <a:pt x="16" y="80"/>
                                </a:lnTo>
                                <a:lnTo>
                                  <a:pt x="12" y="77"/>
                                </a:lnTo>
                                <a:lnTo>
                                  <a:pt x="8" y="72"/>
                                </a:lnTo>
                                <a:lnTo>
                                  <a:pt x="24" y="47"/>
                                </a:lnTo>
                                <a:lnTo>
                                  <a:pt x="0" y="32"/>
                                </a:lnTo>
                                <a:lnTo>
                                  <a:pt x="2" y="24"/>
                                </a:lnTo>
                                <a:lnTo>
                                  <a:pt x="4" y="22"/>
                                </a:lnTo>
                                <a:lnTo>
                                  <a:pt x="27" y="32"/>
                                </a:lnTo>
                                <a:lnTo>
                                  <a:pt x="31" y="0"/>
                                </a:lnTo>
                                <a:lnTo>
                                  <a:pt x="40" y="1"/>
                                </a:lnTo>
                              </a:path>
                            </a:pathLst>
                          </a:custGeom>
                          <a:solidFill>
                            <a:srgbClr val="000000"/>
                          </a:solidFill>
                          <a:ln w="25400" cap="rnd" cmpd="sng">
                            <a:solidFill>
                              <a:srgbClr val="C0C0C0"/>
                            </a:solidFill>
                            <a:prstDash val="solid"/>
                            <a:round/>
                            <a:headEnd type="none" w="med" len="med"/>
                            <a:tailEnd type="none" w="med" len="med"/>
                          </a:ln>
                          <a:effec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grpSp>
                        <p:nvGrpSpPr>
                          <p:cNvPr id="163" name="Group 96"/>
                          <p:cNvGrpSpPr>
                            <a:grpSpLocks/>
                          </p:cNvGrpSpPr>
                          <p:nvPr/>
                        </p:nvGrpSpPr>
                        <p:grpSpPr bwMode="auto">
                          <a:xfrm>
                            <a:off x="7687063" y="57361"/>
                            <a:ext cx="7" cy="6"/>
                            <a:chOff x="7687063" y="57361"/>
                            <a:chExt cx="7" cy="6"/>
                          </a:xfrm>
                        </p:grpSpPr>
                        <p:sp>
                          <p:nvSpPr>
                            <p:cNvPr id="183" name="Oval 94"/>
                            <p:cNvSpPr>
                              <a:spLocks noChangeArrowheads="1"/>
                            </p:cNvSpPr>
                            <p:nvPr/>
                          </p:nvSpPr>
                          <p:spPr bwMode="auto">
                            <a:xfrm>
                              <a:off x="7687063" y="57361"/>
                              <a:ext cx="7" cy="6"/>
                            </a:xfrm>
                            <a:prstGeom prst="ellipse">
                              <a:avLst/>
                            </a:prstGeom>
                            <a:solidFill>
                              <a:srgbClr val="000000"/>
                            </a:solidFill>
                            <a:ln w="12700">
                              <a:no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184" name="Oval 95"/>
                            <p:cNvSpPr>
                              <a:spLocks noChangeArrowheads="1"/>
                            </p:cNvSpPr>
                            <p:nvPr/>
                          </p:nvSpPr>
                          <p:spPr bwMode="auto">
                            <a:xfrm>
                              <a:off x="7687065" y="57362"/>
                              <a:ext cx="4" cy="3"/>
                            </a:xfrm>
                            <a:prstGeom prst="ellipse">
                              <a:avLst/>
                            </a:prstGeom>
                            <a:solidFill>
                              <a:srgbClr val="FFFFFF"/>
                            </a:solidFill>
                            <a:ln w="12700">
                              <a:no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grpSp>
                      <p:grpSp>
                        <p:nvGrpSpPr>
                          <p:cNvPr id="164" name="Group 99"/>
                          <p:cNvGrpSpPr>
                            <a:grpSpLocks/>
                          </p:cNvGrpSpPr>
                          <p:nvPr/>
                        </p:nvGrpSpPr>
                        <p:grpSpPr bwMode="auto">
                          <a:xfrm>
                            <a:off x="7687045" y="57360"/>
                            <a:ext cx="5" cy="5"/>
                            <a:chOff x="7687045" y="57360"/>
                            <a:chExt cx="5" cy="5"/>
                          </a:xfrm>
                        </p:grpSpPr>
                        <p:sp>
                          <p:nvSpPr>
                            <p:cNvPr id="181" name="Oval 97"/>
                            <p:cNvSpPr>
                              <a:spLocks noChangeArrowheads="1"/>
                            </p:cNvSpPr>
                            <p:nvPr/>
                          </p:nvSpPr>
                          <p:spPr bwMode="auto">
                            <a:xfrm>
                              <a:off x="7687045" y="57360"/>
                              <a:ext cx="5" cy="5"/>
                            </a:xfrm>
                            <a:prstGeom prst="ellipse">
                              <a:avLst/>
                            </a:prstGeom>
                            <a:solidFill>
                              <a:srgbClr val="000000"/>
                            </a:solidFill>
                            <a:ln w="12700">
                              <a:no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182" name="Oval 98"/>
                            <p:cNvSpPr>
                              <a:spLocks noChangeArrowheads="1"/>
                            </p:cNvSpPr>
                            <p:nvPr/>
                          </p:nvSpPr>
                          <p:spPr bwMode="auto">
                            <a:xfrm>
                              <a:off x="7687046" y="57361"/>
                              <a:ext cx="3" cy="3"/>
                            </a:xfrm>
                            <a:prstGeom prst="ellipse">
                              <a:avLst/>
                            </a:prstGeom>
                            <a:solidFill>
                              <a:srgbClr val="FFFFFF"/>
                            </a:solidFill>
                            <a:ln w="12700">
                              <a:no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grpSp>
                      <p:grpSp>
                        <p:nvGrpSpPr>
                          <p:cNvPr id="165" name="Group 102"/>
                          <p:cNvGrpSpPr>
                            <a:grpSpLocks/>
                          </p:cNvGrpSpPr>
                          <p:nvPr/>
                        </p:nvGrpSpPr>
                        <p:grpSpPr bwMode="auto">
                          <a:xfrm>
                            <a:off x="7687055" y="57353"/>
                            <a:ext cx="7" cy="6"/>
                            <a:chOff x="7687055" y="57353"/>
                            <a:chExt cx="7" cy="6"/>
                          </a:xfrm>
                        </p:grpSpPr>
                        <p:sp>
                          <p:nvSpPr>
                            <p:cNvPr id="179" name="Oval 100"/>
                            <p:cNvSpPr>
                              <a:spLocks noChangeArrowheads="1"/>
                            </p:cNvSpPr>
                            <p:nvPr/>
                          </p:nvSpPr>
                          <p:spPr bwMode="auto">
                            <a:xfrm>
                              <a:off x="7687055" y="57353"/>
                              <a:ext cx="7" cy="6"/>
                            </a:xfrm>
                            <a:prstGeom prst="ellipse">
                              <a:avLst/>
                            </a:prstGeom>
                            <a:solidFill>
                              <a:srgbClr val="000000"/>
                            </a:solidFill>
                            <a:ln w="12700">
                              <a:no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180" name="Oval 101"/>
                            <p:cNvSpPr>
                              <a:spLocks noChangeArrowheads="1"/>
                            </p:cNvSpPr>
                            <p:nvPr/>
                          </p:nvSpPr>
                          <p:spPr bwMode="auto">
                            <a:xfrm>
                              <a:off x="7687056" y="57354"/>
                              <a:ext cx="4" cy="3"/>
                            </a:xfrm>
                            <a:prstGeom prst="ellipse">
                              <a:avLst/>
                            </a:prstGeom>
                            <a:solidFill>
                              <a:srgbClr val="FFFFFF"/>
                            </a:solidFill>
                            <a:ln w="12700">
                              <a:no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grpSp>
                      <p:grpSp>
                        <p:nvGrpSpPr>
                          <p:cNvPr id="166" name="Group 105"/>
                          <p:cNvGrpSpPr>
                            <a:grpSpLocks/>
                          </p:cNvGrpSpPr>
                          <p:nvPr/>
                        </p:nvGrpSpPr>
                        <p:grpSpPr bwMode="auto">
                          <a:xfrm>
                            <a:off x="7687047" y="57372"/>
                            <a:ext cx="7" cy="7"/>
                            <a:chOff x="7687047" y="57372"/>
                            <a:chExt cx="7" cy="7"/>
                          </a:xfrm>
                        </p:grpSpPr>
                        <p:sp>
                          <p:nvSpPr>
                            <p:cNvPr id="177" name="Oval 103"/>
                            <p:cNvSpPr>
                              <a:spLocks noChangeArrowheads="1"/>
                            </p:cNvSpPr>
                            <p:nvPr/>
                          </p:nvSpPr>
                          <p:spPr bwMode="auto">
                            <a:xfrm>
                              <a:off x="7687047" y="57372"/>
                              <a:ext cx="7" cy="7"/>
                            </a:xfrm>
                            <a:prstGeom prst="ellipse">
                              <a:avLst/>
                            </a:prstGeom>
                            <a:solidFill>
                              <a:srgbClr val="000000"/>
                            </a:solidFill>
                            <a:ln w="12700">
                              <a:no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178" name="Oval 104"/>
                            <p:cNvSpPr>
                              <a:spLocks noChangeArrowheads="1"/>
                            </p:cNvSpPr>
                            <p:nvPr/>
                          </p:nvSpPr>
                          <p:spPr bwMode="auto">
                            <a:xfrm>
                              <a:off x="7687048" y="57373"/>
                              <a:ext cx="3" cy="4"/>
                            </a:xfrm>
                            <a:prstGeom prst="ellipse">
                              <a:avLst/>
                            </a:prstGeom>
                            <a:solidFill>
                              <a:srgbClr val="FFFFFF"/>
                            </a:solidFill>
                            <a:ln w="12700">
                              <a:no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grpSp>
                      <p:sp>
                        <p:nvSpPr>
                          <p:cNvPr id="167" name="Oval 106"/>
                          <p:cNvSpPr>
                            <a:spLocks noChangeArrowheads="1"/>
                          </p:cNvSpPr>
                          <p:nvPr/>
                        </p:nvSpPr>
                        <p:spPr bwMode="auto">
                          <a:xfrm>
                            <a:off x="7687051" y="57361"/>
                            <a:ext cx="12" cy="11"/>
                          </a:xfrm>
                          <a:prstGeom prst="ellipse">
                            <a:avLst/>
                          </a:prstGeom>
                          <a:solidFill>
                            <a:srgbClr val="FFFFFF"/>
                          </a:solidFill>
                          <a:ln w="12700">
                            <a:no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grpSp>
                        <p:nvGrpSpPr>
                          <p:cNvPr id="168" name="Group 109"/>
                          <p:cNvGrpSpPr>
                            <a:grpSpLocks/>
                          </p:cNvGrpSpPr>
                          <p:nvPr/>
                        </p:nvGrpSpPr>
                        <p:grpSpPr bwMode="auto">
                          <a:xfrm>
                            <a:off x="7687061" y="57372"/>
                            <a:ext cx="7" cy="7"/>
                            <a:chOff x="7687061" y="57372"/>
                            <a:chExt cx="7" cy="7"/>
                          </a:xfrm>
                        </p:grpSpPr>
                        <p:sp>
                          <p:nvSpPr>
                            <p:cNvPr id="175" name="Oval 107"/>
                            <p:cNvSpPr>
                              <a:spLocks noChangeArrowheads="1"/>
                            </p:cNvSpPr>
                            <p:nvPr/>
                          </p:nvSpPr>
                          <p:spPr bwMode="auto">
                            <a:xfrm>
                              <a:off x="7687061" y="57372"/>
                              <a:ext cx="7" cy="7"/>
                            </a:xfrm>
                            <a:prstGeom prst="ellipse">
                              <a:avLst/>
                            </a:prstGeom>
                            <a:solidFill>
                              <a:srgbClr val="000000"/>
                            </a:solidFill>
                            <a:ln w="12700">
                              <a:no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176" name="Oval 108"/>
                            <p:cNvSpPr>
                              <a:spLocks noChangeArrowheads="1"/>
                            </p:cNvSpPr>
                            <p:nvPr/>
                          </p:nvSpPr>
                          <p:spPr bwMode="auto">
                            <a:xfrm>
                              <a:off x="7687063" y="57373"/>
                              <a:ext cx="3" cy="4"/>
                            </a:xfrm>
                            <a:prstGeom prst="ellipse">
                              <a:avLst/>
                            </a:prstGeom>
                            <a:solidFill>
                              <a:srgbClr val="FFFFFF"/>
                            </a:solidFill>
                            <a:ln w="12700">
                              <a:no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grpSp>
                      <p:grpSp>
                        <p:nvGrpSpPr>
                          <p:cNvPr id="169" name="Group 115"/>
                          <p:cNvGrpSpPr>
                            <a:grpSpLocks/>
                          </p:cNvGrpSpPr>
                          <p:nvPr/>
                        </p:nvGrpSpPr>
                        <p:grpSpPr bwMode="auto">
                          <a:xfrm>
                            <a:off x="7687047" y="57357"/>
                            <a:ext cx="30" cy="22"/>
                            <a:chOff x="7687047" y="57357"/>
                            <a:chExt cx="30" cy="22"/>
                          </a:xfrm>
                        </p:grpSpPr>
                        <p:sp>
                          <p:nvSpPr>
                            <p:cNvPr id="170" name="Line 110"/>
                            <p:cNvSpPr>
                              <a:spLocks noChangeShapeType="1"/>
                            </p:cNvSpPr>
                            <p:nvPr/>
                          </p:nvSpPr>
                          <p:spPr bwMode="auto">
                            <a:xfrm flipH="1">
                              <a:off x="7687052" y="57360"/>
                              <a:ext cx="20" cy="3"/>
                            </a:xfrm>
                            <a:prstGeom prst="line">
                              <a:avLst/>
                            </a:prstGeom>
                            <a:noFill/>
                            <a:ln w="25400">
                              <a:solidFill>
                                <a:srgbClr val="C0C0C0"/>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171" name="Line 111"/>
                            <p:cNvSpPr>
                              <a:spLocks noChangeShapeType="1"/>
                            </p:cNvSpPr>
                            <p:nvPr/>
                          </p:nvSpPr>
                          <p:spPr bwMode="auto">
                            <a:xfrm>
                              <a:off x="7687051" y="57357"/>
                              <a:ext cx="4" cy="6"/>
                            </a:xfrm>
                            <a:prstGeom prst="line">
                              <a:avLst/>
                            </a:prstGeom>
                            <a:noFill/>
                            <a:ln w="25400">
                              <a:solidFill>
                                <a:srgbClr val="C0C0C0"/>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172" name="Line 112"/>
                            <p:cNvSpPr>
                              <a:spLocks noChangeShapeType="1"/>
                            </p:cNvSpPr>
                            <p:nvPr/>
                          </p:nvSpPr>
                          <p:spPr bwMode="auto">
                            <a:xfrm flipH="1" flipV="1">
                              <a:off x="7687052" y="57360"/>
                              <a:ext cx="25" cy="19"/>
                            </a:xfrm>
                            <a:prstGeom prst="line">
                              <a:avLst/>
                            </a:prstGeom>
                            <a:noFill/>
                            <a:ln w="25400">
                              <a:solidFill>
                                <a:srgbClr val="C0C0C0"/>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173" name="Line 113"/>
                            <p:cNvSpPr>
                              <a:spLocks noChangeShapeType="1"/>
                            </p:cNvSpPr>
                            <p:nvPr/>
                          </p:nvSpPr>
                          <p:spPr bwMode="auto">
                            <a:xfrm flipV="1">
                              <a:off x="7687047" y="57360"/>
                              <a:ext cx="7" cy="18"/>
                            </a:xfrm>
                            <a:prstGeom prst="line">
                              <a:avLst/>
                            </a:prstGeom>
                            <a:noFill/>
                            <a:ln w="25400">
                              <a:solidFill>
                                <a:srgbClr val="C0C0C0"/>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174" name="Line 114"/>
                            <p:cNvSpPr>
                              <a:spLocks noChangeShapeType="1"/>
                            </p:cNvSpPr>
                            <p:nvPr/>
                          </p:nvSpPr>
                          <p:spPr bwMode="auto">
                            <a:xfrm>
                              <a:off x="7687057" y="57371"/>
                              <a:ext cx="0" cy="7"/>
                            </a:xfrm>
                            <a:prstGeom prst="line">
                              <a:avLst/>
                            </a:prstGeom>
                            <a:noFill/>
                            <a:ln w="25400">
                              <a:solidFill>
                                <a:srgbClr val="C0C0C0"/>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grpSp>
                    </p:grpSp>
                  </p:grpSp>
                </p:grpSp>
                <p:grpSp>
                  <p:nvGrpSpPr>
                    <p:cNvPr id="127" name="Group 149"/>
                    <p:cNvGrpSpPr>
                      <a:grpSpLocks/>
                    </p:cNvGrpSpPr>
                    <p:nvPr/>
                  </p:nvGrpSpPr>
                  <p:grpSpPr bwMode="auto">
                    <a:xfrm>
                      <a:off x="7687386" y="57286"/>
                      <a:ext cx="118" cy="123"/>
                      <a:chOff x="7687386" y="57286"/>
                      <a:chExt cx="118" cy="123"/>
                    </a:xfrm>
                  </p:grpSpPr>
                  <p:grpSp>
                    <p:nvGrpSpPr>
                      <p:cNvPr id="128" name="Group 121"/>
                      <p:cNvGrpSpPr>
                        <a:grpSpLocks/>
                      </p:cNvGrpSpPr>
                      <p:nvPr/>
                    </p:nvGrpSpPr>
                    <p:grpSpPr bwMode="auto">
                      <a:xfrm>
                        <a:off x="7687386" y="57286"/>
                        <a:ext cx="118" cy="123"/>
                        <a:chOff x="7687386" y="57286"/>
                        <a:chExt cx="118" cy="123"/>
                      </a:xfrm>
                    </p:grpSpPr>
                    <p:sp>
                      <p:nvSpPr>
                        <p:cNvPr id="156" name="Oval 119"/>
                        <p:cNvSpPr>
                          <a:spLocks noChangeArrowheads="1"/>
                        </p:cNvSpPr>
                        <p:nvPr/>
                      </p:nvSpPr>
                      <p:spPr bwMode="auto">
                        <a:xfrm>
                          <a:off x="7687399" y="57286"/>
                          <a:ext cx="105" cy="122"/>
                        </a:xfrm>
                        <a:prstGeom prst="ellipse">
                          <a:avLst/>
                        </a:prstGeom>
                        <a:solidFill>
                          <a:srgbClr val="000000"/>
                        </a:solidFill>
                        <a:ln w="12700">
                          <a:no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157" name="Arc 120"/>
                        <p:cNvSpPr>
                          <a:spLocks/>
                        </p:cNvSpPr>
                        <p:nvPr/>
                      </p:nvSpPr>
                      <p:spPr bwMode="auto">
                        <a:xfrm>
                          <a:off x="7687386" y="57359"/>
                          <a:ext cx="63" cy="50"/>
                        </a:xfrm>
                        <a:custGeom>
                          <a:avLst/>
                          <a:gdLst>
                            <a:gd name="G0" fmla="+- 21600 0 0"/>
                            <a:gd name="G1" fmla="+- 436 0 0"/>
                            <a:gd name="G2" fmla="+- 21600 0 0"/>
                            <a:gd name="T0" fmla="*/ 21600 w 21600"/>
                            <a:gd name="T1" fmla="*/ 22036 h 22036"/>
                            <a:gd name="T2" fmla="*/ 4 w 21600"/>
                            <a:gd name="T3" fmla="*/ 0 h 22036"/>
                            <a:gd name="T4" fmla="*/ 21600 w 21600"/>
                            <a:gd name="T5" fmla="*/ 436 h 22036"/>
                          </a:gdLst>
                          <a:ahLst/>
                          <a:cxnLst>
                            <a:cxn ang="0">
                              <a:pos x="T0" y="T1"/>
                            </a:cxn>
                            <a:cxn ang="0">
                              <a:pos x="T2" y="T3"/>
                            </a:cxn>
                            <a:cxn ang="0">
                              <a:pos x="T4" y="T5"/>
                            </a:cxn>
                          </a:cxnLst>
                          <a:rect l="0" t="0" r="r" b="b"/>
                          <a:pathLst>
                            <a:path w="21600" h="22036" fill="none" extrusionOk="0">
                              <a:moveTo>
                                <a:pt x="21600" y="22036"/>
                              </a:moveTo>
                              <a:cubicBezTo>
                                <a:pt x="9670" y="22036"/>
                                <a:pt x="0" y="12365"/>
                                <a:pt x="0" y="436"/>
                              </a:cubicBezTo>
                              <a:cubicBezTo>
                                <a:pt x="-1" y="290"/>
                                <a:pt x="1" y="145"/>
                                <a:pt x="4" y="0"/>
                              </a:cubicBezTo>
                            </a:path>
                            <a:path w="21600" h="22036" stroke="0" extrusionOk="0">
                              <a:moveTo>
                                <a:pt x="21600" y="22036"/>
                              </a:moveTo>
                              <a:cubicBezTo>
                                <a:pt x="9670" y="22036"/>
                                <a:pt x="0" y="12365"/>
                                <a:pt x="0" y="436"/>
                              </a:cubicBezTo>
                              <a:cubicBezTo>
                                <a:pt x="-1" y="290"/>
                                <a:pt x="1" y="145"/>
                                <a:pt x="4" y="0"/>
                              </a:cubicBezTo>
                              <a:lnTo>
                                <a:pt x="21600" y="436"/>
                              </a:lnTo>
                              <a:close/>
                            </a:path>
                          </a:pathLst>
                        </a:custGeom>
                        <a:solidFill>
                          <a:srgbClr val="000000"/>
                        </a:solidFill>
                        <a:ln w="12700" cap="rnd">
                          <a:no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grpSp>
                  <p:grpSp>
                    <p:nvGrpSpPr>
                      <p:cNvPr id="129" name="Group 148"/>
                      <p:cNvGrpSpPr>
                        <a:grpSpLocks/>
                      </p:cNvGrpSpPr>
                      <p:nvPr/>
                    </p:nvGrpSpPr>
                    <p:grpSpPr bwMode="auto">
                      <a:xfrm>
                        <a:off x="7687412" y="57311"/>
                        <a:ext cx="74" cy="73"/>
                        <a:chOff x="7687412" y="57311"/>
                        <a:chExt cx="74" cy="73"/>
                      </a:xfrm>
                    </p:grpSpPr>
                    <p:sp>
                      <p:nvSpPr>
                        <p:cNvPr id="130" name="Oval 122"/>
                        <p:cNvSpPr>
                          <a:spLocks noChangeArrowheads="1"/>
                        </p:cNvSpPr>
                        <p:nvPr/>
                      </p:nvSpPr>
                      <p:spPr bwMode="auto">
                        <a:xfrm>
                          <a:off x="7687418" y="57317"/>
                          <a:ext cx="62" cy="62"/>
                        </a:xfrm>
                        <a:prstGeom prst="ellipse">
                          <a:avLst/>
                        </a:prstGeom>
                        <a:solidFill>
                          <a:srgbClr val="000000"/>
                        </a:solidFill>
                        <a:ln w="25400">
                          <a:solidFill>
                            <a:srgbClr val="C0C0C0"/>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131" name="Freeform 123"/>
                        <p:cNvSpPr>
                          <a:spLocks/>
                        </p:cNvSpPr>
                        <p:nvPr/>
                      </p:nvSpPr>
                      <p:spPr bwMode="auto">
                        <a:xfrm>
                          <a:off x="7687412" y="57311"/>
                          <a:ext cx="74" cy="73"/>
                        </a:xfrm>
                        <a:custGeom>
                          <a:avLst/>
                          <a:gdLst/>
                          <a:ahLst/>
                          <a:cxnLst>
                            <a:cxn ang="0">
                              <a:pos x="45" y="0"/>
                            </a:cxn>
                            <a:cxn ang="0">
                              <a:pos x="45" y="31"/>
                            </a:cxn>
                            <a:cxn ang="0">
                              <a:pos x="71" y="26"/>
                            </a:cxn>
                            <a:cxn ang="0">
                              <a:pos x="72" y="29"/>
                            </a:cxn>
                            <a:cxn ang="0">
                              <a:pos x="73" y="35"/>
                            </a:cxn>
                            <a:cxn ang="0">
                              <a:pos x="48" y="44"/>
                            </a:cxn>
                            <a:cxn ang="0">
                              <a:pos x="60" y="67"/>
                            </a:cxn>
                            <a:cxn ang="0">
                              <a:pos x="55" y="70"/>
                            </a:cxn>
                            <a:cxn ang="0">
                              <a:pos x="51" y="72"/>
                            </a:cxn>
                            <a:cxn ang="0">
                              <a:pos x="37" y="53"/>
                            </a:cxn>
                            <a:cxn ang="0">
                              <a:pos x="19" y="70"/>
                            </a:cxn>
                            <a:cxn ang="0">
                              <a:pos x="15" y="68"/>
                            </a:cxn>
                            <a:cxn ang="0">
                              <a:pos x="11" y="64"/>
                            </a:cxn>
                            <a:cxn ang="0">
                              <a:pos x="27" y="43"/>
                            </a:cxn>
                            <a:cxn ang="0">
                              <a:pos x="4" y="31"/>
                            </a:cxn>
                            <a:cxn ang="0">
                              <a:pos x="0" y="29"/>
                            </a:cxn>
                            <a:cxn ang="0">
                              <a:pos x="2" y="23"/>
                            </a:cxn>
                            <a:cxn ang="0">
                              <a:pos x="3" y="21"/>
                            </a:cxn>
                            <a:cxn ang="0">
                              <a:pos x="34" y="31"/>
                            </a:cxn>
                            <a:cxn ang="0">
                              <a:pos x="35" y="0"/>
                            </a:cxn>
                            <a:cxn ang="0">
                              <a:pos x="40" y="0"/>
                            </a:cxn>
                            <a:cxn ang="0">
                              <a:pos x="45" y="0"/>
                            </a:cxn>
                          </a:cxnLst>
                          <a:rect l="0" t="0" r="r" b="b"/>
                          <a:pathLst>
                            <a:path w="74" h="73">
                              <a:moveTo>
                                <a:pt x="45" y="0"/>
                              </a:moveTo>
                              <a:lnTo>
                                <a:pt x="45" y="31"/>
                              </a:lnTo>
                              <a:lnTo>
                                <a:pt x="71" y="26"/>
                              </a:lnTo>
                              <a:lnTo>
                                <a:pt x="72" y="29"/>
                              </a:lnTo>
                              <a:lnTo>
                                <a:pt x="73" y="35"/>
                              </a:lnTo>
                              <a:lnTo>
                                <a:pt x="48" y="44"/>
                              </a:lnTo>
                              <a:lnTo>
                                <a:pt x="60" y="67"/>
                              </a:lnTo>
                              <a:lnTo>
                                <a:pt x="55" y="70"/>
                              </a:lnTo>
                              <a:lnTo>
                                <a:pt x="51" y="72"/>
                              </a:lnTo>
                              <a:lnTo>
                                <a:pt x="37" y="53"/>
                              </a:lnTo>
                              <a:lnTo>
                                <a:pt x="19" y="70"/>
                              </a:lnTo>
                              <a:lnTo>
                                <a:pt x="15" y="68"/>
                              </a:lnTo>
                              <a:lnTo>
                                <a:pt x="11" y="64"/>
                              </a:lnTo>
                              <a:lnTo>
                                <a:pt x="27" y="43"/>
                              </a:lnTo>
                              <a:lnTo>
                                <a:pt x="4" y="31"/>
                              </a:lnTo>
                              <a:lnTo>
                                <a:pt x="0" y="29"/>
                              </a:lnTo>
                              <a:lnTo>
                                <a:pt x="2" y="23"/>
                              </a:lnTo>
                              <a:lnTo>
                                <a:pt x="3" y="21"/>
                              </a:lnTo>
                              <a:lnTo>
                                <a:pt x="34" y="31"/>
                              </a:lnTo>
                              <a:lnTo>
                                <a:pt x="35" y="0"/>
                              </a:lnTo>
                              <a:lnTo>
                                <a:pt x="40" y="0"/>
                              </a:lnTo>
                              <a:lnTo>
                                <a:pt x="45" y="0"/>
                              </a:lnTo>
                            </a:path>
                          </a:pathLst>
                        </a:custGeom>
                        <a:solidFill>
                          <a:srgbClr val="000000"/>
                        </a:solidFill>
                        <a:ln w="25400" cap="rnd" cmpd="sng">
                          <a:solidFill>
                            <a:srgbClr val="C0C0C0"/>
                          </a:solidFill>
                          <a:prstDash val="solid"/>
                          <a:round/>
                          <a:headEnd type="none" w="med" len="med"/>
                          <a:tailEnd type="none" w="med" len="med"/>
                        </a:ln>
                        <a:effec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grpSp>
                      <p:nvGrpSpPr>
                        <p:cNvPr id="132" name="Group 139"/>
                        <p:cNvGrpSpPr>
                          <a:grpSpLocks/>
                        </p:cNvGrpSpPr>
                        <p:nvPr/>
                      </p:nvGrpSpPr>
                      <p:grpSpPr bwMode="auto">
                        <a:xfrm>
                          <a:off x="7687438" y="57335"/>
                          <a:ext cx="25" cy="28"/>
                          <a:chOff x="7687438" y="57335"/>
                          <a:chExt cx="25" cy="28"/>
                        </a:xfrm>
                      </p:grpSpPr>
                      <p:grpSp>
                        <p:nvGrpSpPr>
                          <p:cNvPr id="141" name="Group 126"/>
                          <p:cNvGrpSpPr>
                            <a:grpSpLocks/>
                          </p:cNvGrpSpPr>
                          <p:nvPr/>
                        </p:nvGrpSpPr>
                        <p:grpSpPr bwMode="auto">
                          <a:xfrm>
                            <a:off x="7687456" y="57344"/>
                            <a:ext cx="7" cy="6"/>
                            <a:chOff x="7687456" y="57344"/>
                            <a:chExt cx="7" cy="6"/>
                          </a:xfrm>
                        </p:grpSpPr>
                        <p:sp>
                          <p:nvSpPr>
                            <p:cNvPr id="154" name="Oval 124"/>
                            <p:cNvSpPr>
                              <a:spLocks noChangeArrowheads="1"/>
                            </p:cNvSpPr>
                            <p:nvPr/>
                          </p:nvSpPr>
                          <p:spPr bwMode="auto">
                            <a:xfrm>
                              <a:off x="7687456" y="57344"/>
                              <a:ext cx="7" cy="6"/>
                            </a:xfrm>
                            <a:prstGeom prst="ellipse">
                              <a:avLst/>
                            </a:prstGeom>
                            <a:solidFill>
                              <a:srgbClr val="000000"/>
                            </a:solidFill>
                            <a:ln w="12700">
                              <a:no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155" name="Oval 125"/>
                            <p:cNvSpPr>
                              <a:spLocks noChangeArrowheads="1"/>
                            </p:cNvSpPr>
                            <p:nvPr/>
                          </p:nvSpPr>
                          <p:spPr bwMode="auto">
                            <a:xfrm>
                              <a:off x="7687459" y="57346"/>
                              <a:ext cx="3" cy="2"/>
                            </a:xfrm>
                            <a:prstGeom prst="ellipse">
                              <a:avLst/>
                            </a:prstGeom>
                            <a:solidFill>
                              <a:srgbClr val="FFFFFF"/>
                            </a:solidFill>
                            <a:ln w="12700">
                              <a:no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grpSp>
                      <p:grpSp>
                        <p:nvGrpSpPr>
                          <p:cNvPr id="142" name="Group 129"/>
                          <p:cNvGrpSpPr>
                            <a:grpSpLocks/>
                          </p:cNvGrpSpPr>
                          <p:nvPr/>
                        </p:nvGrpSpPr>
                        <p:grpSpPr bwMode="auto">
                          <a:xfrm>
                            <a:off x="7687438" y="57342"/>
                            <a:ext cx="6" cy="7"/>
                            <a:chOff x="7687438" y="57342"/>
                            <a:chExt cx="6" cy="7"/>
                          </a:xfrm>
                        </p:grpSpPr>
                        <p:sp>
                          <p:nvSpPr>
                            <p:cNvPr id="152" name="Oval 127"/>
                            <p:cNvSpPr>
                              <a:spLocks noChangeArrowheads="1"/>
                            </p:cNvSpPr>
                            <p:nvPr/>
                          </p:nvSpPr>
                          <p:spPr bwMode="auto">
                            <a:xfrm>
                              <a:off x="7687438" y="57342"/>
                              <a:ext cx="6" cy="7"/>
                            </a:xfrm>
                            <a:prstGeom prst="ellipse">
                              <a:avLst/>
                            </a:prstGeom>
                            <a:solidFill>
                              <a:srgbClr val="000000"/>
                            </a:solidFill>
                            <a:ln w="12700">
                              <a:no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153" name="Oval 128"/>
                            <p:cNvSpPr>
                              <a:spLocks noChangeArrowheads="1"/>
                            </p:cNvSpPr>
                            <p:nvPr/>
                          </p:nvSpPr>
                          <p:spPr bwMode="auto">
                            <a:xfrm>
                              <a:off x="7687439" y="57345"/>
                              <a:ext cx="4" cy="3"/>
                            </a:xfrm>
                            <a:prstGeom prst="ellipse">
                              <a:avLst/>
                            </a:prstGeom>
                            <a:solidFill>
                              <a:srgbClr val="FFFFFF"/>
                            </a:solidFill>
                            <a:ln w="12700">
                              <a:no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grpSp>
                      <p:grpSp>
                        <p:nvGrpSpPr>
                          <p:cNvPr id="143" name="Group 132"/>
                          <p:cNvGrpSpPr>
                            <a:grpSpLocks/>
                          </p:cNvGrpSpPr>
                          <p:nvPr/>
                        </p:nvGrpSpPr>
                        <p:grpSpPr bwMode="auto">
                          <a:xfrm>
                            <a:off x="7687448" y="57335"/>
                            <a:ext cx="7" cy="7"/>
                            <a:chOff x="7687448" y="57335"/>
                            <a:chExt cx="7" cy="7"/>
                          </a:xfrm>
                        </p:grpSpPr>
                        <p:sp>
                          <p:nvSpPr>
                            <p:cNvPr id="150" name="Oval 130"/>
                            <p:cNvSpPr>
                              <a:spLocks noChangeArrowheads="1"/>
                            </p:cNvSpPr>
                            <p:nvPr/>
                          </p:nvSpPr>
                          <p:spPr bwMode="auto">
                            <a:xfrm>
                              <a:off x="7687448" y="57335"/>
                              <a:ext cx="7" cy="7"/>
                            </a:xfrm>
                            <a:prstGeom prst="ellipse">
                              <a:avLst/>
                            </a:prstGeom>
                            <a:solidFill>
                              <a:srgbClr val="000000"/>
                            </a:solidFill>
                            <a:ln w="12700">
                              <a:no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151" name="Oval 131"/>
                            <p:cNvSpPr>
                              <a:spLocks noChangeArrowheads="1"/>
                            </p:cNvSpPr>
                            <p:nvPr/>
                          </p:nvSpPr>
                          <p:spPr bwMode="auto">
                            <a:xfrm>
                              <a:off x="7687451" y="57338"/>
                              <a:ext cx="2" cy="2"/>
                            </a:xfrm>
                            <a:prstGeom prst="ellipse">
                              <a:avLst/>
                            </a:prstGeom>
                            <a:solidFill>
                              <a:srgbClr val="FFFFFF"/>
                            </a:solidFill>
                            <a:ln w="12700">
                              <a:no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grpSp>
                      <p:grpSp>
                        <p:nvGrpSpPr>
                          <p:cNvPr id="144" name="Group 135"/>
                          <p:cNvGrpSpPr>
                            <a:grpSpLocks/>
                          </p:cNvGrpSpPr>
                          <p:nvPr/>
                        </p:nvGrpSpPr>
                        <p:grpSpPr bwMode="auto">
                          <a:xfrm>
                            <a:off x="7687440" y="57356"/>
                            <a:ext cx="7" cy="6"/>
                            <a:chOff x="7687440" y="57356"/>
                            <a:chExt cx="7" cy="6"/>
                          </a:xfrm>
                        </p:grpSpPr>
                        <p:sp>
                          <p:nvSpPr>
                            <p:cNvPr id="148" name="Oval 133"/>
                            <p:cNvSpPr>
                              <a:spLocks noChangeArrowheads="1"/>
                            </p:cNvSpPr>
                            <p:nvPr/>
                          </p:nvSpPr>
                          <p:spPr bwMode="auto">
                            <a:xfrm>
                              <a:off x="7687440" y="57356"/>
                              <a:ext cx="7" cy="6"/>
                            </a:xfrm>
                            <a:prstGeom prst="ellipse">
                              <a:avLst/>
                            </a:prstGeom>
                            <a:solidFill>
                              <a:srgbClr val="000000"/>
                            </a:solidFill>
                            <a:ln w="12700">
                              <a:no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149" name="Oval 134"/>
                            <p:cNvSpPr>
                              <a:spLocks noChangeArrowheads="1"/>
                            </p:cNvSpPr>
                            <p:nvPr/>
                          </p:nvSpPr>
                          <p:spPr bwMode="auto">
                            <a:xfrm>
                              <a:off x="7687443" y="57359"/>
                              <a:ext cx="2" cy="2"/>
                            </a:xfrm>
                            <a:prstGeom prst="ellipse">
                              <a:avLst/>
                            </a:prstGeom>
                            <a:solidFill>
                              <a:srgbClr val="FFFFFF"/>
                            </a:solidFill>
                            <a:ln w="12700">
                              <a:no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grpSp>
                      <p:grpSp>
                        <p:nvGrpSpPr>
                          <p:cNvPr id="145" name="Group 138"/>
                          <p:cNvGrpSpPr>
                            <a:grpSpLocks/>
                          </p:cNvGrpSpPr>
                          <p:nvPr/>
                        </p:nvGrpSpPr>
                        <p:grpSpPr bwMode="auto">
                          <a:xfrm>
                            <a:off x="7687453" y="57357"/>
                            <a:ext cx="6" cy="6"/>
                            <a:chOff x="7687453" y="57357"/>
                            <a:chExt cx="6" cy="6"/>
                          </a:xfrm>
                        </p:grpSpPr>
                        <p:sp>
                          <p:nvSpPr>
                            <p:cNvPr id="146" name="Oval 136"/>
                            <p:cNvSpPr>
                              <a:spLocks noChangeArrowheads="1"/>
                            </p:cNvSpPr>
                            <p:nvPr/>
                          </p:nvSpPr>
                          <p:spPr bwMode="auto">
                            <a:xfrm>
                              <a:off x="7687453" y="57357"/>
                              <a:ext cx="6" cy="6"/>
                            </a:xfrm>
                            <a:prstGeom prst="ellipse">
                              <a:avLst/>
                            </a:prstGeom>
                            <a:solidFill>
                              <a:srgbClr val="000000"/>
                            </a:solidFill>
                            <a:ln w="12700">
                              <a:no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147" name="Oval 137"/>
                            <p:cNvSpPr>
                              <a:spLocks noChangeArrowheads="1"/>
                            </p:cNvSpPr>
                            <p:nvPr/>
                          </p:nvSpPr>
                          <p:spPr bwMode="auto">
                            <a:xfrm>
                              <a:off x="7687454" y="57359"/>
                              <a:ext cx="2" cy="3"/>
                            </a:xfrm>
                            <a:prstGeom prst="ellipse">
                              <a:avLst/>
                            </a:prstGeom>
                            <a:solidFill>
                              <a:srgbClr val="FFFFFF"/>
                            </a:solidFill>
                            <a:ln w="12700">
                              <a:no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grpSp>
                    </p:grpSp>
                    <p:grpSp>
                      <p:nvGrpSpPr>
                        <p:cNvPr id="133" name="Group 147"/>
                        <p:cNvGrpSpPr>
                          <a:grpSpLocks/>
                        </p:cNvGrpSpPr>
                        <p:nvPr/>
                      </p:nvGrpSpPr>
                      <p:grpSpPr bwMode="auto">
                        <a:xfrm>
                          <a:off x="7687440" y="57341"/>
                          <a:ext cx="27" cy="23"/>
                          <a:chOff x="7687440" y="57341"/>
                          <a:chExt cx="27" cy="23"/>
                        </a:xfrm>
                      </p:grpSpPr>
                      <p:grpSp>
                        <p:nvGrpSpPr>
                          <p:cNvPr id="134" name="Group 145"/>
                          <p:cNvGrpSpPr>
                            <a:grpSpLocks/>
                          </p:cNvGrpSpPr>
                          <p:nvPr/>
                        </p:nvGrpSpPr>
                        <p:grpSpPr bwMode="auto">
                          <a:xfrm>
                            <a:off x="7687440" y="57341"/>
                            <a:ext cx="27" cy="21"/>
                            <a:chOff x="7687440" y="57341"/>
                            <a:chExt cx="27" cy="21"/>
                          </a:xfrm>
                        </p:grpSpPr>
                        <p:sp>
                          <p:nvSpPr>
                            <p:cNvPr id="136" name="Oval 140"/>
                            <p:cNvSpPr>
                              <a:spLocks noChangeArrowheads="1"/>
                            </p:cNvSpPr>
                            <p:nvPr/>
                          </p:nvSpPr>
                          <p:spPr bwMode="auto">
                            <a:xfrm>
                              <a:off x="7687444" y="57344"/>
                              <a:ext cx="12" cy="12"/>
                            </a:xfrm>
                            <a:prstGeom prst="ellipse">
                              <a:avLst/>
                            </a:prstGeom>
                            <a:solidFill>
                              <a:srgbClr val="FFFFFF"/>
                            </a:solidFill>
                            <a:ln w="12700">
                              <a:no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137" name="Line 141"/>
                            <p:cNvSpPr>
                              <a:spLocks noChangeShapeType="1"/>
                            </p:cNvSpPr>
                            <p:nvPr/>
                          </p:nvSpPr>
                          <p:spPr bwMode="auto">
                            <a:xfrm flipH="1">
                              <a:off x="7687445" y="57342"/>
                              <a:ext cx="19" cy="5"/>
                            </a:xfrm>
                            <a:prstGeom prst="line">
                              <a:avLst/>
                            </a:prstGeom>
                            <a:noFill/>
                            <a:ln w="25400">
                              <a:solidFill>
                                <a:srgbClr val="C0C0C0"/>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138" name="Line 142"/>
                            <p:cNvSpPr>
                              <a:spLocks noChangeShapeType="1"/>
                            </p:cNvSpPr>
                            <p:nvPr/>
                          </p:nvSpPr>
                          <p:spPr bwMode="auto">
                            <a:xfrm>
                              <a:off x="7687444" y="57341"/>
                              <a:ext cx="4" cy="6"/>
                            </a:xfrm>
                            <a:prstGeom prst="line">
                              <a:avLst/>
                            </a:prstGeom>
                            <a:noFill/>
                            <a:ln w="25400">
                              <a:solidFill>
                                <a:srgbClr val="C0C0C0"/>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139" name="Line 143"/>
                            <p:cNvSpPr>
                              <a:spLocks noChangeShapeType="1"/>
                            </p:cNvSpPr>
                            <p:nvPr/>
                          </p:nvSpPr>
                          <p:spPr bwMode="auto">
                            <a:xfrm flipH="1" flipV="1">
                              <a:off x="7687445" y="57344"/>
                              <a:ext cx="22" cy="18"/>
                            </a:xfrm>
                            <a:prstGeom prst="line">
                              <a:avLst/>
                            </a:prstGeom>
                            <a:noFill/>
                            <a:ln w="25400">
                              <a:solidFill>
                                <a:srgbClr val="C0C0C0"/>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140" name="Line 144"/>
                            <p:cNvSpPr>
                              <a:spLocks noChangeShapeType="1"/>
                            </p:cNvSpPr>
                            <p:nvPr/>
                          </p:nvSpPr>
                          <p:spPr bwMode="auto">
                            <a:xfrm flipV="1">
                              <a:off x="7687440" y="57344"/>
                              <a:ext cx="7" cy="18"/>
                            </a:xfrm>
                            <a:prstGeom prst="line">
                              <a:avLst/>
                            </a:prstGeom>
                            <a:noFill/>
                            <a:ln w="25400">
                              <a:solidFill>
                                <a:srgbClr val="C0C0C0"/>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grpSp>
                      <p:sp>
                        <p:nvSpPr>
                          <p:cNvPr id="135" name="Line 146"/>
                          <p:cNvSpPr>
                            <a:spLocks noChangeShapeType="1"/>
                          </p:cNvSpPr>
                          <p:nvPr/>
                        </p:nvSpPr>
                        <p:spPr bwMode="auto">
                          <a:xfrm flipH="1">
                            <a:off x="7687440" y="57356"/>
                            <a:ext cx="18" cy="8"/>
                          </a:xfrm>
                          <a:prstGeom prst="line">
                            <a:avLst/>
                          </a:prstGeom>
                          <a:noFill/>
                          <a:ln w="25400">
                            <a:solidFill>
                              <a:srgbClr val="C0C0C0"/>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grpSp>
                  </p:grpSp>
                </p:grpSp>
              </p:grpSp>
              <p:grpSp>
                <p:nvGrpSpPr>
                  <p:cNvPr id="119" name="Group 157"/>
                  <p:cNvGrpSpPr>
                    <a:grpSpLocks/>
                  </p:cNvGrpSpPr>
                  <p:nvPr/>
                </p:nvGrpSpPr>
                <p:grpSpPr bwMode="auto">
                  <a:xfrm>
                    <a:off x="7686773" y="57273"/>
                    <a:ext cx="630" cy="141"/>
                    <a:chOff x="7686773" y="57273"/>
                    <a:chExt cx="630" cy="141"/>
                  </a:xfrm>
                </p:grpSpPr>
                <p:grpSp>
                  <p:nvGrpSpPr>
                    <p:cNvPr id="120" name="Group 155"/>
                    <p:cNvGrpSpPr>
                      <a:grpSpLocks/>
                    </p:cNvGrpSpPr>
                    <p:nvPr/>
                  </p:nvGrpSpPr>
                  <p:grpSpPr bwMode="auto">
                    <a:xfrm>
                      <a:off x="7686773" y="57273"/>
                      <a:ext cx="630" cy="141"/>
                      <a:chOff x="7686773" y="57273"/>
                      <a:chExt cx="630" cy="141"/>
                    </a:xfrm>
                  </p:grpSpPr>
                  <p:grpSp>
                    <p:nvGrpSpPr>
                      <p:cNvPr id="122" name="Group 153"/>
                      <p:cNvGrpSpPr>
                        <a:grpSpLocks/>
                      </p:cNvGrpSpPr>
                      <p:nvPr/>
                    </p:nvGrpSpPr>
                    <p:grpSpPr bwMode="auto">
                      <a:xfrm>
                        <a:off x="7686773" y="57273"/>
                        <a:ext cx="536" cy="141"/>
                        <a:chOff x="7686773" y="57273"/>
                        <a:chExt cx="536" cy="141"/>
                      </a:xfrm>
                    </p:grpSpPr>
                    <p:sp>
                      <p:nvSpPr>
                        <p:cNvPr id="124" name="Oval 151"/>
                        <p:cNvSpPr>
                          <a:spLocks noChangeArrowheads="1"/>
                        </p:cNvSpPr>
                        <p:nvPr/>
                      </p:nvSpPr>
                      <p:spPr bwMode="auto">
                        <a:xfrm>
                          <a:off x="7686773" y="57273"/>
                          <a:ext cx="121" cy="141"/>
                        </a:xfrm>
                        <a:prstGeom prst="ellipse">
                          <a:avLst/>
                        </a:prstGeom>
                        <a:solidFill>
                          <a:srgbClr val="000000"/>
                        </a:solidFill>
                        <a:ln w="12700">
                          <a:no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125" name="Oval 152"/>
                        <p:cNvSpPr>
                          <a:spLocks noChangeArrowheads="1"/>
                        </p:cNvSpPr>
                        <p:nvPr/>
                      </p:nvSpPr>
                      <p:spPr bwMode="auto">
                        <a:xfrm>
                          <a:off x="7687196" y="57311"/>
                          <a:ext cx="113" cy="87"/>
                        </a:xfrm>
                        <a:prstGeom prst="ellipse">
                          <a:avLst/>
                        </a:prstGeom>
                        <a:solidFill>
                          <a:srgbClr val="000000"/>
                        </a:solidFill>
                        <a:ln w="12700">
                          <a:no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grpSp>
                  <p:sp>
                    <p:nvSpPr>
                      <p:cNvPr id="123" name="Freeform 154"/>
                      <p:cNvSpPr>
                        <a:spLocks/>
                      </p:cNvSpPr>
                      <p:nvPr/>
                    </p:nvSpPr>
                    <p:spPr bwMode="auto">
                      <a:xfrm>
                        <a:off x="7687279" y="57352"/>
                        <a:ext cx="124" cy="24"/>
                      </a:xfrm>
                      <a:custGeom>
                        <a:avLst/>
                        <a:gdLst/>
                        <a:ahLst/>
                        <a:cxnLst>
                          <a:cxn ang="0">
                            <a:pos x="119" y="21"/>
                          </a:cxn>
                          <a:cxn ang="0">
                            <a:pos x="0" y="23"/>
                          </a:cxn>
                          <a:cxn ang="0">
                            <a:pos x="0" y="0"/>
                          </a:cxn>
                          <a:cxn ang="0">
                            <a:pos x="123" y="6"/>
                          </a:cxn>
                          <a:cxn ang="0">
                            <a:pos x="119" y="21"/>
                          </a:cxn>
                        </a:cxnLst>
                        <a:rect l="0" t="0" r="r" b="b"/>
                        <a:pathLst>
                          <a:path w="124" h="24">
                            <a:moveTo>
                              <a:pt x="119" y="21"/>
                            </a:moveTo>
                            <a:lnTo>
                              <a:pt x="0" y="23"/>
                            </a:lnTo>
                            <a:lnTo>
                              <a:pt x="0" y="0"/>
                            </a:lnTo>
                            <a:lnTo>
                              <a:pt x="123" y="6"/>
                            </a:lnTo>
                            <a:lnTo>
                              <a:pt x="119" y="21"/>
                            </a:lnTo>
                          </a:path>
                        </a:pathLst>
                      </a:custGeom>
                      <a:solidFill>
                        <a:srgbClr val="000000"/>
                      </a:solidFill>
                      <a:ln w="12700" cap="rnd" cmpd="sng">
                        <a:noFill/>
                        <a:prstDash val="solid"/>
                        <a:round/>
                        <a:headEnd type="none" w="med" len="med"/>
                        <a:tailEnd type="none" w="med" len="med"/>
                      </a:ln>
                      <a:effec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grpSp>
                <p:sp>
                  <p:nvSpPr>
                    <p:cNvPr id="121" name="Freeform 156"/>
                    <p:cNvSpPr>
                      <a:spLocks/>
                    </p:cNvSpPr>
                    <p:nvPr/>
                  </p:nvSpPr>
                  <p:spPr bwMode="auto">
                    <a:xfrm>
                      <a:off x="7686787" y="57356"/>
                      <a:ext cx="208" cy="35"/>
                    </a:xfrm>
                    <a:custGeom>
                      <a:avLst/>
                      <a:gdLst/>
                      <a:ahLst/>
                      <a:cxnLst>
                        <a:cxn ang="0">
                          <a:pos x="199" y="34"/>
                        </a:cxn>
                        <a:cxn ang="0">
                          <a:pos x="12" y="22"/>
                        </a:cxn>
                        <a:cxn ang="0">
                          <a:pos x="0" y="0"/>
                        </a:cxn>
                        <a:cxn ang="0">
                          <a:pos x="207" y="12"/>
                        </a:cxn>
                        <a:cxn ang="0">
                          <a:pos x="199" y="34"/>
                        </a:cxn>
                      </a:cxnLst>
                      <a:rect l="0" t="0" r="r" b="b"/>
                      <a:pathLst>
                        <a:path w="208" h="35">
                          <a:moveTo>
                            <a:pt x="199" y="34"/>
                          </a:moveTo>
                          <a:lnTo>
                            <a:pt x="12" y="22"/>
                          </a:lnTo>
                          <a:lnTo>
                            <a:pt x="0" y="0"/>
                          </a:lnTo>
                          <a:lnTo>
                            <a:pt x="207" y="12"/>
                          </a:lnTo>
                          <a:lnTo>
                            <a:pt x="199" y="34"/>
                          </a:lnTo>
                        </a:path>
                      </a:pathLst>
                    </a:custGeom>
                    <a:solidFill>
                      <a:srgbClr val="000000"/>
                    </a:solidFill>
                    <a:ln w="12700" cap="rnd" cmpd="sng">
                      <a:noFill/>
                      <a:prstDash val="solid"/>
                      <a:round/>
                      <a:headEnd type="none" w="med" len="med"/>
                      <a:tailEnd type="none" w="med" len="med"/>
                    </a:ln>
                    <a:effec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grpSp>
            </p:grpSp>
          </p:grpSp>
          <p:grpSp>
            <p:nvGrpSpPr>
              <p:cNvPr id="67" name="Group 208"/>
              <p:cNvGrpSpPr>
                <a:grpSpLocks/>
              </p:cNvGrpSpPr>
              <p:nvPr/>
            </p:nvGrpSpPr>
            <p:grpSpPr bwMode="auto">
              <a:xfrm>
                <a:off x="7686681" y="57150"/>
                <a:ext cx="895" cy="241"/>
                <a:chOff x="7686681" y="57150"/>
                <a:chExt cx="895" cy="241"/>
              </a:xfrm>
            </p:grpSpPr>
            <p:grpSp>
              <p:nvGrpSpPr>
                <p:cNvPr id="68" name="Group 162"/>
                <p:cNvGrpSpPr>
                  <a:grpSpLocks/>
                </p:cNvGrpSpPr>
                <p:nvPr/>
              </p:nvGrpSpPr>
              <p:grpSpPr bwMode="auto">
                <a:xfrm>
                  <a:off x="7686829" y="57156"/>
                  <a:ext cx="546" cy="87"/>
                  <a:chOff x="7686829" y="57156"/>
                  <a:chExt cx="546" cy="87"/>
                </a:xfrm>
              </p:grpSpPr>
              <p:sp>
                <p:nvSpPr>
                  <p:cNvPr id="114" name="Freeform 160"/>
                  <p:cNvSpPr>
                    <a:spLocks/>
                  </p:cNvSpPr>
                  <p:nvPr/>
                </p:nvSpPr>
                <p:spPr bwMode="auto">
                  <a:xfrm>
                    <a:off x="7687112" y="57162"/>
                    <a:ext cx="263" cy="81"/>
                  </a:xfrm>
                  <a:custGeom>
                    <a:avLst/>
                    <a:gdLst/>
                    <a:ahLst/>
                    <a:cxnLst>
                      <a:cxn ang="0">
                        <a:pos x="235" y="60"/>
                      </a:cxn>
                      <a:cxn ang="0">
                        <a:pos x="201" y="39"/>
                      </a:cxn>
                      <a:cxn ang="0">
                        <a:pos x="171" y="20"/>
                      </a:cxn>
                      <a:cxn ang="0">
                        <a:pos x="156" y="12"/>
                      </a:cxn>
                      <a:cxn ang="0">
                        <a:pos x="146" y="9"/>
                      </a:cxn>
                      <a:cxn ang="0">
                        <a:pos x="131" y="5"/>
                      </a:cxn>
                      <a:cxn ang="0">
                        <a:pos x="73" y="1"/>
                      </a:cxn>
                      <a:cxn ang="0">
                        <a:pos x="33" y="0"/>
                      </a:cxn>
                      <a:cxn ang="0">
                        <a:pos x="22" y="1"/>
                      </a:cxn>
                      <a:cxn ang="0">
                        <a:pos x="15" y="4"/>
                      </a:cxn>
                      <a:cxn ang="0">
                        <a:pos x="11" y="12"/>
                      </a:cxn>
                      <a:cxn ang="0">
                        <a:pos x="8" y="23"/>
                      </a:cxn>
                      <a:cxn ang="0">
                        <a:pos x="1" y="62"/>
                      </a:cxn>
                      <a:cxn ang="0">
                        <a:pos x="0" y="68"/>
                      </a:cxn>
                      <a:cxn ang="0">
                        <a:pos x="1" y="72"/>
                      </a:cxn>
                      <a:cxn ang="0">
                        <a:pos x="9" y="75"/>
                      </a:cxn>
                      <a:cxn ang="0">
                        <a:pos x="132" y="78"/>
                      </a:cxn>
                      <a:cxn ang="0">
                        <a:pos x="225" y="72"/>
                      </a:cxn>
                      <a:cxn ang="0">
                        <a:pos x="80" y="61"/>
                      </a:cxn>
                      <a:cxn ang="0">
                        <a:pos x="76" y="48"/>
                      </a:cxn>
                      <a:cxn ang="0">
                        <a:pos x="52" y="46"/>
                      </a:cxn>
                      <a:cxn ang="0">
                        <a:pos x="14" y="22"/>
                      </a:cxn>
                      <a:cxn ang="0">
                        <a:pos x="42" y="22"/>
                      </a:cxn>
                      <a:cxn ang="0">
                        <a:pos x="48" y="35"/>
                      </a:cxn>
                      <a:cxn ang="0">
                        <a:pos x="52" y="46"/>
                      </a:cxn>
                      <a:cxn ang="0">
                        <a:pos x="71" y="35"/>
                      </a:cxn>
                      <a:cxn ang="0">
                        <a:pos x="63" y="21"/>
                      </a:cxn>
                      <a:cxn ang="0">
                        <a:pos x="149" y="24"/>
                      </a:cxn>
                      <a:cxn ang="0">
                        <a:pos x="164" y="30"/>
                      </a:cxn>
                      <a:cxn ang="0">
                        <a:pos x="190" y="47"/>
                      </a:cxn>
                      <a:cxn ang="0">
                        <a:pos x="216" y="64"/>
                      </a:cxn>
                      <a:cxn ang="0">
                        <a:pos x="247" y="79"/>
                      </a:cxn>
                      <a:cxn ang="0">
                        <a:pos x="251" y="71"/>
                      </a:cxn>
                    </a:cxnLst>
                    <a:rect l="0" t="0" r="r" b="b"/>
                    <a:pathLst>
                      <a:path w="263" h="81">
                        <a:moveTo>
                          <a:pt x="251" y="71"/>
                        </a:moveTo>
                        <a:lnTo>
                          <a:pt x="235" y="60"/>
                        </a:lnTo>
                        <a:lnTo>
                          <a:pt x="218" y="49"/>
                        </a:lnTo>
                        <a:lnTo>
                          <a:pt x="201" y="39"/>
                        </a:lnTo>
                        <a:lnTo>
                          <a:pt x="187" y="30"/>
                        </a:lnTo>
                        <a:lnTo>
                          <a:pt x="171" y="20"/>
                        </a:lnTo>
                        <a:lnTo>
                          <a:pt x="162" y="15"/>
                        </a:lnTo>
                        <a:lnTo>
                          <a:pt x="156" y="12"/>
                        </a:lnTo>
                        <a:lnTo>
                          <a:pt x="150" y="10"/>
                        </a:lnTo>
                        <a:lnTo>
                          <a:pt x="146" y="9"/>
                        </a:lnTo>
                        <a:lnTo>
                          <a:pt x="141" y="8"/>
                        </a:lnTo>
                        <a:lnTo>
                          <a:pt x="131" y="5"/>
                        </a:lnTo>
                        <a:lnTo>
                          <a:pt x="95" y="2"/>
                        </a:lnTo>
                        <a:lnTo>
                          <a:pt x="73" y="1"/>
                        </a:lnTo>
                        <a:lnTo>
                          <a:pt x="48" y="0"/>
                        </a:lnTo>
                        <a:lnTo>
                          <a:pt x="33" y="0"/>
                        </a:lnTo>
                        <a:lnTo>
                          <a:pt x="26" y="0"/>
                        </a:lnTo>
                        <a:lnTo>
                          <a:pt x="22" y="1"/>
                        </a:lnTo>
                        <a:lnTo>
                          <a:pt x="18" y="2"/>
                        </a:lnTo>
                        <a:lnTo>
                          <a:pt x="15" y="4"/>
                        </a:lnTo>
                        <a:lnTo>
                          <a:pt x="13" y="7"/>
                        </a:lnTo>
                        <a:lnTo>
                          <a:pt x="11" y="12"/>
                        </a:lnTo>
                        <a:lnTo>
                          <a:pt x="10" y="16"/>
                        </a:lnTo>
                        <a:lnTo>
                          <a:pt x="8" y="23"/>
                        </a:lnTo>
                        <a:lnTo>
                          <a:pt x="2" y="58"/>
                        </a:lnTo>
                        <a:lnTo>
                          <a:pt x="1" y="62"/>
                        </a:lnTo>
                        <a:lnTo>
                          <a:pt x="1" y="65"/>
                        </a:lnTo>
                        <a:lnTo>
                          <a:pt x="0" y="68"/>
                        </a:lnTo>
                        <a:lnTo>
                          <a:pt x="0" y="70"/>
                        </a:lnTo>
                        <a:lnTo>
                          <a:pt x="1" y="72"/>
                        </a:lnTo>
                        <a:lnTo>
                          <a:pt x="3" y="75"/>
                        </a:lnTo>
                        <a:lnTo>
                          <a:pt x="9" y="75"/>
                        </a:lnTo>
                        <a:lnTo>
                          <a:pt x="60" y="76"/>
                        </a:lnTo>
                        <a:lnTo>
                          <a:pt x="132" y="78"/>
                        </a:lnTo>
                        <a:lnTo>
                          <a:pt x="246" y="79"/>
                        </a:lnTo>
                        <a:lnTo>
                          <a:pt x="225" y="72"/>
                        </a:lnTo>
                        <a:lnTo>
                          <a:pt x="82" y="68"/>
                        </a:lnTo>
                        <a:lnTo>
                          <a:pt x="80" y="61"/>
                        </a:lnTo>
                        <a:lnTo>
                          <a:pt x="79" y="55"/>
                        </a:lnTo>
                        <a:lnTo>
                          <a:pt x="76" y="48"/>
                        </a:lnTo>
                        <a:lnTo>
                          <a:pt x="73" y="42"/>
                        </a:lnTo>
                        <a:lnTo>
                          <a:pt x="52" y="46"/>
                        </a:lnTo>
                        <a:lnTo>
                          <a:pt x="37" y="46"/>
                        </a:lnTo>
                        <a:lnTo>
                          <a:pt x="14" y="22"/>
                        </a:lnTo>
                        <a:lnTo>
                          <a:pt x="21" y="22"/>
                        </a:lnTo>
                        <a:lnTo>
                          <a:pt x="42" y="22"/>
                        </a:lnTo>
                        <a:lnTo>
                          <a:pt x="44" y="28"/>
                        </a:lnTo>
                        <a:lnTo>
                          <a:pt x="48" y="35"/>
                        </a:lnTo>
                        <a:lnTo>
                          <a:pt x="50" y="40"/>
                        </a:lnTo>
                        <a:lnTo>
                          <a:pt x="52" y="46"/>
                        </a:lnTo>
                        <a:lnTo>
                          <a:pt x="73" y="42"/>
                        </a:lnTo>
                        <a:lnTo>
                          <a:pt x="71" y="35"/>
                        </a:lnTo>
                        <a:lnTo>
                          <a:pt x="66" y="27"/>
                        </a:lnTo>
                        <a:lnTo>
                          <a:pt x="63" y="21"/>
                        </a:lnTo>
                        <a:lnTo>
                          <a:pt x="131" y="23"/>
                        </a:lnTo>
                        <a:lnTo>
                          <a:pt x="149" y="24"/>
                        </a:lnTo>
                        <a:lnTo>
                          <a:pt x="155" y="25"/>
                        </a:lnTo>
                        <a:lnTo>
                          <a:pt x="164" y="30"/>
                        </a:lnTo>
                        <a:lnTo>
                          <a:pt x="177" y="38"/>
                        </a:lnTo>
                        <a:lnTo>
                          <a:pt x="190" y="47"/>
                        </a:lnTo>
                        <a:lnTo>
                          <a:pt x="202" y="55"/>
                        </a:lnTo>
                        <a:lnTo>
                          <a:pt x="216" y="64"/>
                        </a:lnTo>
                        <a:lnTo>
                          <a:pt x="225" y="72"/>
                        </a:lnTo>
                        <a:lnTo>
                          <a:pt x="247" y="79"/>
                        </a:lnTo>
                        <a:lnTo>
                          <a:pt x="262" y="80"/>
                        </a:lnTo>
                        <a:lnTo>
                          <a:pt x="251" y="71"/>
                        </a:lnTo>
                      </a:path>
                    </a:pathLst>
                  </a:custGeom>
                  <a:solidFill>
                    <a:srgbClr val="000000"/>
                  </a:solidFill>
                  <a:ln w="12700" cap="rnd" cmpd="sng">
                    <a:noFill/>
                    <a:prstDash val="solid"/>
                    <a:round/>
                    <a:headEnd type="none" w="med" len="med"/>
                    <a:tailEnd type="none" w="med" len="med"/>
                  </a:ln>
                  <a:effec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115" name="Freeform 161"/>
                  <p:cNvSpPr>
                    <a:spLocks/>
                  </p:cNvSpPr>
                  <p:nvPr/>
                </p:nvSpPr>
                <p:spPr bwMode="auto">
                  <a:xfrm>
                    <a:off x="7686829" y="57156"/>
                    <a:ext cx="228" cy="66"/>
                  </a:xfrm>
                  <a:custGeom>
                    <a:avLst/>
                    <a:gdLst/>
                    <a:ahLst/>
                    <a:cxnLst>
                      <a:cxn ang="0">
                        <a:pos x="216" y="1"/>
                      </a:cxn>
                      <a:cxn ang="0">
                        <a:pos x="220" y="1"/>
                      </a:cxn>
                      <a:cxn ang="0">
                        <a:pos x="223" y="2"/>
                      </a:cxn>
                      <a:cxn ang="0">
                        <a:pos x="225" y="4"/>
                      </a:cxn>
                      <a:cxn ang="0">
                        <a:pos x="227" y="7"/>
                      </a:cxn>
                      <a:cxn ang="0">
                        <a:pos x="227" y="10"/>
                      </a:cxn>
                      <a:cxn ang="0">
                        <a:pos x="226" y="14"/>
                      </a:cxn>
                      <a:cxn ang="0">
                        <a:pos x="224" y="20"/>
                      </a:cxn>
                      <a:cxn ang="0">
                        <a:pos x="222" y="26"/>
                      </a:cxn>
                      <a:cxn ang="0">
                        <a:pos x="218" y="24"/>
                      </a:cxn>
                      <a:cxn ang="0">
                        <a:pos x="211" y="24"/>
                      </a:cxn>
                      <a:cxn ang="0">
                        <a:pos x="203" y="24"/>
                      </a:cxn>
                      <a:cxn ang="0">
                        <a:pos x="190" y="24"/>
                      </a:cxn>
                      <a:cxn ang="0">
                        <a:pos x="187" y="26"/>
                      </a:cxn>
                      <a:cxn ang="0">
                        <a:pos x="185" y="30"/>
                      </a:cxn>
                      <a:cxn ang="0">
                        <a:pos x="182" y="34"/>
                      </a:cxn>
                      <a:cxn ang="0">
                        <a:pos x="181" y="38"/>
                      </a:cxn>
                      <a:cxn ang="0">
                        <a:pos x="179" y="42"/>
                      </a:cxn>
                      <a:cxn ang="0">
                        <a:pos x="177" y="48"/>
                      </a:cxn>
                      <a:cxn ang="0">
                        <a:pos x="175" y="52"/>
                      </a:cxn>
                      <a:cxn ang="0">
                        <a:pos x="175" y="55"/>
                      </a:cxn>
                      <a:cxn ang="0">
                        <a:pos x="174" y="64"/>
                      </a:cxn>
                      <a:cxn ang="0">
                        <a:pos x="154" y="64"/>
                      </a:cxn>
                      <a:cxn ang="0">
                        <a:pos x="144" y="64"/>
                      </a:cxn>
                      <a:cxn ang="0">
                        <a:pos x="147" y="53"/>
                      </a:cxn>
                      <a:cxn ang="0">
                        <a:pos x="149" y="47"/>
                      </a:cxn>
                      <a:cxn ang="0">
                        <a:pos x="151" y="40"/>
                      </a:cxn>
                      <a:cxn ang="0">
                        <a:pos x="153" y="35"/>
                      </a:cxn>
                      <a:cxn ang="0">
                        <a:pos x="157" y="26"/>
                      </a:cxn>
                      <a:cxn ang="0">
                        <a:pos x="151" y="27"/>
                      </a:cxn>
                      <a:cxn ang="0">
                        <a:pos x="144" y="29"/>
                      </a:cxn>
                      <a:cxn ang="0">
                        <a:pos x="138" y="31"/>
                      </a:cxn>
                      <a:cxn ang="0">
                        <a:pos x="132" y="35"/>
                      </a:cxn>
                      <a:cxn ang="0">
                        <a:pos x="125" y="40"/>
                      </a:cxn>
                      <a:cxn ang="0">
                        <a:pos x="119" y="45"/>
                      </a:cxn>
                      <a:cxn ang="0">
                        <a:pos x="114" y="51"/>
                      </a:cxn>
                      <a:cxn ang="0">
                        <a:pos x="104" y="65"/>
                      </a:cxn>
                      <a:cxn ang="0">
                        <a:pos x="52" y="65"/>
                      </a:cxn>
                      <a:cxn ang="0">
                        <a:pos x="0" y="64"/>
                      </a:cxn>
                      <a:cxn ang="0">
                        <a:pos x="47" y="36"/>
                      </a:cxn>
                      <a:cxn ang="0">
                        <a:pos x="72" y="21"/>
                      </a:cxn>
                      <a:cxn ang="0">
                        <a:pos x="88" y="12"/>
                      </a:cxn>
                      <a:cxn ang="0">
                        <a:pos x="100" y="7"/>
                      </a:cxn>
                      <a:cxn ang="0">
                        <a:pos x="106" y="5"/>
                      </a:cxn>
                      <a:cxn ang="0">
                        <a:pos x="115" y="4"/>
                      </a:cxn>
                      <a:cxn ang="0">
                        <a:pos x="145" y="3"/>
                      </a:cxn>
                      <a:cxn ang="0">
                        <a:pos x="191" y="0"/>
                      </a:cxn>
                      <a:cxn ang="0">
                        <a:pos x="212" y="0"/>
                      </a:cxn>
                      <a:cxn ang="0">
                        <a:pos x="216" y="1"/>
                      </a:cxn>
                    </a:cxnLst>
                    <a:rect l="0" t="0" r="r" b="b"/>
                    <a:pathLst>
                      <a:path w="228" h="66">
                        <a:moveTo>
                          <a:pt x="216" y="1"/>
                        </a:moveTo>
                        <a:lnTo>
                          <a:pt x="220" y="1"/>
                        </a:lnTo>
                        <a:lnTo>
                          <a:pt x="223" y="2"/>
                        </a:lnTo>
                        <a:lnTo>
                          <a:pt x="225" y="4"/>
                        </a:lnTo>
                        <a:lnTo>
                          <a:pt x="227" y="7"/>
                        </a:lnTo>
                        <a:lnTo>
                          <a:pt x="227" y="10"/>
                        </a:lnTo>
                        <a:lnTo>
                          <a:pt x="226" y="14"/>
                        </a:lnTo>
                        <a:lnTo>
                          <a:pt x="224" y="20"/>
                        </a:lnTo>
                        <a:lnTo>
                          <a:pt x="222" y="26"/>
                        </a:lnTo>
                        <a:lnTo>
                          <a:pt x="218" y="24"/>
                        </a:lnTo>
                        <a:lnTo>
                          <a:pt x="211" y="24"/>
                        </a:lnTo>
                        <a:lnTo>
                          <a:pt x="203" y="24"/>
                        </a:lnTo>
                        <a:lnTo>
                          <a:pt x="190" y="24"/>
                        </a:lnTo>
                        <a:lnTo>
                          <a:pt x="187" y="26"/>
                        </a:lnTo>
                        <a:lnTo>
                          <a:pt x="185" y="30"/>
                        </a:lnTo>
                        <a:lnTo>
                          <a:pt x="182" y="34"/>
                        </a:lnTo>
                        <a:lnTo>
                          <a:pt x="181" y="38"/>
                        </a:lnTo>
                        <a:lnTo>
                          <a:pt x="179" y="42"/>
                        </a:lnTo>
                        <a:lnTo>
                          <a:pt x="177" y="48"/>
                        </a:lnTo>
                        <a:lnTo>
                          <a:pt x="175" y="52"/>
                        </a:lnTo>
                        <a:lnTo>
                          <a:pt x="175" y="55"/>
                        </a:lnTo>
                        <a:lnTo>
                          <a:pt x="174" y="64"/>
                        </a:lnTo>
                        <a:lnTo>
                          <a:pt x="154" y="64"/>
                        </a:lnTo>
                        <a:lnTo>
                          <a:pt x="144" y="64"/>
                        </a:lnTo>
                        <a:lnTo>
                          <a:pt x="147" y="53"/>
                        </a:lnTo>
                        <a:lnTo>
                          <a:pt x="149" y="47"/>
                        </a:lnTo>
                        <a:lnTo>
                          <a:pt x="151" y="40"/>
                        </a:lnTo>
                        <a:lnTo>
                          <a:pt x="153" y="35"/>
                        </a:lnTo>
                        <a:lnTo>
                          <a:pt x="157" y="26"/>
                        </a:lnTo>
                        <a:lnTo>
                          <a:pt x="151" y="27"/>
                        </a:lnTo>
                        <a:lnTo>
                          <a:pt x="144" y="29"/>
                        </a:lnTo>
                        <a:lnTo>
                          <a:pt x="138" y="31"/>
                        </a:lnTo>
                        <a:lnTo>
                          <a:pt x="132" y="35"/>
                        </a:lnTo>
                        <a:lnTo>
                          <a:pt x="125" y="40"/>
                        </a:lnTo>
                        <a:lnTo>
                          <a:pt x="119" y="45"/>
                        </a:lnTo>
                        <a:lnTo>
                          <a:pt x="114" y="51"/>
                        </a:lnTo>
                        <a:lnTo>
                          <a:pt x="104" y="65"/>
                        </a:lnTo>
                        <a:lnTo>
                          <a:pt x="52" y="65"/>
                        </a:lnTo>
                        <a:lnTo>
                          <a:pt x="0" y="64"/>
                        </a:lnTo>
                        <a:lnTo>
                          <a:pt x="47" y="36"/>
                        </a:lnTo>
                        <a:lnTo>
                          <a:pt x="72" y="21"/>
                        </a:lnTo>
                        <a:lnTo>
                          <a:pt x="88" y="12"/>
                        </a:lnTo>
                        <a:lnTo>
                          <a:pt x="100" y="7"/>
                        </a:lnTo>
                        <a:lnTo>
                          <a:pt x="106" y="5"/>
                        </a:lnTo>
                        <a:lnTo>
                          <a:pt x="115" y="4"/>
                        </a:lnTo>
                        <a:lnTo>
                          <a:pt x="145" y="3"/>
                        </a:lnTo>
                        <a:lnTo>
                          <a:pt x="191" y="0"/>
                        </a:lnTo>
                        <a:lnTo>
                          <a:pt x="212" y="0"/>
                        </a:lnTo>
                        <a:lnTo>
                          <a:pt x="216" y="1"/>
                        </a:lnTo>
                      </a:path>
                    </a:pathLst>
                  </a:custGeom>
                  <a:solidFill>
                    <a:srgbClr val="000000"/>
                  </a:solidFill>
                  <a:ln w="12700" cap="rnd" cmpd="sng">
                    <a:noFill/>
                    <a:prstDash val="solid"/>
                    <a:round/>
                    <a:headEnd type="none" w="med" len="med"/>
                    <a:tailEnd type="none" w="med" len="med"/>
                  </a:ln>
                  <a:effec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grpSp>
            <p:sp>
              <p:nvSpPr>
                <p:cNvPr id="69" name="Freeform 163"/>
                <p:cNvSpPr>
                  <a:spLocks/>
                </p:cNvSpPr>
                <p:nvPr/>
              </p:nvSpPr>
              <p:spPr bwMode="auto">
                <a:xfrm>
                  <a:off x="7686681" y="57150"/>
                  <a:ext cx="895" cy="241"/>
                </a:xfrm>
                <a:custGeom>
                  <a:avLst/>
                  <a:gdLst/>
                  <a:ahLst/>
                  <a:cxnLst>
                    <a:cxn ang="0">
                      <a:pos x="868" y="125"/>
                    </a:cxn>
                    <a:cxn ang="0">
                      <a:pos x="835" y="110"/>
                    </a:cxn>
                    <a:cxn ang="0">
                      <a:pos x="728" y="88"/>
                    </a:cxn>
                    <a:cxn ang="0">
                      <a:pos x="677" y="93"/>
                    </a:cxn>
                    <a:cxn ang="0">
                      <a:pos x="551" y="91"/>
                    </a:cxn>
                    <a:cxn ang="0">
                      <a:pos x="433" y="88"/>
                    </a:cxn>
                    <a:cxn ang="0">
                      <a:pos x="430" y="80"/>
                    </a:cxn>
                    <a:cxn ang="0">
                      <a:pos x="432" y="72"/>
                    </a:cxn>
                    <a:cxn ang="0">
                      <a:pos x="444" y="17"/>
                    </a:cxn>
                    <a:cxn ang="0">
                      <a:pos x="457" y="11"/>
                    </a:cxn>
                    <a:cxn ang="0">
                      <a:pos x="526" y="14"/>
                    </a:cxn>
                    <a:cxn ang="0">
                      <a:pos x="574" y="19"/>
                    </a:cxn>
                    <a:cxn ang="0">
                      <a:pos x="594" y="27"/>
                    </a:cxn>
                    <a:cxn ang="0">
                      <a:pos x="693" y="83"/>
                    </a:cxn>
                    <a:cxn ang="0">
                      <a:pos x="594" y="20"/>
                    </a:cxn>
                    <a:cxn ang="0">
                      <a:pos x="574" y="12"/>
                    </a:cxn>
                    <a:cxn ang="0">
                      <a:pos x="544" y="8"/>
                    </a:cxn>
                    <a:cxn ang="0">
                      <a:pos x="408" y="0"/>
                    </a:cxn>
                    <a:cxn ang="0">
                      <a:pos x="308" y="3"/>
                    </a:cxn>
                    <a:cxn ang="0">
                      <a:pos x="266" y="7"/>
                    </a:cxn>
                    <a:cxn ang="0">
                      <a:pos x="260" y="10"/>
                    </a:cxn>
                    <a:cxn ang="0">
                      <a:pos x="294" y="8"/>
                    </a:cxn>
                    <a:cxn ang="0">
                      <a:pos x="360" y="5"/>
                    </a:cxn>
                    <a:cxn ang="0">
                      <a:pos x="372" y="9"/>
                    </a:cxn>
                    <a:cxn ang="0">
                      <a:pos x="375" y="16"/>
                    </a:cxn>
                    <a:cxn ang="0">
                      <a:pos x="357" y="62"/>
                    </a:cxn>
                    <a:cxn ang="0">
                      <a:pos x="350" y="69"/>
                    </a:cxn>
                    <a:cxn ang="0">
                      <a:pos x="338" y="71"/>
                    </a:cxn>
                    <a:cxn ang="0">
                      <a:pos x="284" y="72"/>
                    </a:cxn>
                    <a:cxn ang="0">
                      <a:pos x="205" y="73"/>
                    </a:cxn>
                    <a:cxn ang="0">
                      <a:pos x="147" y="72"/>
                    </a:cxn>
                    <a:cxn ang="0">
                      <a:pos x="94" y="76"/>
                    </a:cxn>
                    <a:cxn ang="0">
                      <a:pos x="42" y="84"/>
                    </a:cxn>
                    <a:cxn ang="0">
                      <a:pos x="32" y="92"/>
                    </a:cxn>
                    <a:cxn ang="0">
                      <a:pos x="26" y="107"/>
                    </a:cxn>
                    <a:cxn ang="0">
                      <a:pos x="27" y="131"/>
                    </a:cxn>
                    <a:cxn ang="0">
                      <a:pos x="24" y="149"/>
                    </a:cxn>
                    <a:cxn ang="0">
                      <a:pos x="28" y="158"/>
                    </a:cxn>
                    <a:cxn ang="0">
                      <a:pos x="12" y="164"/>
                    </a:cxn>
                    <a:cxn ang="0">
                      <a:pos x="0" y="180"/>
                    </a:cxn>
                    <a:cxn ang="0">
                      <a:pos x="14" y="213"/>
                    </a:cxn>
                    <a:cxn ang="0">
                      <a:pos x="49" y="218"/>
                    </a:cxn>
                    <a:cxn ang="0">
                      <a:pos x="115" y="224"/>
                    </a:cxn>
                    <a:cxn ang="0">
                      <a:pos x="173" y="231"/>
                    </a:cxn>
                    <a:cxn ang="0">
                      <a:pos x="308" y="236"/>
                    </a:cxn>
                    <a:cxn ang="0">
                      <a:pos x="332" y="167"/>
                    </a:cxn>
                    <a:cxn ang="0">
                      <a:pos x="367" y="146"/>
                    </a:cxn>
                    <a:cxn ang="0">
                      <a:pos x="415" y="147"/>
                    </a:cxn>
                    <a:cxn ang="0">
                      <a:pos x="437" y="163"/>
                    </a:cxn>
                    <a:cxn ang="0">
                      <a:pos x="451" y="202"/>
                    </a:cxn>
                    <a:cxn ang="0">
                      <a:pos x="729" y="223"/>
                    </a:cxn>
                    <a:cxn ang="0">
                      <a:pos x="740" y="194"/>
                    </a:cxn>
                    <a:cxn ang="0">
                      <a:pos x="747" y="167"/>
                    </a:cxn>
                    <a:cxn ang="0">
                      <a:pos x="758" y="149"/>
                    </a:cxn>
                    <a:cxn ang="0">
                      <a:pos x="774" y="137"/>
                    </a:cxn>
                    <a:cxn ang="0">
                      <a:pos x="804" y="137"/>
                    </a:cxn>
                    <a:cxn ang="0">
                      <a:pos x="821" y="150"/>
                    </a:cxn>
                    <a:cxn ang="0">
                      <a:pos x="830" y="171"/>
                    </a:cxn>
                    <a:cxn ang="0">
                      <a:pos x="830" y="201"/>
                    </a:cxn>
                    <a:cxn ang="0">
                      <a:pos x="872" y="210"/>
                    </a:cxn>
                    <a:cxn ang="0">
                      <a:pos x="880" y="197"/>
                    </a:cxn>
                    <a:cxn ang="0">
                      <a:pos x="890" y="175"/>
                    </a:cxn>
                    <a:cxn ang="0">
                      <a:pos x="882" y="156"/>
                    </a:cxn>
                  </a:cxnLst>
                  <a:rect l="0" t="0" r="r" b="b"/>
                  <a:pathLst>
                    <a:path w="895" h="241">
                      <a:moveTo>
                        <a:pt x="882" y="156"/>
                      </a:moveTo>
                      <a:lnTo>
                        <a:pt x="871" y="129"/>
                      </a:lnTo>
                      <a:lnTo>
                        <a:pt x="868" y="125"/>
                      </a:lnTo>
                      <a:lnTo>
                        <a:pt x="863" y="120"/>
                      </a:lnTo>
                      <a:lnTo>
                        <a:pt x="857" y="117"/>
                      </a:lnTo>
                      <a:lnTo>
                        <a:pt x="835" y="110"/>
                      </a:lnTo>
                      <a:lnTo>
                        <a:pt x="800" y="102"/>
                      </a:lnTo>
                      <a:lnTo>
                        <a:pt x="763" y="95"/>
                      </a:lnTo>
                      <a:lnTo>
                        <a:pt x="728" y="88"/>
                      </a:lnTo>
                      <a:lnTo>
                        <a:pt x="695" y="81"/>
                      </a:lnTo>
                      <a:lnTo>
                        <a:pt x="688" y="91"/>
                      </a:lnTo>
                      <a:lnTo>
                        <a:pt x="677" y="93"/>
                      </a:lnTo>
                      <a:lnTo>
                        <a:pt x="664" y="93"/>
                      </a:lnTo>
                      <a:lnTo>
                        <a:pt x="619" y="92"/>
                      </a:lnTo>
                      <a:lnTo>
                        <a:pt x="551" y="91"/>
                      </a:lnTo>
                      <a:lnTo>
                        <a:pt x="461" y="89"/>
                      </a:lnTo>
                      <a:lnTo>
                        <a:pt x="438" y="89"/>
                      </a:lnTo>
                      <a:lnTo>
                        <a:pt x="433" y="88"/>
                      </a:lnTo>
                      <a:lnTo>
                        <a:pt x="431" y="86"/>
                      </a:lnTo>
                      <a:lnTo>
                        <a:pt x="430" y="83"/>
                      </a:lnTo>
                      <a:lnTo>
                        <a:pt x="430" y="80"/>
                      </a:lnTo>
                      <a:lnTo>
                        <a:pt x="430" y="78"/>
                      </a:lnTo>
                      <a:lnTo>
                        <a:pt x="431" y="76"/>
                      </a:lnTo>
                      <a:lnTo>
                        <a:pt x="432" y="72"/>
                      </a:lnTo>
                      <a:lnTo>
                        <a:pt x="438" y="34"/>
                      </a:lnTo>
                      <a:lnTo>
                        <a:pt x="442" y="23"/>
                      </a:lnTo>
                      <a:lnTo>
                        <a:pt x="444" y="17"/>
                      </a:lnTo>
                      <a:lnTo>
                        <a:pt x="448" y="13"/>
                      </a:lnTo>
                      <a:lnTo>
                        <a:pt x="451" y="12"/>
                      </a:lnTo>
                      <a:lnTo>
                        <a:pt x="457" y="11"/>
                      </a:lnTo>
                      <a:lnTo>
                        <a:pt x="469" y="11"/>
                      </a:lnTo>
                      <a:lnTo>
                        <a:pt x="500" y="12"/>
                      </a:lnTo>
                      <a:lnTo>
                        <a:pt x="526" y="14"/>
                      </a:lnTo>
                      <a:lnTo>
                        <a:pt x="558" y="17"/>
                      </a:lnTo>
                      <a:lnTo>
                        <a:pt x="566" y="18"/>
                      </a:lnTo>
                      <a:lnTo>
                        <a:pt x="574" y="19"/>
                      </a:lnTo>
                      <a:lnTo>
                        <a:pt x="580" y="21"/>
                      </a:lnTo>
                      <a:lnTo>
                        <a:pt x="587" y="24"/>
                      </a:lnTo>
                      <a:lnTo>
                        <a:pt x="594" y="27"/>
                      </a:lnTo>
                      <a:lnTo>
                        <a:pt x="624" y="46"/>
                      </a:lnTo>
                      <a:lnTo>
                        <a:pt x="689" y="88"/>
                      </a:lnTo>
                      <a:lnTo>
                        <a:pt x="693" y="83"/>
                      </a:lnTo>
                      <a:lnTo>
                        <a:pt x="654" y="58"/>
                      </a:lnTo>
                      <a:lnTo>
                        <a:pt x="630" y="42"/>
                      </a:lnTo>
                      <a:lnTo>
                        <a:pt x="594" y="20"/>
                      </a:lnTo>
                      <a:lnTo>
                        <a:pt x="586" y="17"/>
                      </a:lnTo>
                      <a:lnTo>
                        <a:pt x="580" y="14"/>
                      </a:lnTo>
                      <a:lnTo>
                        <a:pt x="574" y="12"/>
                      </a:lnTo>
                      <a:lnTo>
                        <a:pt x="569" y="11"/>
                      </a:lnTo>
                      <a:lnTo>
                        <a:pt x="559" y="10"/>
                      </a:lnTo>
                      <a:lnTo>
                        <a:pt x="544" y="8"/>
                      </a:lnTo>
                      <a:lnTo>
                        <a:pt x="496" y="2"/>
                      </a:lnTo>
                      <a:lnTo>
                        <a:pt x="451" y="0"/>
                      </a:lnTo>
                      <a:lnTo>
                        <a:pt x="408" y="0"/>
                      </a:lnTo>
                      <a:lnTo>
                        <a:pt x="369" y="0"/>
                      </a:lnTo>
                      <a:lnTo>
                        <a:pt x="345" y="0"/>
                      </a:lnTo>
                      <a:lnTo>
                        <a:pt x="308" y="3"/>
                      </a:lnTo>
                      <a:lnTo>
                        <a:pt x="285" y="4"/>
                      </a:lnTo>
                      <a:lnTo>
                        <a:pt x="275" y="5"/>
                      </a:lnTo>
                      <a:lnTo>
                        <a:pt x="266" y="7"/>
                      </a:lnTo>
                      <a:lnTo>
                        <a:pt x="258" y="9"/>
                      </a:lnTo>
                      <a:lnTo>
                        <a:pt x="252" y="11"/>
                      </a:lnTo>
                      <a:lnTo>
                        <a:pt x="260" y="10"/>
                      </a:lnTo>
                      <a:lnTo>
                        <a:pt x="268" y="10"/>
                      </a:lnTo>
                      <a:lnTo>
                        <a:pt x="278" y="9"/>
                      </a:lnTo>
                      <a:lnTo>
                        <a:pt x="294" y="8"/>
                      </a:lnTo>
                      <a:lnTo>
                        <a:pt x="316" y="6"/>
                      </a:lnTo>
                      <a:lnTo>
                        <a:pt x="350" y="5"/>
                      </a:lnTo>
                      <a:lnTo>
                        <a:pt x="360" y="5"/>
                      </a:lnTo>
                      <a:lnTo>
                        <a:pt x="366" y="6"/>
                      </a:lnTo>
                      <a:lnTo>
                        <a:pt x="370" y="8"/>
                      </a:lnTo>
                      <a:lnTo>
                        <a:pt x="372" y="9"/>
                      </a:lnTo>
                      <a:lnTo>
                        <a:pt x="374" y="11"/>
                      </a:lnTo>
                      <a:lnTo>
                        <a:pt x="375" y="13"/>
                      </a:lnTo>
                      <a:lnTo>
                        <a:pt x="375" y="16"/>
                      </a:lnTo>
                      <a:lnTo>
                        <a:pt x="374" y="20"/>
                      </a:lnTo>
                      <a:lnTo>
                        <a:pt x="361" y="56"/>
                      </a:lnTo>
                      <a:lnTo>
                        <a:pt x="357" y="62"/>
                      </a:lnTo>
                      <a:lnTo>
                        <a:pt x="355" y="65"/>
                      </a:lnTo>
                      <a:lnTo>
                        <a:pt x="353" y="67"/>
                      </a:lnTo>
                      <a:lnTo>
                        <a:pt x="350" y="69"/>
                      </a:lnTo>
                      <a:lnTo>
                        <a:pt x="347" y="70"/>
                      </a:lnTo>
                      <a:lnTo>
                        <a:pt x="343" y="71"/>
                      </a:lnTo>
                      <a:lnTo>
                        <a:pt x="338" y="71"/>
                      </a:lnTo>
                      <a:lnTo>
                        <a:pt x="329" y="72"/>
                      </a:lnTo>
                      <a:lnTo>
                        <a:pt x="311" y="72"/>
                      </a:lnTo>
                      <a:lnTo>
                        <a:pt x="284" y="72"/>
                      </a:lnTo>
                      <a:lnTo>
                        <a:pt x="263" y="73"/>
                      </a:lnTo>
                      <a:lnTo>
                        <a:pt x="235" y="72"/>
                      </a:lnTo>
                      <a:lnTo>
                        <a:pt x="205" y="73"/>
                      </a:lnTo>
                      <a:lnTo>
                        <a:pt x="172" y="72"/>
                      </a:lnTo>
                      <a:lnTo>
                        <a:pt x="155" y="72"/>
                      </a:lnTo>
                      <a:lnTo>
                        <a:pt x="147" y="72"/>
                      </a:lnTo>
                      <a:lnTo>
                        <a:pt x="131" y="73"/>
                      </a:lnTo>
                      <a:lnTo>
                        <a:pt x="111" y="75"/>
                      </a:lnTo>
                      <a:lnTo>
                        <a:pt x="94" y="76"/>
                      </a:lnTo>
                      <a:lnTo>
                        <a:pt x="79" y="78"/>
                      </a:lnTo>
                      <a:lnTo>
                        <a:pt x="50" y="82"/>
                      </a:lnTo>
                      <a:lnTo>
                        <a:pt x="42" y="84"/>
                      </a:lnTo>
                      <a:lnTo>
                        <a:pt x="39" y="85"/>
                      </a:lnTo>
                      <a:lnTo>
                        <a:pt x="35" y="88"/>
                      </a:lnTo>
                      <a:lnTo>
                        <a:pt x="32" y="92"/>
                      </a:lnTo>
                      <a:lnTo>
                        <a:pt x="29" y="96"/>
                      </a:lnTo>
                      <a:lnTo>
                        <a:pt x="27" y="101"/>
                      </a:lnTo>
                      <a:lnTo>
                        <a:pt x="26" y="107"/>
                      </a:lnTo>
                      <a:lnTo>
                        <a:pt x="24" y="114"/>
                      </a:lnTo>
                      <a:lnTo>
                        <a:pt x="27" y="114"/>
                      </a:lnTo>
                      <a:lnTo>
                        <a:pt x="27" y="131"/>
                      </a:lnTo>
                      <a:lnTo>
                        <a:pt x="28" y="141"/>
                      </a:lnTo>
                      <a:lnTo>
                        <a:pt x="29" y="144"/>
                      </a:lnTo>
                      <a:lnTo>
                        <a:pt x="24" y="149"/>
                      </a:lnTo>
                      <a:lnTo>
                        <a:pt x="24" y="153"/>
                      </a:lnTo>
                      <a:lnTo>
                        <a:pt x="26" y="156"/>
                      </a:lnTo>
                      <a:lnTo>
                        <a:pt x="28" y="158"/>
                      </a:lnTo>
                      <a:lnTo>
                        <a:pt x="28" y="160"/>
                      </a:lnTo>
                      <a:lnTo>
                        <a:pt x="18" y="162"/>
                      </a:lnTo>
                      <a:lnTo>
                        <a:pt x="12" y="164"/>
                      </a:lnTo>
                      <a:lnTo>
                        <a:pt x="6" y="166"/>
                      </a:lnTo>
                      <a:lnTo>
                        <a:pt x="1" y="169"/>
                      </a:lnTo>
                      <a:lnTo>
                        <a:pt x="0" y="180"/>
                      </a:lnTo>
                      <a:lnTo>
                        <a:pt x="9" y="205"/>
                      </a:lnTo>
                      <a:lnTo>
                        <a:pt x="11" y="209"/>
                      </a:lnTo>
                      <a:lnTo>
                        <a:pt x="14" y="213"/>
                      </a:lnTo>
                      <a:lnTo>
                        <a:pt x="17" y="215"/>
                      </a:lnTo>
                      <a:lnTo>
                        <a:pt x="23" y="216"/>
                      </a:lnTo>
                      <a:lnTo>
                        <a:pt x="49" y="218"/>
                      </a:lnTo>
                      <a:lnTo>
                        <a:pt x="68" y="218"/>
                      </a:lnTo>
                      <a:lnTo>
                        <a:pt x="93" y="221"/>
                      </a:lnTo>
                      <a:lnTo>
                        <a:pt x="115" y="224"/>
                      </a:lnTo>
                      <a:lnTo>
                        <a:pt x="130" y="227"/>
                      </a:lnTo>
                      <a:lnTo>
                        <a:pt x="151" y="229"/>
                      </a:lnTo>
                      <a:lnTo>
                        <a:pt x="173" y="231"/>
                      </a:lnTo>
                      <a:lnTo>
                        <a:pt x="199" y="232"/>
                      </a:lnTo>
                      <a:lnTo>
                        <a:pt x="244" y="232"/>
                      </a:lnTo>
                      <a:lnTo>
                        <a:pt x="308" y="236"/>
                      </a:lnTo>
                      <a:lnTo>
                        <a:pt x="317" y="195"/>
                      </a:lnTo>
                      <a:lnTo>
                        <a:pt x="324" y="181"/>
                      </a:lnTo>
                      <a:lnTo>
                        <a:pt x="332" y="167"/>
                      </a:lnTo>
                      <a:lnTo>
                        <a:pt x="341" y="158"/>
                      </a:lnTo>
                      <a:lnTo>
                        <a:pt x="351" y="151"/>
                      </a:lnTo>
                      <a:lnTo>
                        <a:pt x="367" y="146"/>
                      </a:lnTo>
                      <a:lnTo>
                        <a:pt x="385" y="143"/>
                      </a:lnTo>
                      <a:lnTo>
                        <a:pt x="401" y="144"/>
                      </a:lnTo>
                      <a:lnTo>
                        <a:pt x="415" y="147"/>
                      </a:lnTo>
                      <a:lnTo>
                        <a:pt x="426" y="152"/>
                      </a:lnTo>
                      <a:lnTo>
                        <a:pt x="432" y="157"/>
                      </a:lnTo>
                      <a:lnTo>
                        <a:pt x="437" y="163"/>
                      </a:lnTo>
                      <a:lnTo>
                        <a:pt x="443" y="174"/>
                      </a:lnTo>
                      <a:lnTo>
                        <a:pt x="448" y="188"/>
                      </a:lnTo>
                      <a:lnTo>
                        <a:pt x="451" y="202"/>
                      </a:lnTo>
                      <a:lnTo>
                        <a:pt x="451" y="218"/>
                      </a:lnTo>
                      <a:lnTo>
                        <a:pt x="448" y="240"/>
                      </a:lnTo>
                      <a:lnTo>
                        <a:pt x="729" y="223"/>
                      </a:lnTo>
                      <a:lnTo>
                        <a:pt x="734" y="213"/>
                      </a:lnTo>
                      <a:lnTo>
                        <a:pt x="738" y="202"/>
                      </a:lnTo>
                      <a:lnTo>
                        <a:pt x="740" y="194"/>
                      </a:lnTo>
                      <a:lnTo>
                        <a:pt x="742" y="185"/>
                      </a:lnTo>
                      <a:lnTo>
                        <a:pt x="744" y="175"/>
                      </a:lnTo>
                      <a:lnTo>
                        <a:pt x="747" y="167"/>
                      </a:lnTo>
                      <a:lnTo>
                        <a:pt x="750" y="159"/>
                      </a:lnTo>
                      <a:lnTo>
                        <a:pt x="753" y="154"/>
                      </a:lnTo>
                      <a:lnTo>
                        <a:pt x="758" y="149"/>
                      </a:lnTo>
                      <a:lnTo>
                        <a:pt x="762" y="143"/>
                      </a:lnTo>
                      <a:lnTo>
                        <a:pt x="767" y="140"/>
                      </a:lnTo>
                      <a:lnTo>
                        <a:pt x="774" y="137"/>
                      </a:lnTo>
                      <a:lnTo>
                        <a:pt x="784" y="136"/>
                      </a:lnTo>
                      <a:lnTo>
                        <a:pt x="794" y="136"/>
                      </a:lnTo>
                      <a:lnTo>
                        <a:pt x="804" y="137"/>
                      </a:lnTo>
                      <a:lnTo>
                        <a:pt x="810" y="140"/>
                      </a:lnTo>
                      <a:lnTo>
                        <a:pt x="816" y="145"/>
                      </a:lnTo>
                      <a:lnTo>
                        <a:pt x="821" y="150"/>
                      </a:lnTo>
                      <a:lnTo>
                        <a:pt x="825" y="157"/>
                      </a:lnTo>
                      <a:lnTo>
                        <a:pt x="828" y="165"/>
                      </a:lnTo>
                      <a:lnTo>
                        <a:pt x="830" y="171"/>
                      </a:lnTo>
                      <a:lnTo>
                        <a:pt x="830" y="183"/>
                      </a:lnTo>
                      <a:lnTo>
                        <a:pt x="831" y="191"/>
                      </a:lnTo>
                      <a:lnTo>
                        <a:pt x="830" y="201"/>
                      </a:lnTo>
                      <a:lnTo>
                        <a:pt x="831" y="213"/>
                      </a:lnTo>
                      <a:lnTo>
                        <a:pt x="869" y="212"/>
                      </a:lnTo>
                      <a:lnTo>
                        <a:pt x="872" y="210"/>
                      </a:lnTo>
                      <a:lnTo>
                        <a:pt x="874" y="208"/>
                      </a:lnTo>
                      <a:lnTo>
                        <a:pt x="876" y="200"/>
                      </a:lnTo>
                      <a:lnTo>
                        <a:pt x="880" y="197"/>
                      </a:lnTo>
                      <a:lnTo>
                        <a:pt x="884" y="194"/>
                      </a:lnTo>
                      <a:lnTo>
                        <a:pt x="890" y="187"/>
                      </a:lnTo>
                      <a:lnTo>
                        <a:pt x="890" y="175"/>
                      </a:lnTo>
                      <a:lnTo>
                        <a:pt x="894" y="173"/>
                      </a:lnTo>
                      <a:lnTo>
                        <a:pt x="893" y="163"/>
                      </a:lnTo>
                      <a:lnTo>
                        <a:pt x="882" y="156"/>
                      </a:lnTo>
                    </a:path>
                  </a:pathLst>
                </a:custGeom>
                <a:solidFill>
                  <a:srgbClr val="0000FF"/>
                </a:solidFill>
                <a:ln w="12700" cap="rnd" cmpd="sng">
                  <a:solidFill>
                    <a:srgbClr val="000000"/>
                  </a:solidFill>
                  <a:prstDash val="solid"/>
                  <a:round/>
                  <a:headEnd type="none" w="med" len="med"/>
                  <a:tailEnd type="none" w="med" len="med"/>
                </a:ln>
                <a:effec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70" name="Freeform 164"/>
                <p:cNvSpPr>
                  <a:spLocks/>
                </p:cNvSpPr>
                <p:nvPr/>
              </p:nvSpPr>
              <p:spPr bwMode="auto">
                <a:xfrm>
                  <a:off x="7687511" y="57312"/>
                  <a:ext cx="65" cy="13"/>
                </a:xfrm>
                <a:custGeom>
                  <a:avLst/>
                  <a:gdLst/>
                  <a:ahLst/>
                  <a:cxnLst>
                    <a:cxn ang="0">
                      <a:pos x="62" y="0"/>
                    </a:cxn>
                    <a:cxn ang="0">
                      <a:pos x="63" y="5"/>
                    </a:cxn>
                    <a:cxn ang="0">
                      <a:pos x="64" y="10"/>
                    </a:cxn>
                    <a:cxn ang="0">
                      <a:pos x="60" y="12"/>
                    </a:cxn>
                    <a:cxn ang="0">
                      <a:pos x="2" y="12"/>
                    </a:cxn>
                    <a:cxn ang="0">
                      <a:pos x="1" y="7"/>
                    </a:cxn>
                    <a:cxn ang="0">
                      <a:pos x="0" y="1"/>
                    </a:cxn>
                    <a:cxn ang="0">
                      <a:pos x="23" y="1"/>
                    </a:cxn>
                    <a:cxn ang="0">
                      <a:pos x="53" y="1"/>
                    </a:cxn>
                    <a:cxn ang="0">
                      <a:pos x="62" y="0"/>
                    </a:cxn>
                  </a:cxnLst>
                  <a:rect l="0" t="0" r="r" b="b"/>
                  <a:pathLst>
                    <a:path w="65" h="13">
                      <a:moveTo>
                        <a:pt x="62" y="0"/>
                      </a:moveTo>
                      <a:lnTo>
                        <a:pt x="63" y="5"/>
                      </a:lnTo>
                      <a:lnTo>
                        <a:pt x="64" y="10"/>
                      </a:lnTo>
                      <a:lnTo>
                        <a:pt x="60" y="12"/>
                      </a:lnTo>
                      <a:lnTo>
                        <a:pt x="2" y="12"/>
                      </a:lnTo>
                      <a:lnTo>
                        <a:pt x="1" y="7"/>
                      </a:lnTo>
                      <a:lnTo>
                        <a:pt x="0" y="1"/>
                      </a:lnTo>
                      <a:lnTo>
                        <a:pt x="23" y="1"/>
                      </a:lnTo>
                      <a:lnTo>
                        <a:pt x="53" y="1"/>
                      </a:lnTo>
                      <a:lnTo>
                        <a:pt x="62" y="0"/>
                      </a:lnTo>
                    </a:path>
                  </a:pathLst>
                </a:custGeom>
                <a:solidFill>
                  <a:srgbClr val="000000"/>
                </a:solidFill>
                <a:ln w="12700" cap="rnd" cmpd="sng">
                  <a:noFill/>
                  <a:prstDash val="solid"/>
                  <a:round/>
                  <a:headEnd type="none" w="med" len="med"/>
                  <a:tailEnd type="none" w="med" len="med"/>
                </a:ln>
                <a:effec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grpSp>
              <p:nvGrpSpPr>
                <p:cNvPr id="71" name="Group 179"/>
                <p:cNvGrpSpPr>
                  <a:grpSpLocks/>
                </p:cNvGrpSpPr>
                <p:nvPr/>
              </p:nvGrpSpPr>
              <p:grpSpPr bwMode="auto">
                <a:xfrm>
                  <a:off x="7686710" y="57152"/>
                  <a:ext cx="864" cy="231"/>
                  <a:chOff x="7686710" y="57152"/>
                  <a:chExt cx="864" cy="231"/>
                </a:xfrm>
              </p:grpSpPr>
              <p:sp>
                <p:nvSpPr>
                  <p:cNvPr id="100" name="Freeform 165"/>
                  <p:cNvSpPr>
                    <a:spLocks/>
                  </p:cNvSpPr>
                  <p:nvPr/>
                </p:nvSpPr>
                <p:spPr bwMode="auto">
                  <a:xfrm>
                    <a:off x="7686902" y="57257"/>
                    <a:ext cx="650" cy="22"/>
                  </a:xfrm>
                  <a:custGeom>
                    <a:avLst/>
                    <a:gdLst/>
                    <a:ahLst/>
                    <a:cxnLst>
                      <a:cxn ang="0">
                        <a:pos x="649" y="21"/>
                      </a:cxn>
                      <a:cxn ang="0">
                        <a:pos x="630" y="17"/>
                      </a:cxn>
                      <a:cxn ang="0">
                        <a:pos x="610" y="14"/>
                      </a:cxn>
                      <a:cxn ang="0">
                        <a:pos x="591" y="12"/>
                      </a:cxn>
                      <a:cxn ang="0">
                        <a:pos x="538" y="8"/>
                      </a:cxn>
                      <a:cxn ang="0">
                        <a:pos x="458" y="4"/>
                      </a:cxn>
                      <a:cxn ang="0">
                        <a:pos x="225" y="0"/>
                      </a:cxn>
                      <a:cxn ang="0">
                        <a:pos x="142" y="0"/>
                      </a:cxn>
                      <a:cxn ang="0">
                        <a:pos x="18" y="2"/>
                      </a:cxn>
                      <a:cxn ang="0">
                        <a:pos x="0" y="7"/>
                      </a:cxn>
                    </a:cxnLst>
                    <a:rect l="0" t="0" r="r" b="b"/>
                    <a:pathLst>
                      <a:path w="650" h="22">
                        <a:moveTo>
                          <a:pt x="649" y="21"/>
                        </a:moveTo>
                        <a:lnTo>
                          <a:pt x="630" y="17"/>
                        </a:lnTo>
                        <a:lnTo>
                          <a:pt x="610" y="14"/>
                        </a:lnTo>
                        <a:lnTo>
                          <a:pt x="591" y="12"/>
                        </a:lnTo>
                        <a:lnTo>
                          <a:pt x="538" y="8"/>
                        </a:lnTo>
                        <a:lnTo>
                          <a:pt x="458" y="4"/>
                        </a:lnTo>
                        <a:lnTo>
                          <a:pt x="225" y="0"/>
                        </a:lnTo>
                        <a:lnTo>
                          <a:pt x="142" y="0"/>
                        </a:lnTo>
                        <a:lnTo>
                          <a:pt x="18" y="2"/>
                        </a:lnTo>
                        <a:lnTo>
                          <a:pt x="0" y="7"/>
                        </a:lnTo>
                      </a:path>
                    </a:pathLst>
                  </a:custGeom>
                  <a:noFill/>
                  <a:ln w="12700" cap="rnd" cmpd="sng">
                    <a:solidFill>
                      <a:srgbClr val="000000"/>
                    </a:solidFill>
                    <a:prstDash val="solid"/>
                    <a:round/>
                    <a:headEnd type="none" w="med" len="med"/>
                    <a:tailEnd type="none" w="med" len="med"/>
                  </a:ln>
                  <a:effec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101" name="Line 166"/>
                  <p:cNvSpPr>
                    <a:spLocks noChangeShapeType="1"/>
                  </p:cNvSpPr>
                  <p:nvPr/>
                </p:nvSpPr>
                <p:spPr bwMode="auto">
                  <a:xfrm flipH="1">
                    <a:off x="7687507" y="57329"/>
                    <a:ext cx="67" cy="0"/>
                  </a:xfrm>
                  <a:prstGeom prst="line">
                    <a:avLst/>
                  </a:prstGeom>
                  <a:noFill/>
                  <a:ln w="12700">
                    <a:solidFill>
                      <a:srgbClr val="000000"/>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grpSp>
                <p:nvGrpSpPr>
                  <p:cNvPr id="102" name="Group 178"/>
                  <p:cNvGrpSpPr>
                    <a:grpSpLocks/>
                  </p:cNvGrpSpPr>
                  <p:nvPr/>
                </p:nvGrpSpPr>
                <p:grpSpPr bwMode="auto">
                  <a:xfrm>
                    <a:off x="7686710" y="57152"/>
                    <a:ext cx="717" cy="231"/>
                    <a:chOff x="7686710" y="57152"/>
                    <a:chExt cx="717" cy="231"/>
                  </a:xfrm>
                </p:grpSpPr>
                <p:sp>
                  <p:nvSpPr>
                    <p:cNvPr id="103" name="Freeform 167"/>
                    <p:cNvSpPr>
                      <a:spLocks/>
                    </p:cNvSpPr>
                    <p:nvPr/>
                  </p:nvSpPr>
                  <p:spPr bwMode="auto">
                    <a:xfrm>
                      <a:off x="7686814" y="57152"/>
                      <a:ext cx="247" cy="75"/>
                    </a:xfrm>
                    <a:custGeom>
                      <a:avLst/>
                      <a:gdLst/>
                      <a:ahLst/>
                      <a:cxnLst>
                        <a:cxn ang="0">
                          <a:pos x="137" y="5"/>
                        </a:cxn>
                        <a:cxn ang="0">
                          <a:pos x="160" y="3"/>
                        </a:cxn>
                        <a:cxn ang="0">
                          <a:pos x="187" y="2"/>
                        </a:cxn>
                        <a:cxn ang="0">
                          <a:pos x="215" y="1"/>
                        </a:cxn>
                        <a:cxn ang="0">
                          <a:pos x="226" y="0"/>
                        </a:cxn>
                        <a:cxn ang="0">
                          <a:pos x="233" y="1"/>
                        </a:cxn>
                        <a:cxn ang="0">
                          <a:pos x="239" y="2"/>
                        </a:cxn>
                        <a:cxn ang="0">
                          <a:pos x="243" y="4"/>
                        </a:cxn>
                        <a:cxn ang="0">
                          <a:pos x="245" y="8"/>
                        </a:cxn>
                        <a:cxn ang="0">
                          <a:pos x="246" y="12"/>
                        </a:cxn>
                        <a:cxn ang="0">
                          <a:pos x="246" y="16"/>
                        </a:cxn>
                        <a:cxn ang="0">
                          <a:pos x="232" y="54"/>
                        </a:cxn>
                        <a:cxn ang="0">
                          <a:pos x="230" y="58"/>
                        </a:cxn>
                        <a:cxn ang="0">
                          <a:pos x="228" y="62"/>
                        </a:cxn>
                        <a:cxn ang="0">
                          <a:pos x="226" y="66"/>
                        </a:cxn>
                        <a:cxn ang="0">
                          <a:pos x="222" y="69"/>
                        </a:cxn>
                        <a:cxn ang="0">
                          <a:pos x="218" y="72"/>
                        </a:cxn>
                        <a:cxn ang="0">
                          <a:pos x="212" y="73"/>
                        </a:cxn>
                        <a:cxn ang="0">
                          <a:pos x="205" y="74"/>
                        </a:cxn>
                        <a:cxn ang="0">
                          <a:pos x="133" y="73"/>
                        </a:cxn>
                        <a:cxn ang="0">
                          <a:pos x="95" y="73"/>
                        </a:cxn>
                        <a:cxn ang="0">
                          <a:pos x="59" y="73"/>
                        </a:cxn>
                        <a:cxn ang="0">
                          <a:pos x="0" y="71"/>
                        </a:cxn>
                      </a:cxnLst>
                      <a:rect l="0" t="0" r="r" b="b"/>
                      <a:pathLst>
                        <a:path w="247" h="75">
                          <a:moveTo>
                            <a:pt x="137" y="5"/>
                          </a:moveTo>
                          <a:lnTo>
                            <a:pt x="160" y="3"/>
                          </a:lnTo>
                          <a:lnTo>
                            <a:pt x="187" y="2"/>
                          </a:lnTo>
                          <a:lnTo>
                            <a:pt x="215" y="1"/>
                          </a:lnTo>
                          <a:lnTo>
                            <a:pt x="226" y="0"/>
                          </a:lnTo>
                          <a:lnTo>
                            <a:pt x="233" y="1"/>
                          </a:lnTo>
                          <a:lnTo>
                            <a:pt x="239" y="2"/>
                          </a:lnTo>
                          <a:lnTo>
                            <a:pt x="243" y="4"/>
                          </a:lnTo>
                          <a:lnTo>
                            <a:pt x="245" y="8"/>
                          </a:lnTo>
                          <a:lnTo>
                            <a:pt x="246" y="12"/>
                          </a:lnTo>
                          <a:lnTo>
                            <a:pt x="246" y="16"/>
                          </a:lnTo>
                          <a:lnTo>
                            <a:pt x="232" y="54"/>
                          </a:lnTo>
                          <a:lnTo>
                            <a:pt x="230" y="58"/>
                          </a:lnTo>
                          <a:lnTo>
                            <a:pt x="228" y="62"/>
                          </a:lnTo>
                          <a:lnTo>
                            <a:pt x="226" y="66"/>
                          </a:lnTo>
                          <a:lnTo>
                            <a:pt x="222" y="69"/>
                          </a:lnTo>
                          <a:lnTo>
                            <a:pt x="218" y="72"/>
                          </a:lnTo>
                          <a:lnTo>
                            <a:pt x="212" y="73"/>
                          </a:lnTo>
                          <a:lnTo>
                            <a:pt x="205" y="74"/>
                          </a:lnTo>
                          <a:lnTo>
                            <a:pt x="133" y="73"/>
                          </a:lnTo>
                          <a:lnTo>
                            <a:pt x="95" y="73"/>
                          </a:lnTo>
                          <a:lnTo>
                            <a:pt x="59" y="73"/>
                          </a:lnTo>
                          <a:lnTo>
                            <a:pt x="0" y="71"/>
                          </a:lnTo>
                        </a:path>
                      </a:pathLst>
                    </a:custGeom>
                    <a:noFill/>
                    <a:ln w="12700" cap="rnd" cmpd="sng">
                      <a:solidFill>
                        <a:srgbClr val="000000"/>
                      </a:solidFill>
                      <a:prstDash val="solid"/>
                      <a:round/>
                      <a:headEnd type="none" w="med" len="med"/>
                      <a:tailEnd type="none" w="med" len="med"/>
                    </a:ln>
                    <a:effec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104" name="Freeform 168"/>
                    <p:cNvSpPr>
                      <a:spLocks/>
                    </p:cNvSpPr>
                    <p:nvPr/>
                  </p:nvSpPr>
                  <p:spPr bwMode="auto">
                    <a:xfrm>
                      <a:off x="7687175" y="57232"/>
                      <a:ext cx="231" cy="148"/>
                    </a:xfrm>
                    <a:custGeom>
                      <a:avLst/>
                      <a:gdLst/>
                      <a:ahLst/>
                      <a:cxnLst>
                        <a:cxn ang="0">
                          <a:pos x="199" y="0"/>
                        </a:cxn>
                        <a:cxn ang="0">
                          <a:pos x="208" y="8"/>
                        </a:cxn>
                        <a:cxn ang="0">
                          <a:pos x="212" y="13"/>
                        </a:cxn>
                        <a:cxn ang="0">
                          <a:pos x="216" y="18"/>
                        </a:cxn>
                        <a:cxn ang="0">
                          <a:pos x="219" y="23"/>
                        </a:cxn>
                        <a:cxn ang="0">
                          <a:pos x="223" y="27"/>
                        </a:cxn>
                        <a:cxn ang="0">
                          <a:pos x="224" y="32"/>
                        </a:cxn>
                        <a:cxn ang="0">
                          <a:pos x="227" y="47"/>
                        </a:cxn>
                        <a:cxn ang="0">
                          <a:pos x="229" y="62"/>
                        </a:cxn>
                        <a:cxn ang="0">
                          <a:pos x="230" y="74"/>
                        </a:cxn>
                        <a:cxn ang="0">
                          <a:pos x="230" y="82"/>
                        </a:cxn>
                        <a:cxn ang="0">
                          <a:pos x="230" y="94"/>
                        </a:cxn>
                        <a:cxn ang="0">
                          <a:pos x="228" y="104"/>
                        </a:cxn>
                        <a:cxn ang="0">
                          <a:pos x="227" y="114"/>
                        </a:cxn>
                        <a:cxn ang="0">
                          <a:pos x="225" y="122"/>
                        </a:cxn>
                        <a:cxn ang="0">
                          <a:pos x="223" y="128"/>
                        </a:cxn>
                        <a:cxn ang="0">
                          <a:pos x="219" y="135"/>
                        </a:cxn>
                        <a:cxn ang="0">
                          <a:pos x="183" y="138"/>
                        </a:cxn>
                        <a:cxn ang="0">
                          <a:pos x="0" y="147"/>
                        </a:cxn>
                        <a:cxn ang="0">
                          <a:pos x="5" y="117"/>
                        </a:cxn>
                        <a:cxn ang="0">
                          <a:pos x="8" y="87"/>
                        </a:cxn>
                        <a:cxn ang="0">
                          <a:pos x="9" y="28"/>
                        </a:cxn>
                        <a:cxn ang="0">
                          <a:pos x="9" y="23"/>
                        </a:cxn>
                        <a:cxn ang="0">
                          <a:pos x="7" y="17"/>
                        </a:cxn>
                        <a:cxn ang="0">
                          <a:pos x="5" y="11"/>
                        </a:cxn>
                        <a:cxn ang="0">
                          <a:pos x="1" y="8"/>
                        </a:cxn>
                      </a:cxnLst>
                      <a:rect l="0" t="0" r="r" b="b"/>
                      <a:pathLst>
                        <a:path w="231" h="148">
                          <a:moveTo>
                            <a:pt x="199" y="0"/>
                          </a:moveTo>
                          <a:lnTo>
                            <a:pt x="208" y="8"/>
                          </a:lnTo>
                          <a:lnTo>
                            <a:pt x="212" y="13"/>
                          </a:lnTo>
                          <a:lnTo>
                            <a:pt x="216" y="18"/>
                          </a:lnTo>
                          <a:lnTo>
                            <a:pt x="219" y="23"/>
                          </a:lnTo>
                          <a:lnTo>
                            <a:pt x="223" y="27"/>
                          </a:lnTo>
                          <a:lnTo>
                            <a:pt x="224" y="32"/>
                          </a:lnTo>
                          <a:lnTo>
                            <a:pt x="227" y="47"/>
                          </a:lnTo>
                          <a:lnTo>
                            <a:pt x="229" y="62"/>
                          </a:lnTo>
                          <a:lnTo>
                            <a:pt x="230" y="74"/>
                          </a:lnTo>
                          <a:lnTo>
                            <a:pt x="230" y="82"/>
                          </a:lnTo>
                          <a:lnTo>
                            <a:pt x="230" y="94"/>
                          </a:lnTo>
                          <a:lnTo>
                            <a:pt x="228" y="104"/>
                          </a:lnTo>
                          <a:lnTo>
                            <a:pt x="227" y="114"/>
                          </a:lnTo>
                          <a:lnTo>
                            <a:pt x="225" y="122"/>
                          </a:lnTo>
                          <a:lnTo>
                            <a:pt x="223" y="128"/>
                          </a:lnTo>
                          <a:lnTo>
                            <a:pt x="219" y="135"/>
                          </a:lnTo>
                          <a:lnTo>
                            <a:pt x="183" y="138"/>
                          </a:lnTo>
                          <a:lnTo>
                            <a:pt x="0" y="147"/>
                          </a:lnTo>
                          <a:lnTo>
                            <a:pt x="5" y="117"/>
                          </a:lnTo>
                          <a:lnTo>
                            <a:pt x="8" y="87"/>
                          </a:lnTo>
                          <a:lnTo>
                            <a:pt x="9" y="28"/>
                          </a:lnTo>
                          <a:lnTo>
                            <a:pt x="9" y="23"/>
                          </a:lnTo>
                          <a:lnTo>
                            <a:pt x="7" y="17"/>
                          </a:lnTo>
                          <a:lnTo>
                            <a:pt x="5" y="11"/>
                          </a:lnTo>
                          <a:lnTo>
                            <a:pt x="1" y="8"/>
                          </a:lnTo>
                        </a:path>
                      </a:pathLst>
                    </a:custGeom>
                    <a:noFill/>
                    <a:ln w="12700" cap="rnd" cmpd="sng">
                      <a:solidFill>
                        <a:srgbClr val="000000"/>
                      </a:solidFill>
                      <a:prstDash val="solid"/>
                      <a:round/>
                      <a:headEnd type="none" w="med" len="med"/>
                      <a:tailEnd type="none" w="med" len="med"/>
                    </a:ln>
                    <a:effec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105" name="Freeform 169"/>
                    <p:cNvSpPr>
                      <a:spLocks/>
                    </p:cNvSpPr>
                    <p:nvPr/>
                  </p:nvSpPr>
                  <p:spPr bwMode="auto">
                    <a:xfrm>
                      <a:off x="7687106" y="57158"/>
                      <a:ext cx="277" cy="92"/>
                    </a:xfrm>
                    <a:custGeom>
                      <a:avLst/>
                      <a:gdLst/>
                      <a:ahLst/>
                      <a:cxnLst>
                        <a:cxn ang="0">
                          <a:pos x="156" y="11"/>
                        </a:cxn>
                        <a:cxn ang="0">
                          <a:pos x="170" y="17"/>
                        </a:cxn>
                        <a:cxn ang="0">
                          <a:pos x="183" y="25"/>
                        </a:cxn>
                        <a:cxn ang="0">
                          <a:pos x="196" y="33"/>
                        </a:cxn>
                        <a:cxn ang="0">
                          <a:pos x="208" y="41"/>
                        </a:cxn>
                        <a:cxn ang="0">
                          <a:pos x="221" y="49"/>
                        </a:cxn>
                        <a:cxn ang="0">
                          <a:pos x="234" y="57"/>
                        </a:cxn>
                        <a:cxn ang="0">
                          <a:pos x="247" y="66"/>
                        </a:cxn>
                        <a:cxn ang="0">
                          <a:pos x="259" y="75"/>
                        </a:cxn>
                        <a:cxn ang="0">
                          <a:pos x="268" y="82"/>
                        </a:cxn>
                        <a:cxn ang="0">
                          <a:pos x="276" y="90"/>
                        </a:cxn>
                        <a:cxn ang="0">
                          <a:pos x="232" y="91"/>
                        </a:cxn>
                        <a:cxn ang="0">
                          <a:pos x="76" y="89"/>
                        </a:cxn>
                        <a:cxn ang="0">
                          <a:pos x="15" y="88"/>
                        </a:cxn>
                        <a:cxn ang="0">
                          <a:pos x="9" y="87"/>
                        </a:cxn>
                        <a:cxn ang="0">
                          <a:pos x="5" y="86"/>
                        </a:cxn>
                        <a:cxn ang="0">
                          <a:pos x="2" y="83"/>
                        </a:cxn>
                        <a:cxn ang="0">
                          <a:pos x="0" y="79"/>
                        </a:cxn>
                        <a:cxn ang="0">
                          <a:pos x="0" y="75"/>
                        </a:cxn>
                        <a:cxn ang="0">
                          <a:pos x="0" y="71"/>
                        </a:cxn>
                        <a:cxn ang="0">
                          <a:pos x="1" y="68"/>
                        </a:cxn>
                        <a:cxn ang="0">
                          <a:pos x="12" y="18"/>
                        </a:cxn>
                        <a:cxn ang="0">
                          <a:pos x="13" y="13"/>
                        </a:cxn>
                        <a:cxn ang="0">
                          <a:pos x="15" y="10"/>
                        </a:cxn>
                        <a:cxn ang="0">
                          <a:pos x="17" y="6"/>
                        </a:cxn>
                        <a:cxn ang="0">
                          <a:pos x="19" y="4"/>
                        </a:cxn>
                        <a:cxn ang="0">
                          <a:pos x="22" y="2"/>
                        </a:cxn>
                        <a:cxn ang="0">
                          <a:pos x="25" y="1"/>
                        </a:cxn>
                        <a:cxn ang="0">
                          <a:pos x="29" y="0"/>
                        </a:cxn>
                        <a:cxn ang="0">
                          <a:pos x="36" y="0"/>
                        </a:cxn>
                        <a:cxn ang="0">
                          <a:pos x="49" y="0"/>
                        </a:cxn>
                      </a:cxnLst>
                      <a:rect l="0" t="0" r="r" b="b"/>
                      <a:pathLst>
                        <a:path w="277" h="92">
                          <a:moveTo>
                            <a:pt x="156" y="11"/>
                          </a:moveTo>
                          <a:lnTo>
                            <a:pt x="170" y="17"/>
                          </a:lnTo>
                          <a:lnTo>
                            <a:pt x="183" y="25"/>
                          </a:lnTo>
                          <a:lnTo>
                            <a:pt x="196" y="33"/>
                          </a:lnTo>
                          <a:lnTo>
                            <a:pt x="208" y="41"/>
                          </a:lnTo>
                          <a:lnTo>
                            <a:pt x="221" y="49"/>
                          </a:lnTo>
                          <a:lnTo>
                            <a:pt x="234" y="57"/>
                          </a:lnTo>
                          <a:lnTo>
                            <a:pt x="247" y="66"/>
                          </a:lnTo>
                          <a:lnTo>
                            <a:pt x="259" y="75"/>
                          </a:lnTo>
                          <a:lnTo>
                            <a:pt x="268" y="82"/>
                          </a:lnTo>
                          <a:lnTo>
                            <a:pt x="276" y="90"/>
                          </a:lnTo>
                          <a:lnTo>
                            <a:pt x="232" y="91"/>
                          </a:lnTo>
                          <a:lnTo>
                            <a:pt x="76" y="89"/>
                          </a:lnTo>
                          <a:lnTo>
                            <a:pt x="15" y="88"/>
                          </a:lnTo>
                          <a:lnTo>
                            <a:pt x="9" y="87"/>
                          </a:lnTo>
                          <a:lnTo>
                            <a:pt x="5" y="86"/>
                          </a:lnTo>
                          <a:lnTo>
                            <a:pt x="2" y="83"/>
                          </a:lnTo>
                          <a:lnTo>
                            <a:pt x="0" y="79"/>
                          </a:lnTo>
                          <a:lnTo>
                            <a:pt x="0" y="75"/>
                          </a:lnTo>
                          <a:lnTo>
                            <a:pt x="0" y="71"/>
                          </a:lnTo>
                          <a:lnTo>
                            <a:pt x="1" y="68"/>
                          </a:lnTo>
                          <a:lnTo>
                            <a:pt x="12" y="18"/>
                          </a:lnTo>
                          <a:lnTo>
                            <a:pt x="13" y="13"/>
                          </a:lnTo>
                          <a:lnTo>
                            <a:pt x="15" y="10"/>
                          </a:lnTo>
                          <a:lnTo>
                            <a:pt x="17" y="6"/>
                          </a:lnTo>
                          <a:lnTo>
                            <a:pt x="19" y="4"/>
                          </a:lnTo>
                          <a:lnTo>
                            <a:pt x="22" y="2"/>
                          </a:lnTo>
                          <a:lnTo>
                            <a:pt x="25" y="1"/>
                          </a:lnTo>
                          <a:lnTo>
                            <a:pt x="29" y="0"/>
                          </a:lnTo>
                          <a:lnTo>
                            <a:pt x="36" y="0"/>
                          </a:lnTo>
                          <a:lnTo>
                            <a:pt x="49" y="0"/>
                          </a:lnTo>
                        </a:path>
                      </a:pathLst>
                    </a:custGeom>
                    <a:noFill/>
                    <a:ln w="12700" cap="rnd" cmpd="sng">
                      <a:solidFill>
                        <a:srgbClr val="000000"/>
                      </a:solidFill>
                      <a:prstDash val="solid"/>
                      <a:round/>
                      <a:headEnd type="none" w="med" len="med"/>
                      <a:tailEnd type="none" w="med" len="med"/>
                    </a:ln>
                    <a:effec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106" name="Line 170"/>
                    <p:cNvSpPr>
                      <a:spLocks noChangeShapeType="1"/>
                    </p:cNvSpPr>
                    <p:nvPr/>
                  </p:nvSpPr>
                  <p:spPr bwMode="auto">
                    <a:xfrm flipH="1">
                      <a:off x="7687125" y="57330"/>
                      <a:ext cx="302" cy="5"/>
                    </a:xfrm>
                    <a:prstGeom prst="line">
                      <a:avLst/>
                    </a:prstGeom>
                    <a:noFill/>
                    <a:ln w="12700">
                      <a:solidFill>
                        <a:srgbClr val="000000"/>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grpSp>
                  <p:nvGrpSpPr>
                    <p:cNvPr id="107" name="Group 177"/>
                    <p:cNvGrpSpPr>
                      <a:grpSpLocks/>
                    </p:cNvGrpSpPr>
                    <p:nvPr/>
                  </p:nvGrpSpPr>
                  <p:grpSpPr bwMode="auto">
                    <a:xfrm>
                      <a:off x="7686710" y="57226"/>
                      <a:ext cx="308" cy="157"/>
                      <a:chOff x="7686710" y="57226"/>
                      <a:chExt cx="308" cy="157"/>
                    </a:xfrm>
                  </p:grpSpPr>
                  <p:sp>
                    <p:nvSpPr>
                      <p:cNvPr id="108" name="Freeform 171"/>
                      <p:cNvSpPr>
                        <a:spLocks/>
                      </p:cNvSpPr>
                      <p:nvPr/>
                    </p:nvSpPr>
                    <p:spPr bwMode="auto">
                      <a:xfrm>
                        <a:off x="7686860" y="57226"/>
                        <a:ext cx="158" cy="41"/>
                      </a:xfrm>
                      <a:custGeom>
                        <a:avLst/>
                        <a:gdLst/>
                        <a:ahLst/>
                        <a:cxnLst>
                          <a:cxn ang="0">
                            <a:pos x="157" y="0"/>
                          </a:cxn>
                          <a:cxn ang="0">
                            <a:pos x="97" y="2"/>
                          </a:cxn>
                          <a:cxn ang="0">
                            <a:pos x="73" y="3"/>
                          </a:cxn>
                          <a:cxn ang="0">
                            <a:pos x="55" y="5"/>
                          </a:cxn>
                          <a:cxn ang="0">
                            <a:pos x="40" y="6"/>
                          </a:cxn>
                          <a:cxn ang="0">
                            <a:pos x="25" y="7"/>
                          </a:cxn>
                          <a:cxn ang="0">
                            <a:pos x="18" y="8"/>
                          </a:cxn>
                          <a:cxn ang="0">
                            <a:pos x="13" y="11"/>
                          </a:cxn>
                          <a:cxn ang="0">
                            <a:pos x="10" y="15"/>
                          </a:cxn>
                          <a:cxn ang="0">
                            <a:pos x="7" y="18"/>
                          </a:cxn>
                          <a:cxn ang="0">
                            <a:pos x="4" y="23"/>
                          </a:cxn>
                          <a:cxn ang="0">
                            <a:pos x="2" y="27"/>
                          </a:cxn>
                          <a:cxn ang="0">
                            <a:pos x="1" y="32"/>
                          </a:cxn>
                          <a:cxn ang="0">
                            <a:pos x="0" y="40"/>
                          </a:cxn>
                        </a:cxnLst>
                        <a:rect l="0" t="0" r="r" b="b"/>
                        <a:pathLst>
                          <a:path w="158" h="41">
                            <a:moveTo>
                              <a:pt x="157" y="0"/>
                            </a:moveTo>
                            <a:lnTo>
                              <a:pt x="97" y="2"/>
                            </a:lnTo>
                            <a:lnTo>
                              <a:pt x="73" y="3"/>
                            </a:lnTo>
                            <a:lnTo>
                              <a:pt x="55" y="5"/>
                            </a:lnTo>
                            <a:lnTo>
                              <a:pt x="40" y="6"/>
                            </a:lnTo>
                            <a:lnTo>
                              <a:pt x="25" y="7"/>
                            </a:lnTo>
                            <a:lnTo>
                              <a:pt x="18" y="8"/>
                            </a:lnTo>
                            <a:lnTo>
                              <a:pt x="13" y="11"/>
                            </a:lnTo>
                            <a:lnTo>
                              <a:pt x="10" y="15"/>
                            </a:lnTo>
                            <a:lnTo>
                              <a:pt x="7" y="18"/>
                            </a:lnTo>
                            <a:lnTo>
                              <a:pt x="4" y="23"/>
                            </a:lnTo>
                            <a:lnTo>
                              <a:pt x="2" y="27"/>
                            </a:lnTo>
                            <a:lnTo>
                              <a:pt x="1" y="32"/>
                            </a:lnTo>
                            <a:lnTo>
                              <a:pt x="0" y="40"/>
                            </a:lnTo>
                          </a:path>
                        </a:pathLst>
                      </a:custGeom>
                      <a:noFill/>
                      <a:ln w="12700" cap="rnd" cmpd="sng">
                        <a:solidFill>
                          <a:srgbClr val="000000"/>
                        </a:solidFill>
                        <a:prstDash val="solid"/>
                        <a:round/>
                        <a:headEnd type="none" w="med" len="med"/>
                        <a:tailEnd type="none" w="med" len="med"/>
                      </a:ln>
                      <a:effec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109" name="Freeform 172"/>
                      <p:cNvSpPr>
                        <a:spLocks/>
                      </p:cNvSpPr>
                      <p:nvPr/>
                    </p:nvSpPr>
                    <p:spPr bwMode="auto">
                      <a:xfrm>
                        <a:off x="7686909" y="57337"/>
                        <a:ext cx="16" cy="46"/>
                      </a:xfrm>
                      <a:custGeom>
                        <a:avLst/>
                        <a:gdLst/>
                        <a:ahLst/>
                        <a:cxnLst>
                          <a:cxn ang="0">
                            <a:pos x="15" y="0"/>
                          </a:cxn>
                          <a:cxn ang="0">
                            <a:pos x="15" y="11"/>
                          </a:cxn>
                          <a:cxn ang="0">
                            <a:pos x="14" y="18"/>
                          </a:cxn>
                          <a:cxn ang="0">
                            <a:pos x="13" y="25"/>
                          </a:cxn>
                          <a:cxn ang="0">
                            <a:pos x="12" y="31"/>
                          </a:cxn>
                          <a:cxn ang="0">
                            <a:pos x="9" y="36"/>
                          </a:cxn>
                          <a:cxn ang="0">
                            <a:pos x="6" y="41"/>
                          </a:cxn>
                          <a:cxn ang="0">
                            <a:pos x="0" y="45"/>
                          </a:cxn>
                        </a:cxnLst>
                        <a:rect l="0" t="0" r="r" b="b"/>
                        <a:pathLst>
                          <a:path w="16" h="46">
                            <a:moveTo>
                              <a:pt x="15" y="0"/>
                            </a:moveTo>
                            <a:lnTo>
                              <a:pt x="15" y="11"/>
                            </a:lnTo>
                            <a:lnTo>
                              <a:pt x="14" y="18"/>
                            </a:lnTo>
                            <a:lnTo>
                              <a:pt x="13" y="25"/>
                            </a:lnTo>
                            <a:lnTo>
                              <a:pt x="12" y="31"/>
                            </a:lnTo>
                            <a:lnTo>
                              <a:pt x="9" y="36"/>
                            </a:lnTo>
                            <a:lnTo>
                              <a:pt x="6" y="41"/>
                            </a:lnTo>
                            <a:lnTo>
                              <a:pt x="0" y="45"/>
                            </a:lnTo>
                          </a:path>
                        </a:pathLst>
                      </a:custGeom>
                      <a:noFill/>
                      <a:ln w="12700" cap="rnd" cmpd="sng">
                        <a:solidFill>
                          <a:srgbClr val="000000"/>
                        </a:solidFill>
                        <a:prstDash val="solid"/>
                        <a:round/>
                        <a:headEnd type="none" w="med" len="med"/>
                        <a:tailEnd type="none" w="med" len="med"/>
                      </a:ln>
                      <a:effec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110" name="Freeform 173"/>
                      <p:cNvSpPr>
                        <a:spLocks/>
                      </p:cNvSpPr>
                      <p:nvPr/>
                    </p:nvSpPr>
                    <p:spPr bwMode="auto">
                      <a:xfrm>
                        <a:off x="7686791" y="57337"/>
                        <a:ext cx="21" cy="42"/>
                      </a:xfrm>
                      <a:custGeom>
                        <a:avLst/>
                        <a:gdLst/>
                        <a:ahLst/>
                        <a:cxnLst>
                          <a:cxn ang="0">
                            <a:pos x="0" y="0"/>
                          </a:cxn>
                          <a:cxn ang="0">
                            <a:pos x="0" y="5"/>
                          </a:cxn>
                          <a:cxn ang="0">
                            <a:pos x="1" y="12"/>
                          </a:cxn>
                          <a:cxn ang="0">
                            <a:pos x="2" y="18"/>
                          </a:cxn>
                          <a:cxn ang="0">
                            <a:pos x="4" y="25"/>
                          </a:cxn>
                          <a:cxn ang="0">
                            <a:pos x="8" y="31"/>
                          </a:cxn>
                          <a:cxn ang="0">
                            <a:pos x="12" y="35"/>
                          </a:cxn>
                          <a:cxn ang="0">
                            <a:pos x="15" y="38"/>
                          </a:cxn>
                          <a:cxn ang="0">
                            <a:pos x="20" y="41"/>
                          </a:cxn>
                        </a:cxnLst>
                        <a:rect l="0" t="0" r="r" b="b"/>
                        <a:pathLst>
                          <a:path w="21" h="42">
                            <a:moveTo>
                              <a:pt x="0" y="0"/>
                            </a:moveTo>
                            <a:lnTo>
                              <a:pt x="0" y="5"/>
                            </a:lnTo>
                            <a:lnTo>
                              <a:pt x="1" y="12"/>
                            </a:lnTo>
                            <a:lnTo>
                              <a:pt x="2" y="18"/>
                            </a:lnTo>
                            <a:lnTo>
                              <a:pt x="4" y="25"/>
                            </a:lnTo>
                            <a:lnTo>
                              <a:pt x="8" y="31"/>
                            </a:lnTo>
                            <a:lnTo>
                              <a:pt x="12" y="35"/>
                            </a:lnTo>
                            <a:lnTo>
                              <a:pt x="15" y="38"/>
                            </a:lnTo>
                            <a:lnTo>
                              <a:pt x="20" y="41"/>
                            </a:lnTo>
                          </a:path>
                        </a:pathLst>
                      </a:custGeom>
                      <a:noFill/>
                      <a:ln w="12700" cap="rnd" cmpd="sng">
                        <a:solidFill>
                          <a:srgbClr val="000000"/>
                        </a:solidFill>
                        <a:prstDash val="solid"/>
                        <a:round/>
                        <a:headEnd type="none" w="med" len="med"/>
                        <a:tailEnd type="none" w="med" len="med"/>
                      </a:ln>
                      <a:effec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111" name="Freeform 174"/>
                      <p:cNvSpPr>
                        <a:spLocks/>
                      </p:cNvSpPr>
                      <p:nvPr/>
                    </p:nvSpPr>
                    <p:spPr bwMode="auto">
                      <a:xfrm>
                        <a:off x="7686724" y="57234"/>
                        <a:ext cx="156" cy="2"/>
                      </a:xfrm>
                      <a:custGeom>
                        <a:avLst/>
                        <a:gdLst/>
                        <a:ahLst/>
                        <a:cxnLst>
                          <a:cxn ang="0">
                            <a:pos x="155" y="0"/>
                          </a:cxn>
                          <a:cxn ang="0">
                            <a:pos x="88" y="1"/>
                          </a:cxn>
                          <a:cxn ang="0">
                            <a:pos x="19" y="1"/>
                          </a:cxn>
                          <a:cxn ang="0">
                            <a:pos x="12" y="1"/>
                          </a:cxn>
                          <a:cxn ang="0">
                            <a:pos x="6" y="1"/>
                          </a:cxn>
                          <a:cxn ang="0">
                            <a:pos x="0" y="1"/>
                          </a:cxn>
                        </a:cxnLst>
                        <a:rect l="0" t="0" r="r" b="b"/>
                        <a:pathLst>
                          <a:path w="156" h="2">
                            <a:moveTo>
                              <a:pt x="155" y="0"/>
                            </a:moveTo>
                            <a:lnTo>
                              <a:pt x="88" y="1"/>
                            </a:lnTo>
                            <a:lnTo>
                              <a:pt x="19" y="1"/>
                            </a:lnTo>
                            <a:lnTo>
                              <a:pt x="12" y="1"/>
                            </a:lnTo>
                            <a:lnTo>
                              <a:pt x="6" y="1"/>
                            </a:lnTo>
                            <a:lnTo>
                              <a:pt x="0" y="1"/>
                            </a:lnTo>
                          </a:path>
                        </a:pathLst>
                      </a:custGeom>
                      <a:noFill/>
                      <a:ln w="12700" cap="rnd" cmpd="sng">
                        <a:solidFill>
                          <a:srgbClr val="000000"/>
                        </a:solidFill>
                        <a:prstDash val="solid"/>
                        <a:round/>
                        <a:headEnd type="none" w="med" len="med"/>
                        <a:tailEnd type="none" w="med" len="med"/>
                      </a:ln>
                      <a:effec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112" name="Freeform 175"/>
                      <p:cNvSpPr>
                        <a:spLocks/>
                      </p:cNvSpPr>
                      <p:nvPr/>
                    </p:nvSpPr>
                    <p:spPr bwMode="auto">
                      <a:xfrm>
                        <a:off x="7686790" y="57338"/>
                        <a:ext cx="213" cy="5"/>
                      </a:xfrm>
                      <a:custGeom>
                        <a:avLst/>
                        <a:gdLst/>
                        <a:ahLst/>
                        <a:cxnLst>
                          <a:cxn ang="0">
                            <a:pos x="212" y="1"/>
                          </a:cxn>
                          <a:cxn ang="0">
                            <a:pos x="169" y="2"/>
                          </a:cxn>
                          <a:cxn ang="0">
                            <a:pos x="154" y="3"/>
                          </a:cxn>
                          <a:cxn ang="0">
                            <a:pos x="137" y="3"/>
                          </a:cxn>
                          <a:cxn ang="0">
                            <a:pos x="119" y="3"/>
                          </a:cxn>
                          <a:cxn ang="0">
                            <a:pos x="103" y="4"/>
                          </a:cxn>
                          <a:cxn ang="0">
                            <a:pos x="89" y="4"/>
                          </a:cxn>
                          <a:cxn ang="0">
                            <a:pos x="76" y="4"/>
                          </a:cxn>
                          <a:cxn ang="0">
                            <a:pos x="0" y="0"/>
                          </a:cxn>
                        </a:cxnLst>
                        <a:rect l="0" t="0" r="r" b="b"/>
                        <a:pathLst>
                          <a:path w="213" h="5">
                            <a:moveTo>
                              <a:pt x="212" y="1"/>
                            </a:moveTo>
                            <a:lnTo>
                              <a:pt x="169" y="2"/>
                            </a:lnTo>
                            <a:lnTo>
                              <a:pt x="154" y="3"/>
                            </a:lnTo>
                            <a:lnTo>
                              <a:pt x="137" y="3"/>
                            </a:lnTo>
                            <a:lnTo>
                              <a:pt x="119" y="3"/>
                            </a:lnTo>
                            <a:lnTo>
                              <a:pt x="103" y="4"/>
                            </a:lnTo>
                            <a:lnTo>
                              <a:pt x="89" y="4"/>
                            </a:lnTo>
                            <a:lnTo>
                              <a:pt x="76" y="4"/>
                            </a:lnTo>
                            <a:lnTo>
                              <a:pt x="0" y="0"/>
                            </a:lnTo>
                          </a:path>
                        </a:pathLst>
                      </a:custGeom>
                      <a:noFill/>
                      <a:ln w="12700" cap="rnd" cmpd="sng">
                        <a:solidFill>
                          <a:srgbClr val="000000"/>
                        </a:solidFill>
                        <a:prstDash val="solid"/>
                        <a:round/>
                        <a:headEnd type="none" w="med" len="med"/>
                        <a:tailEnd type="none" w="med" len="med"/>
                      </a:ln>
                      <a:effec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113" name="Freeform 176"/>
                      <p:cNvSpPr>
                        <a:spLocks/>
                      </p:cNvSpPr>
                      <p:nvPr/>
                    </p:nvSpPr>
                    <p:spPr bwMode="auto">
                      <a:xfrm>
                        <a:off x="7686710" y="57310"/>
                        <a:ext cx="217" cy="7"/>
                      </a:xfrm>
                      <a:custGeom>
                        <a:avLst/>
                        <a:gdLst/>
                        <a:ahLst/>
                        <a:cxnLst>
                          <a:cxn ang="0">
                            <a:pos x="216" y="6"/>
                          </a:cxn>
                          <a:cxn ang="0">
                            <a:pos x="139" y="6"/>
                          </a:cxn>
                          <a:cxn ang="0">
                            <a:pos x="0" y="0"/>
                          </a:cxn>
                        </a:cxnLst>
                        <a:rect l="0" t="0" r="r" b="b"/>
                        <a:pathLst>
                          <a:path w="217" h="7">
                            <a:moveTo>
                              <a:pt x="216" y="6"/>
                            </a:moveTo>
                            <a:lnTo>
                              <a:pt x="139" y="6"/>
                            </a:lnTo>
                            <a:lnTo>
                              <a:pt x="0" y="0"/>
                            </a:lnTo>
                          </a:path>
                        </a:pathLst>
                      </a:custGeom>
                      <a:noFill/>
                      <a:ln w="12700" cap="rnd" cmpd="sng">
                        <a:solidFill>
                          <a:srgbClr val="000000"/>
                        </a:solidFill>
                        <a:prstDash val="solid"/>
                        <a:round/>
                        <a:headEnd type="none" w="med" len="med"/>
                        <a:tailEnd type="none" w="med" len="med"/>
                      </a:ln>
                      <a:effec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grpSp>
              </p:grpSp>
            </p:grpSp>
            <p:sp>
              <p:nvSpPr>
                <p:cNvPr id="72" name="Freeform 180"/>
                <p:cNvSpPr>
                  <a:spLocks/>
                </p:cNvSpPr>
                <p:nvPr/>
              </p:nvSpPr>
              <p:spPr bwMode="auto">
                <a:xfrm>
                  <a:off x="7687123" y="57314"/>
                  <a:ext cx="306" cy="18"/>
                </a:xfrm>
                <a:custGeom>
                  <a:avLst/>
                  <a:gdLst/>
                  <a:ahLst/>
                  <a:cxnLst>
                    <a:cxn ang="0">
                      <a:pos x="305" y="0"/>
                    </a:cxn>
                    <a:cxn ang="0">
                      <a:pos x="155" y="2"/>
                    </a:cxn>
                    <a:cxn ang="0">
                      <a:pos x="0" y="5"/>
                    </a:cxn>
                    <a:cxn ang="0">
                      <a:pos x="3" y="11"/>
                    </a:cxn>
                    <a:cxn ang="0">
                      <a:pos x="6" y="17"/>
                    </a:cxn>
                    <a:cxn ang="0">
                      <a:pos x="142" y="15"/>
                    </a:cxn>
                    <a:cxn ang="0">
                      <a:pos x="300" y="12"/>
                    </a:cxn>
                    <a:cxn ang="0">
                      <a:pos x="305" y="0"/>
                    </a:cxn>
                  </a:cxnLst>
                  <a:rect l="0" t="0" r="r" b="b"/>
                  <a:pathLst>
                    <a:path w="306" h="18">
                      <a:moveTo>
                        <a:pt x="305" y="0"/>
                      </a:moveTo>
                      <a:lnTo>
                        <a:pt x="155" y="2"/>
                      </a:lnTo>
                      <a:lnTo>
                        <a:pt x="0" y="5"/>
                      </a:lnTo>
                      <a:lnTo>
                        <a:pt x="3" y="11"/>
                      </a:lnTo>
                      <a:lnTo>
                        <a:pt x="6" y="17"/>
                      </a:lnTo>
                      <a:lnTo>
                        <a:pt x="142" y="15"/>
                      </a:lnTo>
                      <a:lnTo>
                        <a:pt x="300" y="12"/>
                      </a:lnTo>
                      <a:lnTo>
                        <a:pt x="305" y="0"/>
                      </a:lnTo>
                    </a:path>
                  </a:pathLst>
                </a:custGeom>
                <a:solidFill>
                  <a:srgbClr val="000000"/>
                </a:solidFill>
                <a:ln w="12700" cap="rnd" cmpd="sng">
                  <a:noFill/>
                  <a:prstDash val="solid"/>
                  <a:round/>
                  <a:headEnd type="none" w="med" len="med"/>
                  <a:tailEnd type="none" w="med" len="med"/>
                </a:ln>
                <a:effec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73" name="Freeform 181"/>
                <p:cNvSpPr>
                  <a:spLocks/>
                </p:cNvSpPr>
                <p:nvPr/>
              </p:nvSpPr>
              <p:spPr bwMode="auto">
                <a:xfrm>
                  <a:off x="7686683" y="57311"/>
                  <a:ext cx="330" cy="29"/>
                </a:xfrm>
                <a:custGeom>
                  <a:avLst/>
                  <a:gdLst/>
                  <a:ahLst/>
                  <a:cxnLst>
                    <a:cxn ang="0">
                      <a:pos x="329" y="8"/>
                    </a:cxn>
                    <a:cxn ang="0">
                      <a:pos x="250" y="11"/>
                    </a:cxn>
                    <a:cxn ang="0">
                      <a:pos x="207" y="12"/>
                    </a:cxn>
                    <a:cxn ang="0">
                      <a:pos x="123" y="12"/>
                    </a:cxn>
                    <a:cxn ang="0">
                      <a:pos x="21" y="7"/>
                    </a:cxn>
                    <a:cxn ang="0">
                      <a:pos x="18" y="6"/>
                    </a:cxn>
                    <a:cxn ang="0">
                      <a:pos x="16" y="6"/>
                    </a:cxn>
                    <a:cxn ang="0">
                      <a:pos x="14" y="5"/>
                    </a:cxn>
                    <a:cxn ang="0">
                      <a:pos x="15" y="3"/>
                    </a:cxn>
                    <a:cxn ang="0">
                      <a:pos x="20" y="0"/>
                    </a:cxn>
                    <a:cxn ang="0">
                      <a:pos x="17" y="0"/>
                    </a:cxn>
                    <a:cxn ang="0">
                      <a:pos x="5" y="5"/>
                    </a:cxn>
                    <a:cxn ang="0">
                      <a:pos x="1" y="7"/>
                    </a:cxn>
                    <a:cxn ang="0">
                      <a:pos x="0" y="11"/>
                    </a:cxn>
                    <a:cxn ang="0">
                      <a:pos x="3" y="15"/>
                    </a:cxn>
                    <a:cxn ang="0">
                      <a:pos x="6" y="17"/>
                    </a:cxn>
                    <a:cxn ang="0">
                      <a:pos x="10" y="18"/>
                    </a:cxn>
                    <a:cxn ang="0">
                      <a:pos x="15" y="19"/>
                    </a:cxn>
                    <a:cxn ang="0">
                      <a:pos x="182" y="28"/>
                    </a:cxn>
                    <a:cxn ang="0">
                      <a:pos x="319" y="24"/>
                    </a:cxn>
                    <a:cxn ang="0">
                      <a:pos x="329" y="8"/>
                    </a:cxn>
                  </a:cxnLst>
                  <a:rect l="0" t="0" r="r" b="b"/>
                  <a:pathLst>
                    <a:path w="330" h="29">
                      <a:moveTo>
                        <a:pt x="329" y="8"/>
                      </a:moveTo>
                      <a:lnTo>
                        <a:pt x="250" y="11"/>
                      </a:lnTo>
                      <a:lnTo>
                        <a:pt x="207" y="12"/>
                      </a:lnTo>
                      <a:lnTo>
                        <a:pt x="123" y="12"/>
                      </a:lnTo>
                      <a:lnTo>
                        <a:pt x="21" y="7"/>
                      </a:lnTo>
                      <a:lnTo>
                        <a:pt x="18" y="6"/>
                      </a:lnTo>
                      <a:lnTo>
                        <a:pt x="16" y="6"/>
                      </a:lnTo>
                      <a:lnTo>
                        <a:pt x="14" y="5"/>
                      </a:lnTo>
                      <a:lnTo>
                        <a:pt x="15" y="3"/>
                      </a:lnTo>
                      <a:lnTo>
                        <a:pt x="20" y="0"/>
                      </a:lnTo>
                      <a:lnTo>
                        <a:pt x="17" y="0"/>
                      </a:lnTo>
                      <a:lnTo>
                        <a:pt x="5" y="5"/>
                      </a:lnTo>
                      <a:lnTo>
                        <a:pt x="1" y="7"/>
                      </a:lnTo>
                      <a:lnTo>
                        <a:pt x="0" y="11"/>
                      </a:lnTo>
                      <a:lnTo>
                        <a:pt x="3" y="15"/>
                      </a:lnTo>
                      <a:lnTo>
                        <a:pt x="6" y="17"/>
                      </a:lnTo>
                      <a:lnTo>
                        <a:pt x="10" y="18"/>
                      </a:lnTo>
                      <a:lnTo>
                        <a:pt x="15" y="19"/>
                      </a:lnTo>
                      <a:lnTo>
                        <a:pt x="182" y="28"/>
                      </a:lnTo>
                      <a:lnTo>
                        <a:pt x="319" y="24"/>
                      </a:lnTo>
                      <a:lnTo>
                        <a:pt x="329" y="8"/>
                      </a:lnTo>
                    </a:path>
                  </a:pathLst>
                </a:custGeom>
                <a:solidFill>
                  <a:srgbClr val="000000"/>
                </a:solidFill>
                <a:ln w="12700" cap="rnd" cmpd="sng">
                  <a:noFill/>
                  <a:prstDash val="solid"/>
                  <a:round/>
                  <a:headEnd type="none" w="med" len="med"/>
                  <a:tailEnd type="none" w="med" len="med"/>
                </a:ln>
                <a:effec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grpSp>
              <p:nvGrpSpPr>
                <p:cNvPr id="74" name="Group 191"/>
                <p:cNvGrpSpPr>
                  <a:grpSpLocks/>
                </p:cNvGrpSpPr>
                <p:nvPr/>
              </p:nvGrpSpPr>
              <p:grpSpPr bwMode="auto">
                <a:xfrm>
                  <a:off x="7686703" y="57264"/>
                  <a:ext cx="221" cy="48"/>
                  <a:chOff x="7686703" y="57264"/>
                  <a:chExt cx="221" cy="48"/>
                </a:xfrm>
              </p:grpSpPr>
              <p:sp>
                <p:nvSpPr>
                  <p:cNvPr id="91" name="Freeform 182"/>
                  <p:cNvSpPr>
                    <a:spLocks/>
                  </p:cNvSpPr>
                  <p:nvPr/>
                </p:nvSpPr>
                <p:spPr bwMode="auto">
                  <a:xfrm>
                    <a:off x="7686705" y="57264"/>
                    <a:ext cx="219" cy="48"/>
                  </a:xfrm>
                  <a:custGeom>
                    <a:avLst/>
                    <a:gdLst/>
                    <a:ahLst/>
                    <a:cxnLst>
                      <a:cxn ang="0">
                        <a:pos x="218" y="45"/>
                      </a:cxn>
                      <a:cxn ang="0">
                        <a:pos x="208" y="18"/>
                      </a:cxn>
                      <a:cxn ang="0">
                        <a:pos x="203" y="0"/>
                      </a:cxn>
                      <a:cxn ang="0">
                        <a:pos x="3" y="0"/>
                      </a:cxn>
                      <a:cxn ang="0">
                        <a:pos x="4" y="24"/>
                      </a:cxn>
                      <a:cxn ang="0">
                        <a:pos x="4" y="28"/>
                      </a:cxn>
                      <a:cxn ang="0">
                        <a:pos x="4" y="31"/>
                      </a:cxn>
                      <a:cxn ang="0">
                        <a:pos x="0" y="34"/>
                      </a:cxn>
                      <a:cxn ang="0">
                        <a:pos x="0" y="41"/>
                      </a:cxn>
                      <a:cxn ang="0">
                        <a:pos x="93" y="45"/>
                      </a:cxn>
                      <a:cxn ang="0">
                        <a:pos x="157" y="47"/>
                      </a:cxn>
                      <a:cxn ang="0">
                        <a:pos x="218" y="45"/>
                      </a:cxn>
                    </a:cxnLst>
                    <a:rect l="0" t="0" r="r" b="b"/>
                    <a:pathLst>
                      <a:path w="219" h="48">
                        <a:moveTo>
                          <a:pt x="218" y="45"/>
                        </a:moveTo>
                        <a:lnTo>
                          <a:pt x="208" y="18"/>
                        </a:lnTo>
                        <a:lnTo>
                          <a:pt x="203" y="0"/>
                        </a:lnTo>
                        <a:lnTo>
                          <a:pt x="3" y="0"/>
                        </a:lnTo>
                        <a:lnTo>
                          <a:pt x="4" y="24"/>
                        </a:lnTo>
                        <a:lnTo>
                          <a:pt x="4" y="28"/>
                        </a:lnTo>
                        <a:lnTo>
                          <a:pt x="4" y="31"/>
                        </a:lnTo>
                        <a:lnTo>
                          <a:pt x="0" y="34"/>
                        </a:lnTo>
                        <a:lnTo>
                          <a:pt x="0" y="41"/>
                        </a:lnTo>
                        <a:lnTo>
                          <a:pt x="93" y="45"/>
                        </a:lnTo>
                        <a:lnTo>
                          <a:pt x="157" y="47"/>
                        </a:lnTo>
                        <a:lnTo>
                          <a:pt x="218" y="45"/>
                        </a:lnTo>
                      </a:path>
                    </a:pathLst>
                  </a:custGeom>
                  <a:solidFill>
                    <a:srgbClr val="800000"/>
                  </a:solidFill>
                  <a:ln w="12700" cap="rnd" cmpd="sng">
                    <a:solidFill>
                      <a:srgbClr val="000000"/>
                    </a:solidFill>
                    <a:prstDash val="solid"/>
                    <a:round/>
                    <a:headEnd type="none" w="med" len="med"/>
                    <a:tailEnd type="none" w="med" len="med"/>
                  </a:ln>
                  <a:effec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grpSp>
                <p:nvGrpSpPr>
                  <p:cNvPr id="92" name="Group 190"/>
                  <p:cNvGrpSpPr>
                    <a:grpSpLocks/>
                  </p:cNvGrpSpPr>
                  <p:nvPr/>
                </p:nvGrpSpPr>
                <p:grpSpPr bwMode="auto">
                  <a:xfrm>
                    <a:off x="7686703" y="57268"/>
                    <a:ext cx="213" cy="25"/>
                    <a:chOff x="7686703" y="57268"/>
                    <a:chExt cx="213" cy="25"/>
                  </a:xfrm>
                </p:grpSpPr>
                <p:sp>
                  <p:nvSpPr>
                    <p:cNvPr id="93" name="Line 183"/>
                    <p:cNvSpPr>
                      <a:spLocks noChangeShapeType="1"/>
                    </p:cNvSpPr>
                    <p:nvPr/>
                  </p:nvSpPr>
                  <p:spPr bwMode="auto">
                    <a:xfrm flipH="1">
                      <a:off x="7686703" y="57268"/>
                      <a:ext cx="210" cy="0"/>
                    </a:xfrm>
                    <a:prstGeom prst="line">
                      <a:avLst/>
                    </a:prstGeom>
                    <a:noFill/>
                    <a:ln w="12700">
                      <a:solidFill>
                        <a:srgbClr val="000000"/>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94" name="Line 184"/>
                    <p:cNvSpPr>
                      <a:spLocks noChangeShapeType="1"/>
                    </p:cNvSpPr>
                    <p:nvPr/>
                  </p:nvSpPr>
                  <p:spPr bwMode="auto">
                    <a:xfrm flipH="1">
                      <a:off x="7686705" y="57270"/>
                      <a:ext cx="208" cy="0"/>
                    </a:xfrm>
                    <a:prstGeom prst="line">
                      <a:avLst/>
                    </a:prstGeom>
                    <a:noFill/>
                    <a:ln w="12700">
                      <a:solidFill>
                        <a:srgbClr val="000000"/>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95" name="Line 185"/>
                    <p:cNvSpPr>
                      <a:spLocks noChangeShapeType="1"/>
                    </p:cNvSpPr>
                    <p:nvPr/>
                  </p:nvSpPr>
                  <p:spPr bwMode="auto">
                    <a:xfrm flipH="1">
                      <a:off x="7686703" y="57274"/>
                      <a:ext cx="210" cy="0"/>
                    </a:xfrm>
                    <a:prstGeom prst="line">
                      <a:avLst/>
                    </a:prstGeom>
                    <a:noFill/>
                    <a:ln w="12700">
                      <a:solidFill>
                        <a:srgbClr val="000000"/>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96" name="Line 186"/>
                    <p:cNvSpPr>
                      <a:spLocks noChangeShapeType="1"/>
                    </p:cNvSpPr>
                    <p:nvPr/>
                  </p:nvSpPr>
                  <p:spPr bwMode="auto">
                    <a:xfrm flipH="1" flipV="1">
                      <a:off x="7686705" y="57273"/>
                      <a:ext cx="209" cy="9"/>
                    </a:xfrm>
                    <a:prstGeom prst="line">
                      <a:avLst/>
                    </a:prstGeom>
                    <a:noFill/>
                    <a:ln w="12700">
                      <a:solidFill>
                        <a:srgbClr val="000000"/>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97" name="Line 187"/>
                    <p:cNvSpPr>
                      <a:spLocks noChangeShapeType="1"/>
                    </p:cNvSpPr>
                    <p:nvPr/>
                  </p:nvSpPr>
                  <p:spPr bwMode="auto">
                    <a:xfrm flipH="1">
                      <a:off x="7686703" y="57281"/>
                      <a:ext cx="212" cy="0"/>
                    </a:xfrm>
                    <a:prstGeom prst="line">
                      <a:avLst/>
                    </a:prstGeom>
                    <a:noFill/>
                    <a:ln w="12700">
                      <a:solidFill>
                        <a:srgbClr val="000000"/>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98" name="Freeform 188"/>
                    <p:cNvSpPr>
                      <a:spLocks/>
                    </p:cNvSpPr>
                    <p:nvPr/>
                  </p:nvSpPr>
                  <p:spPr bwMode="auto">
                    <a:xfrm>
                      <a:off x="7686709" y="57285"/>
                      <a:ext cx="205" cy="2"/>
                    </a:xfrm>
                    <a:custGeom>
                      <a:avLst/>
                      <a:gdLst/>
                      <a:ahLst/>
                      <a:cxnLst>
                        <a:cxn ang="0">
                          <a:pos x="204" y="0"/>
                        </a:cxn>
                        <a:cxn ang="0">
                          <a:pos x="167" y="1"/>
                        </a:cxn>
                        <a:cxn ang="0">
                          <a:pos x="154" y="1"/>
                        </a:cxn>
                        <a:cxn ang="0">
                          <a:pos x="0" y="0"/>
                        </a:cxn>
                      </a:cxnLst>
                      <a:rect l="0" t="0" r="r" b="b"/>
                      <a:pathLst>
                        <a:path w="205" h="2">
                          <a:moveTo>
                            <a:pt x="204" y="0"/>
                          </a:moveTo>
                          <a:lnTo>
                            <a:pt x="167" y="1"/>
                          </a:lnTo>
                          <a:lnTo>
                            <a:pt x="154" y="1"/>
                          </a:lnTo>
                          <a:lnTo>
                            <a:pt x="0" y="0"/>
                          </a:lnTo>
                        </a:path>
                      </a:pathLst>
                    </a:custGeom>
                    <a:noFill/>
                    <a:ln w="12700" cap="rnd" cmpd="sng">
                      <a:solidFill>
                        <a:srgbClr val="000000"/>
                      </a:solidFill>
                      <a:prstDash val="solid"/>
                      <a:round/>
                      <a:headEnd type="none" w="med" len="med"/>
                      <a:tailEnd type="none" w="med" len="med"/>
                    </a:ln>
                    <a:effec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99" name="Freeform 189"/>
                    <p:cNvSpPr>
                      <a:spLocks/>
                    </p:cNvSpPr>
                    <p:nvPr/>
                  </p:nvSpPr>
                  <p:spPr bwMode="auto">
                    <a:xfrm>
                      <a:off x="7686707" y="57288"/>
                      <a:ext cx="209" cy="5"/>
                    </a:xfrm>
                    <a:custGeom>
                      <a:avLst/>
                      <a:gdLst/>
                      <a:ahLst/>
                      <a:cxnLst>
                        <a:cxn ang="0">
                          <a:pos x="208" y="1"/>
                        </a:cxn>
                        <a:cxn ang="0">
                          <a:pos x="173" y="4"/>
                        </a:cxn>
                        <a:cxn ang="0">
                          <a:pos x="154" y="4"/>
                        </a:cxn>
                        <a:cxn ang="0">
                          <a:pos x="0" y="0"/>
                        </a:cxn>
                      </a:cxnLst>
                      <a:rect l="0" t="0" r="r" b="b"/>
                      <a:pathLst>
                        <a:path w="209" h="5">
                          <a:moveTo>
                            <a:pt x="208" y="1"/>
                          </a:moveTo>
                          <a:lnTo>
                            <a:pt x="173" y="4"/>
                          </a:lnTo>
                          <a:lnTo>
                            <a:pt x="154" y="4"/>
                          </a:lnTo>
                          <a:lnTo>
                            <a:pt x="0" y="0"/>
                          </a:lnTo>
                        </a:path>
                      </a:pathLst>
                    </a:custGeom>
                    <a:noFill/>
                    <a:ln w="12700" cap="rnd" cmpd="sng">
                      <a:solidFill>
                        <a:srgbClr val="000000"/>
                      </a:solidFill>
                      <a:prstDash val="solid"/>
                      <a:round/>
                      <a:headEnd type="none" w="med" len="med"/>
                      <a:tailEnd type="none" w="med" len="med"/>
                    </a:ln>
                    <a:effec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grpSp>
            </p:grpSp>
            <p:grpSp>
              <p:nvGrpSpPr>
                <p:cNvPr id="75" name="Group 197"/>
                <p:cNvGrpSpPr>
                  <a:grpSpLocks/>
                </p:cNvGrpSpPr>
                <p:nvPr/>
              </p:nvGrpSpPr>
              <p:grpSpPr bwMode="auto">
                <a:xfrm>
                  <a:off x="7686706" y="57243"/>
                  <a:ext cx="123" cy="125"/>
                  <a:chOff x="7686706" y="57243"/>
                  <a:chExt cx="123" cy="125"/>
                </a:xfrm>
              </p:grpSpPr>
              <p:sp>
                <p:nvSpPr>
                  <p:cNvPr id="86" name="Freeform 192"/>
                  <p:cNvSpPr>
                    <a:spLocks/>
                  </p:cNvSpPr>
                  <p:nvPr/>
                </p:nvSpPr>
                <p:spPr bwMode="auto">
                  <a:xfrm>
                    <a:off x="7686729" y="57332"/>
                    <a:ext cx="16" cy="36"/>
                  </a:xfrm>
                  <a:custGeom>
                    <a:avLst/>
                    <a:gdLst/>
                    <a:ahLst/>
                    <a:cxnLst>
                      <a:cxn ang="0">
                        <a:pos x="0" y="0"/>
                      </a:cxn>
                      <a:cxn ang="0">
                        <a:pos x="0" y="6"/>
                      </a:cxn>
                      <a:cxn ang="0">
                        <a:pos x="1" y="15"/>
                      </a:cxn>
                      <a:cxn ang="0">
                        <a:pos x="3" y="22"/>
                      </a:cxn>
                      <a:cxn ang="0">
                        <a:pos x="6" y="27"/>
                      </a:cxn>
                      <a:cxn ang="0">
                        <a:pos x="10" y="32"/>
                      </a:cxn>
                      <a:cxn ang="0">
                        <a:pos x="15" y="35"/>
                      </a:cxn>
                      <a:cxn ang="0">
                        <a:pos x="15" y="1"/>
                      </a:cxn>
                      <a:cxn ang="0">
                        <a:pos x="0" y="0"/>
                      </a:cxn>
                    </a:cxnLst>
                    <a:rect l="0" t="0" r="r" b="b"/>
                    <a:pathLst>
                      <a:path w="16" h="36">
                        <a:moveTo>
                          <a:pt x="0" y="0"/>
                        </a:moveTo>
                        <a:lnTo>
                          <a:pt x="0" y="6"/>
                        </a:lnTo>
                        <a:lnTo>
                          <a:pt x="1" y="15"/>
                        </a:lnTo>
                        <a:lnTo>
                          <a:pt x="3" y="22"/>
                        </a:lnTo>
                        <a:lnTo>
                          <a:pt x="6" y="27"/>
                        </a:lnTo>
                        <a:lnTo>
                          <a:pt x="10" y="32"/>
                        </a:lnTo>
                        <a:lnTo>
                          <a:pt x="15" y="35"/>
                        </a:lnTo>
                        <a:lnTo>
                          <a:pt x="15" y="1"/>
                        </a:lnTo>
                        <a:lnTo>
                          <a:pt x="0" y="0"/>
                        </a:lnTo>
                      </a:path>
                    </a:pathLst>
                  </a:custGeom>
                  <a:solidFill>
                    <a:srgbClr val="404040"/>
                  </a:solidFill>
                  <a:ln w="12700" cap="rnd" cmpd="sng">
                    <a:noFill/>
                    <a:prstDash val="solid"/>
                    <a:round/>
                    <a:headEnd type="none" w="med" len="med"/>
                    <a:tailEnd type="none" w="med" len="med"/>
                  </a:ln>
                  <a:effec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grpSp>
                <p:nvGrpSpPr>
                  <p:cNvPr id="87" name="Group 196"/>
                  <p:cNvGrpSpPr>
                    <a:grpSpLocks/>
                  </p:cNvGrpSpPr>
                  <p:nvPr/>
                </p:nvGrpSpPr>
                <p:grpSpPr bwMode="auto">
                  <a:xfrm>
                    <a:off x="7686706" y="57243"/>
                    <a:ext cx="123" cy="121"/>
                    <a:chOff x="7686706" y="57243"/>
                    <a:chExt cx="123" cy="121"/>
                  </a:xfrm>
                </p:grpSpPr>
                <p:sp>
                  <p:nvSpPr>
                    <p:cNvPr id="88" name="Freeform 193"/>
                    <p:cNvSpPr>
                      <a:spLocks/>
                    </p:cNvSpPr>
                    <p:nvPr/>
                  </p:nvSpPr>
                  <p:spPr bwMode="auto">
                    <a:xfrm>
                      <a:off x="7686800" y="57342"/>
                      <a:ext cx="29" cy="22"/>
                    </a:xfrm>
                    <a:custGeom>
                      <a:avLst/>
                      <a:gdLst/>
                      <a:ahLst/>
                      <a:cxnLst>
                        <a:cxn ang="0">
                          <a:pos x="22" y="1"/>
                        </a:cxn>
                        <a:cxn ang="0">
                          <a:pos x="22" y="7"/>
                        </a:cxn>
                        <a:cxn ang="0">
                          <a:pos x="23" y="11"/>
                        </a:cxn>
                        <a:cxn ang="0">
                          <a:pos x="25" y="16"/>
                        </a:cxn>
                        <a:cxn ang="0">
                          <a:pos x="28" y="21"/>
                        </a:cxn>
                        <a:cxn ang="0">
                          <a:pos x="5" y="19"/>
                        </a:cxn>
                        <a:cxn ang="0">
                          <a:pos x="3" y="17"/>
                        </a:cxn>
                        <a:cxn ang="0">
                          <a:pos x="1" y="12"/>
                        </a:cxn>
                        <a:cxn ang="0">
                          <a:pos x="0" y="7"/>
                        </a:cxn>
                        <a:cxn ang="0">
                          <a:pos x="0" y="4"/>
                        </a:cxn>
                        <a:cxn ang="0">
                          <a:pos x="0" y="0"/>
                        </a:cxn>
                        <a:cxn ang="0">
                          <a:pos x="22" y="1"/>
                        </a:cxn>
                      </a:cxnLst>
                      <a:rect l="0" t="0" r="r" b="b"/>
                      <a:pathLst>
                        <a:path w="29" h="22">
                          <a:moveTo>
                            <a:pt x="22" y="1"/>
                          </a:moveTo>
                          <a:lnTo>
                            <a:pt x="22" y="7"/>
                          </a:lnTo>
                          <a:lnTo>
                            <a:pt x="23" y="11"/>
                          </a:lnTo>
                          <a:lnTo>
                            <a:pt x="25" y="16"/>
                          </a:lnTo>
                          <a:lnTo>
                            <a:pt x="28" y="21"/>
                          </a:lnTo>
                          <a:lnTo>
                            <a:pt x="5" y="19"/>
                          </a:lnTo>
                          <a:lnTo>
                            <a:pt x="3" y="17"/>
                          </a:lnTo>
                          <a:lnTo>
                            <a:pt x="1" y="12"/>
                          </a:lnTo>
                          <a:lnTo>
                            <a:pt x="0" y="7"/>
                          </a:lnTo>
                          <a:lnTo>
                            <a:pt x="0" y="4"/>
                          </a:lnTo>
                          <a:lnTo>
                            <a:pt x="0" y="0"/>
                          </a:lnTo>
                          <a:lnTo>
                            <a:pt x="22" y="1"/>
                          </a:lnTo>
                        </a:path>
                      </a:pathLst>
                    </a:custGeom>
                    <a:solidFill>
                      <a:srgbClr val="FFA020"/>
                    </a:solidFill>
                    <a:ln w="12700" cap="rnd" cmpd="sng">
                      <a:noFill/>
                      <a:prstDash val="solid"/>
                      <a:round/>
                      <a:headEnd type="none" w="med" len="med"/>
                      <a:tailEnd type="none" w="med" len="med"/>
                    </a:ln>
                    <a:effec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89" name="Freeform 194"/>
                    <p:cNvSpPr>
                      <a:spLocks/>
                    </p:cNvSpPr>
                    <p:nvPr/>
                  </p:nvSpPr>
                  <p:spPr bwMode="auto">
                    <a:xfrm>
                      <a:off x="7686706" y="57335"/>
                      <a:ext cx="22" cy="19"/>
                    </a:xfrm>
                    <a:custGeom>
                      <a:avLst/>
                      <a:gdLst/>
                      <a:ahLst/>
                      <a:cxnLst>
                        <a:cxn ang="0">
                          <a:pos x="17" y="1"/>
                        </a:cxn>
                        <a:cxn ang="0">
                          <a:pos x="17" y="4"/>
                        </a:cxn>
                        <a:cxn ang="0">
                          <a:pos x="17" y="8"/>
                        </a:cxn>
                        <a:cxn ang="0">
                          <a:pos x="19" y="13"/>
                        </a:cxn>
                        <a:cxn ang="0">
                          <a:pos x="21" y="18"/>
                        </a:cxn>
                        <a:cxn ang="0">
                          <a:pos x="4" y="17"/>
                        </a:cxn>
                        <a:cxn ang="0">
                          <a:pos x="2" y="13"/>
                        </a:cxn>
                        <a:cxn ang="0">
                          <a:pos x="1" y="10"/>
                        </a:cxn>
                        <a:cxn ang="0">
                          <a:pos x="0" y="5"/>
                        </a:cxn>
                        <a:cxn ang="0">
                          <a:pos x="0" y="0"/>
                        </a:cxn>
                        <a:cxn ang="0">
                          <a:pos x="17" y="1"/>
                        </a:cxn>
                      </a:cxnLst>
                      <a:rect l="0" t="0" r="r" b="b"/>
                      <a:pathLst>
                        <a:path w="22" h="19">
                          <a:moveTo>
                            <a:pt x="17" y="1"/>
                          </a:moveTo>
                          <a:lnTo>
                            <a:pt x="17" y="4"/>
                          </a:lnTo>
                          <a:lnTo>
                            <a:pt x="17" y="8"/>
                          </a:lnTo>
                          <a:lnTo>
                            <a:pt x="19" y="13"/>
                          </a:lnTo>
                          <a:lnTo>
                            <a:pt x="21" y="18"/>
                          </a:lnTo>
                          <a:lnTo>
                            <a:pt x="4" y="17"/>
                          </a:lnTo>
                          <a:lnTo>
                            <a:pt x="2" y="13"/>
                          </a:lnTo>
                          <a:lnTo>
                            <a:pt x="1" y="10"/>
                          </a:lnTo>
                          <a:lnTo>
                            <a:pt x="0" y="5"/>
                          </a:lnTo>
                          <a:lnTo>
                            <a:pt x="0" y="0"/>
                          </a:lnTo>
                          <a:lnTo>
                            <a:pt x="17" y="1"/>
                          </a:lnTo>
                        </a:path>
                      </a:pathLst>
                    </a:custGeom>
                    <a:solidFill>
                      <a:srgbClr val="FFA020"/>
                    </a:solidFill>
                    <a:ln w="12700" cap="rnd" cmpd="sng">
                      <a:noFill/>
                      <a:prstDash val="solid"/>
                      <a:round/>
                      <a:headEnd type="none" w="med" len="med"/>
                      <a:tailEnd type="none" w="med" len="med"/>
                    </a:ln>
                    <a:effec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90" name="Oval 195"/>
                    <p:cNvSpPr>
                      <a:spLocks noChangeArrowheads="1"/>
                    </p:cNvSpPr>
                    <p:nvPr/>
                  </p:nvSpPr>
                  <p:spPr bwMode="auto">
                    <a:xfrm>
                      <a:off x="7686771" y="57243"/>
                      <a:ext cx="14" cy="14"/>
                    </a:xfrm>
                    <a:prstGeom prst="ellipse">
                      <a:avLst/>
                    </a:prstGeom>
                    <a:solidFill>
                      <a:srgbClr val="A0A0A0"/>
                    </a:solidFill>
                    <a:ln w="12700">
                      <a:no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grpSp>
            </p:grpSp>
            <p:grpSp>
              <p:nvGrpSpPr>
                <p:cNvPr id="76" name="Group 200"/>
                <p:cNvGrpSpPr>
                  <a:grpSpLocks/>
                </p:cNvGrpSpPr>
                <p:nvPr/>
              </p:nvGrpSpPr>
              <p:grpSpPr bwMode="auto">
                <a:xfrm>
                  <a:off x="7687141" y="57162"/>
                  <a:ext cx="56" cy="79"/>
                  <a:chOff x="7687141" y="57162"/>
                  <a:chExt cx="56" cy="79"/>
                </a:xfrm>
              </p:grpSpPr>
              <p:sp>
                <p:nvSpPr>
                  <p:cNvPr id="84" name="Freeform 198"/>
                  <p:cNvSpPr>
                    <a:spLocks/>
                  </p:cNvSpPr>
                  <p:nvPr/>
                </p:nvSpPr>
                <p:spPr bwMode="auto">
                  <a:xfrm>
                    <a:off x="7687141" y="57162"/>
                    <a:ext cx="56" cy="79"/>
                  </a:xfrm>
                  <a:custGeom>
                    <a:avLst/>
                    <a:gdLst/>
                    <a:ahLst/>
                    <a:cxnLst>
                      <a:cxn ang="0">
                        <a:pos x="21" y="0"/>
                      </a:cxn>
                      <a:cxn ang="0">
                        <a:pos x="26" y="9"/>
                      </a:cxn>
                      <a:cxn ang="0">
                        <a:pos x="31" y="19"/>
                      </a:cxn>
                      <a:cxn ang="0">
                        <a:pos x="36" y="28"/>
                      </a:cxn>
                      <a:cxn ang="0">
                        <a:pos x="42" y="38"/>
                      </a:cxn>
                      <a:cxn ang="0">
                        <a:pos x="46" y="48"/>
                      </a:cxn>
                      <a:cxn ang="0">
                        <a:pos x="48" y="53"/>
                      </a:cxn>
                      <a:cxn ang="0">
                        <a:pos x="50" y="59"/>
                      </a:cxn>
                      <a:cxn ang="0">
                        <a:pos x="53" y="69"/>
                      </a:cxn>
                      <a:cxn ang="0">
                        <a:pos x="55" y="78"/>
                      </a:cxn>
                      <a:cxn ang="0">
                        <a:pos x="42" y="78"/>
                      </a:cxn>
                      <a:cxn ang="0">
                        <a:pos x="31" y="77"/>
                      </a:cxn>
                      <a:cxn ang="0">
                        <a:pos x="29" y="67"/>
                      </a:cxn>
                      <a:cxn ang="0">
                        <a:pos x="26" y="55"/>
                      </a:cxn>
                      <a:cxn ang="0">
                        <a:pos x="22" y="47"/>
                      </a:cxn>
                      <a:cxn ang="0">
                        <a:pos x="18" y="35"/>
                      </a:cxn>
                      <a:cxn ang="0">
                        <a:pos x="12" y="22"/>
                      </a:cxn>
                      <a:cxn ang="0">
                        <a:pos x="0" y="0"/>
                      </a:cxn>
                      <a:cxn ang="0">
                        <a:pos x="21" y="0"/>
                      </a:cxn>
                    </a:cxnLst>
                    <a:rect l="0" t="0" r="r" b="b"/>
                    <a:pathLst>
                      <a:path w="56" h="79">
                        <a:moveTo>
                          <a:pt x="21" y="0"/>
                        </a:moveTo>
                        <a:lnTo>
                          <a:pt x="26" y="9"/>
                        </a:lnTo>
                        <a:lnTo>
                          <a:pt x="31" y="19"/>
                        </a:lnTo>
                        <a:lnTo>
                          <a:pt x="36" y="28"/>
                        </a:lnTo>
                        <a:lnTo>
                          <a:pt x="42" y="38"/>
                        </a:lnTo>
                        <a:lnTo>
                          <a:pt x="46" y="48"/>
                        </a:lnTo>
                        <a:lnTo>
                          <a:pt x="48" y="53"/>
                        </a:lnTo>
                        <a:lnTo>
                          <a:pt x="50" y="59"/>
                        </a:lnTo>
                        <a:lnTo>
                          <a:pt x="53" y="69"/>
                        </a:lnTo>
                        <a:lnTo>
                          <a:pt x="55" y="78"/>
                        </a:lnTo>
                        <a:lnTo>
                          <a:pt x="42" y="78"/>
                        </a:lnTo>
                        <a:lnTo>
                          <a:pt x="31" y="77"/>
                        </a:lnTo>
                        <a:lnTo>
                          <a:pt x="29" y="67"/>
                        </a:lnTo>
                        <a:lnTo>
                          <a:pt x="26" y="55"/>
                        </a:lnTo>
                        <a:lnTo>
                          <a:pt x="22" y="47"/>
                        </a:lnTo>
                        <a:lnTo>
                          <a:pt x="18" y="35"/>
                        </a:lnTo>
                        <a:lnTo>
                          <a:pt x="12" y="22"/>
                        </a:lnTo>
                        <a:lnTo>
                          <a:pt x="0" y="0"/>
                        </a:lnTo>
                        <a:lnTo>
                          <a:pt x="21" y="0"/>
                        </a:lnTo>
                      </a:path>
                    </a:pathLst>
                  </a:custGeom>
                  <a:solidFill>
                    <a:srgbClr val="606060"/>
                  </a:solidFill>
                  <a:ln w="12700" cap="rnd" cmpd="sng">
                    <a:solidFill>
                      <a:srgbClr val="000000"/>
                    </a:solidFill>
                    <a:prstDash val="solid"/>
                    <a:round/>
                    <a:headEnd type="none" w="med" len="med"/>
                    <a:tailEnd type="none" w="med" len="med"/>
                  </a:ln>
                  <a:effec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85" name="Freeform 199"/>
                  <p:cNvSpPr>
                    <a:spLocks/>
                  </p:cNvSpPr>
                  <p:nvPr/>
                </p:nvSpPr>
                <p:spPr bwMode="auto">
                  <a:xfrm>
                    <a:off x="7687162" y="57166"/>
                    <a:ext cx="26" cy="73"/>
                  </a:xfrm>
                  <a:custGeom>
                    <a:avLst/>
                    <a:gdLst/>
                    <a:ahLst/>
                    <a:cxnLst>
                      <a:cxn ang="0">
                        <a:pos x="0" y="0"/>
                      </a:cxn>
                      <a:cxn ang="0">
                        <a:pos x="6" y="12"/>
                      </a:cxn>
                      <a:cxn ang="0">
                        <a:pos x="10" y="21"/>
                      </a:cxn>
                      <a:cxn ang="0">
                        <a:pos x="15" y="31"/>
                      </a:cxn>
                      <a:cxn ang="0">
                        <a:pos x="18" y="37"/>
                      </a:cxn>
                      <a:cxn ang="0">
                        <a:pos x="21" y="44"/>
                      </a:cxn>
                      <a:cxn ang="0">
                        <a:pos x="23" y="50"/>
                      </a:cxn>
                      <a:cxn ang="0">
                        <a:pos x="24" y="55"/>
                      </a:cxn>
                      <a:cxn ang="0">
                        <a:pos x="25" y="61"/>
                      </a:cxn>
                      <a:cxn ang="0">
                        <a:pos x="25" y="67"/>
                      </a:cxn>
                      <a:cxn ang="0">
                        <a:pos x="25" y="72"/>
                      </a:cxn>
                      <a:cxn ang="0">
                        <a:pos x="21" y="72"/>
                      </a:cxn>
                      <a:cxn ang="0">
                        <a:pos x="23" y="65"/>
                      </a:cxn>
                      <a:cxn ang="0">
                        <a:pos x="23" y="61"/>
                      </a:cxn>
                      <a:cxn ang="0">
                        <a:pos x="22" y="54"/>
                      </a:cxn>
                      <a:cxn ang="0">
                        <a:pos x="20" y="47"/>
                      </a:cxn>
                      <a:cxn ang="0">
                        <a:pos x="18" y="40"/>
                      </a:cxn>
                      <a:cxn ang="0">
                        <a:pos x="9" y="20"/>
                      </a:cxn>
                      <a:cxn ang="0">
                        <a:pos x="1" y="4"/>
                      </a:cxn>
                      <a:cxn ang="0">
                        <a:pos x="0" y="0"/>
                      </a:cxn>
                    </a:cxnLst>
                    <a:rect l="0" t="0" r="r" b="b"/>
                    <a:pathLst>
                      <a:path w="26" h="73">
                        <a:moveTo>
                          <a:pt x="0" y="0"/>
                        </a:moveTo>
                        <a:lnTo>
                          <a:pt x="6" y="12"/>
                        </a:lnTo>
                        <a:lnTo>
                          <a:pt x="10" y="21"/>
                        </a:lnTo>
                        <a:lnTo>
                          <a:pt x="15" y="31"/>
                        </a:lnTo>
                        <a:lnTo>
                          <a:pt x="18" y="37"/>
                        </a:lnTo>
                        <a:lnTo>
                          <a:pt x="21" y="44"/>
                        </a:lnTo>
                        <a:lnTo>
                          <a:pt x="23" y="50"/>
                        </a:lnTo>
                        <a:lnTo>
                          <a:pt x="24" y="55"/>
                        </a:lnTo>
                        <a:lnTo>
                          <a:pt x="25" y="61"/>
                        </a:lnTo>
                        <a:lnTo>
                          <a:pt x="25" y="67"/>
                        </a:lnTo>
                        <a:lnTo>
                          <a:pt x="25" y="72"/>
                        </a:lnTo>
                        <a:lnTo>
                          <a:pt x="21" y="72"/>
                        </a:lnTo>
                        <a:lnTo>
                          <a:pt x="23" y="65"/>
                        </a:lnTo>
                        <a:lnTo>
                          <a:pt x="23" y="61"/>
                        </a:lnTo>
                        <a:lnTo>
                          <a:pt x="22" y="54"/>
                        </a:lnTo>
                        <a:lnTo>
                          <a:pt x="20" y="47"/>
                        </a:lnTo>
                        <a:lnTo>
                          <a:pt x="18" y="40"/>
                        </a:lnTo>
                        <a:lnTo>
                          <a:pt x="9" y="20"/>
                        </a:lnTo>
                        <a:lnTo>
                          <a:pt x="1" y="4"/>
                        </a:lnTo>
                        <a:lnTo>
                          <a:pt x="0" y="0"/>
                        </a:lnTo>
                      </a:path>
                    </a:pathLst>
                  </a:custGeom>
                  <a:solidFill>
                    <a:srgbClr val="C0C0C0"/>
                  </a:solidFill>
                  <a:ln w="12700" cap="rnd" cmpd="sng">
                    <a:noFill/>
                    <a:prstDash val="solid"/>
                    <a:round/>
                    <a:headEnd type="none" w="med" len="med"/>
                    <a:tailEnd type="none" w="med" len="med"/>
                  </a:ln>
                  <a:effec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grpSp>
            <p:grpSp>
              <p:nvGrpSpPr>
                <p:cNvPr id="77" name="Group 207"/>
                <p:cNvGrpSpPr>
                  <a:grpSpLocks/>
                </p:cNvGrpSpPr>
                <p:nvPr/>
              </p:nvGrpSpPr>
              <p:grpSpPr bwMode="auto">
                <a:xfrm>
                  <a:off x="7687194" y="57220"/>
                  <a:ext cx="188" cy="53"/>
                  <a:chOff x="7687194" y="57220"/>
                  <a:chExt cx="188" cy="53"/>
                </a:xfrm>
              </p:grpSpPr>
              <p:grpSp>
                <p:nvGrpSpPr>
                  <p:cNvPr id="78" name="Group 203"/>
                  <p:cNvGrpSpPr>
                    <a:grpSpLocks/>
                  </p:cNvGrpSpPr>
                  <p:nvPr/>
                </p:nvGrpSpPr>
                <p:grpSpPr bwMode="auto">
                  <a:xfrm>
                    <a:off x="7687194" y="57266"/>
                    <a:ext cx="20" cy="7"/>
                    <a:chOff x="7687194" y="57266"/>
                    <a:chExt cx="20" cy="7"/>
                  </a:xfrm>
                </p:grpSpPr>
                <p:sp>
                  <p:nvSpPr>
                    <p:cNvPr id="82" name="Freeform 201"/>
                    <p:cNvSpPr>
                      <a:spLocks/>
                    </p:cNvSpPr>
                    <p:nvPr/>
                  </p:nvSpPr>
                  <p:spPr bwMode="auto">
                    <a:xfrm>
                      <a:off x="7687194" y="57266"/>
                      <a:ext cx="20" cy="7"/>
                    </a:xfrm>
                    <a:custGeom>
                      <a:avLst/>
                      <a:gdLst/>
                      <a:ahLst/>
                      <a:cxnLst>
                        <a:cxn ang="0">
                          <a:pos x="18" y="0"/>
                        </a:cxn>
                        <a:cxn ang="0">
                          <a:pos x="19" y="3"/>
                        </a:cxn>
                        <a:cxn ang="0">
                          <a:pos x="19" y="6"/>
                        </a:cxn>
                        <a:cxn ang="0">
                          <a:pos x="0" y="6"/>
                        </a:cxn>
                        <a:cxn ang="0">
                          <a:pos x="0" y="2"/>
                        </a:cxn>
                        <a:cxn ang="0">
                          <a:pos x="0" y="0"/>
                        </a:cxn>
                        <a:cxn ang="0">
                          <a:pos x="18" y="0"/>
                        </a:cxn>
                      </a:cxnLst>
                      <a:rect l="0" t="0" r="r" b="b"/>
                      <a:pathLst>
                        <a:path w="20" h="7">
                          <a:moveTo>
                            <a:pt x="18" y="0"/>
                          </a:moveTo>
                          <a:lnTo>
                            <a:pt x="19" y="3"/>
                          </a:lnTo>
                          <a:lnTo>
                            <a:pt x="19" y="6"/>
                          </a:lnTo>
                          <a:lnTo>
                            <a:pt x="0" y="6"/>
                          </a:lnTo>
                          <a:lnTo>
                            <a:pt x="0" y="2"/>
                          </a:lnTo>
                          <a:lnTo>
                            <a:pt x="0" y="0"/>
                          </a:lnTo>
                          <a:lnTo>
                            <a:pt x="18" y="0"/>
                          </a:lnTo>
                        </a:path>
                      </a:pathLst>
                    </a:custGeom>
                    <a:solidFill>
                      <a:srgbClr val="808080"/>
                    </a:solidFill>
                    <a:ln w="12700" cap="rnd" cmpd="sng">
                      <a:noFill/>
                      <a:prstDash val="solid"/>
                      <a:round/>
                      <a:headEnd type="none" w="med" len="med"/>
                      <a:tailEnd type="none" w="med" len="med"/>
                    </a:ln>
                    <a:effec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83" name="Freeform 202"/>
                    <p:cNvSpPr>
                      <a:spLocks/>
                    </p:cNvSpPr>
                    <p:nvPr/>
                  </p:nvSpPr>
                  <p:spPr bwMode="auto">
                    <a:xfrm>
                      <a:off x="7687194" y="57268"/>
                      <a:ext cx="20" cy="2"/>
                    </a:xfrm>
                    <a:custGeom>
                      <a:avLst/>
                      <a:gdLst/>
                      <a:ahLst/>
                      <a:cxnLst>
                        <a:cxn ang="0">
                          <a:pos x="19" y="0"/>
                        </a:cxn>
                        <a:cxn ang="0">
                          <a:pos x="19" y="0"/>
                        </a:cxn>
                        <a:cxn ang="0">
                          <a:pos x="19" y="1"/>
                        </a:cxn>
                        <a:cxn ang="0">
                          <a:pos x="0" y="1"/>
                        </a:cxn>
                        <a:cxn ang="0">
                          <a:pos x="0" y="0"/>
                        </a:cxn>
                        <a:cxn ang="0">
                          <a:pos x="0" y="0"/>
                        </a:cxn>
                        <a:cxn ang="0">
                          <a:pos x="19" y="0"/>
                        </a:cxn>
                      </a:cxnLst>
                      <a:rect l="0" t="0" r="r" b="b"/>
                      <a:pathLst>
                        <a:path w="20" h="2">
                          <a:moveTo>
                            <a:pt x="19" y="0"/>
                          </a:moveTo>
                          <a:lnTo>
                            <a:pt x="19" y="0"/>
                          </a:lnTo>
                          <a:lnTo>
                            <a:pt x="19" y="1"/>
                          </a:lnTo>
                          <a:lnTo>
                            <a:pt x="0" y="1"/>
                          </a:lnTo>
                          <a:lnTo>
                            <a:pt x="0" y="0"/>
                          </a:lnTo>
                          <a:lnTo>
                            <a:pt x="0" y="0"/>
                          </a:lnTo>
                          <a:lnTo>
                            <a:pt x="19" y="0"/>
                          </a:lnTo>
                        </a:path>
                      </a:pathLst>
                    </a:custGeom>
                    <a:solidFill>
                      <a:srgbClr val="A0A0A0"/>
                    </a:solidFill>
                    <a:ln w="12700" cap="rnd" cmpd="sng">
                      <a:noFill/>
                      <a:prstDash val="solid"/>
                      <a:round/>
                      <a:headEnd type="none" w="med" len="med"/>
                      <a:tailEnd type="none" w="med" len="med"/>
                    </a:ln>
                    <a:effec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grpSp>
              <p:grpSp>
                <p:nvGrpSpPr>
                  <p:cNvPr id="79" name="Group 206"/>
                  <p:cNvGrpSpPr>
                    <a:grpSpLocks/>
                  </p:cNvGrpSpPr>
                  <p:nvPr/>
                </p:nvGrpSpPr>
                <p:grpSpPr bwMode="auto">
                  <a:xfrm>
                    <a:off x="7687346" y="57220"/>
                    <a:ext cx="36" cy="34"/>
                    <a:chOff x="7687346" y="57220"/>
                    <a:chExt cx="36" cy="34"/>
                  </a:xfrm>
                </p:grpSpPr>
                <p:sp>
                  <p:nvSpPr>
                    <p:cNvPr id="80" name="Freeform 204"/>
                    <p:cNvSpPr>
                      <a:spLocks/>
                    </p:cNvSpPr>
                    <p:nvPr/>
                  </p:nvSpPr>
                  <p:spPr bwMode="auto">
                    <a:xfrm>
                      <a:off x="7687346" y="57220"/>
                      <a:ext cx="36" cy="34"/>
                    </a:xfrm>
                    <a:custGeom>
                      <a:avLst/>
                      <a:gdLst/>
                      <a:ahLst/>
                      <a:cxnLst>
                        <a:cxn ang="0">
                          <a:pos x="32" y="14"/>
                        </a:cxn>
                        <a:cxn ang="0">
                          <a:pos x="23" y="5"/>
                        </a:cxn>
                        <a:cxn ang="0">
                          <a:pos x="20" y="3"/>
                        </a:cxn>
                        <a:cxn ang="0">
                          <a:pos x="16" y="1"/>
                        </a:cxn>
                        <a:cxn ang="0">
                          <a:pos x="5" y="0"/>
                        </a:cxn>
                        <a:cxn ang="0">
                          <a:pos x="2" y="1"/>
                        </a:cxn>
                        <a:cxn ang="0">
                          <a:pos x="0" y="27"/>
                        </a:cxn>
                        <a:cxn ang="0">
                          <a:pos x="3" y="30"/>
                        </a:cxn>
                        <a:cxn ang="0">
                          <a:pos x="8" y="32"/>
                        </a:cxn>
                        <a:cxn ang="0">
                          <a:pos x="17" y="33"/>
                        </a:cxn>
                        <a:cxn ang="0">
                          <a:pos x="24" y="31"/>
                        </a:cxn>
                        <a:cxn ang="0">
                          <a:pos x="34" y="21"/>
                        </a:cxn>
                        <a:cxn ang="0">
                          <a:pos x="35" y="18"/>
                        </a:cxn>
                        <a:cxn ang="0">
                          <a:pos x="32" y="14"/>
                        </a:cxn>
                      </a:cxnLst>
                      <a:rect l="0" t="0" r="r" b="b"/>
                      <a:pathLst>
                        <a:path w="36" h="34">
                          <a:moveTo>
                            <a:pt x="32" y="14"/>
                          </a:moveTo>
                          <a:lnTo>
                            <a:pt x="23" y="5"/>
                          </a:lnTo>
                          <a:lnTo>
                            <a:pt x="20" y="3"/>
                          </a:lnTo>
                          <a:lnTo>
                            <a:pt x="16" y="1"/>
                          </a:lnTo>
                          <a:lnTo>
                            <a:pt x="5" y="0"/>
                          </a:lnTo>
                          <a:lnTo>
                            <a:pt x="2" y="1"/>
                          </a:lnTo>
                          <a:lnTo>
                            <a:pt x="0" y="27"/>
                          </a:lnTo>
                          <a:lnTo>
                            <a:pt x="3" y="30"/>
                          </a:lnTo>
                          <a:lnTo>
                            <a:pt x="8" y="32"/>
                          </a:lnTo>
                          <a:lnTo>
                            <a:pt x="17" y="33"/>
                          </a:lnTo>
                          <a:lnTo>
                            <a:pt x="24" y="31"/>
                          </a:lnTo>
                          <a:lnTo>
                            <a:pt x="34" y="21"/>
                          </a:lnTo>
                          <a:lnTo>
                            <a:pt x="35" y="18"/>
                          </a:lnTo>
                          <a:lnTo>
                            <a:pt x="32" y="14"/>
                          </a:lnTo>
                        </a:path>
                      </a:pathLst>
                    </a:custGeom>
                    <a:solidFill>
                      <a:srgbClr val="C0C0C0"/>
                    </a:solidFill>
                    <a:ln w="12700" cap="rnd" cmpd="sng">
                      <a:solidFill>
                        <a:srgbClr val="000000"/>
                      </a:solidFill>
                      <a:prstDash val="solid"/>
                      <a:round/>
                      <a:headEnd type="none" w="med" len="med"/>
                      <a:tailEnd type="none" w="med" len="med"/>
                    </a:ln>
                    <a:effec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81" name="Freeform 205"/>
                    <p:cNvSpPr>
                      <a:spLocks/>
                    </p:cNvSpPr>
                    <p:nvPr/>
                  </p:nvSpPr>
                  <p:spPr bwMode="auto">
                    <a:xfrm>
                      <a:off x="7687346" y="57239"/>
                      <a:ext cx="36" cy="15"/>
                    </a:xfrm>
                    <a:custGeom>
                      <a:avLst/>
                      <a:gdLst/>
                      <a:ahLst/>
                      <a:cxnLst>
                        <a:cxn ang="0">
                          <a:pos x="35" y="0"/>
                        </a:cxn>
                        <a:cxn ang="0">
                          <a:pos x="27" y="2"/>
                        </a:cxn>
                        <a:cxn ang="0">
                          <a:pos x="20" y="4"/>
                        </a:cxn>
                        <a:cxn ang="0">
                          <a:pos x="15" y="4"/>
                        </a:cxn>
                        <a:cxn ang="0">
                          <a:pos x="8" y="6"/>
                        </a:cxn>
                        <a:cxn ang="0">
                          <a:pos x="3" y="4"/>
                        </a:cxn>
                        <a:cxn ang="0">
                          <a:pos x="1" y="0"/>
                        </a:cxn>
                        <a:cxn ang="0">
                          <a:pos x="0" y="8"/>
                        </a:cxn>
                        <a:cxn ang="0">
                          <a:pos x="3" y="11"/>
                        </a:cxn>
                        <a:cxn ang="0">
                          <a:pos x="8" y="13"/>
                        </a:cxn>
                        <a:cxn ang="0">
                          <a:pos x="17" y="14"/>
                        </a:cxn>
                        <a:cxn ang="0">
                          <a:pos x="24" y="12"/>
                        </a:cxn>
                        <a:cxn ang="0">
                          <a:pos x="33" y="4"/>
                        </a:cxn>
                        <a:cxn ang="0">
                          <a:pos x="34" y="2"/>
                        </a:cxn>
                        <a:cxn ang="0">
                          <a:pos x="35" y="0"/>
                        </a:cxn>
                      </a:cxnLst>
                      <a:rect l="0" t="0" r="r" b="b"/>
                      <a:pathLst>
                        <a:path w="36" h="15">
                          <a:moveTo>
                            <a:pt x="35" y="0"/>
                          </a:moveTo>
                          <a:lnTo>
                            <a:pt x="27" y="2"/>
                          </a:lnTo>
                          <a:lnTo>
                            <a:pt x="20" y="4"/>
                          </a:lnTo>
                          <a:lnTo>
                            <a:pt x="15" y="4"/>
                          </a:lnTo>
                          <a:lnTo>
                            <a:pt x="8" y="6"/>
                          </a:lnTo>
                          <a:lnTo>
                            <a:pt x="3" y="4"/>
                          </a:lnTo>
                          <a:lnTo>
                            <a:pt x="1" y="0"/>
                          </a:lnTo>
                          <a:lnTo>
                            <a:pt x="0" y="8"/>
                          </a:lnTo>
                          <a:lnTo>
                            <a:pt x="3" y="11"/>
                          </a:lnTo>
                          <a:lnTo>
                            <a:pt x="8" y="13"/>
                          </a:lnTo>
                          <a:lnTo>
                            <a:pt x="17" y="14"/>
                          </a:lnTo>
                          <a:lnTo>
                            <a:pt x="24" y="12"/>
                          </a:lnTo>
                          <a:lnTo>
                            <a:pt x="33" y="4"/>
                          </a:lnTo>
                          <a:lnTo>
                            <a:pt x="34" y="2"/>
                          </a:lnTo>
                          <a:lnTo>
                            <a:pt x="35" y="0"/>
                          </a:lnTo>
                        </a:path>
                      </a:pathLst>
                    </a:custGeom>
                    <a:solidFill>
                      <a:srgbClr val="A0A0A0"/>
                    </a:solidFill>
                    <a:ln w="12700" cap="rnd" cmpd="sng">
                      <a:solidFill>
                        <a:srgbClr val="000000"/>
                      </a:solidFill>
                      <a:prstDash val="solid"/>
                      <a:round/>
                      <a:headEnd type="none" w="med" len="med"/>
                      <a:tailEnd type="none" w="med" len="med"/>
                    </a:ln>
                    <a:effec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grpSp>
            </p:grpSp>
          </p:grpSp>
        </p:grpSp>
        <p:pic>
          <p:nvPicPr>
            <p:cNvPr id="6" name="Picture 210"/>
            <p:cNvPicPr>
              <a:picLocks noChangeArrowheads="1"/>
            </p:cNvPicPr>
            <p:nvPr/>
          </p:nvPicPr>
          <p:blipFill>
            <a:blip r:embed="rId2" cstate="print"/>
            <a:srcRect/>
            <a:stretch>
              <a:fillRect/>
            </a:stretch>
          </p:blipFill>
          <p:spPr bwMode="auto">
            <a:xfrm>
              <a:off x="2351087" y="0"/>
              <a:ext cx="2320925" cy="598488"/>
            </a:xfrm>
            <a:prstGeom prst="rect">
              <a:avLst/>
            </a:prstGeom>
            <a:noFill/>
            <a:ln w="12700">
              <a:noFill/>
              <a:miter lim="800000"/>
              <a:headEnd/>
              <a:tailEnd/>
            </a:ln>
            <a:effectLst/>
          </p:spPr>
        </p:pic>
        <p:pic>
          <p:nvPicPr>
            <p:cNvPr id="7" name="Picture 212"/>
            <p:cNvPicPr>
              <a:picLocks noChangeArrowheads="1"/>
            </p:cNvPicPr>
            <p:nvPr/>
          </p:nvPicPr>
          <p:blipFill>
            <a:blip r:embed="rId3" cstate="print"/>
            <a:srcRect/>
            <a:stretch>
              <a:fillRect/>
            </a:stretch>
          </p:blipFill>
          <p:spPr bwMode="auto">
            <a:xfrm>
              <a:off x="388937" y="0"/>
              <a:ext cx="1117600" cy="1235075"/>
            </a:xfrm>
            <a:prstGeom prst="rect">
              <a:avLst/>
            </a:prstGeom>
            <a:noFill/>
            <a:ln w="12700">
              <a:noFill/>
              <a:miter lim="800000"/>
              <a:headEnd/>
              <a:tailEnd/>
            </a:ln>
            <a:effectLst/>
          </p:spPr>
        </p:pic>
        <p:grpSp>
          <p:nvGrpSpPr>
            <p:cNvPr id="8" name="Group 250"/>
            <p:cNvGrpSpPr>
              <a:grpSpLocks/>
            </p:cNvGrpSpPr>
            <p:nvPr/>
          </p:nvGrpSpPr>
          <p:grpSpPr bwMode="auto">
            <a:xfrm>
              <a:off x="6480168" y="122237"/>
              <a:ext cx="1004886" cy="871536"/>
              <a:chOff x="6480168" y="122238"/>
              <a:chExt cx="633" cy="549"/>
            </a:xfrm>
          </p:grpSpPr>
          <p:grpSp>
            <p:nvGrpSpPr>
              <p:cNvPr id="29" name="Group 224"/>
              <p:cNvGrpSpPr>
                <a:grpSpLocks/>
              </p:cNvGrpSpPr>
              <p:nvPr/>
            </p:nvGrpSpPr>
            <p:grpSpPr bwMode="auto">
              <a:xfrm>
                <a:off x="6480191" y="122471"/>
                <a:ext cx="267" cy="267"/>
                <a:chOff x="6480191" y="122471"/>
                <a:chExt cx="267" cy="267"/>
              </a:xfrm>
            </p:grpSpPr>
            <p:sp>
              <p:nvSpPr>
                <p:cNvPr id="55" name="Oval 213"/>
                <p:cNvSpPr>
                  <a:spLocks noChangeArrowheads="1"/>
                </p:cNvSpPr>
                <p:nvPr/>
              </p:nvSpPr>
              <p:spPr bwMode="auto">
                <a:xfrm>
                  <a:off x="6480191" y="122471"/>
                  <a:ext cx="267" cy="267"/>
                </a:xfrm>
                <a:prstGeom prst="ellipse">
                  <a:avLst/>
                </a:prstGeom>
                <a:solidFill>
                  <a:schemeClr val="bg1"/>
                </a:solidFill>
                <a:ln w="12700">
                  <a:solidFill>
                    <a:schemeClr val="tx1"/>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56" name="Oval 214"/>
                <p:cNvSpPr>
                  <a:spLocks noChangeArrowheads="1"/>
                </p:cNvSpPr>
                <p:nvPr/>
              </p:nvSpPr>
              <p:spPr bwMode="auto">
                <a:xfrm>
                  <a:off x="6480205" y="122485"/>
                  <a:ext cx="239" cy="240"/>
                </a:xfrm>
                <a:prstGeom prst="ellipse">
                  <a:avLst/>
                </a:prstGeom>
                <a:solidFill>
                  <a:schemeClr val="bg1"/>
                </a:solidFill>
                <a:ln w="12700">
                  <a:solidFill>
                    <a:schemeClr val="bg2"/>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57" name="Oval 215"/>
                <p:cNvSpPr>
                  <a:spLocks noChangeArrowheads="1"/>
                </p:cNvSpPr>
                <p:nvPr/>
              </p:nvSpPr>
              <p:spPr bwMode="auto">
                <a:xfrm>
                  <a:off x="6480220" y="122501"/>
                  <a:ext cx="209" cy="209"/>
                </a:xfrm>
                <a:prstGeom prst="ellipse">
                  <a:avLst/>
                </a:prstGeom>
                <a:solidFill>
                  <a:schemeClr val="bg1"/>
                </a:solidFill>
                <a:ln w="12700">
                  <a:solidFill>
                    <a:schemeClr val="bg2"/>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58" name="Oval 216"/>
                <p:cNvSpPr>
                  <a:spLocks noChangeArrowheads="1"/>
                </p:cNvSpPr>
                <p:nvPr/>
              </p:nvSpPr>
              <p:spPr bwMode="auto">
                <a:xfrm>
                  <a:off x="6480235" y="122516"/>
                  <a:ext cx="179" cy="179"/>
                </a:xfrm>
                <a:prstGeom prst="ellipse">
                  <a:avLst/>
                </a:prstGeom>
                <a:solidFill>
                  <a:schemeClr val="bg1"/>
                </a:solidFill>
                <a:ln w="12700">
                  <a:solidFill>
                    <a:schemeClr val="bg2"/>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59" name="Oval 217"/>
                <p:cNvSpPr>
                  <a:spLocks noChangeArrowheads="1"/>
                </p:cNvSpPr>
                <p:nvPr/>
              </p:nvSpPr>
              <p:spPr bwMode="auto">
                <a:xfrm>
                  <a:off x="6480249" y="122529"/>
                  <a:ext cx="150" cy="152"/>
                </a:xfrm>
                <a:prstGeom prst="ellipse">
                  <a:avLst/>
                </a:prstGeom>
                <a:solidFill>
                  <a:schemeClr val="bg1"/>
                </a:solidFill>
                <a:ln w="12700">
                  <a:solidFill>
                    <a:schemeClr val="bg2"/>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60" name="Oval 218"/>
                <p:cNvSpPr>
                  <a:spLocks noChangeArrowheads="1"/>
                </p:cNvSpPr>
                <p:nvPr/>
              </p:nvSpPr>
              <p:spPr bwMode="auto">
                <a:xfrm>
                  <a:off x="6480260" y="122541"/>
                  <a:ext cx="129" cy="128"/>
                </a:xfrm>
                <a:prstGeom prst="ellipse">
                  <a:avLst/>
                </a:prstGeom>
                <a:solidFill>
                  <a:schemeClr val="bg1"/>
                </a:solidFill>
                <a:ln w="12700">
                  <a:solidFill>
                    <a:schemeClr val="bg2"/>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61" name="Oval 219"/>
                <p:cNvSpPr>
                  <a:spLocks noChangeArrowheads="1"/>
                </p:cNvSpPr>
                <p:nvPr/>
              </p:nvSpPr>
              <p:spPr bwMode="auto">
                <a:xfrm>
                  <a:off x="6480275" y="122556"/>
                  <a:ext cx="99" cy="99"/>
                </a:xfrm>
                <a:prstGeom prst="ellipse">
                  <a:avLst/>
                </a:prstGeom>
                <a:noFill/>
                <a:ln w="12700">
                  <a:solidFill>
                    <a:schemeClr val="bg2"/>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grpSp>
              <p:nvGrpSpPr>
                <p:cNvPr id="62" name="Group 223"/>
                <p:cNvGrpSpPr>
                  <a:grpSpLocks/>
                </p:cNvGrpSpPr>
                <p:nvPr/>
              </p:nvGrpSpPr>
              <p:grpSpPr bwMode="auto">
                <a:xfrm>
                  <a:off x="6480287" y="122568"/>
                  <a:ext cx="75" cy="74"/>
                  <a:chOff x="6480287" y="122568"/>
                  <a:chExt cx="75" cy="74"/>
                </a:xfrm>
              </p:grpSpPr>
              <p:sp>
                <p:nvSpPr>
                  <p:cNvPr id="63" name="Oval 220"/>
                  <p:cNvSpPr>
                    <a:spLocks noChangeArrowheads="1"/>
                  </p:cNvSpPr>
                  <p:nvPr/>
                </p:nvSpPr>
                <p:spPr bwMode="auto">
                  <a:xfrm>
                    <a:off x="6480287" y="122568"/>
                    <a:ext cx="75" cy="74"/>
                  </a:xfrm>
                  <a:prstGeom prst="ellipse">
                    <a:avLst/>
                  </a:prstGeom>
                  <a:noFill/>
                  <a:ln w="12700">
                    <a:solidFill>
                      <a:schemeClr val="bg2"/>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64" name="Oval 221"/>
                  <p:cNvSpPr>
                    <a:spLocks noChangeArrowheads="1"/>
                  </p:cNvSpPr>
                  <p:nvPr/>
                </p:nvSpPr>
                <p:spPr bwMode="auto">
                  <a:xfrm>
                    <a:off x="6480293" y="122573"/>
                    <a:ext cx="64" cy="63"/>
                  </a:xfrm>
                  <a:prstGeom prst="ellipse">
                    <a:avLst/>
                  </a:prstGeom>
                  <a:noFill/>
                  <a:ln w="12700">
                    <a:solidFill>
                      <a:schemeClr val="bg2"/>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65" name="Oval 222"/>
                  <p:cNvSpPr>
                    <a:spLocks noChangeArrowheads="1"/>
                  </p:cNvSpPr>
                  <p:nvPr/>
                </p:nvSpPr>
                <p:spPr bwMode="auto">
                  <a:xfrm>
                    <a:off x="6480301" y="122580"/>
                    <a:ext cx="49" cy="49"/>
                  </a:xfrm>
                  <a:prstGeom prst="ellipse">
                    <a:avLst/>
                  </a:prstGeom>
                  <a:noFill/>
                  <a:ln w="12700">
                    <a:solidFill>
                      <a:schemeClr val="bg2"/>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grpSp>
          </p:grpSp>
          <p:grpSp>
            <p:nvGrpSpPr>
              <p:cNvPr id="30" name="Group 236"/>
              <p:cNvGrpSpPr>
                <a:grpSpLocks/>
              </p:cNvGrpSpPr>
              <p:nvPr/>
            </p:nvGrpSpPr>
            <p:grpSpPr bwMode="auto">
              <a:xfrm>
                <a:off x="6480482" y="122471"/>
                <a:ext cx="267" cy="267"/>
                <a:chOff x="6480482" y="122471"/>
                <a:chExt cx="267" cy="267"/>
              </a:xfrm>
            </p:grpSpPr>
            <p:sp>
              <p:nvSpPr>
                <p:cNvPr id="44" name="Oval 225"/>
                <p:cNvSpPr>
                  <a:spLocks noChangeArrowheads="1"/>
                </p:cNvSpPr>
                <p:nvPr/>
              </p:nvSpPr>
              <p:spPr bwMode="auto">
                <a:xfrm>
                  <a:off x="6480482" y="122471"/>
                  <a:ext cx="267" cy="267"/>
                </a:xfrm>
                <a:prstGeom prst="ellipse">
                  <a:avLst/>
                </a:prstGeom>
                <a:solidFill>
                  <a:schemeClr val="bg1"/>
                </a:solidFill>
                <a:ln w="12700">
                  <a:solidFill>
                    <a:schemeClr val="tx1"/>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45" name="Oval 226"/>
                <p:cNvSpPr>
                  <a:spLocks noChangeArrowheads="1"/>
                </p:cNvSpPr>
                <p:nvPr/>
              </p:nvSpPr>
              <p:spPr bwMode="auto">
                <a:xfrm>
                  <a:off x="6480496" y="122485"/>
                  <a:ext cx="240" cy="240"/>
                </a:xfrm>
                <a:prstGeom prst="ellipse">
                  <a:avLst/>
                </a:prstGeom>
                <a:solidFill>
                  <a:schemeClr val="bg1"/>
                </a:solidFill>
                <a:ln w="12700">
                  <a:solidFill>
                    <a:schemeClr val="bg2"/>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46" name="Oval 227"/>
                <p:cNvSpPr>
                  <a:spLocks noChangeArrowheads="1"/>
                </p:cNvSpPr>
                <p:nvPr/>
              </p:nvSpPr>
              <p:spPr bwMode="auto">
                <a:xfrm>
                  <a:off x="6480511" y="122501"/>
                  <a:ext cx="209" cy="209"/>
                </a:xfrm>
                <a:prstGeom prst="ellipse">
                  <a:avLst/>
                </a:prstGeom>
                <a:solidFill>
                  <a:schemeClr val="bg1"/>
                </a:solidFill>
                <a:ln w="12700">
                  <a:solidFill>
                    <a:schemeClr val="bg2"/>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47" name="Oval 228"/>
                <p:cNvSpPr>
                  <a:spLocks noChangeArrowheads="1"/>
                </p:cNvSpPr>
                <p:nvPr/>
              </p:nvSpPr>
              <p:spPr bwMode="auto">
                <a:xfrm>
                  <a:off x="6480527" y="122516"/>
                  <a:ext cx="179" cy="179"/>
                </a:xfrm>
                <a:prstGeom prst="ellipse">
                  <a:avLst/>
                </a:prstGeom>
                <a:solidFill>
                  <a:schemeClr val="bg1"/>
                </a:solidFill>
                <a:ln w="12700">
                  <a:solidFill>
                    <a:schemeClr val="bg2"/>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48" name="Oval 229"/>
                <p:cNvSpPr>
                  <a:spLocks noChangeArrowheads="1"/>
                </p:cNvSpPr>
                <p:nvPr/>
              </p:nvSpPr>
              <p:spPr bwMode="auto">
                <a:xfrm>
                  <a:off x="6480540" y="122529"/>
                  <a:ext cx="151" cy="152"/>
                </a:xfrm>
                <a:prstGeom prst="ellipse">
                  <a:avLst/>
                </a:prstGeom>
                <a:solidFill>
                  <a:schemeClr val="bg1"/>
                </a:solidFill>
                <a:ln w="12700">
                  <a:solidFill>
                    <a:schemeClr val="bg2"/>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49" name="Oval 230"/>
                <p:cNvSpPr>
                  <a:spLocks noChangeArrowheads="1"/>
                </p:cNvSpPr>
                <p:nvPr/>
              </p:nvSpPr>
              <p:spPr bwMode="auto">
                <a:xfrm>
                  <a:off x="6480551" y="122541"/>
                  <a:ext cx="129" cy="128"/>
                </a:xfrm>
                <a:prstGeom prst="ellipse">
                  <a:avLst/>
                </a:prstGeom>
                <a:solidFill>
                  <a:schemeClr val="bg1"/>
                </a:solidFill>
                <a:ln w="12700">
                  <a:solidFill>
                    <a:schemeClr val="bg2"/>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50" name="Oval 231"/>
                <p:cNvSpPr>
                  <a:spLocks noChangeArrowheads="1"/>
                </p:cNvSpPr>
                <p:nvPr/>
              </p:nvSpPr>
              <p:spPr bwMode="auto">
                <a:xfrm>
                  <a:off x="6480566" y="122556"/>
                  <a:ext cx="99" cy="99"/>
                </a:xfrm>
                <a:prstGeom prst="ellipse">
                  <a:avLst/>
                </a:prstGeom>
                <a:noFill/>
                <a:ln w="12700">
                  <a:solidFill>
                    <a:schemeClr val="bg2"/>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grpSp>
              <p:nvGrpSpPr>
                <p:cNvPr id="51" name="Group 235"/>
                <p:cNvGrpSpPr>
                  <a:grpSpLocks/>
                </p:cNvGrpSpPr>
                <p:nvPr/>
              </p:nvGrpSpPr>
              <p:grpSpPr bwMode="auto">
                <a:xfrm>
                  <a:off x="6480579" y="122568"/>
                  <a:ext cx="74" cy="74"/>
                  <a:chOff x="6480579" y="122568"/>
                  <a:chExt cx="74" cy="74"/>
                </a:xfrm>
              </p:grpSpPr>
              <p:sp>
                <p:nvSpPr>
                  <p:cNvPr id="52" name="Oval 232"/>
                  <p:cNvSpPr>
                    <a:spLocks noChangeArrowheads="1"/>
                  </p:cNvSpPr>
                  <p:nvPr/>
                </p:nvSpPr>
                <p:spPr bwMode="auto">
                  <a:xfrm>
                    <a:off x="6480579" y="122568"/>
                    <a:ext cx="74" cy="74"/>
                  </a:xfrm>
                  <a:prstGeom prst="ellipse">
                    <a:avLst/>
                  </a:prstGeom>
                  <a:noFill/>
                  <a:ln w="12700">
                    <a:solidFill>
                      <a:schemeClr val="bg2"/>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53" name="Oval 233"/>
                  <p:cNvSpPr>
                    <a:spLocks noChangeArrowheads="1"/>
                  </p:cNvSpPr>
                  <p:nvPr/>
                </p:nvSpPr>
                <p:spPr bwMode="auto">
                  <a:xfrm>
                    <a:off x="6480585" y="122573"/>
                    <a:ext cx="63" cy="63"/>
                  </a:xfrm>
                  <a:prstGeom prst="ellipse">
                    <a:avLst/>
                  </a:prstGeom>
                  <a:noFill/>
                  <a:ln w="12700">
                    <a:solidFill>
                      <a:schemeClr val="bg2"/>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54" name="Oval 234"/>
                  <p:cNvSpPr>
                    <a:spLocks noChangeArrowheads="1"/>
                  </p:cNvSpPr>
                  <p:nvPr/>
                </p:nvSpPr>
                <p:spPr bwMode="auto">
                  <a:xfrm>
                    <a:off x="6480592" y="122580"/>
                    <a:ext cx="49" cy="49"/>
                  </a:xfrm>
                  <a:prstGeom prst="ellipse">
                    <a:avLst/>
                  </a:prstGeom>
                  <a:noFill/>
                  <a:ln w="12700">
                    <a:solidFill>
                      <a:schemeClr val="bg2"/>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grpSp>
          </p:grpSp>
          <p:grpSp>
            <p:nvGrpSpPr>
              <p:cNvPr id="31" name="Group 248"/>
              <p:cNvGrpSpPr>
                <a:grpSpLocks/>
              </p:cNvGrpSpPr>
              <p:nvPr/>
            </p:nvGrpSpPr>
            <p:grpSpPr bwMode="auto">
              <a:xfrm>
                <a:off x="6480337" y="122238"/>
                <a:ext cx="266" cy="267"/>
                <a:chOff x="6480337" y="122238"/>
                <a:chExt cx="266" cy="267"/>
              </a:xfrm>
            </p:grpSpPr>
            <p:sp>
              <p:nvSpPr>
                <p:cNvPr id="33" name="Oval 237"/>
                <p:cNvSpPr>
                  <a:spLocks noChangeArrowheads="1"/>
                </p:cNvSpPr>
                <p:nvPr/>
              </p:nvSpPr>
              <p:spPr bwMode="auto">
                <a:xfrm>
                  <a:off x="6480337" y="122238"/>
                  <a:ext cx="266" cy="267"/>
                </a:xfrm>
                <a:prstGeom prst="ellipse">
                  <a:avLst/>
                </a:prstGeom>
                <a:solidFill>
                  <a:schemeClr val="bg1"/>
                </a:solidFill>
                <a:ln w="12700">
                  <a:solidFill>
                    <a:schemeClr val="tx1"/>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34" name="Oval 238"/>
                <p:cNvSpPr>
                  <a:spLocks noChangeArrowheads="1"/>
                </p:cNvSpPr>
                <p:nvPr/>
              </p:nvSpPr>
              <p:spPr bwMode="auto">
                <a:xfrm>
                  <a:off x="6480350" y="122252"/>
                  <a:ext cx="240" cy="240"/>
                </a:xfrm>
                <a:prstGeom prst="ellipse">
                  <a:avLst/>
                </a:prstGeom>
                <a:solidFill>
                  <a:schemeClr val="bg1"/>
                </a:solidFill>
                <a:ln w="12700">
                  <a:solidFill>
                    <a:schemeClr val="bg2"/>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35" name="Oval 239"/>
                <p:cNvSpPr>
                  <a:spLocks noChangeArrowheads="1"/>
                </p:cNvSpPr>
                <p:nvPr/>
              </p:nvSpPr>
              <p:spPr bwMode="auto">
                <a:xfrm>
                  <a:off x="6480366" y="122267"/>
                  <a:ext cx="209" cy="209"/>
                </a:xfrm>
                <a:prstGeom prst="ellipse">
                  <a:avLst/>
                </a:prstGeom>
                <a:solidFill>
                  <a:schemeClr val="bg1"/>
                </a:solidFill>
                <a:ln w="12700">
                  <a:solidFill>
                    <a:schemeClr val="bg2"/>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36" name="Oval 240"/>
                <p:cNvSpPr>
                  <a:spLocks noChangeArrowheads="1"/>
                </p:cNvSpPr>
                <p:nvPr/>
              </p:nvSpPr>
              <p:spPr bwMode="auto">
                <a:xfrm>
                  <a:off x="6480381" y="122282"/>
                  <a:ext cx="179" cy="180"/>
                </a:xfrm>
                <a:prstGeom prst="ellipse">
                  <a:avLst/>
                </a:prstGeom>
                <a:solidFill>
                  <a:schemeClr val="bg1"/>
                </a:solidFill>
                <a:ln w="12700">
                  <a:solidFill>
                    <a:schemeClr val="bg2"/>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37" name="Oval 241"/>
                <p:cNvSpPr>
                  <a:spLocks noChangeArrowheads="1"/>
                </p:cNvSpPr>
                <p:nvPr/>
              </p:nvSpPr>
              <p:spPr bwMode="auto">
                <a:xfrm>
                  <a:off x="6480394" y="122296"/>
                  <a:ext cx="151" cy="151"/>
                </a:xfrm>
                <a:prstGeom prst="ellipse">
                  <a:avLst/>
                </a:prstGeom>
                <a:solidFill>
                  <a:schemeClr val="bg1"/>
                </a:solidFill>
                <a:ln w="12700">
                  <a:solidFill>
                    <a:schemeClr val="bg2"/>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38" name="Oval 242"/>
                <p:cNvSpPr>
                  <a:spLocks noChangeArrowheads="1"/>
                </p:cNvSpPr>
                <p:nvPr/>
              </p:nvSpPr>
              <p:spPr bwMode="auto">
                <a:xfrm>
                  <a:off x="6480405" y="122306"/>
                  <a:ext cx="130" cy="130"/>
                </a:xfrm>
                <a:prstGeom prst="ellipse">
                  <a:avLst/>
                </a:prstGeom>
                <a:solidFill>
                  <a:schemeClr val="bg1"/>
                </a:solidFill>
                <a:ln w="12700">
                  <a:solidFill>
                    <a:schemeClr val="bg2"/>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39" name="Oval 243"/>
                <p:cNvSpPr>
                  <a:spLocks noChangeArrowheads="1"/>
                </p:cNvSpPr>
                <p:nvPr/>
              </p:nvSpPr>
              <p:spPr bwMode="auto">
                <a:xfrm>
                  <a:off x="6480421" y="122322"/>
                  <a:ext cx="99" cy="99"/>
                </a:xfrm>
                <a:prstGeom prst="ellipse">
                  <a:avLst/>
                </a:prstGeom>
                <a:noFill/>
                <a:ln w="12700">
                  <a:solidFill>
                    <a:schemeClr val="bg2"/>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grpSp>
              <p:nvGrpSpPr>
                <p:cNvPr id="40" name="Group 247"/>
                <p:cNvGrpSpPr>
                  <a:grpSpLocks/>
                </p:cNvGrpSpPr>
                <p:nvPr/>
              </p:nvGrpSpPr>
              <p:grpSpPr bwMode="auto">
                <a:xfrm>
                  <a:off x="6480433" y="122334"/>
                  <a:ext cx="75" cy="75"/>
                  <a:chOff x="6480433" y="122334"/>
                  <a:chExt cx="75" cy="75"/>
                </a:xfrm>
              </p:grpSpPr>
              <p:sp>
                <p:nvSpPr>
                  <p:cNvPr id="41" name="Oval 244"/>
                  <p:cNvSpPr>
                    <a:spLocks noChangeArrowheads="1"/>
                  </p:cNvSpPr>
                  <p:nvPr/>
                </p:nvSpPr>
                <p:spPr bwMode="auto">
                  <a:xfrm>
                    <a:off x="6480433" y="122334"/>
                    <a:ext cx="75" cy="75"/>
                  </a:xfrm>
                  <a:prstGeom prst="ellipse">
                    <a:avLst/>
                  </a:prstGeom>
                  <a:noFill/>
                  <a:ln w="12700">
                    <a:solidFill>
                      <a:schemeClr val="bg2"/>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42" name="Oval 245"/>
                  <p:cNvSpPr>
                    <a:spLocks noChangeArrowheads="1"/>
                  </p:cNvSpPr>
                  <p:nvPr/>
                </p:nvSpPr>
                <p:spPr bwMode="auto">
                  <a:xfrm>
                    <a:off x="6480439" y="122339"/>
                    <a:ext cx="63" cy="64"/>
                  </a:xfrm>
                  <a:prstGeom prst="ellipse">
                    <a:avLst/>
                  </a:prstGeom>
                  <a:noFill/>
                  <a:ln w="12700">
                    <a:solidFill>
                      <a:schemeClr val="bg2"/>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43" name="Oval 246"/>
                  <p:cNvSpPr>
                    <a:spLocks noChangeArrowheads="1"/>
                  </p:cNvSpPr>
                  <p:nvPr/>
                </p:nvSpPr>
                <p:spPr bwMode="auto">
                  <a:xfrm>
                    <a:off x="6480446" y="122346"/>
                    <a:ext cx="50" cy="50"/>
                  </a:xfrm>
                  <a:prstGeom prst="ellipse">
                    <a:avLst/>
                  </a:prstGeom>
                  <a:noFill/>
                  <a:ln w="12700">
                    <a:solidFill>
                      <a:schemeClr val="bg2"/>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grpSp>
          </p:grpSp>
          <p:sp>
            <p:nvSpPr>
              <p:cNvPr id="32" name="Rectangle 31"/>
              <p:cNvSpPr>
                <a:spLocks noChangeArrowheads="1"/>
              </p:cNvSpPr>
              <p:nvPr/>
            </p:nvSpPr>
            <p:spPr bwMode="auto">
              <a:xfrm>
                <a:off x="6480168" y="122758"/>
                <a:ext cx="633" cy="29"/>
              </a:xfrm>
              <a:prstGeom prst="rect">
                <a:avLst/>
              </a:prstGeom>
              <a:solidFill>
                <a:schemeClr val="bg2"/>
              </a:solidFill>
              <a:ln w="12700">
                <a:solidFill>
                  <a:schemeClr val="tx1"/>
                </a:solidFill>
                <a:miter lim="800000"/>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grpSp>
        <p:grpSp>
          <p:nvGrpSpPr>
            <p:cNvPr id="9" name="Group 261"/>
            <p:cNvGrpSpPr>
              <a:grpSpLocks/>
            </p:cNvGrpSpPr>
            <p:nvPr/>
          </p:nvGrpSpPr>
          <p:grpSpPr bwMode="auto">
            <a:xfrm>
              <a:off x="1603376" y="655638"/>
              <a:ext cx="895351" cy="352425"/>
              <a:chOff x="1603376" y="655638"/>
              <a:chExt cx="564" cy="222"/>
            </a:xfrm>
          </p:grpSpPr>
          <p:sp>
            <p:nvSpPr>
              <p:cNvPr id="19" name="Freeform 251"/>
              <p:cNvSpPr>
                <a:spLocks/>
              </p:cNvSpPr>
              <p:nvPr/>
            </p:nvSpPr>
            <p:spPr bwMode="auto">
              <a:xfrm>
                <a:off x="1603387" y="655638"/>
                <a:ext cx="553" cy="222"/>
              </a:xfrm>
              <a:custGeom>
                <a:avLst/>
                <a:gdLst/>
                <a:ahLst/>
                <a:cxnLst>
                  <a:cxn ang="0">
                    <a:pos x="300" y="20"/>
                  </a:cxn>
                  <a:cxn ang="0">
                    <a:pos x="274" y="54"/>
                  </a:cxn>
                  <a:cxn ang="0">
                    <a:pos x="220" y="60"/>
                  </a:cxn>
                  <a:cxn ang="0">
                    <a:pos x="159" y="76"/>
                  </a:cxn>
                  <a:cxn ang="0">
                    <a:pos x="112" y="90"/>
                  </a:cxn>
                  <a:cxn ang="0">
                    <a:pos x="78" y="102"/>
                  </a:cxn>
                  <a:cxn ang="0">
                    <a:pos x="55" y="116"/>
                  </a:cxn>
                  <a:cxn ang="0">
                    <a:pos x="30" y="141"/>
                  </a:cxn>
                  <a:cxn ang="0">
                    <a:pos x="11" y="167"/>
                  </a:cxn>
                  <a:cxn ang="0">
                    <a:pos x="0" y="196"/>
                  </a:cxn>
                  <a:cxn ang="0">
                    <a:pos x="8" y="214"/>
                  </a:cxn>
                  <a:cxn ang="0">
                    <a:pos x="54" y="221"/>
                  </a:cxn>
                  <a:cxn ang="0">
                    <a:pos x="118" y="210"/>
                  </a:cxn>
                  <a:cxn ang="0">
                    <a:pos x="184" y="194"/>
                  </a:cxn>
                  <a:cxn ang="0">
                    <a:pos x="247" y="177"/>
                  </a:cxn>
                  <a:cxn ang="0">
                    <a:pos x="326" y="148"/>
                  </a:cxn>
                  <a:cxn ang="0">
                    <a:pos x="386" y="129"/>
                  </a:cxn>
                  <a:cxn ang="0">
                    <a:pos x="395" y="157"/>
                  </a:cxn>
                  <a:cxn ang="0">
                    <a:pos x="552" y="117"/>
                  </a:cxn>
                  <a:cxn ang="0">
                    <a:pos x="542" y="92"/>
                  </a:cxn>
                  <a:cxn ang="0">
                    <a:pos x="546" y="69"/>
                  </a:cxn>
                  <a:cxn ang="0">
                    <a:pos x="551" y="44"/>
                  </a:cxn>
                  <a:cxn ang="0">
                    <a:pos x="542" y="19"/>
                  </a:cxn>
                  <a:cxn ang="0">
                    <a:pos x="534" y="0"/>
                  </a:cxn>
                  <a:cxn ang="0">
                    <a:pos x="450" y="3"/>
                  </a:cxn>
                  <a:cxn ang="0">
                    <a:pos x="394" y="24"/>
                  </a:cxn>
                  <a:cxn ang="0">
                    <a:pos x="317" y="40"/>
                  </a:cxn>
                  <a:cxn ang="0">
                    <a:pos x="300" y="20"/>
                  </a:cxn>
                </a:cxnLst>
                <a:rect l="0" t="0" r="r" b="b"/>
                <a:pathLst>
                  <a:path w="553" h="222">
                    <a:moveTo>
                      <a:pt x="300" y="20"/>
                    </a:moveTo>
                    <a:lnTo>
                      <a:pt x="274" y="54"/>
                    </a:lnTo>
                    <a:lnTo>
                      <a:pt x="220" y="60"/>
                    </a:lnTo>
                    <a:lnTo>
                      <a:pt x="159" y="76"/>
                    </a:lnTo>
                    <a:lnTo>
                      <a:pt x="112" y="90"/>
                    </a:lnTo>
                    <a:lnTo>
                      <a:pt x="78" y="102"/>
                    </a:lnTo>
                    <a:lnTo>
                      <a:pt x="55" y="116"/>
                    </a:lnTo>
                    <a:lnTo>
                      <a:pt x="30" y="141"/>
                    </a:lnTo>
                    <a:lnTo>
                      <a:pt x="11" y="167"/>
                    </a:lnTo>
                    <a:lnTo>
                      <a:pt x="0" y="196"/>
                    </a:lnTo>
                    <a:lnTo>
                      <a:pt x="8" y="214"/>
                    </a:lnTo>
                    <a:lnTo>
                      <a:pt x="54" y="221"/>
                    </a:lnTo>
                    <a:lnTo>
                      <a:pt x="118" y="210"/>
                    </a:lnTo>
                    <a:lnTo>
                      <a:pt x="184" y="194"/>
                    </a:lnTo>
                    <a:lnTo>
                      <a:pt x="247" y="177"/>
                    </a:lnTo>
                    <a:lnTo>
                      <a:pt x="326" y="148"/>
                    </a:lnTo>
                    <a:lnTo>
                      <a:pt x="386" y="129"/>
                    </a:lnTo>
                    <a:lnTo>
                      <a:pt x="395" y="157"/>
                    </a:lnTo>
                    <a:lnTo>
                      <a:pt x="552" y="117"/>
                    </a:lnTo>
                    <a:lnTo>
                      <a:pt x="542" y="92"/>
                    </a:lnTo>
                    <a:lnTo>
                      <a:pt x="546" y="69"/>
                    </a:lnTo>
                    <a:lnTo>
                      <a:pt x="551" y="44"/>
                    </a:lnTo>
                    <a:lnTo>
                      <a:pt x="542" y="19"/>
                    </a:lnTo>
                    <a:lnTo>
                      <a:pt x="534" y="0"/>
                    </a:lnTo>
                    <a:lnTo>
                      <a:pt x="450" y="3"/>
                    </a:lnTo>
                    <a:lnTo>
                      <a:pt x="394" y="24"/>
                    </a:lnTo>
                    <a:lnTo>
                      <a:pt x="317" y="40"/>
                    </a:lnTo>
                    <a:lnTo>
                      <a:pt x="300" y="20"/>
                    </a:lnTo>
                  </a:path>
                </a:pathLst>
              </a:custGeom>
              <a:solidFill>
                <a:srgbClr val="C08040"/>
              </a:solidFill>
              <a:ln w="12700" cap="rnd" cmpd="sng">
                <a:solidFill>
                  <a:srgbClr val="000000"/>
                </a:solidFill>
                <a:prstDash val="solid"/>
                <a:round/>
                <a:headEnd type="none" w="med" len="med"/>
                <a:tailEnd type="none" w="med" len="med"/>
              </a:ln>
              <a:effec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20" name="Line 252"/>
              <p:cNvSpPr>
                <a:spLocks noChangeShapeType="1"/>
              </p:cNvSpPr>
              <p:nvPr/>
            </p:nvSpPr>
            <p:spPr bwMode="auto">
              <a:xfrm flipV="1">
                <a:off x="1603779" y="655727"/>
                <a:ext cx="153" cy="48"/>
              </a:xfrm>
              <a:prstGeom prst="line">
                <a:avLst/>
              </a:prstGeom>
              <a:noFill/>
              <a:ln w="12700">
                <a:solidFill>
                  <a:srgbClr val="000000"/>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21" name="Freeform 253"/>
              <p:cNvSpPr>
                <a:spLocks/>
              </p:cNvSpPr>
              <p:nvPr/>
            </p:nvSpPr>
            <p:spPr bwMode="auto">
              <a:xfrm>
                <a:off x="1603476" y="655737"/>
                <a:ext cx="128" cy="57"/>
              </a:xfrm>
              <a:custGeom>
                <a:avLst/>
                <a:gdLst/>
                <a:ahLst/>
                <a:cxnLst>
                  <a:cxn ang="0">
                    <a:pos x="0" y="2"/>
                  </a:cxn>
                  <a:cxn ang="0">
                    <a:pos x="35" y="0"/>
                  </a:cxn>
                  <a:cxn ang="0">
                    <a:pos x="60" y="10"/>
                  </a:cxn>
                  <a:cxn ang="0">
                    <a:pos x="79" y="27"/>
                  </a:cxn>
                  <a:cxn ang="0">
                    <a:pos x="87" y="43"/>
                  </a:cxn>
                  <a:cxn ang="0">
                    <a:pos x="104" y="54"/>
                  </a:cxn>
                  <a:cxn ang="0">
                    <a:pos x="127" y="56"/>
                  </a:cxn>
                </a:cxnLst>
                <a:rect l="0" t="0" r="r" b="b"/>
                <a:pathLst>
                  <a:path w="128" h="57">
                    <a:moveTo>
                      <a:pt x="0" y="2"/>
                    </a:moveTo>
                    <a:lnTo>
                      <a:pt x="35" y="0"/>
                    </a:lnTo>
                    <a:lnTo>
                      <a:pt x="60" y="10"/>
                    </a:lnTo>
                    <a:lnTo>
                      <a:pt x="79" y="27"/>
                    </a:lnTo>
                    <a:lnTo>
                      <a:pt x="87" y="43"/>
                    </a:lnTo>
                    <a:lnTo>
                      <a:pt x="104" y="54"/>
                    </a:lnTo>
                    <a:lnTo>
                      <a:pt x="127" y="56"/>
                    </a:lnTo>
                  </a:path>
                </a:pathLst>
              </a:custGeom>
              <a:noFill/>
              <a:ln w="12700" cap="rnd" cmpd="sng">
                <a:solidFill>
                  <a:srgbClr val="000000"/>
                </a:solidFill>
                <a:prstDash val="solid"/>
                <a:round/>
                <a:headEnd type="none" w="med" len="med"/>
                <a:tailEnd type="none" w="med" len="med"/>
              </a:ln>
              <a:effec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22" name="Freeform 254"/>
              <p:cNvSpPr>
                <a:spLocks/>
              </p:cNvSpPr>
              <p:nvPr/>
            </p:nvSpPr>
            <p:spPr bwMode="auto">
              <a:xfrm>
                <a:off x="1603831" y="655648"/>
                <a:ext cx="40" cy="98"/>
              </a:xfrm>
              <a:custGeom>
                <a:avLst/>
                <a:gdLst/>
                <a:ahLst/>
                <a:cxnLst>
                  <a:cxn ang="0">
                    <a:pos x="39" y="0"/>
                  </a:cxn>
                  <a:cxn ang="0">
                    <a:pos x="39" y="15"/>
                  </a:cxn>
                  <a:cxn ang="0">
                    <a:pos x="29" y="39"/>
                  </a:cxn>
                  <a:cxn ang="0">
                    <a:pos x="11" y="53"/>
                  </a:cxn>
                  <a:cxn ang="0">
                    <a:pos x="0" y="70"/>
                  </a:cxn>
                  <a:cxn ang="0">
                    <a:pos x="2" y="88"/>
                  </a:cxn>
                  <a:cxn ang="0">
                    <a:pos x="15" y="97"/>
                  </a:cxn>
                </a:cxnLst>
                <a:rect l="0" t="0" r="r" b="b"/>
                <a:pathLst>
                  <a:path w="40" h="98">
                    <a:moveTo>
                      <a:pt x="39" y="0"/>
                    </a:moveTo>
                    <a:lnTo>
                      <a:pt x="39" y="15"/>
                    </a:lnTo>
                    <a:lnTo>
                      <a:pt x="29" y="39"/>
                    </a:lnTo>
                    <a:lnTo>
                      <a:pt x="11" y="53"/>
                    </a:lnTo>
                    <a:lnTo>
                      <a:pt x="0" y="70"/>
                    </a:lnTo>
                    <a:lnTo>
                      <a:pt x="2" y="88"/>
                    </a:lnTo>
                    <a:lnTo>
                      <a:pt x="15" y="97"/>
                    </a:lnTo>
                  </a:path>
                </a:pathLst>
              </a:custGeom>
              <a:noFill/>
              <a:ln w="12700" cap="rnd" cmpd="sng">
                <a:solidFill>
                  <a:srgbClr val="000000"/>
                </a:solidFill>
                <a:prstDash val="solid"/>
                <a:round/>
                <a:headEnd type="none" w="med" len="med"/>
                <a:tailEnd type="none" w="med" len="med"/>
              </a:ln>
              <a:effec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23" name="Freeform 255"/>
              <p:cNvSpPr>
                <a:spLocks/>
              </p:cNvSpPr>
              <p:nvPr/>
            </p:nvSpPr>
            <p:spPr bwMode="auto">
              <a:xfrm>
                <a:off x="1603518" y="655723"/>
                <a:ext cx="127" cy="57"/>
              </a:xfrm>
              <a:custGeom>
                <a:avLst/>
                <a:gdLst/>
                <a:ahLst/>
                <a:cxnLst>
                  <a:cxn ang="0">
                    <a:pos x="0" y="2"/>
                  </a:cxn>
                  <a:cxn ang="0">
                    <a:pos x="34" y="0"/>
                  </a:cxn>
                  <a:cxn ang="0">
                    <a:pos x="59" y="10"/>
                  </a:cxn>
                  <a:cxn ang="0">
                    <a:pos x="78" y="27"/>
                  </a:cxn>
                  <a:cxn ang="0">
                    <a:pos x="87" y="43"/>
                  </a:cxn>
                  <a:cxn ang="0">
                    <a:pos x="103" y="54"/>
                  </a:cxn>
                  <a:cxn ang="0">
                    <a:pos x="126" y="56"/>
                  </a:cxn>
                </a:cxnLst>
                <a:rect l="0" t="0" r="r" b="b"/>
                <a:pathLst>
                  <a:path w="127" h="57">
                    <a:moveTo>
                      <a:pt x="0" y="2"/>
                    </a:moveTo>
                    <a:lnTo>
                      <a:pt x="34" y="0"/>
                    </a:lnTo>
                    <a:lnTo>
                      <a:pt x="59" y="10"/>
                    </a:lnTo>
                    <a:lnTo>
                      <a:pt x="78" y="27"/>
                    </a:lnTo>
                    <a:lnTo>
                      <a:pt x="87" y="43"/>
                    </a:lnTo>
                    <a:lnTo>
                      <a:pt x="103" y="54"/>
                    </a:lnTo>
                    <a:lnTo>
                      <a:pt x="126" y="56"/>
                    </a:lnTo>
                  </a:path>
                </a:pathLst>
              </a:custGeom>
              <a:noFill/>
              <a:ln w="12700" cap="rnd" cmpd="sng">
                <a:solidFill>
                  <a:srgbClr val="000000"/>
                </a:solidFill>
                <a:prstDash val="solid"/>
                <a:round/>
                <a:headEnd type="none" w="med" len="med"/>
                <a:tailEnd type="none" w="med" len="med"/>
              </a:ln>
              <a:effec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24" name="Freeform 256"/>
              <p:cNvSpPr>
                <a:spLocks/>
              </p:cNvSpPr>
              <p:nvPr/>
            </p:nvSpPr>
            <p:spPr bwMode="auto">
              <a:xfrm>
                <a:off x="1603606" y="655698"/>
                <a:ext cx="127" cy="57"/>
              </a:xfrm>
              <a:custGeom>
                <a:avLst/>
                <a:gdLst/>
                <a:ahLst/>
                <a:cxnLst>
                  <a:cxn ang="0">
                    <a:pos x="0" y="2"/>
                  </a:cxn>
                  <a:cxn ang="0">
                    <a:pos x="34" y="0"/>
                  </a:cxn>
                  <a:cxn ang="0">
                    <a:pos x="59" y="10"/>
                  </a:cxn>
                  <a:cxn ang="0">
                    <a:pos x="78" y="27"/>
                  </a:cxn>
                  <a:cxn ang="0">
                    <a:pos x="87" y="43"/>
                  </a:cxn>
                  <a:cxn ang="0">
                    <a:pos x="103" y="54"/>
                  </a:cxn>
                  <a:cxn ang="0">
                    <a:pos x="126" y="56"/>
                  </a:cxn>
                </a:cxnLst>
                <a:rect l="0" t="0" r="r" b="b"/>
                <a:pathLst>
                  <a:path w="127" h="57">
                    <a:moveTo>
                      <a:pt x="0" y="2"/>
                    </a:moveTo>
                    <a:lnTo>
                      <a:pt x="34" y="0"/>
                    </a:lnTo>
                    <a:lnTo>
                      <a:pt x="59" y="10"/>
                    </a:lnTo>
                    <a:lnTo>
                      <a:pt x="78" y="27"/>
                    </a:lnTo>
                    <a:lnTo>
                      <a:pt x="87" y="43"/>
                    </a:lnTo>
                    <a:lnTo>
                      <a:pt x="103" y="54"/>
                    </a:lnTo>
                    <a:lnTo>
                      <a:pt x="126" y="56"/>
                    </a:lnTo>
                  </a:path>
                </a:pathLst>
              </a:custGeom>
              <a:noFill/>
              <a:ln w="12700" cap="rnd" cmpd="sng">
                <a:solidFill>
                  <a:srgbClr val="000000"/>
                </a:solidFill>
                <a:prstDash val="solid"/>
                <a:round/>
                <a:headEnd type="none" w="med" len="med"/>
                <a:tailEnd type="none" w="med" len="med"/>
              </a:ln>
              <a:effec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25" name="Freeform 257"/>
              <p:cNvSpPr>
                <a:spLocks/>
              </p:cNvSpPr>
              <p:nvPr/>
            </p:nvSpPr>
            <p:spPr bwMode="auto">
              <a:xfrm>
                <a:off x="1603564" y="655713"/>
                <a:ext cx="129" cy="56"/>
              </a:xfrm>
              <a:custGeom>
                <a:avLst/>
                <a:gdLst/>
                <a:ahLst/>
                <a:cxnLst>
                  <a:cxn ang="0">
                    <a:pos x="0" y="2"/>
                  </a:cxn>
                  <a:cxn ang="0">
                    <a:pos x="35" y="0"/>
                  </a:cxn>
                  <a:cxn ang="0">
                    <a:pos x="60" y="10"/>
                  </a:cxn>
                  <a:cxn ang="0">
                    <a:pos x="80" y="27"/>
                  </a:cxn>
                  <a:cxn ang="0">
                    <a:pos x="88" y="42"/>
                  </a:cxn>
                  <a:cxn ang="0">
                    <a:pos x="105" y="53"/>
                  </a:cxn>
                  <a:cxn ang="0">
                    <a:pos x="128" y="55"/>
                  </a:cxn>
                </a:cxnLst>
                <a:rect l="0" t="0" r="r" b="b"/>
                <a:pathLst>
                  <a:path w="129" h="56">
                    <a:moveTo>
                      <a:pt x="0" y="2"/>
                    </a:moveTo>
                    <a:lnTo>
                      <a:pt x="35" y="0"/>
                    </a:lnTo>
                    <a:lnTo>
                      <a:pt x="60" y="10"/>
                    </a:lnTo>
                    <a:lnTo>
                      <a:pt x="80" y="27"/>
                    </a:lnTo>
                    <a:lnTo>
                      <a:pt x="88" y="42"/>
                    </a:lnTo>
                    <a:lnTo>
                      <a:pt x="105" y="53"/>
                    </a:lnTo>
                    <a:lnTo>
                      <a:pt x="128" y="55"/>
                    </a:lnTo>
                  </a:path>
                </a:pathLst>
              </a:custGeom>
              <a:noFill/>
              <a:ln w="12700" cap="rnd" cmpd="sng">
                <a:solidFill>
                  <a:srgbClr val="000000"/>
                </a:solidFill>
                <a:prstDash val="solid"/>
                <a:round/>
                <a:headEnd type="none" w="med" len="med"/>
                <a:tailEnd type="none" w="med" len="med"/>
              </a:ln>
              <a:effec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26" name="Freeform 258"/>
              <p:cNvSpPr>
                <a:spLocks/>
              </p:cNvSpPr>
              <p:nvPr/>
            </p:nvSpPr>
            <p:spPr bwMode="auto">
              <a:xfrm>
                <a:off x="1603397" y="655772"/>
                <a:ext cx="378" cy="84"/>
              </a:xfrm>
              <a:custGeom>
                <a:avLst/>
                <a:gdLst/>
                <a:ahLst/>
                <a:cxnLst>
                  <a:cxn ang="0">
                    <a:pos x="0" y="72"/>
                  </a:cxn>
                  <a:cxn ang="0">
                    <a:pos x="34" y="81"/>
                  </a:cxn>
                  <a:cxn ang="0">
                    <a:pos x="39" y="81"/>
                  </a:cxn>
                  <a:cxn ang="0">
                    <a:pos x="45" y="83"/>
                  </a:cxn>
                  <a:cxn ang="0">
                    <a:pos x="50" y="83"/>
                  </a:cxn>
                  <a:cxn ang="0">
                    <a:pos x="56" y="83"/>
                  </a:cxn>
                  <a:cxn ang="0">
                    <a:pos x="61" y="83"/>
                  </a:cxn>
                  <a:cxn ang="0">
                    <a:pos x="66" y="83"/>
                  </a:cxn>
                  <a:cxn ang="0">
                    <a:pos x="72" y="81"/>
                  </a:cxn>
                  <a:cxn ang="0">
                    <a:pos x="77" y="81"/>
                  </a:cxn>
                  <a:cxn ang="0">
                    <a:pos x="83" y="80"/>
                  </a:cxn>
                  <a:cxn ang="0">
                    <a:pos x="88" y="80"/>
                  </a:cxn>
                  <a:cxn ang="0">
                    <a:pos x="93" y="80"/>
                  </a:cxn>
                  <a:cxn ang="0">
                    <a:pos x="99" y="78"/>
                  </a:cxn>
                  <a:cxn ang="0">
                    <a:pos x="104" y="78"/>
                  </a:cxn>
                  <a:cxn ang="0">
                    <a:pos x="111" y="77"/>
                  </a:cxn>
                  <a:cxn ang="0">
                    <a:pos x="118" y="77"/>
                  </a:cxn>
                  <a:cxn ang="0">
                    <a:pos x="124" y="75"/>
                  </a:cxn>
                  <a:cxn ang="0">
                    <a:pos x="129" y="74"/>
                  </a:cxn>
                  <a:cxn ang="0">
                    <a:pos x="135" y="72"/>
                  </a:cxn>
                  <a:cxn ang="0">
                    <a:pos x="142" y="71"/>
                  </a:cxn>
                  <a:cxn ang="0">
                    <a:pos x="147" y="69"/>
                  </a:cxn>
                  <a:cxn ang="0">
                    <a:pos x="153" y="68"/>
                  </a:cxn>
                  <a:cxn ang="0">
                    <a:pos x="158" y="68"/>
                  </a:cxn>
                  <a:cxn ang="0">
                    <a:pos x="163" y="66"/>
                  </a:cxn>
                  <a:cxn ang="0">
                    <a:pos x="171" y="65"/>
                  </a:cxn>
                  <a:cxn ang="0">
                    <a:pos x="181" y="63"/>
                  </a:cxn>
                  <a:cxn ang="0">
                    <a:pos x="187" y="62"/>
                  </a:cxn>
                  <a:cxn ang="0">
                    <a:pos x="201" y="60"/>
                  </a:cxn>
                  <a:cxn ang="0">
                    <a:pos x="208" y="59"/>
                  </a:cxn>
                  <a:cxn ang="0">
                    <a:pos x="215" y="57"/>
                  </a:cxn>
                  <a:cxn ang="0">
                    <a:pos x="223" y="56"/>
                  </a:cxn>
                  <a:cxn ang="0">
                    <a:pos x="228" y="54"/>
                  </a:cxn>
                  <a:cxn ang="0">
                    <a:pos x="235" y="51"/>
                  </a:cxn>
                  <a:cxn ang="0">
                    <a:pos x="242" y="50"/>
                  </a:cxn>
                  <a:cxn ang="0">
                    <a:pos x="250" y="45"/>
                  </a:cxn>
                  <a:cxn ang="0">
                    <a:pos x="257" y="44"/>
                  </a:cxn>
                  <a:cxn ang="0">
                    <a:pos x="264" y="39"/>
                  </a:cxn>
                  <a:cxn ang="0">
                    <a:pos x="271" y="38"/>
                  </a:cxn>
                  <a:cxn ang="0">
                    <a:pos x="278" y="35"/>
                  </a:cxn>
                  <a:cxn ang="0">
                    <a:pos x="284" y="33"/>
                  </a:cxn>
                  <a:cxn ang="0">
                    <a:pos x="291" y="30"/>
                  </a:cxn>
                  <a:cxn ang="0">
                    <a:pos x="296" y="29"/>
                  </a:cxn>
                  <a:cxn ang="0">
                    <a:pos x="303" y="26"/>
                  </a:cxn>
                  <a:cxn ang="0">
                    <a:pos x="311" y="23"/>
                  </a:cxn>
                  <a:cxn ang="0">
                    <a:pos x="318" y="20"/>
                  </a:cxn>
                  <a:cxn ang="0">
                    <a:pos x="323" y="18"/>
                  </a:cxn>
                  <a:cxn ang="0">
                    <a:pos x="334" y="17"/>
                  </a:cxn>
                  <a:cxn ang="0">
                    <a:pos x="339" y="14"/>
                  </a:cxn>
                  <a:cxn ang="0">
                    <a:pos x="345" y="12"/>
                  </a:cxn>
                  <a:cxn ang="0">
                    <a:pos x="350" y="11"/>
                  </a:cxn>
                  <a:cxn ang="0">
                    <a:pos x="355" y="9"/>
                  </a:cxn>
                  <a:cxn ang="0">
                    <a:pos x="361" y="8"/>
                  </a:cxn>
                  <a:cxn ang="0">
                    <a:pos x="366" y="5"/>
                  </a:cxn>
                  <a:cxn ang="0">
                    <a:pos x="372" y="3"/>
                  </a:cxn>
                  <a:cxn ang="0">
                    <a:pos x="377" y="0"/>
                  </a:cxn>
                </a:cxnLst>
                <a:rect l="0" t="0" r="r" b="b"/>
                <a:pathLst>
                  <a:path w="378" h="84">
                    <a:moveTo>
                      <a:pt x="0" y="72"/>
                    </a:moveTo>
                    <a:lnTo>
                      <a:pt x="34" y="81"/>
                    </a:lnTo>
                    <a:lnTo>
                      <a:pt x="39" y="81"/>
                    </a:lnTo>
                    <a:lnTo>
                      <a:pt x="45" y="83"/>
                    </a:lnTo>
                    <a:lnTo>
                      <a:pt x="50" y="83"/>
                    </a:lnTo>
                    <a:lnTo>
                      <a:pt x="56" y="83"/>
                    </a:lnTo>
                    <a:lnTo>
                      <a:pt x="61" y="83"/>
                    </a:lnTo>
                    <a:lnTo>
                      <a:pt x="66" y="83"/>
                    </a:lnTo>
                    <a:lnTo>
                      <a:pt x="72" y="81"/>
                    </a:lnTo>
                    <a:lnTo>
                      <a:pt x="77" y="81"/>
                    </a:lnTo>
                    <a:lnTo>
                      <a:pt x="83" y="80"/>
                    </a:lnTo>
                    <a:lnTo>
                      <a:pt x="88" y="80"/>
                    </a:lnTo>
                    <a:lnTo>
                      <a:pt x="93" y="80"/>
                    </a:lnTo>
                    <a:lnTo>
                      <a:pt x="99" y="78"/>
                    </a:lnTo>
                    <a:lnTo>
                      <a:pt x="104" y="78"/>
                    </a:lnTo>
                    <a:lnTo>
                      <a:pt x="111" y="77"/>
                    </a:lnTo>
                    <a:lnTo>
                      <a:pt x="118" y="77"/>
                    </a:lnTo>
                    <a:lnTo>
                      <a:pt x="124" y="75"/>
                    </a:lnTo>
                    <a:lnTo>
                      <a:pt x="129" y="74"/>
                    </a:lnTo>
                    <a:lnTo>
                      <a:pt x="135" y="72"/>
                    </a:lnTo>
                    <a:lnTo>
                      <a:pt x="142" y="71"/>
                    </a:lnTo>
                    <a:lnTo>
                      <a:pt x="147" y="69"/>
                    </a:lnTo>
                    <a:lnTo>
                      <a:pt x="153" y="68"/>
                    </a:lnTo>
                    <a:lnTo>
                      <a:pt x="158" y="68"/>
                    </a:lnTo>
                    <a:lnTo>
                      <a:pt x="163" y="66"/>
                    </a:lnTo>
                    <a:lnTo>
                      <a:pt x="171" y="65"/>
                    </a:lnTo>
                    <a:lnTo>
                      <a:pt x="181" y="63"/>
                    </a:lnTo>
                    <a:lnTo>
                      <a:pt x="187" y="62"/>
                    </a:lnTo>
                    <a:lnTo>
                      <a:pt x="201" y="60"/>
                    </a:lnTo>
                    <a:lnTo>
                      <a:pt x="208" y="59"/>
                    </a:lnTo>
                    <a:lnTo>
                      <a:pt x="215" y="57"/>
                    </a:lnTo>
                    <a:lnTo>
                      <a:pt x="223" y="56"/>
                    </a:lnTo>
                    <a:lnTo>
                      <a:pt x="228" y="54"/>
                    </a:lnTo>
                    <a:lnTo>
                      <a:pt x="235" y="51"/>
                    </a:lnTo>
                    <a:lnTo>
                      <a:pt x="242" y="50"/>
                    </a:lnTo>
                    <a:lnTo>
                      <a:pt x="250" y="45"/>
                    </a:lnTo>
                    <a:lnTo>
                      <a:pt x="257" y="44"/>
                    </a:lnTo>
                    <a:lnTo>
                      <a:pt x="264" y="39"/>
                    </a:lnTo>
                    <a:lnTo>
                      <a:pt x="271" y="38"/>
                    </a:lnTo>
                    <a:lnTo>
                      <a:pt x="278" y="35"/>
                    </a:lnTo>
                    <a:lnTo>
                      <a:pt x="284" y="33"/>
                    </a:lnTo>
                    <a:lnTo>
                      <a:pt x="291" y="30"/>
                    </a:lnTo>
                    <a:lnTo>
                      <a:pt x="296" y="29"/>
                    </a:lnTo>
                    <a:lnTo>
                      <a:pt x="303" y="26"/>
                    </a:lnTo>
                    <a:lnTo>
                      <a:pt x="311" y="23"/>
                    </a:lnTo>
                    <a:lnTo>
                      <a:pt x="318" y="20"/>
                    </a:lnTo>
                    <a:lnTo>
                      <a:pt x="323" y="18"/>
                    </a:lnTo>
                    <a:lnTo>
                      <a:pt x="334" y="17"/>
                    </a:lnTo>
                    <a:lnTo>
                      <a:pt x="339" y="14"/>
                    </a:lnTo>
                    <a:lnTo>
                      <a:pt x="345" y="12"/>
                    </a:lnTo>
                    <a:lnTo>
                      <a:pt x="350" y="11"/>
                    </a:lnTo>
                    <a:lnTo>
                      <a:pt x="355" y="9"/>
                    </a:lnTo>
                    <a:lnTo>
                      <a:pt x="361" y="8"/>
                    </a:lnTo>
                    <a:lnTo>
                      <a:pt x="366" y="5"/>
                    </a:lnTo>
                    <a:lnTo>
                      <a:pt x="372" y="3"/>
                    </a:lnTo>
                    <a:lnTo>
                      <a:pt x="377" y="0"/>
                    </a:lnTo>
                  </a:path>
                </a:pathLst>
              </a:custGeom>
              <a:noFill/>
              <a:ln w="50800" cap="rnd" cmpd="sng">
                <a:solidFill>
                  <a:schemeClr val="tx1"/>
                </a:solidFill>
                <a:prstDash val="solid"/>
                <a:round/>
                <a:headEnd type="none" w="med" len="med"/>
                <a:tailEnd type="none" w="med" len="med"/>
              </a:ln>
              <a:effec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27" name="Freeform 259"/>
              <p:cNvSpPr>
                <a:spLocks/>
              </p:cNvSpPr>
              <p:nvPr/>
            </p:nvSpPr>
            <p:spPr bwMode="auto">
              <a:xfrm>
                <a:off x="1603376" y="655740"/>
                <a:ext cx="78" cy="85"/>
              </a:xfrm>
              <a:custGeom>
                <a:avLst/>
                <a:gdLst/>
                <a:ahLst/>
                <a:cxnLst>
                  <a:cxn ang="0">
                    <a:pos x="77" y="0"/>
                  </a:cxn>
                  <a:cxn ang="0">
                    <a:pos x="75" y="5"/>
                  </a:cxn>
                  <a:cxn ang="0">
                    <a:pos x="70" y="10"/>
                  </a:cxn>
                  <a:cxn ang="0">
                    <a:pos x="65" y="15"/>
                  </a:cxn>
                  <a:cxn ang="0">
                    <a:pos x="61" y="20"/>
                  </a:cxn>
                  <a:cxn ang="0">
                    <a:pos x="56" y="25"/>
                  </a:cxn>
                  <a:cxn ang="0">
                    <a:pos x="51" y="30"/>
                  </a:cxn>
                  <a:cxn ang="0">
                    <a:pos x="44" y="35"/>
                  </a:cxn>
                  <a:cxn ang="0">
                    <a:pos x="40" y="40"/>
                  </a:cxn>
                  <a:cxn ang="0">
                    <a:pos x="35" y="44"/>
                  </a:cxn>
                  <a:cxn ang="0">
                    <a:pos x="30" y="49"/>
                  </a:cxn>
                  <a:cxn ang="0">
                    <a:pos x="26" y="54"/>
                  </a:cxn>
                  <a:cxn ang="0">
                    <a:pos x="21" y="59"/>
                  </a:cxn>
                  <a:cxn ang="0">
                    <a:pos x="16" y="64"/>
                  </a:cxn>
                  <a:cxn ang="0">
                    <a:pos x="12" y="69"/>
                  </a:cxn>
                  <a:cxn ang="0">
                    <a:pos x="7" y="74"/>
                  </a:cxn>
                  <a:cxn ang="0">
                    <a:pos x="5" y="79"/>
                  </a:cxn>
                  <a:cxn ang="0">
                    <a:pos x="0" y="84"/>
                  </a:cxn>
                </a:cxnLst>
                <a:rect l="0" t="0" r="r" b="b"/>
                <a:pathLst>
                  <a:path w="78" h="85">
                    <a:moveTo>
                      <a:pt x="77" y="0"/>
                    </a:moveTo>
                    <a:lnTo>
                      <a:pt x="75" y="5"/>
                    </a:lnTo>
                    <a:lnTo>
                      <a:pt x="70" y="10"/>
                    </a:lnTo>
                    <a:lnTo>
                      <a:pt x="65" y="15"/>
                    </a:lnTo>
                    <a:lnTo>
                      <a:pt x="61" y="20"/>
                    </a:lnTo>
                    <a:lnTo>
                      <a:pt x="56" y="25"/>
                    </a:lnTo>
                    <a:lnTo>
                      <a:pt x="51" y="30"/>
                    </a:lnTo>
                    <a:lnTo>
                      <a:pt x="44" y="35"/>
                    </a:lnTo>
                    <a:lnTo>
                      <a:pt x="40" y="40"/>
                    </a:lnTo>
                    <a:lnTo>
                      <a:pt x="35" y="44"/>
                    </a:lnTo>
                    <a:lnTo>
                      <a:pt x="30" y="49"/>
                    </a:lnTo>
                    <a:lnTo>
                      <a:pt x="26" y="54"/>
                    </a:lnTo>
                    <a:lnTo>
                      <a:pt x="21" y="59"/>
                    </a:lnTo>
                    <a:lnTo>
                      <a:pt x="16" y="64"/>
                    </a:lnTo>
                    <a:lnTo>
                      <a:pt x="12" y="69"/>
                    </a:lnTo>
                    <a:lnTo>
                      <a:pt x="7" y="74"/>
                    </a:lnTo>
                    <a:lnTo>
                      <a:pt x="5" y="79"/>
                    </a:lnTo>
                    <a:lnTo>
                      <a:pt x="0" y="84"/>
                    </a:lnTo>
                  </a:path>
                </a:pathLst>
              </a:custGeom>
              <a:noFill/>
              <a:ln w="50800" cap="rnd" cmpd="sng">
                <a:solidFill>
                  <a:schemeClr val="bg1"/>
                </a:solidFill>
                <a:prstDash val="solid"/>
                <a:round/>
                <a:headEnd type="none" w="med" len="med"/>
                <a:tailEnd type="none" w="med" len="med"/>
              </a:ln>
              <a:effec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28" name="Line 260"/>
              <p:cNvSpPr>
                <a:spLocks noChangeShapeType="1"/>
              </p:cNvSpPr>
              <p:nvPr/>
            </p:nvSpPr>
            <p:spPr bwMode="auto">
              <a:xfrm flipV="1">
                <a:off x="1603398" y="655738"/>
                <a:ext cx="63" cy="86"/>
              </a:xfrm>
              <a:prstGeom prst="line">
                <a:avLst/>
              </a:prstGeom>
              <a:noFill/>
              <a:ln w="12700">
                <a:solidFill>
                  <a:schemeClr val="tx1"/>
                </a:solidFill>
                <a:round/>
                <a:headEnd/>
                <a:tailEn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grpSp>
        <p:sp>
          <p:nvSpPr>
            <p:cNvPr id="10" name="Rectangle 9"/>
            <p:cNvSpPr>
              <a:spLocks noChangeArrowheads="1"/>
            </p:cNvSpPr>
            <p:nvPr/>
          </p:nvSpPr>
          <p:spPr bwMode="auto">
            <a:xfrm>
              <a:off x="3238498" y="720725"/>
              <a:ext cx="1074333" cy="304301"/>
            </a:xfrm>
            <a:prstGeom prst="rect">
              <a:avLst/>
            </a:prstGeom>
            <a:noFill/>
            <a:ln w="12700">
              <a:solidFill>
                <a:schemeClr val="tx1"/>
              </a:solidFill>
              <a:miter lim="800000"/>
              <a:headEnd/>
              <a:tailEnd/>
            </a:ln>
            <a:effectLst/>
          </p:spPr>
          <p:txBody>
            <a:bodyPr wrap="square" lIns="90488" tIns="44450" rIns="90488" bIns="4445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762000"/>
              <a:r>
                <a:rPr lang="fr-FR" sz="1200" b="0" dirty="0" smtClean="0"/>
                <a:t>3- Avion</a:t>
              </a:r>
              <a:endParaRPr lang="fr-FR" sz="1200" b="0" dirty="0"/>
            </a:p>
          </p:txBody>
        </p:sp>
        <p:sp>
          <p:nvSpPr>
            <p:cNvPr id="11" name="Rectangle 10"/>
            <p:cNvSpPr>
              <a:spLocks noChangeArrowheads="1"/>
            </p:cNvSpPr>
            <p:nvPr/>
          </p:nvSpPr>
          <p:spPr bwMode="auto">
            <a:xfrm>
              <a:off x="4781550" y="1044575"/>
              <a:ext cx="1647012" cy="304301"/>
            </a:xfrm>
            <a:prstGeom prst="rect">
              <a:avLst/>
            </a:prstGeom>
            <a:noFill/>
            <a:ln w="12700">
              <a:solidFill>
                <a:schemeClr val="tx1"/>
              </a:solidFill>
              <a:miter lim="800000"/>
              <a:headEnd/>
              <a:tailEnd/>
            </a:ln>
            <a:effectLst/>
          </p:spPr>
          <p:txBody>
            <a:bodyPr wrap="square" lIns="90488" tIns="44450" rIns="90488" bIns="4445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762000"/>
              <a:r>
                <a:rPr lang="fr-FR" sz="1200" b="0" dirty="0" smtClean="0"/>
                <a:t>7- Micro-ordinateur</a:t>
              </a:r>
              <a:endParaRPr lang="fr-FR" sz="1200" b="0" dirty="0"/>
            </a:p>
          </p:txBody>
        </p:sp>
        <p:sp>
          <p:nvSpPr>
            <p:cNvPr id="12" name="Rectangle 11"/>
            <p:cNvSpPr>
              <a:spLocks noChangeArrowheads="1"/>
            </p:cNvSpPr>
            <p:nvPr/>
          </p:nvSpPr>
          <p:spPr bwMode="auto">
            <a:xfrm>
              <a:off x="7810500" y="625475"/>
              <a:ext cx="1384785" cy="304301"/>
            </a:xfrm>
            <a:prstGeom prst="rect">
              <a:avLst/>
            </a:prstGeom>
            <a:noFill/>
            <a:ln w="12700">
              <a:solidFill>
                <a:schemeClr val="tx1"/>
              </a:solidFill>
              <a:miter lim="800000"/>
              <a:headEnd/>
              <a:tailEnd/>
            </a:ln>
            <a:effectLst/>
          </p:spPr>
          <p:txBody>
            <a:bodyPr wrap="square" lIns="90488" tIns="44450" rIns="90488" bIns="4445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762000"/>
              <a:r>
                <a:rPr lang="fr-FR" sz="1200" b="0" dirty="0" smtClean="0"/>
                <a:t>1-Automobile</a:t>
              </a:r>
              <a:endParaRPr lang="fr-FR" sz="1200" b="0" dirty="0"/>
            </a:p>
          </p:txBody>
        </p:sp>
        <p:sp>
          <p:nvSpPr>
            <p:cNvPr id="13" name="Rectangle 12"/>
            <p:cNvSpPr>
              <a:spLocks noChangeArrowheads="1"/>
            </p:cNvSpPr>
            <p:nvPr/>
          </p:nvSpPr>
          <p:spPr bwMode="auto">
            <a:xfrm>
              <a:off x="6681787" y="1039814"/>
              <a:ext cx="886014" cy="304301"/>
            </a:xfrm>
            <a:prstGeom prst="rect">
              <a:avLst/>
            </a:prstGeom>
            <a:noFill/>
            <a:ln w="12700">
              <a:solidFill>
                <a:schemeClr val="tx1"/>
              </a:solidFill>
              <a:miter lim="800000"/>
              <a:headEnd/>
              <a:tailEnd/>
            </a:ln>
            <a:effectLst/>
          </p:spPr>
          <p:txBody>
            <a:bodyPr wrap="square" lIns="90488" tIns="44450" rIns="90488" bIns="4445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762000"/>
              <a:r>
                <a:rPr lang="fr-FR" sz="1200" b="0" dirty="0" smtClean="0"/>
                <a:t>2- Acier</a:t>
              </a:r>
              <a:endParaRPr lang="fr-FR" sz="1200" b="0" dirty="0"/>
            </a:p>
          </p:txBody>
        </p:sp>
        <p:sp>
          <p:nvSpPr>
            <p:cNvPr id="14" name="Rectangle 13"/>
            <p:cNvSpPr>
              <a:spLocks noChangeArrowheads="1"/>
            </p:cNvSpPr>
            <p:nvPr/>
          </p:nvSpPr>
          <p:spPr bwMode="auto">
            <a:xfrm>
              <a:off x="1465262" y="1058863"/>
              <a:ext cx="1382835" cy="509065"/>
            </a:xfrm>
            <a:prstGeom prst="rect">
              <a:avLst/>
            </a:prstGeom>
            <a:noFill/>
            <a:ln w="12700">
              <a:solidFill>
                <a:schemeClr val="tx1"/>
              </a:solidFill>
              <a:miter lim="800000"/>
              <a:headEnd/>
              <a:tailEnd/>
            </a:ln>
            <a:effectLst/>
          </p:spPr>
          <p:txBody>
            <a:bodyPr wrap="square" lIns="90488" tIns="44450" rIns="90488" bIns="4445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762000"/>
              <a:r>
                <a:rPr lang="fr-FR" sz="1200" b="0" dirty="0" smtClean="0"/>
                <a:t>5- Chaussure</a:t>
              </a:r>
              <a:endParaRPr lang="fr-FR" sz="1200" b="0" dirty="0"/>
            </a:p>
            <a:p>
              <a:pPr algn="ctr" defTabSz="762000"/>
              <a:r>
                <a:rPr lang="fr-FR" sz="1200" b="0" dirty="0"/>
                <a:t>haut de gamme</a:t>
              </a:r>
            </a:p>
          </p:txBody>
        </p:sp>
        <p:sp>
          <p:nvSpPr>
            <p:cNvPr id="15" name="Rectangle 14"/>
            <p:cNvSpPr>
              <a:spLocks noChangeArrowheads="1"/>
            </p:cNvSpPr>
            <p:nvPr/>
          </p:nvSpPr>
          <p:spPr bwMode="auto">
            <a:xfrm>
              <a:off x="0" y="1082675"/>
              <a:ext cx="1220613" cy="304301"/>
            </a:xfrm>
            <a:prstGeom prst="rect">
              <a:avLst/>
            </a:prstGeom>
            <a:noFill/>
            <a:ln w="12700">
              <a:solidFill>
                <a:schemeClr val="tx1"/>
              </a:solidFill>
              <a:miter lim="800000"/>
              <a:headEnd/>
              <a:tailEnd/>
            </a:ln>
            <a:effectLst/>
          </p:spPr>
          <p:txBody>
            <a:bodyPr wrap="square" lIns="90488" tIns="44450" rIns="90488" bIns="4445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762000"/>
              <a:r>
                <a:rPr lang="fr-FR" sz="1200" b="0" dirty="0" smtClean="0"/>
                <a:t>4- Satellite</a:t>
              </a:r>
              <a:endParaRPr lang="fr-FR" sz="1200" b="0" dirty="0"/>
            </a:p>
          </p:txBody>
        </p:sp>
        <p:sp>
          <p:nvSpPr>
            <p:cNvPr id="16" name="Rectangle 15"/>
            <p:cNvSpPr>
              <a:spLocks noChangeArrowheads="1"/>
            </p:cNvSpPr>
            <p:nvPr/>
          </p:nvSpPr>
          <p:spPr bwMode="auto">
            <a:xfrm>
              <a:off x="8531745" y="1125538"/>
              <a:ext cx="744914" cy="304301"/>
            </a:xfrm>
            <a:prstGeom prst="rect">
              <a:avLst/>
            </a:prstGeom>
            <a:noFill/>
            <a:ln w="12700">
              <a:solidFill>
                <a:schemeClr val="tx1"/>
              </a:solidFill>
              <a:miter lim="800000"/>
              <a:headEnd/>
              <a:tailEnd/>
            </a:ln>
            <a:effectLst/>
          </p:spPr>
          <p:txBody>
            <a:bodyPr wrap="square" lIns="90488" tIns="44450" rIns="90488" bIns="4445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762000"/>
              <a:r>
                <a:rPr lang="fr-FR" sz="1200" b="0" dirty="0" smtClean="0"/>
                <a:t>6- Eau</a:t>
              </a:r>
              <a:endParaRPr lang="fr-FR" sz="1200" b="0" dirty="0"/>
            </a:p>
          </p:txBody>
        </p:sp>
        <p:pic>
          <p:nvPicPr>
            <p:cNvPr id="17" name="Picture 195" descr="http://e-prelude.com/Site/images/Common/Laptop.jpg"/>
            <p:cNvPicPr>
              <a:picLocks noChangeAspect="1" noChangeArrowheads="1"/>
            </p:cNvPicPr>
            <p:nvPr/>
          </p:nvPicPr>
          <p:blipFill>
            <a:blip r:embed="rId4" cstate="print"/>
            <a:srcRect/>
            <a:stretch>
              <a:fillRect/>
            </a:stretch>
          </p:blipFill>
          <p:spPr bwMode="auto">
            <a:xfrm>
              <a:off x="4787329" y="0"/>
              <a:ext cx="1296144" cy="998031"/>
            </a:xfrm>
            <a:prstGeom prst="rect">
              <a:avLst/>
            </a:prstGeom>
            <a:noFill/>
          </p:spPr>
        </p:pic>
        <p:pic>
          <p:nvPicPr>
            <p:cNvPr id="18" name="Picture 9" descr="http://boutique.papeteriepleinciel.com/3975-thickbox_default/vittel-bouteille-plastique-d-eau-de-05-litre.jpg"/>
            <p:cNvPicPr>
              <a:picLocks noChangeAspect="1" noChangeArrowheads="1"/>
            </p:cNvPicPr>
            <p:nvPr/>
          </p:nvPicPr>
          <p:blipFill>
            <a:blip r:embed="rId5" cstate="print"/>
            <a:srcRect l="38759" t="20048" r="38520" b="19809"/>
            <a:stretch>
              <a:fillRect/>
            </a:stretch>
          </p:blipFill>
          <p:spPr bwMode="auto">
            <a:xfrm>
              <a:off x="9179817" y="188640"/>
              <a:ext cx="462452" cy="1224136"/>
            </a:xfrm>
            <a:prstGeom prst="rect">
              <a:avLst/>
            </a:prstGeom>
            <a:noFill/>
          </p:spPr>
        </p:pic>
      </p:grpSp>
      <p:graphicFrame>
        <p:nvGraphicFramePr>
          <p:cNvPr id="191" name="Tableau 190"/>
          <p:cNvGraphicFramePr>
            <a:graphicFrameLocks noGrp="1"/>
          </p:cNvGraphicFramePr>
          <p:nvPr/>
        </p:nvGraphicFramePr>
        <p:xfrm>
          <a:off x="251520" y="2060848"/>
          <a:ext cx="8568950" cy="4392496"/>
        </p:xfrm>
        <a:graphic>
          <a:graphicData uri="http://schemas.openxmlformats.org/drawingml/2006/table">
            <a:tbl>
              <a:tblPr/>
              <a:tblGrid>
                <a:gridCol w="1932342"/>
                <a:gridCol w="1201704"/>
                <a:gridCol w="820364"/>
                <a:gridCol w="769090"/>
                <a:gridCol w="769090"/>
                <a:gridCol w="769090"/>
                <a:gridCol w="769090"/>
                <a:gridCol w="769090"/>
                <a:gridCol w="769090"/>
              </a:tblGrid>
              <a:tr h="499870">
                <a:tc gridSpan="2">
                  <a:txBody>
                    <a:bodyPr/>
                    <a:lstStyle/>
                    <a:p>
                      <a:pPr algn="r" fontAlgn="b"/>
                      <a:r>
                        <a:rPr lang="fr-FR" sz="1100" b="1" i="1" u="none" strike="noStrike">
                          <a:solidFill>
                            <a:srgbClr val="000000"/>
                          </a:solidFill>
                          <a:latin typeface="Calibri"/>
                        </a:rPr>
                        <a:t>Indiquer ici le produit corrrespondant aux caractéristiques de chaque colonne -&gt;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1100" b="0" i="0" u="none" strike="noStrike">
                          <a:solidFill>
                            <a:srgbClr val="000000"/>
                          </a:solidFill>
                          <a:latin typeface="Calibri"/>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1100" b="0"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1100" b="0"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1100" b="0"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1100" b="0"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1100" b="0"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1100" b="0"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2712">
                <a:tc rowSpan="2">
                  <a:txBody>
                    <a:bodyPr/>
                    <a:lstStyle/>
                    <a:p>
                      <a:pPr algn="l" fontAlgn="ctr"/>
                      <a:r>
                        <a:rPr lang="fr-FR" sz="1100" b="1" i="0" u="none" strike="noStrike">
                          <a:solidFill>
                            <a:srgbClr val="000000"/>
                          </a:solidFill>
                          <a:latin typeface="Calibri"/>
                        </a:rPr>
                        <a:t>PRODUITS</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fr-FR" sz="1100" b="0" i="0" u="none" strike="noStrike">
                          <a:solidFill>
                            <a:srgbClr val="000000"/>
                          </a:solidFill>
                          <a:latin typeface="Calibri"/>
                        </a:rPr>
                        <a:t>Finis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23347">
                <a:tc vMerge="1">
                  <a:txBody>
                    <a:bodyPr/>
                    <a:lstStyle/>
                    <a:p>
                      <a:endParaRPr lang="fr-FR"/>
                    </a:p>
                  </a:txBody>
                  <a:tcPr/>
                </a:tc>
                <a:tc>
                  <a:txBody>
                    <a:bodyPr/>
                    <a:lstStyle/>
                    <a:p>
                      <a:pPr algn="ctr" fontAlgn="b"/>
                      <a:r>
                        <a:rPr lang="fr-FR" sz="1100" b="0" i="0" u="none" strike="noStrike">
                          <a:solidFill>
                            <a:srgbClr val="000000"/>
                          </a:solidFill>
                          <a:latin typeface="Calibri"/>
                        </a:rPr>
                        <a:t>Intermédiaires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2712">
                <a:tc rowSpan="3">
                  <a:txBody>
                    <a:bodyPr/>
                    <a:lstStyle/>
                    <a:p>
                      <a:pPr algn="l" fontAlgn="ctr"/>
                      <a:r>
                        <a:rPr lang="fr-FR" sz="1100" b="1" i="0" u="none" strike="noStrike">
                          <a:solidFill>
                            <a:srgbClr val="000000"/>
                          </a:solidFill>
                          <a:latin typeface="Calibri"/>
                        </a:rPr>
                        <a:t>STRUCTURE</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fr-FR" sz="1100" b="0" i="0" u="none" strike="noStrike">
                          <a:solidFill>
                            <a:srgbClr val="000000"/>
                          </a:solidFill>
                          <a:latin typeface="Calibri"/>
                        </a:rPr>
                        <a:t>Complexe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212712">
                <a:tc vMerge="1">
                  <a:txBody>
                    <a:bodyPr/>
                    <a:lstStyle/>
                    <a:p>
                      <a:endParaRPr lang="fr-FR"/>
                    </a:p>
                  </a:txBody>
                  <a:tcPr/>
                </a:tc>
                <a:tc>
                  <a:txBody>
                    <a:bodyPr/>
                    <a:lstStyle/>
                    <a:p>
                      <a:pPr algn="ctr" fontAlgn="b"/>
                      <a:r>
                        <a:rPr lang="fr-FR" sz="1100" b="0" i="0" u="none" strike="noStrike">
                          <a:solidFill>
                            <a:srgbClr val="000000"/>
                          </a:solidFill>
                          <a:latin typeface="Calibri"/>
                        </a:rPr>
                        <a:t>Moyenne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347">
                <a:tc vMerge="1">
                  <a:txBody>
                    <a:bodyPr/>
                    <a:lstStyle/>
                    <a:p>
                      <a:endParaRPr lang="fr-FR"/>
                    </a:p>
                  </a:txBody>
                  <a:tcPr/>
                </a:tc>
                <a:tc>
                  <a:txBody>
                    <a:bodyPr/>
                    <a:lstStyle/>
                    <a:p>
                      <a:pPr algn="ctr" fontAlgn="b"/>
                      <a:r>
                        <a:rPr lang="fr-FR" sz="1100" b="0" i="0" u="none" strike="noStrike">
                          <a:solidFill>
                            <a:srgbClr val="000000"/>
                          </a:solidFill>
                          <a:latin typeface="Calibri"/>
                        </a:rPr>
                        <a:t>Simple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2712">
                <a:tc rowSpan="3">
                  <a:txBody>
                    <a:bodyPr/>
                    <a:lstStyle/>
                    <a:p>
                      <a:pPr algn="l" fontAlgn="ctr"/>
                      <a:r>
                        <a:rPr lang="fr-FR" sz="1100" b="1" i="0" u="none" strike="noStrike">
                          <a:solidFill>
                            <a:srgbClr val="000000"/>
                          </a:solidFill>
                          <a:latin typeface="Calibri"/>
                        </a:rPr>
                        <a:t>STANDARDISATION</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fr-FR" sz="1100" b="0" i="0" u="none" strike="noStrike">
                          <a:solidFill>
                            <a:srgbClr val="000000"/>
                          </a:solidFill>
                          <a:latin typeface="Calibri"/>
                        </a:rPr>
                        <a:t>Standard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2712">
                <a:tc vMerge="1">
                  <a:txBody>
                    <a:bodyPr/>
                    <a:lstStyle/>
                    <a:p>
                      <a:endParaRPr lang="fr-FR"/>
                    </a:p>
                  </a:txBody>
                  <a:tcPr/>
                </a:tc>
                <a:tc>
                  <a:txBody>
                    <a:bodyPr/>
                    <a:lstStyle/>
                    <a:p>
                      <a:pPr algn="ctr" fontAlgn="b"/>
                      <a:r>
                        <a:rPr lang="fr-FR" sz="1100" b="0" i="0" u="none" strike="noStrike">
                          <a:solidFill>
                            <a:srgbClr val="000000"/>
                          </a:solidFill>
                          <a:latin typeface="Calibri"/>
                        </a:rPr>
                        <a:t>Options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347">
                <a:tc vMerge="1">
                  <a:txBody>
                    <a:bodyPr/>
                    <a:lstStyle/>
                    <a:p>
                      <a:endParaRPr lang="fr-FR"/>
                    </a:p>
                  </a:txBody>
                  <a:tcPr/>
                </a:tc>
                <a:tc>
                  <a:txBody>
                    <a:bodyPr/>
                    <a:lstStyle/>
                    <a:p>
                      <a:pPr algn="ctr" fontAlgn="b"/>
                      <a:r>
                        <a:rPr lang="fr-FR" sz="1100" b="0" i="0" u="none" strike="noStrike">
                          <a:solidFill>
                            <a:srgbClr val="000000"/>
                          </a:solidFill>
                          <a:latin typeface="Calibri"/>
                        </a:rPr>
                        <a:t>Sur mesure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r>
              <a:tr h="212712">
                <a:tc rowSpan="3">
                  <a:txBody>
                    <a:bodyPr/>
                    <a:lstStyle/>
                    <a:p>
                      <a:pPr algn="l" fontAlgn="ctr"/>
                      <a:r>
                        <a:rPr lang="fr-FR" sz="1100" b="1" i="0" u="none" strike="noStrike">
                          <a:solidFill>
                            <a:srgbClr val="000000"/>
                          </a:solidFill>
                          <a:latin typeface="Calibri"/>
                        </a:rPr>
                        <a:t>SERIE</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fr-FR" sz="1100" b="0" i="0" u="none" strike="noStrike">
                          <a:solidFill>
                            <a:srgbClr val="000000"/>
                          </a:solidFill>
                          <a:latin typeface="Calibri"/>
                        </a:rPr>
                        <a:t>Grande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2712">
                <a:tc vMerge="1">
                  <a:txBody>
                    <a:bodyPr/>
                    <a:lstStyle/>
                    <a:p>
                      <a:endParaRPr lang="fr-FR"/>
                    </a:p>
                  </a:txBody>
                  <a:tcPr/>
                </a:tc>
                <a:tc>
                  <a:txBody>
                    <a:bodyPr/>
                    <a:lstStyle/>
                    <a:p>
                      <a:pPr algn="ctr" fontAlgn="b"/>
                      <a:r>
                        <a:rPr lang="fr-FR" sz="1100" b="0" i="0" u="none" strike="noStrike">
                          <a:solidFill>
                            <a:srgbClr val="000000"/>
                          </a:solidFill>
                          <a:latin typeface="Calibri"/>
                        </a:rPr>
                        <a:t>Moyenne / petite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347">
                <a:tc vMerge="1">
                  <a:txBody>
                    <a:bodyPr/>
                    <a:lstStyle/>
                    <a:p>
                      <a:endParaRPr lang="fr-FR"/>
                    </a:p>
                  </a:txBody>
                  <a:tcPr/>
                </a:tc>
                <a:tc>
                  <a:txBody>
                    <a:bodyPr/>
                    <a:lstStyle/>
                    <a:p>
                      <a:pPr algn="ctr" fontAlgn="b"/>
                      <a:r>
                        <a:rPr lang="fr-FR" sz="1100" b="0" i="0" u="none" strike="noStrike">
                          <a:solidFill>
                            <a:srgbClr val="000000"/>
                          </a:solidFill>
                          <a:latin typeface="Calibri"/>
                        </a:rPr>
                        <a:t>Unité</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212712">
                <a:tc rowSpan="3">
                  <a:txBody>
                    <a:bodyPr/>
                    <a:lstStyle/>
                    <a:p>
                      <a:pPr algn="l" fontAlgn="ctr"/>
                      <a:r>
                        <a:rPr lang="fr-FR" sz="1100" b="1" i="0" u="none" strike="noStrike">
                          <a:solidFill>
                            <a:srgbClr val="000000"/>
                          </a:solidFill>
                          <a:latin typeface="Calibri"/>
                        </a:rPr>
                        <a:t>LIVRAISON</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fr-FR" sz="1100" b="0" i="0" u="none" strike="noStrike">
                          <a:solidFill>
                            <a:srgbClr val="000000"/>
                          </a:solidFill>
                          <a:latin typeface="Calibri"/>
                        </a:rPr>
                        <a:t>Sur stock</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2712">
                <a:tc vMerge="1">
                  <a:txBody>
                    <a:bodyPr/>
                    <a:lstStyle/>
                    <a:p>
                      <a:endParaRPr lang="fr-FR"/>
                    </a:p>
                  </a:txBody>
                  <a:tcPr/>
                </a:tc>
                <a:tc>
                  <a:txBody>
                    <a:bodyPr/>
                    <a:lstStyle/>
                    <a:p>
                      <a:pPr algn="ctr" fontAlgn="b"/>
                      <a:r>
                        <a:rPr lang="fr-FR" sz="1100" b="0" i="0" u="none" strike="noStrike">
                          <a:solidFill>
                            <a:srgbClr val="000000"/>
                          </a:solidFill>
                          <a:latin typeface="Calibri"/>
                        </a:rPr>
                        <a:t>Cmde - délai court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347">
                <a:tc vMerge="1">
                  <a:txBody>
                    <a:bodyPr/>
                    <a:lstStyle/>
                    <a:p>
                      <a:endParaRPr lang="fr-FR"/>
                    </a:p>
                  </a:txBody>
                  <a:tcPr/>
                </a:tc>
                <a:tc>
                  <a:txBody>
                    <a:bodyPr/>
                    <a:lstStyle/>
                    <a:p>
                      <a:pPr algn="ctr" fontAlgn="b"/>
                      <a:r>
                        <a:rPr lang="fr-FR" sz="1100" b="0" i="0" u="none" strike="noStrike">
                          <a:solidFill>
                            <a:srgbClr val="000000"/>
                          </a:solidFill>
                          <a:latin typeface="Calibri"/>
                        </a:rPr>
                        <a:t>Cmde - délai long</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2712">
                <a:tc rowSpan="4">
                  <a:txBody>
                    <a:bodyPr/>
                    <a:lstStyle/>
                    <a:p>
                      <a:pPr algn="l" fontAlgn="ctr"/>
                      <a:r>
                        <a:rPr lang="fr-FR" sz="1100" b="1" i="0" u="none" strike="noStrike">
                          <a:solidFill>
                            <a:srgbClr val="000000"/>
                          </a:solidFill>
                          <a:latin typeface="Calibri"/>
                        </a:rPr>
                        <a:t>RESSOURCES</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fr-FR" sz="1100" b="0" i="0" u="none" strike="noStrike">
                          <a:solidFill>
                            <a:srgbClr val="000000"/>
                          </a:solidFill>
                          <a:latin typeface="Calibri"/>
                        </a:rPr>
                        <a:t>Process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2712">
                <a:tc vMerge="1">
                  <a:txBody>
                    <a:bodyPr/>
                    <a:lstStyle/>
                    <a:p>
                      <a:endParaRPr lang="fr-FR"/>
                    </a:p>
                  </a:txBody>
                  <a:tcPr/>
                </a:tc>
                <a:tc>
                  <a:txBody>
                    <a:bodyPr/>
                    <a:lstStyle/>
                    <a:p>
                      <a:pPr algn="ctr" fontAlgn="b"/>
                      <a:r>
                        <a:rPr lang="fr-FR" sz="1100" b="0" i="0" u="none" strike="noStrike">
                          <a:solidFill>
                            <a:srgbClr val="000000"/>
                          </a:solidFill>
                          <a:latin typeface="Calibri"/>
                        </a:rPr>
                        <a:t>Ligne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2712">
                <a:tc vMerge="1">
                  <a:txBody>
                    <a:bodyPr/>
                    <a:lstStyle/>
                    <a:p>
                      <a:endParaRPr lang="fr-FR"/>
                    </a:p>
                  </a:txBody>
                  <a:tcPr/>
                </a:tc>
                <a:tc>
                  <a:txBody>
                    <a:bodyPr/>
                    <a:lstStyle/>
                    <a:p>
                      <a:pPr algn="ctr" fontAlgn="b"/>
                      <a:r>
                        <a:rPr lang="fr-FR" sz="1100" b="0" i="0" u="none" strike="noStrike">
                          <a:solidFill>
                            <a:srgbClr val="000000"/>
                          </a:solidFill>
                          <a:latin typeface="Calibri"/>
                        </a:rPr>
                        <a:t>Lots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347">
                <a:tc vMerge="1">
                  <a:txBody>
                    <a:bodyPr/>
                    <a:lstStyle/>
                    <a:p>
                      <a:endParaRPr lang="fr-FR"/>
                    </a:p>
                  </a:txBody>
                  <a:tcPr/>
                </a:tc>
                <a:tc>
                  <a:txBody>
                    <a:bodyPr/>
                    <a:lstStyle/>
                    <a:p>
                      <a:pPr algn="ctr" fontAlgn="b"/>
                      <a:r>
                        <a:rPr lang="fr-FR" sz="1100" b="0" i="0" u="none" strike="noStrike">
                          <a:solidFill>
                            <a:srgbClr val="000000"/>
                          </a:solidFill>
                          <a:latin typeface="Calibri"/>
                        </a:rPr>
                        <a:t>Projet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1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137</Words>
  <Application>Microsoft Office PowerPoint</Application>
  <PresentationFormat>Affichage à l'écran (4:3)</PresentationFormat>
  <Paragraphs>206</Paragraphs>
  <Slides>4</Slides>
  <Notes>1</Notes>
  <HiddenSlides>0</HiddenSlides>
  <MMClips>0</MMClips>
  <ScaleCrop>false</ScaleCrop>
  <HeadingPairs>
    <vt:vector size="4" baseType="variant">
      <vt:variant>
        <vt:lpstr>Thème</vt:lpstr>
      </vt:variant>
      <vt:variant>
        <vt:i4>1</vt:i4>
      </vt:variant>
      <vt:variant>
        <vt:lpstr>Titres des diapositives</vt:lpstr>
      </vt:variant>
      <vt:variant>
        <vt:i4>4</vt:i4>
      </vt:variant>
    </vt:vector>
  </HeadingPairs>
  <TitlesOfParts>
    <vt:vector size="5" baseType="lpstr">
      <vt:lpstr>Thème Office</vt:lpstr>
      <vt:lpstr>Exercice Typologies</vt:lpstr>
      <vt:lpstr>Voici 7 produits. Repérer dans quelle colonne du tableau chaque produit correspond. Compléter ensuite la partie basse du tableau Mode de réponse au marché et organisation des ressources. Répondez ensuite aux questions du quiz. </vt:lpstr>
      <vt:lpstr>Diapositive 3</vt:lpstr>
      <vt:lpstr>Diapositive 4</vt:lpstr>
    </vt:vector>
  </TitlesOfParts>
  <Company>CCIPPARIS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GERARD</dc:creator>
  <cp:lastModifiedBy>GERARD</cp:lastModifiedBy>
  <cp:revision>4</cp:revision>
  <dcterms:created xsi:type="dcterms:W3CDTF">2018-03-21T17:12:00Z</dcterms:created>
  <dcterms:modified xsi:type="dcterms:W3CDTF">2018-03-24T17:13:25Z</dcterms:modified>
</cp:coreProperties>
</file>