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5E2E-E593-4A03-A640-E5427A7B0AB9}" type="datetimeFigureOut">
              <a:rPr lang="fr-FR" smtClean="0"/>
              <a:pPr/>
              <a:t>27/04/2018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1A3F-FF99-489D-8ED4-98AB06072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Gestion </a:t>
            </a:r>
            <a:r>
              <a:rPr lang="fr-FR" dirty="0" err="1"/>
              <a:t>ismParis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E-prelude.com/</a:t>
            </a:r>
            <a:r>
              <a:rPr lang="fr-FR" dirty="0" err="1">
                <a:solidFill>
                  <a:srgbClr val="00B050"/>
                </a:solidFill>
              </a:rPr>
              <a:t>ism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Bases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base par promotion</a:t>
            </a:r>
          </a:p>
          <a:p>
            <a:pPr lvl="1"/>
            <a:r>
              <a:rPr lang="fr-FR" dirty="0"/>
              <a:t>Définition d’une promotion ? </a:t>
            </a:r>
          </a:p>
          <a:p>
            <a:endParaRPr lang="fr-FR" dirty="0"/>
          </a:p>
          <a:p>
            <a:r>
              <a:rPr lang="fr-FR" dirty="0"/>
              <a:t>?? Copier des information d’une base à une autre</a:t>
            </a:r>
          </a:p>
          <a:p>
            <a:endParaRPr lang="fr-FR" dirty="0"/>
          </a:p>
          <a:p>
            <a:r>
              <a:rPr lang="fr-FR" dirty="0"/>
              <a:t>Sélection d’une base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496944" cy="4886003"/>
          </a:xfrm>
        </p:spPr>
        <p:txBody>
          <a:bodyPr>
            <a:noAutofit/>
          </a:bodyPr>
          <a:lstStyle/>
          <a:p>
            <a:r>
              <a:rPr lang="fr-FR" sz="1400" dirty="0"/>
              <a:t>Auditeurs</a:t>
            </a:r>
          </a:p>
          <a:p>
            <a:pPr lvl="1"/>
            <a:r>
              <a:rPr lang="fr-FR" sz="1200" dirty="0"/>
              <a:t>Entrée à partir de la feuille </a:t>
            </a:r>
            <a:r>
              <a:rPr lang="fr-FR" sz="1200" dirty="0" err="1"/>
              <a:t>excel</a:t>
            </a:r>
            <a:r>
              <a:rPr lang="fr-FR" sz="1200" dirty="0"/>
              <a:t> de la promo fournie</a:t>
            </a:r>
          </a:p>
          <a:p>
            <a:pPr lvl="2"/>
            <a:r>
              <a:rPr lang="fr-FR" sz="1100" dirty="0"/>
              <a:t>Mise à jour automatique des auditeurs  dans les cours-modules</a:t>
            </a:r>
          </a:p>
          <a:p>
            <a:pPr lvl="1"/>
            <a:r>
              <a:rPr lang="fr-FR" sz="1200" dirty="0"/>
              <a:t>Code </a:t>
            </a:r>
            <a:r>
              <a:rPr lang="fr-FR" sz="1200" dirty="0" err="1"/>
              <a:t>ism</a:t>
            </a:r>
            <a:r>
              <a:rPr lang="fr-FR" sz="1200" dirty="0"/>
              <a:t>, mail, nom, prénom, téléphone, ville (?)</a:t>
            </a:r>
          </a:p>
          <a:p>
            <a:pPr lvl="2"/>
            <a:r>
              <a:rPr lang="fr-FR" sz="1100" dirty="0"/>
              <a:t>Accès à la base générale des utilisateurs dans </a:t>
            </a:r>
            <a:r>
              <a:rPr lang="fr-FR" sz="1100" dirty="0" err="1"/>
              <a:t>access</a:t>
            </a:r>
            <a:r>
              <a:rPr lang="fr-FR" sz="1100" dirty="0"/>
              <a:t> pour autres info perso</a:t>
            </a:r>
          </a:p>
          <a:p>
            <a:pPr lvl="2"/>
            <a:r>
              <a:rPr lang="fr-FR" sz="1100" dirty="0"/>
              <a:t>Ville ? ou dans code </a:t>
            </a:r>
            <a:r>
              <a:rPr lang="fr-FR" sz="1100" dirty="0" err="1"/>
              <a:t>ism</a:t>
            </a:r>
            <a:endParaRPr lang="fr-FR" sz="1100" dirty="0"/>
          </a:p>
          <a:p>
            <a:pPr lvl="2"/>
            <a:r>
              <a:rPr lang="fr-FR" sz="1100" dirty="0"/>
              <a:t>Autres info ? Age, niveau de formation, Entreprise, fonction ??</a:t>
            </a:r>
          </a:p>
          <a:p>
            <a:pPr lvl="1"/>
            <a:r>
              <a:rPr lang="fr-FR" sz="1200" dirty="0"/>
              <a:t>Statut (actif, abandon…)</a:t>
            </a:r>
          </a:p>
          <a:p>
            <a:pPr lvl="1"/>
            <a:r>
              <a:rPr lang="fr-FR" sz="1200" dirty="0"/>
              <a:t>Note examen final</a:t>
            </a:r>
          </a:p>
          <a:p>
            <a:pPr lvl="1"/>
            <a:r>
              <a:rPr lang="fr-FR" sz="1200" dirty="0"/>
              <a:t>Note finale, appréciation …</a:t>
            </a:r>
          </a:p>
          <a:p>
            <a:pPr lvl="1"/>
            <a:r>
              <a:rPr lang="fr-FR" sz="1200" dirty="0"/>
              <a:t>Note jury, décision</a:t>
            </a:r>
          </a:p>
          <a:p>
            <a:pPr lvl="1"/>
            <a:r>
              <a:rPr lang="fr-FR" sz="1200" dirty="0"/>
              <a:t>Commentaire</a:t>
            </a:r>
          </a:p>
          <a:p>
            <a:r>
              <a:rPr lang="fr-FR" sz="1400" dirty="0"/>
              <a:t>Modules</a:t>
            </a:r>
          </a:p>
          <a:p>
            <a:pPr lvl="1"/>
            <a:r>
              <a:rPr lang="fr-FR" sz="1200" dirty="0"/>
              <a:t>Titre, dates</a:t>
            </a:r>
          </a:p>
          <a:p>
            <a:pPr lvl="1"/>
            <a:r>
              <a:rPr lang="fr-FR" sz="1200" dirty="0"/>
              <a:t>Nombre de crédits</a:t>
            </a:r>
          </a:p>
          <a:p>
            <a:pPr lvl="1"/>
            <a:r>
              <a:rPr lang="fr-FR" sz="1200" dirty="0"/>
              <a:t>Liste des travaux demandés (jusqu’à 20 ?)</a:t>
            </a:r>
          </a:p>
          <a:p>
            <a:pPr lvl="2"/>
            <a:r>
              <a:rPr lang="fr-FR" sz="1100" dirty="0"/>
              <a:t>Codes des documents, exigences, pondération…</a:t>
            </a:r>
          </a:p>
          <a:p>
            <a:pPr lvl="1"/>
            <a:r>
              <a:rPr lang="fr-FR" sz="1200" dirty="0"/>
              <a:t>Pondération assiduité</a:t>
            </a:r>
          </a:p>
          <a:p>
            <a:pPr lvl="1"/>
            <a:r>
              <a:rPr lang="fr-FR" sz="1200" dirty="0"/>
              <a:t>Pondération examen</a:t>
            </a:r>
          </a:p>
          <a:p>
            <a:r>
              <a:rPr lang="fr-FR" sz="1400" dirty="0"/>
              <a:t>Auditeur-Module</a:t>
            </a:r>
          </a:p>
          <a:p>
            <a:pPr lvl="1"/>
            <a:r>
              <a:rPr lang="fr-FR" sz="1200" dirty="0"/>
              <a:t>Date dernière connexion</a:t>
            </a:r>
          </a:p>
          <a:p>
            <a:pPr lvl="1"/>
            <a:r>
              <a:rPr lang="fr-FR" sz="1200" dirty="0"/>
              <a:t>4 sous-groupes  </a:t>
            </a:r>
          </a:p>
          <a:p>
            <a:pPr lvl="1"/>
            <a:r>
              <a:rPr lang="fr-FR" sz="1200" dirty="0"/>
              <a:t>Note par document (récup automatique)</a:t>
            </a:r>
          </a:p>
          <a:p>
            <a:pPr lvl="1"/>
            <a:r>
              <a:rPr lang="fr-FR" sz="1200" dirty="0"/>
              <a:t>Note appréciation/assiduité</a:t>
            </a:r>
          </a:p>
          <a:p>
            <a:pPr lvl="1"/>
            <a:r>
              <a:rPr lang="fr-FR" sz="1200" dirty="0"/>
              <a:t>Note examen</a:t>
            </a:r>
          </a:p>
          <a:p>
            <a:pPr lvl="1"/>
            <a:r>
              <a:rPr lang="fr-FR" sz="1200" dirty="0"/>
              <a:t>Note finale module</a:t>
            </a:r>
          </a:p>
          <a:p>
            <a:pPr lvl="1"/>
            <a:r>
              <a:rPr lang="fr-FR" sz="1200" dirty="0"/>
              <a:t>Commentaire</a:t>
            </a:r>
          </a:p>
          <a:p>
            <a:endParaRPr lang="fr-F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87F4A-A722-4910-AAAE-5D22EEDB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Récupération des notes d’un module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B877C6C-19FC-4687-8044-F124E79F0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45390"/>
              </p:ext>
            </p:extLst>
          </p:nvPr>
        </p:nvGraphicFramePr>
        <p:xfrm>
          <a:off x="251520" y="2780928"/>
          <a:ext cx="88569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123">
                  <a:extLst>
                    <a:ext uri="{9D8B030D-6E8A-4147-A177-3AD203B41FA5}">
                      <a16:colId xmlns:a16="http://schemas.microsoft.com/office/drawing/2014/main" val="2550083733"/>
                    </a:ext>
                  </a:extLst>
                </a:gridCol>
                <a:gridCol w="909101">
                  <a:extLst>
                    <a:ext uri="{9D8B030D-6E8A-4147-A177-3AD203B41FA5}">
                      <a16:colId xmlns:a16="http://schemas.microsoft.com/office/drawing/2014/main" val="8935359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6208948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9027224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500846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20730546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4601821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33003977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val="1735103044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val="1947739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Étudiant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01-48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05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33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37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46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90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122CC3-3BE4-4173-ADEF-CF1C6976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Récupération des notes des modules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3C1CA17-C4AA-402A-9398-8C5D21E7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048095"/>
              </p:ext>
            </p:extLst>
          </p:nvPr>
        </p:nvGraphicFramePr>
        <p:xfrm>
          <a:off x="251520" y="2780928"/>
          <a:ext cx="88569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123">
                  <a:extLst>
                    <a:ext uri="{9D8B030D-6E8A-4147-A177-3AD203B41FA5}">
                      <a16:colId xmlns:a16="http://schemas.microsoft.com/office/drawing/2014/main" val="2550083733"/>
                    </a:ext>
                  </a:extLst>
                </a:gridCol>
                <a:gridCol w="909101">
                  <a:extLst>
                    <a:ext uri="{9D8B030D-6E8A-4147-A177-3AD203B41FA5}">
                      <a16:colId xmlns:a16="http://schemas.microsoft.com/office/drawing/2014/main" val="8935359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6208948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9027224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500846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20730546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4601821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33003977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val="1735103044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val="1947739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Étudiant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05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33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37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46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159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Affichage à l'écran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Gestion ismParis</vt:lpstr>
      <vt:lpstr>Bases de données</vt:lpstr>
      <vt:lpstr>Tables</vt:lpstr>
      <vt:lpstr>Récupération des notes d’un module</vt:lpstr>
      <vt:lpstr>Récupération des notes des modules</vt:lpstr>
    </vt:vector>
  </TitlesOfParts>
  <Company>CCIPPARIS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ismParis</dc:title>
  <dc:creator>GERARD</dc:creator>
  <cp:lastModifiedBy>Gerard Baglin</cp:lastModifiedBy>
  <cp:revision>11</cp:revision>
  <dcterms:created xsi:type="dcterms:W3CDTF">2018-04-12T08:57:01Z</dcterms:created>
  <dcterms:modified xsi:type="dcterms:W3CDTF">2018-04-27T17:16:45Z</dcterms:modified>
</cp:coreProperties>
</file>