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notesMasterIdLst>
    <p:notesMasterId r:id="rId27"/>
  </p:notesMasterIdLst>
  <p:handoutMasterIdLst>
    <p:handoutMasterId r:id="rId28"/>
  </p:handoutMasterIdLst>
  <p:sldIdLst>
    <p:sldId id="273" r:id="rId2"/>
    <p:sldId id="298" r:id="rId3"/>
    <p:sldId id="285" r:id="rId4"/>
    <p:sldId id="282" r:id="rId5"/>
    <p:sldId id="299" r:id="rId6"/>
    <p:sldId id="300" r:id="rId7"/>
    <p:sldId id="301" r:id="rId8"/>
    <p:sldId id="302" r:id="rId9"/>
    <p:sldId id="303" r:id="rId10"/>
    <p:sldId id="304" r:id="rId11"/>
    <p:sldId id="305" r:id="rId12"/>
    <p:sldId id="306" r:id="rId13"/>
    <p:sldId id="307" r:id="rId14"/>
    <p:sldId id="308" r:id="rId15"/>
    <p:sldId id="309" r:id="rId16"/>
    <p:sldId id="310" r:id="rId17"/>
    <p:sldId id="311" r:id="rId18"/>
    <p:sldId id="312" r:id="rId19"/>
    <p:sldId id="313" r:id="rId20"/>
    <p:sldId id="314" r:id="rId21"/>
    <p:sldId id="315" r:id="rId22"/>
    <p:sldId id="316" r:id="rId23"/>
    <p:sldId id="317" r:id="rId24"/>
    <p:sldId id="318" r:id="rId25"/>
    <p:sldId id="319" r:id="rId2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971"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6600"/>
    <a:srgbClr val="006600"/>
    <a:srgbClr val="FF3300"/>
    <a:srgbClr val="E2B700"/>
    <a:srgbClr val="009900"/>
    <a:srgbClr val="99CCFF"/>
    <a:srgbClr val="FFCCCC"/>
    <a:srgbClr val="99FF66"/>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34606" autoAdjust="0"/>
    <p:restoredTop sz="86375" autoAdjust="0"/>
  </p:normalViewPr>
  <p:slideViewPr>
    <p:cSldViewPr>
      <p:cViewPr varScale="1">
        <p:scale>
          <a:sx n="83" d="100"/>
          <a:sy n="83" d="100"/>
        </p:scale>
        <p:origin x="3068" y="52"/>
      </p:cViewPr>
      <p:guideLst>
        <p:guide orient="horz" pos="2160"/>
        <p:guide pos="2971"/>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2154"/>
    </p:cViewPr>
  </p:sorterViewPr>
  <p:notesViewPr>
    <p:cSldViewPr>
      <p:cViewPr varScale="1">
        <p:scale>
          <a:sx n="68" d="100"/>
          <a:sy n="68" d="100"/>
        </p:scale>
        <p:origin x="796" y="5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4.wmf"/><Relationship Id="rId5" Type="http://schemas.openxmlformats.org/officeDocument/2006/relationships/image" Target="../media/image11.wmf"/><Relationship Id="rId4" Type="http://schemas.openxmlformats.org/officeDocument/2006/relationships/image" Target="../media/image10.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863DB6C-32D0-4984-A987-514BCFC16E89}" type="datetimeFigureOut">
              <a:rPr lang="fr-FR" smtClean="0"/>
              <a:t>29/05/2019</a:t>
            </a:fld>
            <a:endParaRPr lang="fr-FR" dirty="0"/>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dirty="0"/>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8E9E615-F58E-4BD4-A6BC-069A052F6823}" type="slidenum">
              <a:rPr lang="fr-FR" smtClean="0"/>
              <a:t>‹N°›</a:t>
            </a:fld>
            <a:endParaRPr lang="fr-FR" dirty="0"/>
          </a:p>
        </p:txBody>
      </p:sp>
    </p:spTree>
    <p:extLst>
      <p:ext uri="{BB962C8B-B14F-4D97-AF65-F5344CB8AC3E}">
        <p14:creationId xmlns:p14="http://schemas.microsoft.com/office/powerpoint/2010/main" val="1146297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153424-19F2-4B89-8946-792407D38F2B}" type="datetimeFigureOut">
              <a:rPr lang="fr-FR" smtClean="0"/>
              <a:t>29/05/2019</a:t>
            </a:fld>
            <a:endParaRPr lang="fr-FR" dirty="0"/>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532440"/>
            <a:ext cx="2971800" cy="457200"/>
          </a:xfrm>
          <a:prstGeom prst="rect">
            <a:avLst/>
          </a:prstGeom>
        </p:spPr>
        <p:txBody>
          <a:bodyPr vert="horz" lIns="91440" tIns="45720" rIns="91440" bIns="45720" rtlCol="0" anchor="b"/>
          <a:lstStyle>
            <a:lvl1pPr algn="l">
              <a:defRPr sz="1000"/>
            </a:lvl1pPr>
          </a:lstStyle>
          <a:p>
            <a:r>
              <a:rPr lang="fr-FR" dirty="0"/>
              <a:t>Document Alain Girou</a:t>
            </a:r>
          </a:p>
        </p:txBody>
      </p:sp>
      <p:sp>
        <p:nvSpPr>
          <p:cNvPr id="7" name="Espace réservé du numéro de diapositive 6"/>
          <p:cNvSpPr>
            <a:spLocks noGrp="1"/>
          </p:cNvSpPr>
          <p:nvPr>
            <p:ph type="sldNum" sz="quarter" idx="5"/>
          </p:nvPr>
        </p:nvSpPr>
        <p:spPr>
          <a:xfrm>
            <a:off x="3717032" y="8532440"/>
            <a:ext cx="2971800" cy="457200"/>
          </a:xfrm>
          <a:prstGeom prst="rect">
            <a:avLst/>
          </a:prstGeom>
        </p:spPr>
        <p:txBody>
          <a:bodyPr vert="horz" lIns="91440" tIns="45720" rIns="91440" bIns="45720" rtlCol="0" anchor="b"/>
          <a:lstStyle>
            <a:lvl1pPr algn="r">
              <a:defRPr sz="1200"/>
            </a:lvl1pPr>
          </a:lstStyle>
          <a:p>
            <a:fld id="{18928693-DA87-4912-9483-C0630EDFFF0C}" type="slidenum">
              <a:rPr lang="fr-FR" smtClean="0"/>
              <a:t>‹N°›</a:t>
            </a:fld>
            <a:endParaRPr lang="fr-FR" dirty="0"/>
          </a:p>
        </p:txBody>
      </p:sp>
      <p:sp>
        <p:nvSpPr>
          <p:cNvPr id="8" name="ZoneTexte 7">
            <a:extLst>
              <a:ext uri="{FF2B5EF4-FFF2-40B4-BE49-F238E27FC236}">
                <a16:creationId xmlns:a16="http://schemas.microsoft.com/office/drawing/2014/main" id="{EF1BBD8B-7629-46B6-A8F3-F40DF3FF7C94}"/>
              </a:ext>
            </a:extLst>
          </p:cNvPr>
          <p:cNvSpPr txBox="1"/>
          <p:nvPr/>
        </p:nvSpPr>
        <p:spPr>
          <a:xfrm rot="19511269">
            <a:off x="1535327" y="6188432"/>
            <a:ext cx="3459670" cy="424732"/>
          </a:xfrm>
          <a:prstGeom prst="rect">
            <a:avLst/>
          </a:prstGeom>
          <a:noFill/>
        </p:spPr>
        <p:txBody>
          <a:bodyPr wrap="square" rtlCol="0">
            <a:spAutoFit/>
          </a:bodyPr>
          <a:lstStyle/>
          <a:p>
            <a:pPr algn="ctr" rtl="0" eaLnBrk="0" fontAlgn="base" hangingPunct="0">
              <a:lnSpc>
                <a:spcPct val="90000"/>
              </a:lnSpc>
              <a:spcBef>
                <a:spcPct val="0"/>
              </a:spcBef>
              <a:spcAft>
                <a:spcPct val="0"/>
              </a:spcAft>
            </a:pPr>
            <a:r>
              <a:rPr lang="fr-FR" sz="2400" b="1" kern="1200" dirty="0">
                <a:solidFill>
                  <a:schemeClr val="bg1">
                    <a:lumMod val="85000"/>
                  </a:schemeClr>
                </a:solidFill>
                <a:latin typeface="Arial" charset="0"/>
                <a:ea typeface="+mn-ea"/>
                <a:cs typeface="+mn-cs"/>
              </a:rPr>
              <a:t>ISM PARIS</a:t>
            </a:r>
          </a:p>
        </p:txBody>
      </p:sp>
    </p:spTree>
    <p:extLst>
      <p:ext uri="{BB962C8B-B14F-4D97-AF65-F5344CB8AC3E}">
        <p14:creationId xmlns:p14="http://schemas.microsoft.com/office/powerpoint/2010/main" val="7458544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xfrm>
            <a:off x="836712" y="4345632"/>
            <a:ext cx="5400600" cy="4114800"/>
          </a:xfrm>
          <a:noFill/>
        </p:spPr>
        <p:txBody>
          <a:bodyPr/>
          <a:lstStyle/>
          <a:p>
            <a:pPr>
              <a:defRPr/>
            </a:pPr>
            <a:r>
              <a:rPr lang="fr-FR" sz="1000" b="0" dirty="0">
                <a:latin typeface="Arial" charset="0"/>
                <a:cs typeface="Arial" charset="0"/>
              </a:rPr>
              <a:t>Dans un environnement sans cesse changeant et très concurrentiel, il devient vital de comprendre quelles sont les sources de profit et comment les décisions prises peuvent se répercuter tant sur le profit que sur les flux de trésorerie. Les trois principaux tableaux ou états financiers sont influencés par tous les aspects de la gestion d’entreprise :</a:t>
            </a:r>
          </a:p>
          <a:p>
            <a:pPr>
              <a:defRPr/>
            </a:pPr>
            <a:r>
              <a:rPr lang="fr-FR" sz="1000" b="0" dirty="0">
                <a:latin typeface="Arial" charset="0"/>
                <a:cs typeface="Arial" charset="0"/>
              </a:rPr>
              <a:t> - décision de prix,</a:t>
            </a:r>
          </a:p>
          <a:p>
            <a:pPr>
              <a:defRPr/>
            </a:pPr>
            <a:r>
              <a:rPr lang="fr-FR" sz="1000" b="0" dirty="0">
                <a:latin typeface="Arial" charset="0"/>
                <a:cs typeface="Arial" charset="0"/>
              </a:rPr>
              <a:t> - décision d’ordonnancement,</a:t>
            </a:r>
          </a:p>
          <a:p>
            <a:pPr>
              <a:defRPr/>
            </a:pPr>
            <a:r>
              <a:rPr lang="fr-FR" sz="1000" b="0" dirty="0">
                <a:latin typeface="Arial" charset="0"/>
                <a:cs typeface="Arial" charset="0"/>
              </a:rPr>
              <a:t> - décision d’un processus plus complexe de réorganisation.</a:t>
            </a:r>
          </a:p>
          <a:p>
            <a:pPr>
              <a:defRPr/>
            </a:pPr>
            <a:endParaRPr lang="fr-FR" sz="1000" b="0" dirty="0">
              <a:latin typeface="Arial" charset="0"/>
              <a:cs typeface="Arial" charset="0"/>
            </a:endParaRPr>
          </a:p>
          <a:p>
            <a:pPr>
              <a:defRPr/>
            </a:pPr>
            <a:r>
              <a:rPr lang="fr-FR" sz="1000" b="0" dirty="0">
                <a:latin typeface="Arial" charset="0"/>
                <a:cs typeface="Arial" charset="0"/>
              </a:rPr>
              <a:t>Il devient donc important pour tout décideur, quel que soit son rôle dans l’entreprise, de savoir lire les états financiers et de comprendre comment des choix différents peuvent affecter la performance de son entreprise.</a:t>
            </a:r>
          </a:p>
          <a:p>
            <a:pPr>
              <a:defRPr/>
            </a:pPr>
            <a:endParaRPr lang="fr-FR" sz="1000" dirty="0">
              <a:latin typeface="Arial" charset="0"/>
              <a:cs typeface="Arial" charset="0"/>
            </a:endParaRPr>
          </a:p>
          <a:p>
            <a:pPr>
              <a:defRPr/>
            </a:pPr>
            <a:r>
              <a:rPr lang="fr-FR" sz="1000" dirty="0">
                <a:latin typeface="Arial" charset="0"/>
                <a:cs typeface="Arial" charset="0"/>
              </a:rPr>
              <a:t>Pour comprendre les principaux états financiers et leurs liens, nous allons les utiliser à travers une série d’exercices, construits autour d’un cas : celui d’un petit homme qui crée une entreprise pour vendre de la limonade. Nous le suivrons pendant une dizaine de jours, de la création à la clôture (provisoire) de sa société, en remplissant, jour après jour, les différents états financiers.</a:t>
            </a:r>
            <a:endParaRPr lang="fr-FR" sz="1000" b="0" dirty="0">
              <a:latin typeface="Arial" charset="0"/>
              <a:cs typeface="Arial" charset="0"/>
            </a:endParaRPr>
          </a:p>
          <a:p>
            <a:pPr algn="ctr">
              <a:defRPr/>
            </a:pPr>
            <a:endParaRPr lang="fr-FR" sz="1200" b="1" dirty="0">
              <a:solidFill>
                <a:srgbClr val="009900"/>
              </a:solidFill>
              <a:latin typeface="Arial" charset="0"/>
              <a:cs typeface="Arial" charset="0"/>
            </a:endParaRPr>
          </a:p>
        </p:txBody>
      </p:sp>
      <p:sp>
        <p:nvSpPr>
          <p:cNvPr id="5" name="Espace réservé du numéro de diapositive 3">
            <a:extLst>
              <a:ext uri="{FF2B5EF4-FFF2-40B4-BE49-F238E27FC236}">
                <a16:creationId xmlns:a16="http://schemas.microsoft.com/office/drawing/2014/main" id="{FE146D4E-E4E8-4EF7-96CC-C3BA22ADE4F9}"/>
              </a:ext>
            </a:extLst>
          </p:cNvPr>
          <p:cNvSpPr>
            <a:spLocks noGrp="1"/>
          </p:cNvSpPr>
          <p:nvPr>
            <p:ph type="sldNum" sz="quarter" idx="5"/>
          </p:nvPr>
        </p:nvSpPr>
        <p:spPr>
          <a:xfrm>
            <a:off x="6447362" y="8686800"/>
            <a:ext cx="379512" cy="457200"/>
          </a:xfrm>
        </p:spPr>
        <p:txBody>
          <a:bodyPr/>
          <a:lstStyle/>
          <a:p>
            <a:fld id="{18928693-DA87-4912-9483-C0630EDFFF0C}" type="slidenum">
              <a:rPr lang="fr-FR" b="1" smtClean="0">
                <a:latin typeface="Arial" panose="020B0604020202020204" pitchFamily="34" charset="0"/>
                <a:cs typeface="Arial" panose="020B0604020202020204" pitchFamily="34" charset="0"/>
              </a:rPr>
              <a:t>1</a:t>
            </a:fld>
            <a:endParaRPr lang="fr-FR" b="1" dirty="0">
              <a:latin typeface="Arial" panose="020B0604020202020204" pitchFamily="34" charset="0"/>
              <a:cs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xfrm>
            <a:off x="692696" y="4427984"/>
            <a:ext cx="5479504" cy="4464496"/>
          </a:xfrm>
          <a:noFill/>
        </p:spPr>
        <p:txBody>
          <a:bodyPr/>
          <a:lstStyle/>
          <a:p>
            <a:r>
              <a:rPr lang="fr-FR" sz="1000" i="1" dirty="0">
                <a:latin typeface="Arial" panose="020B0604020202020204" pitchFamily="34" charset="0"/>
                <a:cs typeface="Arial" panose="020B0604020202020204" pitchFamily="34" charset="0"/>
              </a:rPr>
              <a:t>Quelle chaleur ! </a:t>
            </a:r>
            <a:r>
              <a:rPr lang="fr-FR" sz="1000" i="1" dirty="0" err="1">
                <a:latin typeface="Arial" panose="020B0604020202020204" pitchFamily="34" charset="0"/>
                <a:cs typeface="Arial" panose="020B0604020202020204" pitchFamily="34" charset="0"/>
              </a:rPr>
              <a:t>Sagé</a:t>
            </a:r>
            <a:r>
              <a:rPr lang="fr-FR" sz="1000" i="1" dirty="0">
                <a:latin typeface="Arial" panose="020B0604020202020204" pitchFamily="34" charset="0"/>
                <a:cs typeface="Arial" panose="020B0604020202020204" pitchFamily="34" charset="0"/>
              </a:rPr>
              <a:t> se rend compte qu’il pourrait encore accroître ses ventes, s’il pouvait ne pas payer la limonade tout de suite. Sa maman est d’accord d’être réglée le lendemain pour la limonade du jour. </a:t>
            </a:r>
            <a:r>
              <a:rPr lang="fr-FR" sz="1000" i="1" dirty="0" err="1">
                <a:latin typeface="Arial" panose="020B0604020202020204" pitchFamily="34" charset="0"/>
                <a:cs typeface="Arial" panose="020B0604020202020204" pitchFamily="34" charset="0"/>
              </a:rPr>
              <a:t>Sagé</a:t>
            </a:r>
            <a:r>
              <a:rPr lang="fr-FR" sz="1000" i="1" dirty="0">
                <a:latin typeface="Arial" panose="020B0604020202020204" pitchFamily="34" charset="0"/>
                <a:cs typeface="Arial" panose="020B0604020202020204" pitchFamily="34" charset="0"/>
              </a:rPr>
              <a:t> décide d’utiliser dorénavant ce crédit pour tous ses achats de cruches de limonade. Il commande immédiatement 5 cruches et retourne à son commerce. Les enfants du voisinage sont des gens de parole, et règlent tout ce qu’ils ont acheté la veille.</a:t>
            </a:r>
          </a:p>
          <a:p>
            <a:endParaRPr lang="fr-FR" sz="1000" dirty="0">
              <a:latin typeface="Arial" panose="020B0604020202020204" pitchFamily="34" charset="0"/>
              <a:cs typeface="Arial" panose="020B0604020202020204" pitchFamily="34" charset="0"/>
            </a:endParaRPr>
          </a:p>
          <a:p>
            <a:r>
              <a:rPr lang="fr-FR" sz="1000" dirty="0">
                <a:latin typeface="Arial" panose="020B0604020202020204" pitchFamily="34" charset="0"/>
                <a:cs typeface="Arial" panose="020B0604020202020204" pitchFamily="34" charset="0"/>
              </a:rPr>
              <a:t> - Aucune sortie de trésorerie ne sera associée à la fourniture de limonade.</a:t>
            </a:r>
          </a:p>
          <a:p>
            <a:r>
              <a:rPr lang="fr-FR" sz="1000" dirty="0">
                <a:latin typeface="Arial" panose="020B0604020202020204" pitchFamily="34" charset="0"/>
                <a:cs typeface="Arial" panose="020B0604020202020204" pitchFamily="34" charset="0"/>
              </a:rPr>
              <a:t> - Le coût de la limonade apparaîtra cependant dans le compte de résultats. La SHS doit tenir compte du coût de la limonade au moment où elle est vendue : c’est le principe de correspondance des ventes et des coûts qui y sont associés.</a:t>
            </a:r>
          </a:p>
          <a:p>
            <a:r>
              <a:rPr lang="fr-FR" sz="1000" dirty="0">
                <a:latin typeface="Arial" panose="020B0604020202020204" pitchFamily="34" charset="0"/>
                <a:cs typeface="Arial" panose="020B0604020202020204" pitchFamily="34" charset="0"/>
              </a:rPr>
              <a:t> - Le crédit accordé par maman constitue une dette à porter au Passif du Bilan.</a:t>
            </a:r>
          </a:p>
          <a:p>
            <a:endParaRPr lang="fr-FR" sz="1000" dirty="0">
              <a:latin typeface="Arial" panose="020B0604020202020204" pitchFamily="34" charset="0"/>
              <a:cs typeface="Arial" panose="020B0604020202020204" pitchFamily="34" charset="0"/>
            </a:endParaRPr>
          </a:p>
          <a:p>
            <a:r>
              <a:rPr lang="fr-FR" sz="1000" dirty="0">
                <a:latin typeface="Arial" panose="020B0604020202020204" pitchFamily="34" charset="0"/>
                <a:cs typeface="Arial" panose="020B0604020202020204" pitchFamily="34" charset="0"/>
              </a:rPr>
              <a:t>Le compte de résultats n’est pas affecté par les changements des conditions de paiement. La différence qui existe entre le compte de résultats et le tableau de trésorerie est essentiellement une différence de temps. Les postes créances clients et crédit fournisseur du bilan permettent d’expliquer les écarts entre résultat et disponibilités.</a:t>
            </a:r>
          </a:p>
          <a:p>
            <a:endParaRPr lang="fr-FR" sz="1000" dirty="0">
              <a:latin typeface="Arial" panose="020B0604020202020204" pitchFamily="34" charset="0"/>
              <a:cs typeface="Arial" panose="020B0604020202020204" pitchFamily="34" charset="0"/>
            </a:endParaRPr>
          </a:p>
          <a:p>
            <a:r>
              <a:rPr lang="fr-FR" sz="1000" b="1" dirty="0">
                <a:latin typeface="Arial" panose="020B0604020202020204" pitchFamily="34" charset="0"/>
                <a:cs typeface="Arial" panose="020B0604020202020204" pitchFamily="34" charset="0"/>
              </a:rPr>
              <a:t>Les coûts fixes de la période </a:t>
            </a:r>
            <a:r>
              <a:rPr lang="fr-FR" sz="1000" dirty="0">
                <a:latin typeface="Arial" panose="020B0604020202020204" pitchFamily="34" charset="0"/>
                <a:cs typeface="Arial" panose="020B0604020202020204" pitchFamily="34" charset="0"/>
              </a:rPr>
              <a:t>: certains coûts sont considérés comme des dépenses relatives à l’exploitation en général et à la période en particulier. Ils peuvent être réglés au cours de la période où ils sont encourus.</a:t>
            </a:r>
          </a:p>
          <a:p>
            <a:endParaRPr lang="fr-FR" sz="1000" dirty="0">
              <a:latin typeface="Arial" panose="020B0604020202020204" pitchFamily="34" charset="0"/>
              <a:cs typeface="Arial" panose="020B0604020202020204" pitchFamily="34" charset="0"/>
            </a:endParaRPr>
          </a:p>
          <a:p>
            <a:pPr algn="just"/>
            <a:endParaRPr lang="fr-FR" sz="1000" dirty="0">
              <a:latin typeface="Arial" panose="020B0604020202020204" pitchFamily="34" charset="0"/>
              <a:cs typeface="Arial" panose="020B0604020202020204" pitchFamily="34" charset="0"/>
            </a:endParaRPr>
          </a:p>
          <a:p>
            <a:pPr algn="just"/>
            <a:endParaRPr lang="fr-FR" sz="1000" dirty="0">
              <a:latin typeface="Arial" panose="020B0604020202020204" pitchFamily="34" charset="0"/>
              <a:cs typeface="Arial" panose="020B0604020202020204" pitchFamily="34" charset="0"/>
            </a:endParaRPr>
          </a:p>
          <a:p>
            <a:pPr algn="just"/>
            <a:endParaRPr lang="fr-FR" sz="1000" dirty="0">
              <a:latin typeface="Arial" panose="020B0604020202020204" pitchFamily="34" charset="0"/>
              <a:cs typeface="Arial" panose="020B0604020202020204" pitchFamily="34" charset="0"/>
            </a:endParaRPr>
          </a:p>
          <a:p>
            <a:pPr algn="just"/>
            <a:endParaRPr lang="fr-FR" sz="1000" dirty="0">
              <a:latin typeface="Arial" panose="020B0604020202020204" pitchFamily="34" charset="0"/>
              <a:cs typeface="Arial" panose="020B0604020202020204" pitchFamily="34" charset="0"/>
            </a:endParaRPr>
          </a:p>
          <a:p>
            <a:pPr algn="just"/>
            <a:endParaRPr lang="fr-FR" sz="1000" dirty="0">
              <a:latin typeface="Arial" panose="020B0604020202020204" pitchFamily="34" charset="0"/>
              <a:cs typeface="Arial" panose="020B0604020202020204" pitchFamily="34" charset="0"/>
            </a:endParaRPr>
          </a:p>
        </p:txBody>
      </p:sp>
      <p:sp>
        <p:nvSpPr>
          <p:cNvPr id="5" name="Espace réservé du numéro de diapositive 3">
            <a:extLst>
              <a:ext uri="{FF2B5EF4-FFF2-40B4-BE49-F238E27FC236}">
                <a16:creationId xmlns:a16="http://schemas.microsoft.com/office/drawing/2014/main" id="{0C2802B4-E40A-49A0-AD12-7BE732F91BD4}"/>
              </a:ext>
            </a:extLst>
          </p:cNvPr>
          <p:cNvSpPr>
            <a:spLocks noGrp="1"/>
          </p:cNvSpPr>
          <p:nvPr>
            <p:ph type="sldNum" sz="quarter" idx="5"/>
          </p:nvPr>
        </p:nvSpPr>
        <p:spPr>
          <a:xfrm>
            <a:off x="6447362" y="8686800"/>
            <a:ext cx="379512" cy="457200"/>
          </a:xfrm>
        </p:spPr>
        <p:txBody>
          <a:bodyPr/>
          <a:lstStyle/>
          <a:p>
            <a:fld id="{18928693-DA87-4912-9483-C0630EDFFF0C}" type="slidenum">
              <a:rPr lang="fr-FR" b="1" smtClean="0">
                <a:latin typeface="Arial" panose="020B0604020202020204" pitchFamily="34" charset="0"/>
                <a:cs typeface="Arial" panose="020B0604020202020204" pitchFamily="34" charset="0"/>
              </a:rPr>
              <a:t>10</a:t>
            </a:fld>
            <a:endParaRPr lang="fr-FR"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236216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xfrm>
            <a:off x="692696" y="4248472"/>
            <a:ext cx="5479504" cy="4716016"/>
          </a:xfrm>
          <a:noFill/>
        </p:spPr>
        <p:txBody>
          <a:bodyPr/>
          <a:lstStyle/>
          <a:p>
            <a:r>
              <a:rPr lang="fr-FR" sz="1000" i="1" dirty="0">
                <a:latin typeface="Arial" panose="020B0604020202020204" pitchFamily="34" charset="0"/>
                <a:cs typeface="Arial" panose="020B0604020202020204" pitchFamily="34" charset="0"/>
              </a:rPr>
              <a:t>Cela n’a sans doute pas encore été dit, mais c’est le papa de </a:t>
            </a:r>
            <a:r>
              <a:rPr lang="fr-FR" sz="1000" i="1" dirty="0" err="1">
                <a:latin typeface="Arial" panose="020B0604020202020204" pitchFamily="34" charset="0"/>
                <a:cs typeface="Arial" panose="020B0604020202020204" pitchFamily="34" charset="0"/>
              </a:rPr>
              <a:t>Sagé</a:t>
            </a:r>
            <a:r>
              <a:rPr lang="fr-FR" sz="1000" i="1" dirty="0">
                <a:latin typeface="Arial" panose="020B0604020202020204" pitchFamily="34" charset="0"/>
                <a:cs typeface="Arial" panose="020B0604020202020204" pitchFamily="34" charset="0"/>
              </a:rPr>
              <a:t> qui range la table et rentre les verres sales tous les jours. Et il commence à en avoir assez ! Comme son fils a l’air de bien se débrouiller, il décide de lui faire payer un loyer de 10 € par jour pour l’utilisation de la table et des verres. Il veut par ailleurs être payé tous les jours et au comptant.</a:t>
            </a:r>
          </a:p>
          <a:p>
            <a:r>
              <a:rPr lang="fr-FR" sz="1000" i="1" dirty="0" err="1">
                <a:latin typeface="Arial" panose="020B0604020202020204" pitchFamily="34" charset="0"/>
                <a:cs typeface="Arial" panose="020B0604020202020204" pitchFamily="34" charset="0"/>
              </a:rPr>
              <a:t>Sagé</a:t>
            </a:r>
            <a:r>
              <a:rPr lang="fr-FR" sz="1000" i="1" dirty="0">
                <a:latin typeface="Arial" panose="020B0604020202020204" pitchFamily="34" charset="0"/>
                <a:cs typeface="Arial" panose="020B0604020202020204" pitchFamily="34" charset="0"/>
              </a:rPr>
              <a:t> ne se laisse pas démonter et commande quatre nouvelles cruches de limonade à sa maman. Il n’oublie pas de lui régler ses commandes de la veille et s’attelle à son affaire qui doit maintenant lui permettre de gagner suffisamment d’argent pour payer également son père.</a:t>
            </a:r>
          </a:p>
          <a:p>
            <a:endParaRPr lang="fr-FR" sz="1000" dirty="0">
              <a:latin typeface="Arial" panose="020B0604020202020204" pitchFamily="34" charset="0"/>
              <a:cs typeface="Arial" panose="020B0604020202020204" pitchFamily="34" charset="0"/>
            </a:endParaRPr>
          </a:p>
          <a:p>
            <a:r>
              <a:rPr lang="fr-FR" sz="1000" dirty="0">
                <a:latin typeface="Arial" panose="020B0604020202020204" pitchFamily="34" charset="0"/>
                <a:cs typeface="Arial" panose="020B0604020202020204" pitchFamily="34" charset="0"/>
              </a:rPr>
              <a:t>Lorsqu’un coût est considéré comme une dépense d’exploitation spécifique à une période, il affecte les comptes de la société de la manière suivante :</a:t>
            </a:r>
          </a:p>
          <a:p>
            <a:r>
              <a:rPr lang="fr-FR" sz="1000" dirty="0">
                <a:latin typeface="Arial" panose="020B0604020202020204" pitchFamily="34" charset="0"/>
                <a:cs typeface="Arial" panose="020B0604020202020204" pitchFamily="34" charset="0"/>
              </a:rPr>
              <a:t> - il doit être inclus dans le compte de résultats,</a:t>
            </a:r>
          </a:p>
          <a:p>
            <a:r>
              <a:rPr lang="fr-FR" sz="1000" dirty="0">
                <a:latin typeface="Arial" panose="020B0604020202020204" pitchFamily="34" charset="0"/>
                <a:cs typeface="Arial" panose="020B0604020202020204" pitchFamily="34" charset="0"/>
              </a:rPr>
              <a:t> - il réduit le profit réalisé,</a:t>
            </a:r>
          </a:p>
          <a:p>
            <a:r>
              <a:rPr lang="fr-FR" sz="1000" dirty="0">
                <a:latin typeface="Arial" panose="020B0604020202020204" pitchFamily="34" charset="0"/>
                <a:cs typeface="Arial" panose="020B0604020202020204" pitchFamily="34" charset="0"/>
              </a:rPr>
              <a:t> - s’il est payé au comptant, il apparaît comme un décaissement dans le tableau de trésorerie.</a:t>
            </a:r>
          </a:p>
          <a:p>
            <a:endParaRPr lang="fr-FR" sz="1000" dirty="0">
              <a:latin typeface="Arial" panose="020B0604020202020204" pitchFamily="34" charset="0"/>
              <a:cs typeface="Arial" panose="020B0604020202020204" pitchFamily="34" charset="0"/>
            </a:endParaRPr>
          </a:p>
          <a:p>
            <a:r>
              <a:rPr lang="fr-FR" sz="1000" dirty="0">
                <a:latin typeface="Arial" panose="020B0604020202020204" pitchFamily="34" charset="0"/>
                <a:cs typeface="Arial" panose="020B0604020202020204" pitchFamily="34" charset="0"/>
              </a:rPr>
              <a:t>Tout coût fixe de la période payé au comptant affecte le la même manière le compte de résultats et le tableau de trésorerie puisqu’il n’y a pas d’écart de temps. Dans ce cas, le coût fixe de la période n’entrera pas au bilan puisqu’il ne crée ni avoir, ni dette. Mais le bilan sera indirectement affecté, puisque le coût fixe de la période diminue les disponibilités et le résultat de la période du même montant.</a:t>
            </a:r>
          </a:p>
          <a:p>
            <a:endParaRPr lang="fr-FR" sz="1000" dirty="0">
              <a:latin typeface="Arial" panose="020B0604020202020204" pitchFamily="34" charset="0"/>
              <a:cs typeface="Arial" panose="020B0604020202020204" pitchFamily="34" charset="0"/>
            </a:endParaRPr>
          </a:p>
          <a:p>
            <a:pPr algn="just"/>
            <a:endParaRPr lang="fr-FR" sz="1000" dirty="0">
              <a:latin typeface="Arial" panose="020B0604020202020204" pitchFamily="34" charset="0"/>
              <a:cs typeface="Arial" panose="020B0604020202020204" pitchFamily="34" charset="0"/>
            </a:endParaRPr>
          </a:p>
          <a:p>
            <a:pPr algn="just"/>
            <a:endParaRPr lang="fr-FR" sz="1000" dirty="0">
              <a:latin typeface="Arial" panose="020B0604020202020204" pitchFamily="34" charset="0"/>
              <a:cs typeface="Arial" panose="020B0604020202020204" pitchFamily="34" charset="0"/>
            </a:endParaRPr>
          </a:p>
          <a:p>
            <a:pPr algn="just"/>
            <a:endParaRPr lang="fr-FR" sz="1000" dirty="0">
              <a:latin typeface="Arial" panose="020B0604020202020204" pitchFamily="34" charset="0"/>
              <a:cs typeface="Arial" panose="020B0604020202020204" pitchFamily="34" charset="0"/>
            </a:endParaRPr>
          </a:p>
        </p:txBody>
      </p:sp>
      <p:sp>
        <p:nvSpPr>
          <p:cNvPr id="5" name="Espace réservé du numéro de diapositive 3">
            <a:extLst>
              <a:ext uri="{FF2B5EF4-FFF2-40B4-BE49-F238E27FC236}">
                <a16:creationId xmlns:a16="http://schemas.microsoft.com/office/drawing/2014/main" id="{AA20AD8A-FF96-437A-A56B-722569B6789E}"/>
              </a:ext>
            </a:extLst>
          </p:cNvPr>
          <p:cNvSpPr>
            <a:spLocks noGrp="1"/>
          </p:cNvSpPr>
          <p:nvPr>
            <p:ph type="sldNum" sz="quarter" idx="5"/>
          </p:nvPr>
        </p:nvSpPr>
        <p:spPr>
          <a:xfrm>
            <a:off x="6447362" y="8686800"/>
            <a:ext cx="379512" cy="457200"/>
          </a:xfrm>
        </p:spPr>
        <p:txBody>
          <a:bodyPr/>
          <a:lstStyle/>
          <a:p>
            <a:fld id="{18928693-DA87-4912-9483-C0630EDFFF0C}" type="slidenum">
              <a:rPr lang="fr-FR" b="1" smtClean="0">
                <a:latin typeface="Arial" panose="020B0604020202020204" pitchFamily="34" charset="0"/>
                <a:cs typeface="Arial" panose="020B0604020202020204" pitchFamily="34" charset="0"/>
              </a:rPr>
              <a:t>11</a:t>
            </a:fld>
            <a:endParaRPr lang="fr-FR"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649765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xfrm>
            <a:off x="692696" y="4427984"/>
            <a:ext cx="5479504" cy="4716016"/>
          </a:xfrm>
          <a:noFill/>
        </p:spPr>
        <p:txBody>
          <a:bodyPr/>
          <a:lstStyle/>
          <a:p>
            <a:r>
              <a:rPr lang="fr-FR" sz="1000" dirty="0">
                <a:latin typeface="Arial" panose="020B0604020202020204" pitchFamily="34" charset="0"/>
                <a:cs typeface="Arial" panose="020B0604020202020204" pitchFamily="34" charset="0"/>
              </a:rPr>
              <a:t>La maman de </a:t>
            </a:r>
            <a:r>
              <a:rPr lang="fr-FR" sz="1000" dirty="0" err="1">
                <a:latin typeface="Arial" panose="020B0604020202020204" pitchFamily="34" charset="0"/>
                <a:cs typeface="Arial" panose="020B0604020202020204" pitchFamily="34" charset="0"/>
              </a:rPr>
              <a:t>Sagé</a:t>
            </a:r>
            <a:r>
              <a:rPr lang="fr-FR" sz="1000" dirty="0">
                <a:latin typeface="Arial" panose="020B0604020202020204" pitchFamily="34" charset="0"/>
                <a:cs typeface="Arial" panose="020B0604020202020204" pitchFamily="34" charset="0"/>
              </a:rPr>
              <a:t> le prévient qu’elle ne travaillera pas pendant le week-end et ne préparera donc pas de limonade pour son entreprise. Elle est cependant disposée à lui en préparer suffisamment à l’avance aujourd’hui et à la laisser au réfrigérateur pour les jours suivants. </a:t>
            </a:r>
          </a:p>
          <a:p>
            <a:endParaRPr lang="fr-FR" sz="1000" dirty="0">
              <a:latin typeface="Arial" panose="020B0604020202020204" pitchFamily="34" charset="0"/>
              <a:cs typeface="Arial" panose="020B0604020202020204" pitchFamily="34" charset="0"/>
            </a:endParaRPr>
          </a:p>
          <a:p>
            <a:r>
              <a:rPr lang="fr-FR" sz="1000" dirty="0">
                <a:latin typeface="Arial" panose="020B0604020202020204" pitchFamily="34" charset="0"/>
                <a:cs typeface="Arial" panose="020B0604020202020204" pitchFamily="34" charset="0"/>
              </a:rPr>
              <a:t>Comme d’habitude, elle s’attend à encaisser toute la commande le lendemain ; elle a besoin de l’argent pour les achats qu’elle a prévu de faire.</a:t>
            </a:r>
          </a:p>
          <a:p>
            <a:r>
              <a:rPr lang="fr-FR" sz="1000" dirty="0" err="1">
                <a:latin typeface="Arial" panose="020B0604020202020204" pitchFamily="34" charset="0"/>
                <a:cs typeface="Arial" panose="020B0604020202020204" pitchFamily="34" charset="0"/>
              </a:rPr>
              <a:t>Sagé</a:t>
            </a:r>
            <a:r>
              <a:rPr lang="fr-FR" sz="1000" dirty="0">
                <a:latin typeface="Arial" panose="020B0604020202020204" pitchFamily="34" charset="0"/>
                <a:cs typeface="Arial" panose="020B0604020202020204" pitchFamily="34" charset="0"/>
              </a:rPr>
              <a:t> fait quelques prévisions et, comme il a de grandes ambitions pour le week-end, il commande 15 cruches.</a:t>
            </a:r>
          </a:p>
          <a:p>
            <a:endParaRPr lang="fr-FR" sz="1000" dirty="0">
              <a:latin typeface="Arial" panose="020B0604020202020204" pitchFamily="34" charset="0"/>
              <a:cs typeface="Arial" panose="020B0604020202020204" pitchFamily="34" charset="0"/>
            </a:endParaRPr>
          </a:p>
          <a:p>
            <a:r>
              <a:rPr lang="fr-FR" sz="1000" dirty="0">
                <a:latin typeface="Arial" panose="020B0604020202020204" pitchFamily="34" charset="0"/>
                <a:cs typeface="Arial" panose="020B0604020202020204" pitchFamily="34" charset="0"/>
              </a:rPr>
              <a:t>Les produits achetés par une entreprise et invendus à la fin de la période sont considérés comme un avoir. Ils apparaissent donc à l’Actif du bilan, en tant que stocks. Les postes des états financiers représentent toujours une valeur et non un nombre d’articles. La valeur la plus communément utilisée pour valoriser les produits en stock est le coût d’acquisition des produits.</a:t>
            </a:r>
          </a:p>
          <a:p>
            <a:endParaRPr lang="fr-FR" sz="1000" b="1" dirty="0">
              <a:latin typeface="Arial" panose="020B0604020202020204" pitchFamily="34" charset="0"/>
              <a:cs typeface="Arial" panose="020B0604020202020204" pitchFamily="34" charset="0"/>
            </a:endParaRPr>
          </a:p>
          <a:p>
            <a:r>
              <a:rPr lang="fr-FR" sz="1000" b="1" dirty="0">
                <a:latin typeface="Arial" panose="020B0604020202020204" pitchFamily="34" charset="0"/>
                <a:cs typeface="Arial" panose="020B0604020202020204" pitchFamily="34" charset="0"/>
              </a:rPr>
              <a:t>Les stocks </a:t>
            </a:r>
            <a:r>
              <a:rPr lang="fr-FR" sz="1000" dirty="0">
                <a:latin typeface="Arial" panose="020B0604020202020204" pitchFamily="34" charset="0"/>
                <a:cs typeface="Arial" panose="020B0604020202020204" pitchFamily="34" charset="0"/>
              </a:rPr>
              <a:t>: jusqu’à présent la SHS a vendu chaque jour toute la limonade commandée. Nous allons voir maintenant ce qui se passe lorsque se constituent des stocks et les incidences que cela aura sur les états financiers.</a:t>
            </a:r>
          </a:p>
          <a:p>
            <a:r>
              <a:rPr lang="fr-FR" sz="1000" dirty="0">
                <a:latin typeface="Arial" panose="020B0604020202020204" pitchFamily="34" charset="0"/>
                <a:cs typeface="Arial" panose="020B0604020202020204" pitchFamily="34" charset="0"/>
              </a:rPr>
              <a:t>Les entreprises ont plusieurs raisons de constituer des stocks ; nous citerons simplement les faits suivants :</a:t>
            </a:r>
          </a:p>
          <a:p>
            <a:r>
              <a:rPr lang="fr-FR" sz="1000" dirty="0">
                <a:latin typeface="Arial" panose="020B0604020202020204" pitchFamily="34" charset="0"/>
                <a:cs typeface="Arial" panose="020B0604020202020204" pitchFamily="34" charset="0"/>
              </a:rPr>
              <a:t> - incertitude sur le nombre d’acheteurs potentiels,</a:t>
            </a:r>
          </a:p>
          <a:p>
            <a:r>
              <a:rPr lang="fr-FR" sz="1000" dirty="0">
                <a:latin typeface="Arial" panose="020B0604020202020204" pitchFamily="34" charset="0"/>
                <a:cs typeface="Arial" panose="020B0604020202020204" pitchFamily="34" charset="0"/>
              </a:rPr>
              <a:t> - incapacité des fournisseurs à livrer instantanément les produits lorsque la demande augmente.</a:t>
            </a:r>
          </a:p>
          <a:p>
            <a:pPr algn="just"/>
            <a:endParaRPr lang="fr-FR" sz="1000" dirty="0">
              <a:latin typeface="Arial" panose="020B0604020202020204" pitchFamily="34" charset="0"/>
              <a:cs typeface="Arial" panose="020B0604020202020204" pitchFamily="34" charset="0"/>
            </a:endParaRPr>
          </a:p>
        </p:txBody>
      </p:sp>
      <p:sp>
        <p:nvSpPr>
          <p:cNvPr id="5" name="Espace réservé du numéro de diapositive 3">
            <a:extLst>
              <a:ext uri="{FF2B5EF4-FFF2-40B4-BE49-F238E27FC236}">
                <a16:creationId xmlns:a16="http://schemas.microsoft.com/office/drawing/2014/main" id="{AA20AD8A-FF96-437A-A56B-722569B6789E}"/>
              </a:ext>
            </a:extLst>
          </p:cNvPr>
          <p:cNvSpPr>
            <a:spLocks noGrp="1"/>
          </p:cNvSpPr>
          <p:nvPr>
            <p:ph type="sldNum" sz="quarter" idx="5"/>
          </p:nvPr>
        </p:nvSpPr>
        <p:spPr>
          <a:xfrm>
            <a:off x="6447362" y="8686800"/>
            <a:ext cx="379512" cy="457200"/>
          </a:xfrm>
        </p:spPr>
        <p:txBody>
          <a:bodyPr/>
          <a:lstStyle/>
          <a:p>
            <a:fld id="{18928693-DA87-4912-9483-C0630EDFFF0C}" type="slidenum">
              <a:rPr lang="fr-FR" b="1" smtClean="0">
                <a:latin typeface="Arial" panose="020B0604020202020204" pitchFamily="34" charset="0"/>
                <a:cs typeface="Arial" panose="020B0604020202020204" pitchFamily="34" charset="0"/>
              </a:rPr>
              <a:t>12</a:t>
            </a:fld>
            <a:endParaRPr lang="fr-FR"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52527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xfrm>
            <a:off x="692696" y="4427984"/>
            <a:ext cx="5479504" cy="4716016"/>
          </a:xfrm>
          <a:noFill/>
        </p:spPr>
        <p:txBody>
          <a:bodyPr/>
          <a:lstStyle/>
          <a:p>
            <a:pPr algn="just"/>
            <a:r>
              <a:rPr lang="fr-FR" sz="1000" dirty="0">
                <a:latin typeface="Arial" panose="020B0604020202020204" pitchFamily="34" charset="0"/>
                <a:cs typeface="Arial" panose="020B0604020202020204" pitchFamily="34" charset="0"/>
              </a:rPr>
              <a:t>Après avoir jeté un coup d’œil dans le tiroir caisse, Happy </a:t>
            </a:r>
            <a:r>
              <a:rPr lang="fr-FR" sz="1000" dirty="0" err="1">
                <a:latin typeface="Arial" panose="020B0604020202020204" pitchFamily="34" charset="0"/>
                <a:cs typeface="Arial" panose="020B0604020202020204" pitchFamily="34" charset="0"/>
              </a:rPr>
              <a:t>Smarty</a:t>
            </a:r>
            <a:r>
              <a:rPr lang="fr-FR" sz="1000" dirty="0">
                <a:latin typeface="Arial" panose="020B0604020202020204" pitchFamily="34" charset="0"/>
                <a:cs typeface="Arial" panose="020B0604020202020204" pitchFamily="34" charset="0"/>
              </a:rPr>
              <a:t> , ne voulant pas décevoir sa maman, serre les dents et demande un prêt de 60 Francs à sa grande sœur. Celle-ci est d’accord, à condition d’en tirer quelque chose pour elle-même. Elle demande un intérêt de 2 Francs par jour pendant deux jours et le remboursement du prêt à la fin du deuxième jour.</a:t>
            </a:r>
          </a:p>
          <a:p>
            <a:pPr algn="just"/>
            <a:endParaRPr lang="fr-FR" sz="1000" dirty="0">
              <a:latin typeface="Arial" panose="020B0604020202020204" pitchFamily="34" charset="0"/>
              <a:cs typeface="Arial" panose="020B0604020202020204" pitchFamily="34" charset="0"/>
            </a:endParaRPr>
          </a:p>
          <a:p>
            <a:pPr algn="just"/>
            <a:r>
              <a:rPr lang="fr-FR" sz="1000" dirty="0">
                <a:latin typeface="Arial" panose="020B0604020202020204" pitchFamily="34" charset="0"/>
                <a:cs typeface="Arial" panose="020B0604020202020204" pitchFamily="34" charset="0"/>
              </a:rPr>
              <a:t>Un emprunt implique deux opérations différentes :</a:t>
            </a:r>
          </a:p>
          <a:p>
            <a:pPr algn="just"/>
            <a:r>
              <a:rPr lang="fr-FR" sz="1000" dirty="0">
                <a:latin typeface="Arial" panose="020B0604020202020204" pitchFamily="34" charset="0"/>
                <a:cs typeface="Arial" panose="020B0604020202020204" pitchFamily="34" charset="0"/>
              </a:rPr>
              <a:t> - le capital dû ou principal qui représente le montant du prêt</a:t>
            </a:r>
          </a:p>
          <a:p>
            <a:pPr algn="just"/>
            <a:r>
              <a:rPr lang="fr-FR" sz="1000" dirty="0">
                <a:latin typeface="Arial" panose="020B0604020202020204" pitchFamily="34" charset="0"/>
                <a:cs typeface="Arial" panose="020B0604020202020204" pitchFamily="34" charset="0"/>
              </a:rPr>
              <a:t> - l’intérêt demandé qui représente le coût d’utilisation de ce principal</a:t>
            </a:r>
          </a:p>
          <a:p>
            <a:pPr algn="just"/>
            <a:endParaRPr lang="fr-FR" sz="1000" dirty="0">
              <a:latin typeface="Arial" panose="020B0604020202020204" pitchFamily="34" charset="0"/>
              <a:cs typeface="Arial" panose="020B0604020202020204" pitchFamily="34" charset="0"/>
            </a:endParaRPr>
          </a:p>
          <a:p>
            <a:pPr algn="just"/>
            <a:r>
              <a:rPr lang="fr-FR" sz="1000" dirty="0">
                <a:latin typeface="Arial" panose="020B0604020202020204" pitchFamily="34" charset="0"/>
                <a:cs typeface="Arial" panose="020B0604020202020204" pitchFamily="34" charset="0"/>
              </a:rPr>
              <a:t>L’intérêt est calculé et payé chaque période jusqu’à ce que l’emprunt soit remboursé. C’est donc un coût fixe de la période.</a:t>
            </a:r>
          </a:p>
          <a:p>
            <a:pPr algn="just"/>
            <a:endParaRPr lang="fr-FR" sz="1000" dirty="0">
              <a:latin typeface="Arial" panose="020B0604020202020204" pitchFamily="34" charset="0"/>
              <a:cs typeface="Arial" panose="020B0604020202020204" pitchFamily="34" charset="0"/>
            </a:endParaRPr>
          </a:p>
          <a:p>
            <a:pPr algn="just"/>
            <a:r>
              <a:rPr lang="fr-FR" sz="1000" dirty="0">
                <a:latin typeface="Arial" panose="020B0604020202020204" pitchFamily="34" charset="0"/>
                <a:cs typeface="Arial" panose="020B0604020202020204" pitchFamily="34" charset="0"/>
              </a:rPr>
              <a:t>Le principal constitue des disponibilités pour l’entreprise. Il influe le tableau de trésorerie lors de son obtention (entrée) ou de son remboursement (sortie) et il apparaît en dette au Passif du Bilan.</a:t>
            </a:r>
          </a:p>
          <a:p>
            <a:pPr algn="just"/>
            <a:endParaRPr lang="fr-FR" sz="1000" dirty="0">
              <a:latin typeface="Arial" panose="020B0604020202020204" pitchFamily="34" charset="0"/>
              <a:cs typeface="Arial" panose="020B0604020202020204" pitchFamily="34" charset="0"/>
            </a:endParaRPr>
          </a:p>
        </p:txBody>
      </p:sp>
      <p:sp>
        <p:nvSpPr>
          <p:cNvPr id="5" name="Espace réservé du numéro de diapositive 3">
            <a:extLst>
              <a:ext uri="{FF2B5EF4-FFF2-40B4-BE49-F238E27FC236}">
                <a16:creationId xmlns:a16="http://schemas.microsoft.com/office/drawing/2014/main" id="{AA20AD8A-FF96-437A-A56B-722569B6789E}"/>
              </a:ext>
            </a:extLst>
          </p:cNvPr>
          <p:cNvSpPr>
            <a:spLocks noGrp="1"/>
          </p:cNvSpPr>
          <p:nvPr>
            <p:ph type="sldNum" sz="quarter" idx="5"/>
          </p:nvPr>
        </p:nvSpPr>
        <p:spPr>
          <a:xfrm>
            <a:off x="6447362" y="8686800"/>
            <a:ext cx="379512" cy="457200"/>
          </a:xfrm>
        </p:spPr>
        <p:txBody>
          <a:bodyPr/>
          <a:lstStyle/>
          <a:p>
            <a:fld id="{18928693-DA87-4912-9483-C0630EDFFF0C}" type="slidenum">
              <a:rPr lang="fr-FR" b="1" smtClean="0">
                <a:latin typeface="Arial" panose="020B0604020202020204" pitchFamily="34" charset="0"/>
                <a:cs typeface="Arial" panose="020B0604020202020204" pitchFamily="34" charset="0"/>
              </a:rPr>
              <a:t>13</a:t>
            </a:fld>
            <a:endParaRPr lang="fr-FR"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673169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xfrm>
            <a:off x="404664" y="4229116"/>
            <a:ext cx="6042698" cy="4914883"/>
          </a:xfrm>
          <a:noFill/>
        </p:spPr>
        <p:txBody>
          <a:bodyPr/>
          <a:lstStyle/>
          <a:p>
            <a:pPr algn="just">
              <a:spcAft>
                <a:spcPts val="0"/>
              </a:spcAft>
            </a:pPr>
            <a:r>
              <a:rPr lang="fr-FR" sz="1000" dirty="0">
                <a:latin typeface="Arial" panose="020B0604020202020204" pitchFamily="34" charset="0"/>
                <a:ea typeface="Times New Roman" panose="02020603050405020304" pitchFamily="18" charset="0"/>
                <a:cs typeface="Times New Roman" panose="02020603050405020304" pitchFamily="18" charset="0"/>
              </a:rPr>
              <a:t>Nous remarquons que les différents postes constituant le Passif peuvent se classer en deux sources de financement : les actionnaires (capital social + réserves + profits), les autres créditeurs (emprunts + crédits fournisseurs)</a:t>
            </a:r>
          </a:p>
          <a:p>
            <a:pPr algn="just">
              <a:spcAft>
                <a:spcPts val="0"/>
              </a:spcAft>
            </a:pPr>
            <a:r>
              <a:rPr lang="fr-FR" sz="1000" dirty="0">
                <a:latin typeface="Arial" panose="020B0604020202020204" pitchFamily="34" charset="0"/>
                <a:ea typeface="Times New Roman" panose="02020603050405020304" pitchFamily="18" charset="0"/>
                <a:cs typeface="Times New Roman" panose="02020603050405020304" pitchFamily="18" charset="0"/>
              </a:rPr>
              <a:t>Certains pays, ainsi que certaines entreprises, enregistrent les postes capital social + réserves + profit de la période sous le titre général de </a:t>
            </a:r>
            <a:r>
              <a:rPr lang="fr-FR" sz="1000" b="1" dirty="0">
                <a:latin typeface="Arial" panose="020B0604020202020204" pitchFamily="34" charset="0"/>
                <a:ea typeface="Times New Roman" panose="02020603050405020304" pitchFamily="18" charset="0"/>
                <a:cs typeface="Times New Roman" panose="02020603050405020304" pitchFamily="18" charset="0"/>
              </a:rPr>
              <a:t>capitaux propres</a:t>
            </a:r>
            <a:r>
              <a:rPr lang="fr-FR" sz="1000" dirty="0">
                <a:latin typeface="Arial" panose="020B0604020202020204" pitchFamily="34" charset="0"/>
                <a:ea typeface="Times New Roman" panose="02020603050405020304" pitchFamily="18" charset="0"/>
                <a:cs typeface="Times New Roman" panose="02020603050405020304" pitchFamily="18" charset="0"/>
              </a:rPr>
              <a:t> pour accentuer la différence entre les sources de financement.</a:t>
            </a:r>
          </a:p>
          <a:p>
            <a:pPr algn="just">
              <a:spcAft>
                <a:spcPts val="0"/>
              </a:spcAft>
            </a:pPr>
            <a:r>
              <a:rPr lang="fr-FR" sz="1000" dirty="0">
                <a:latin typeface="Arial" panose="020B0604020202020204" pitchFamily="34" charset="0"/>
                <a:ea typeface="Times New Roman" panose="02020603050405020304" pitchFamily="18" charset="0"/>
                <a:cs typeface="Times New Roman" panose="02020603050405020304" pitchFamily="18" charset="0"/>
              </a:rPr>
              <a:t>Dans ce système, on peut écrire que : </a:t>
            </a:r>
            <a:r>
              <a:rPr lang="fr-FR" sz="1000" b="1" dirty="0">
                <a:latin typeface="Arial" panose="020B0604020202020204" pitchFamily="34" charset="0"/>
                <a:ea typeface="Times New Roman" panose="02020603050405020304" pitchFamily="18" charset="0"/>
                <a:cs typeface="Times New Roman" panose="02020603050405020304" pitchFamily="18" charset="0"/>
              </a:rPr>
              <a:t>Capitaux propres  =  Actif  -  Dettes.</a:t>
            </a:r>
          </a:p>
          <a:p>
            <a:pPr algn="just">
              <a:spcAft>
                <a:spcPts val="0"/>
              </a:spcAft>
            </a:pPr>
            <a:r>
              <a:rPr lang="fr-FR" sz="1000" dirty="0">
                <a:latin typeface="Arial" panose="020B0604020202020204" pitchFamily="34" charset="0"/>
                <a:ea typeface="Times New Roman" panose="02020603050405020304" pitchFamily="18" charset="0"/>
                <a:cs typeface="Times New Roman" panose="02020603050405020304" pitchFamily="18" charset="0"/>
              </a:rPr>
              <a:t>L’objectif de la SHS est de transformer son investissement en disponibilités au travers de son exploitation. Un des caractéristiques clé de chaque élément du bilan est sa maturité ; on parlera de : sa liquidité, s’il s’agit d’un élément de l’Actif, de son exigibilité, s’il s’agit d’un élément du passif</a:t>
            </a:r>
          </a:p>
          <a:p>
            <a:pPr algn="just">
              <a:spcAft>
                <a:spcPts val="0"/>
              </a:spcAft>
            </a:pPr>
            <a:r>
              <a:rPr lang="fr-FR" sz="1000" dirty="0">
                <a:latin typeface="Arial" panose="020B0604020202020204" pitchFamily="34" charset="0"/>
                <a:ea typeface="Times New Roman" panose="02020603050405020304" pitchFamily="18" charset="0"/>
                <a:cs typeface="Times New Roman" panose="02020603050405020304" pitchFamily="18" charset="0"/>
              </a:rPr>
              <a:t>La liquidité et l’exigibilité d’un poste du bilan sont directement liées au degré de risque impliqué. Pour comprendre ce point, nous allons examiner une fois de plus les postes d’Actif et de Passif :</a:t>
            </a:r>
          </a:p>
          <a:p>
            <a:pPr algn="just">
              <a:spcAft>
                <a:spcPts val="0"/>
              </a:spcAft>
            </a:pPr>
            <a:r>
              <a:rPr lang="fr-FR" sz="1000" dirty="0">
                <a:latin typeface="Arial" panose="020B0604020202020204" pitchFamily="34" charset="0"/>
                <a:ea typeface="Times New Roman" panose="02020603050405020304" pitchFamily="18" charset="0"/>
                <a:cs typeface="Times New Roman" panose="02020603050405020304" pitchFamily="18" charset="0"/>
              </a:rPr>
              <a:t>Actif : les disponibilités constituent les Actifs les plus liquides puisqu’ils sont immédiatement disponibles à l’emploi, la liquidité des créances est liée à leur terme ainsi qu’à la solvabilité des clients concernés, les stocks ne deviennent liquides que </a:t>
            </a:r>
            <a:r>
              <a:rPr lang="fr-FR" sz="1000" dirty="0" err="1">
                <a:latin typeface="Arial" panose="020B0604020202020204" pitchFamily="34" charset="0"/>
                <a:ea typeface="Times New Roman" panose="02020603050405020304" pitchFamily="18" charset="0"/>
                <a:cs typeface="Times New Roman" panose="02020603050405020304" pitchFamily="18" charset="0"/>
              </a:rPr>
              <a:t>losrqu’ils</a:t>
            </a:r>
            <a:r>
              <a:rPr lang="fr-FR" sz="1000" dirty="0">
                <a:latin typeface="Arial" panose="020B0604020202020204" pitchFamily="34" charset="0"/>
                <a:ea typeface="Times New Roman" panose="02020603050405020304" pitchFamily="18" charset="0"/>
                <a:cs typeface="Times New Roman" panose="02020603050405020304" pitchFamily="18" charset="0"/>
              </a:rPr>
              <a:t> sont vendus ; leur degré de liquidité dépend donc très fortement de leur durée de vie et des perspectives de vente.</a:t>
            </a:r>
          </a:p>
          <a:p>
            <a:pPr algn="just">
              <a:spcAft>
                <a:spcPts val="0"/>
              </a:spcAft>
            </a:pPr>
            <a:r>
              <a:rPr lang="fr-FR" sz="1000" dirty="0">
                <a:latin typeface="Arial" panose="020B0604020202020204" pitchFamily="34" charset="0"/>
                <a:ea typeface="Times New Roman" panose="02020603050405020304" pitchFamily="18" charset="0"/>
                <a:cs typeface="Times New Roman" panose="02020603050405020304" pitchFamily="18" charset="0"/>
              </a:rPr>
              <a:t>Passif : le capital, les réserves et le profit de la période sont </a:t>
            </a:r>
            <a:r>
              <a:rPr lang="fr-FR" sz="1000" dirty="0" err="1">
                <a:latin typeface="Arial" panose="020B0604020202020204" pitchFamily="34" charset="0"/>
                <a:ea typeface="Times New Roman" panose="02020603050405020304" pitchFamily="18" charset="0"/>
                <a:cs typeface="Times New Roman" panose="02020603050405020304" pitchFamily="18" charset="0"/>
              </a:rPr>
              <a:t>dûs</a:t>
            </a:r>
            <a:r>
              <a:rPr lang="fr-FR" sz="1000" dirty="0">
                <a:latin typeface="Arial" panose="020B0604020202020204" pitchFamily="34" charset="0"/>
                <a:ea typeface="Times New Roman" panose="02020603050405020304" pitchFamily="18" charset="0"/>
                <a:cs typeface="Times New Roman" panose="02020603050405020304" pitchFamily="18" charset="0"/>
              </a:rPr>
              <a:t> aux actionnaires qui n’exigent pas forcément des versements au comptant ; son exigibilité est donc, a priori, à long terme, l’exigibilité de l’emprunt est fonction de l’échéancier négocié avec le prêteur et le besoin en disponibilité est fonction des échéances, il en va de même de l’exigibilité du crédit fournisseur qui est fonction des conditions de crédit négociées par la société et de sa capacité à en reporter le règlement.</a:t>
            </a:r>
          </a:p>
          <a:p>
            <a:pPr algn="just">
              <a:spcAft>
                <a:spcPts val="0"/>
              </a:spcAft>
            </a:pPr>
            <a:r>
              <a:rPr lang="fr-FR" sz="1000" dirty="0">
                <a:latin typeface="Arial" panose="020B0604020202020204" pitchFamily="34" charset="0"/>
                <a:ea typeface="Times New Roman" panose="02020603050405020304" pitchFamily="18" charset="0"/>
                <a:cs typeface="Times New Roman" panose="02020603050405020304" pitchFamily="18" charset="0"/>
              </a:rPr>
              <a:t>Les plans et les actions à venir d’une entreprise dépendent fortement de la mise en relation des éléments de l’Actif et du Passif en fonction de leur liquidité et de leur exigibilité.</a:t>
            </a:r>
          </a:p>
          <a:p>
            <a:pPr algn="just">
              <a:spcAft>
                <a:spcPts val="0"/>
              </a:spcAft>
            </a:pPr>
            <a:r>
              <a:rPr lang="fr-FR" sz="1000" dirty="0">
                <a:latin typeface="Arial" panose="020B0604020202020204" pitchFamily="34" charset="0"/>
                <a:ea typeface="Times New Roman" panose="02020603050405020304" pitchFamily="18" charset="0"/>
                <a:cs typeface="Times New Roman" panose="02020603050405020304" pitchFamily="18" charset="0"/>
              </a:rPr>
              <a:t>Supposons que la SHS doive rembourser l’emprunt de 60 € demain. La société peut y consacrer les 30 Francs en caisse, mais il reste à trouver 30 autres €. Elle pourrait par exemple : se faire payer les créances clients, transformer les stocks en ventes au comptant, faire une combinaison des deux précédents</a:t>
            </a:r>
          </a:p>
          <a:p>
            <a:pPr algn="just">
              <a:spcAft>
                <a:spcPts val="0"/>
              </a:spcAft>
            </a:pPr>
            <a:endParaRPr lang="fr-FR" sz="1000" dirty="0">
              <a:latin typeface="Arial" panose="020B0604020202020204" pitchFamily="34" charset="0"/>
              <a:ea typeface="Times New Roman" panose="02020603050405020304" pitchFamily="18" charset="0"/>
              <a:cs typeface="Times New Roman" panose="02020603050405020304" pitchFamily="18" charset="0"/>
            </a:endParaRPr>
          </a:p>
          <a:p>
            <a:pPr algn="just">
              <a:spcAft>
                <a:spcPts val="0"/>
              </a:spcAft>
            </a:pPr>
            <a:r>
              <a:rPr lang="fr-FR" sz="1000" dirty="0">
                <a:latin typeface="Arial" panose="020B0604020202020204" pitchFamily="34" charset="0"/>
                <a:ea typeface="Times New Roman" panose="02020603050405020304" pitchFamily="18" charset="0"/>
                <a:cs typeface="Times New Roman" panose="02020603050405020304" pitchFamily="18" charset="0"/>
              </a:rPr>
              <a:t>Les nombres portés au bilan fournissent des informations importantes, mais insuffisantes s’ils ne sont pas classés te caractéri</a:t>
            </a:r>
            <a:r>
              <a:rPr lang="fr-FR" sz="1000" b="1" dirty="0">
                <a:latin typeface="Arial" panose="020B0604020202020204" pitchFamily="34" charset="0"/>
                <a:ea typeface="Times New Roman" panose="02020603050405020304" pitchFamily="18" charset="0"/>
                <a:cs typeface="Times New Roman" panose="02020603050405020304" pitchFamily="18" charset="0"/>
              </a:rPr>
              <a:t>sés de manière à pouvoir juger du risque de l’entreprise et de sa santé financière.</a:t>
            </a:r>
          </a:p>
          <a:p>
            <a:pPr algn="just">
              <a:spcAft>
                <a:spcPts val="0"/>
              </a:spcAft>
            </a:pPr>
            <a:endParaRPr lang="fr-FR" sz="1000" b="1" dirty="0">
              <a:latin typeface="Arial" panose="020B0604020202020204" pitchFamily="34" charset="0"/>
              <a:ea typeface="Times New Roman" panose="02020603050405020304" pitchFamily="18" charset="0"/>
              <a:cs typeface="Times New Roman" panose="02020603050405020304" pitchFamily="18" charset="0"/>
            </a:endParaRPr>
          </a:p>
          <a:p>
            <a:pPr algn="just"/>
            <a:endParaRPr lang="fr-FR" sz="1000" dirty="0">
              <a:latin typeface="Arial" panose="020B0604020202020204" pitchFamily="34" charset="0"/>
              <a:cs typeface="Arial" panose="020B0604020202020204" pitchFamily="34" charset="0"/>
            </a:endParaRPr>
          </a:p>
        </p:txBody>
      </p:sp>
      <p:sp>
        <p:nvSpPr>
          <p:cNvPr id="5" name="Espace réservé du numéro de diapositive 3">
            <a:extLst>
              <a:ext uri="{FF2B5EF4-FFF2-40B4-BE49-F238E27FC236}">
                <a16:creationId xmlns:a16="http://schemas.microsoft.com/office/drawing/2014/main" id="{573834FD-4E17-4011-839F-06D7FD42E524}"/>
              </a:ext>
            </a:extLst>
          </p:cNvPr>
          <p:cNvSpPr>
            <a:spLocks noGrp="1"/>
          </p:cNvSpPr>
          <p:nvPr>
            <p:ph type="sldNum" sz="quarter" idx="5"/>
          </p:nvPr>
        </p:nvSpPr>
        <p:spPr>
          <a:xfrm>
            <a:off x="6447362" y="8686800"/>
            <a:ext cx="379512" cy="457200"/>
          </a:xfrm>
        </p:spPr>
        <p:txBody>
          <a:bodyPr/>
          <a:lstStyle/>
          <a:p>
            <a:fld id="{18928693-DA87-4912-9483-C0630EDFFF0C}" type="slidenum">
              <a:rPr lang="fr-FR" b="1" smtClean="0">
                <a:latin typeface="Arial" panose="020B0604020202020204" pitchFamily="34" charset="0"/>
                <a:cs typeface="Arial" panose="020B0604020202020204" pitchFamily="34" charset="0"/>
              </a:rPr>
              <a:t>14</a:t>
            </a:fld>
            <a:endParaRPr lang="fr-FR"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736440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xfrm>
            <a:off x="692696" y="4427984"/>
            <a:ext cx="5479504" cy="4716016"/>
          </a:xfrm>
          <a:noFill/>
        </p:spPr>
        <p:txBody>
          <a:bodyPr/>
          <a:lstStyle/>
          <a:p>
            <a:r>
              <a:rPr lang="fr-FR" sz="1000" dirty="0">
                <a:latin typeface="Arial" panose="020B0604020202020204" pitchFamily="34" charset="0"/>
                <a:cs typeface="Arial" panose="020B0604020202020204" pitchFamily="34" charset="0"/>
              </a:rPr>
              <a:t>Il ne faut jamais oublier que des évènements imprévus peuvent modifier nos actifs.</a:t>
            </a:r>
          </a:p>
          <a:p>
            <a:endParaRPr lang="fr-FR" sz="1000" dirty="0">
              <a:latin typeface="Arial" panose="020B0604020202020204" pitchFamily="34" charset="0"/>
              <a:cs typeface="Arial" panose="020B0604020202020204" pitchFamily="34" charset="0"/>
            </a:endParaRPr>
          </a:p>
          <a:p>
            <a:r>
              <a:rPr lang="fr-FR" sz="1000" i="1" dirty="0">
                <a:latin typeface="Arial" panose="020B0604020202020204" pitchFamily="34" charset="0"/>
                <a:cs typeface="Arial" panose="020B0604020202020204" pitchFamily="34" charset="0"/>
              </a:rPr>
              <a:t>Le septième jour est un jour de malchance ! Lorsque </a:t>
            </a:r>
            <a:r>
              <a:rPr lang="fr-FR" sz="1000" i="1" dirty="0" err="1">
                <a:latin typeface="Arial" panose="020B0604020202020204" pitchFamily="34" charset="0"/>
                <a:cs typeface="Arial" panose="020B0604020202020204" pitchFamily="34" charset="0"/>
              </a:rPr>
              <a:t>Sagé</a:t>
            </a:r>
            <a:r>
              <a:rPr lang="fr-FR" sz="1000" i="1" dirty="0">
                <a:latin typeface="Arial" panose="020B0604020202020204" pitchFamily="34" charset="0"/>
                <a:cs typeface="Arial" panose="020B0604020202020204" pitchFamily="34" charset="0"/>
              </a:rPr>
              <a:t> ouvre le réfrigérateur ce matin là, il heurte deux cruches de limonade …. qui se renversent. Il ne lui reste plus qu’à tout nettoyer.</a:t>
            </a:r>
          </a:p>
          <a:p>
            <a:endParaRPr lang="fr-FR" sz="1000" dirty="0">
              <a:latin typeface="Arial" panose="020B0604020202020204" pitchFamily="34" charset="0"/>
              <a:cs typeface="Arial" panose="020B0604020202020204" pitchFamily="34" charset="0"/>
            </a:endParaRPr>
          </a:p>
          <a:p>
            <a:r>
              <a:rPr lang="fr-FR" sz="1000" i="1" dirty="0" err="1">
                <a:latin typeface="Arial" panose="020B0604020202020204" pitchFamily="34" charset="0"/>
                <a:cs typeface="Arial" panose="020B0604020202020204" pitchFamily="34" charset="0"/>
              </a:rPr>
              <a:t>Sagé</a:t>
            </a:r>
            <a:r>
              <a:rPr lang="fr-FR" sz="1000" i="1" dirty="0">
                <a:latin typeface="Arial" panose="020B0604020202020204" pitchFamily="34" charset="0"/>
                <a:cs typeface="Arial" panose="020B0604020202020204" pitchFamily="34" charset="0"/>
              </a:rPr>
              <a:t> doit passer en </a:t>
            </a:r>
            <a:r>
              <a:rPr lang="fr-FR" sz="1000" b="1" i="1" dirty="0">
                <a:latin typeface="Arial" panose="020B0604020202020204" pitchFamily="34" charset="0"/>
                <a:cs typeface="Arial" panose="020B0604020202020204" pitchFamily="34" charset="0"/>
              </a:rPr>
              <a:t>perte exceptionnelle</a:t>
            </a:r>
            <a:r>
              <a:rPr lang="fr-FR" sz="1000" i="1" dirty="0">
                <a:latin typeface="Arial" panose="020B0604020202020204" pitchFamily="34" charset="0"/>
                <a:cs typeface="Arial" panose="020B0604020202020204" pitchFamily="34" charset="0"/>
              </a:rPr>
              <a:t> la limonade renversée. Il n’a plus que trois cruches à vendre et il s’y attelle sans oublier qu’il doit payer à sa sœur l’intérêt et le principal de l’emprunt qu’elle lui a consenti.</a:t>
            </a:r>
            <a:endParaRPr lang="fr-FR" sz="1000" dirty="0">
              <a:latin typeface="Arial" panose="020B0604020202020204" pitchFamily="34" charset="0"/>
              <a:cs typeface="Arial" panose="020B0604020202020204" pitchFamily="34" charset="0"/>
            </a:endParaRPr>
          </a:p>
          <a:p>
            <a:r>
              <a:rPr lang="fr-FR" sz="1000" dirty="0">
                <a:latin typeface="Arial" panose="020B0604020202020204" pitchFamily="34" charset="0"/>
                <a:cs typeface="Arial" panose="020B0604020202020204" pitchFamily="34" charset="0"/>
              </a:rPr>
              <a:t> </a:t>
            </a:r>
          </a:p>
          <a:p>
            <a:r>
              <a:rPr lang="fr-FR" sz="1000" dirty="0">
                <a:latin typeface="Arial" panose="020B0604020202020204" pitchFamily="34" charset="0"/>
                <a:cs typeface="Arial" panose="020B0604020202020204" pitchFamily="34" charset="0"/>
              </a:rPr>
              <a:t>La SHS a perdu une partie de ses stocks et la valeur de ce qui a été perdu ne doit bien sûr ne plus figurer au bilan. Cette valeur ne peut pas non plus être passée en coût de marchandises vendues sur le compte de résultats, puisque l’entreprise ne les pas vendues, mais perdues.</a:t>
            </a:r>
          </a:p>
          <a:p>
            <a:r>
              <a:rPr lang="fr-FR" sz="1000" dirty="0">
                <a:latin typeface="Arial" panose="020B0604020202020204" pitchFamily="34" charset="0"/>
                <a:cs typeface="Arial" panose="020B0604020202020204" pitchFamily="34" charset="0"/>
              </a:rPr>
              <a:t> </a:t>
            </a:r>
          </a:p>
          <a:p>
            <a:r>
              <a:rPr lang="fr-FR" sz="1000" dirty="0">
                <a:latin typeface="Arial" panose="020B0604020202020204" pitchFamily="34" charset="0"/>
                <a:cs typeface="Arial" panose="020B0604020202020204" pitchFamily="34" charset="0"/>
              </a:rPr>
              <a:t>La valeur de la limonade perdue doit être passée en dépenses comme une perte exceptionnelle sur une ligne distincte du compte de résultats.</a:t>
            </a:r>
          </a:p>
          <a:p>
            <a:r>
              <a:rPr lang="fr-FR" sz="1000" dirty="0">
                <a:latin typeface="Arial" panose="020B0604020202020204" pitchFamily="34" charset="0"/>
                <a:cs typeface="Arial" panose="020B0604020202020204" pitchFamily="34" charset="0"/>
              </a:rPr>
              <a:t> </a:t>
            </a:r>
          </a:p>
          <a:p>
            <a:r>
              <a:rPr lang="fr-FR" sz="1000" dirty="0">
                <a:latin typeface="Arial" panose="020B0604020202020204" pitchFamily="34" charset="0"/>
                <a:cs typeface="Arial" panose="020B0604020202020204" pitchFamily="34" charset="0"/>
              </a:rPr>
              <a:t>La perte de limonade n’affecte pas le tableau de trésorerie puisque le fournisseur a été réglé la veille.</a:t>
            </a:r>
          </a:p>
          <a:p>
            <a:pPr algn="just"/>
            <a:endParaRPr lang="fr-FR" sz="1000" dirty="0">
              <a:latin typeface="Arial" panose="020B0604020202020204" pitchFamily="34" charset="0"/>
              <a:cs typeface="Arial" panose="020B0604020202020204" pitchFamily="34" charset="0"/>
            </a:endParaRPr>
          </a:p>
        </p:txBody>
      </p:sp>
      <p:sp>
        <p:nvSpPr>
          <p:cNvPr id="5" name="Espace réservé du numéro de diapositive 3">
            <a:extLst>
              <a:ext uri="{FF2B5EF4-FFF2-40B4-BE49-F238E27FC236}">
                <a16:creationId xmlns:a16="http://schemas.microsoft.com/office/drawing/2014/main" id="{AA20AD8A-FF96-437A-A56B-722569B6789E}"/>
              </a:ext>
            </a:extLst>
          </p:cNvPr>
          <p:cNvSpPr>
            <a:spLocks noGrp="1"/>
          </p:cNvSpPr>
          <p:nvPr>
            <p:ph type="sldNum" sz="quarter" idx="5"/>
          </p:nvPr>
        </p:nvSpPr>
        <p:spPr>
          <a:xfrm>
            <a:off x="6447362" y="8686800"/>
            <a:ext cx="379512" cy="457200"/>
          </a:xfrm>
        </p:spPr>
        <p:txBody>
          <a:bodyPr/>
          <a:lstStyle/>
          <a:p>
            <a:fld id="{18928693-DA87-4912-9483-C0630EDFFF0C}" type="slidenum">
              <a:rPr lang="fr-FR" b="1" smtClean="0">
                <a:latin typeface="Arial" panose="020B0604020202020204" pitchFamily="34" charset="0"/>
                <a:cs typeface="Arial" panose="020B0604020202020204" pitchFamily="34" charset="0"/>
              </a:rPr>
              <a:t>15</a:t>
            </a:fld>
            <a:endParaRPr lang="fr-FR"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477321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xfrm>
            <a:off x="692696" y="4427984"/>
            <a:ext cx="5479504" cy="4716016"/>
          </a:xfrm>
          <a:noFill/>
        </p:spPr>
        <p:txBody>
          <a:bodyPr/>
          <a:lstStyle/>
          <a:p>
            <a:r>
              <a:rPr lang="fr-FR" sz="1000" i="1" dirty="0">
                <a:latin typeface="Arial" panose="020B0604020202020204" pitchFamily="34" charset="0"/>
                <a:cs typeface="Arial" panose="020B0604020202020204" pitchFamily="34" charset="0"/>
              </a:rPr>
              <a:t>Au soir du septième jour, le tiroir caisse ne contenait pas les 60 euros nécessaires pour rembourser l’emprunt. Mais comme il n’est pas possible d’avoir des disponibilités négatives (lorsqu’on a dépensé le dernier franc, il n’en reste plus) et que la grande sœur ne veut pas renégocier les conditions du crédit (elle veut aller au cinéma ce soir), </a:t>
            </a:r>
            <a:r>
              <a:rPr lang="fr-FR" sz="1000" i="1" dirty="0" err="1">
                <a:latin typeface="Arial" panose="020B0604020202020204" pitchFamily="34" charset="0"/>
                <a:cs typeface="Arial" panose="020B0604020202020204" pitchFamily="34" charset="0"/>
              </a:rPr>
              <a:t>Sagé</a:t>
            </a:r>
            <a:r>
              <a:rPr lang="fr-FR" sz="1000" i="1" dirty="0">
                <a:latin typeface="Arial" panose="020B0604020202020204" pitchFamily="34" charset="0"/>
                <a:cs typeface="Arial" panose="020B0604020202020204" pitchFamily="34" charset="0"/>
              </a:rPr>
              <a:t> décide de trouver une nouvelle source de financement et d’augmenter son investissement dans la SHS.</a:t>
            </a:r>
            <a:endParaRPr lang="fr-FR" sz="1000" dirty="0">
              <a:latin typeface="Arial" panose="020B0604020202020204" pitchFamily="34" charset="0"/>
              <a:cs typeface="Arial" panose="020B0604020202020204" pitchFamily="34" charset="0"/>
            </a:endParaRPr>
          </a:p>
          <a:p>
            <a:r>
              <a:rPr lang="fr-FR" sz="1000" i="1" dirty="0">
                <a:latin typeface="Arial" panose="020B0604020202020204" pitchFamily="34" charset="0"/>
                <a:cs typeface="Arial" panose="020B0604020202020204" pitchFamily="34" charset="0"/>
              </a:rPr>
              <a:t> </a:t>
            </a:r>
            <a:endParaRPr lang="fr-FR" sz="1000" dirty="0">
              <a:latin typeface="Arial" panose="020B0604020202020204" pitchFamily="34" charset="0"/>
              <a:cs typeface="Arial" panose="020B0604020202020204" pitchFamily="34" charset="0"/>
            </a:endParaRPr>
          </a:p>
          <a:p>
            <a:r>
              <a:rPr lang="fr-FR" sz="1000" i="1" dirty="0">
                <a:latin typeface="Arial" panose="020B0604020202020204" pitchFamily="34" charset="0"/>
                <a:cs typeface="Arial" panose="020B0604020202020204" pitchFamily="34" charset="0"/>
              </a:rPr>
              <a:t>Vu les circonstances et son besoin pressant de liquidités, </a:t>
            </a:r>
            <a:r>
              <a:rPr lang="fr-FR" sz="1000" i="1" dirty="0" err="1">
                <a:latin typeface="Arial" panose="020B0604020202020204" pitchFamily="34" charset="0"/>
                <a:cs typeface="Arial" panose="020B0604020202020204" pitchFamily="34" charset="0"/>
              </a:rPr>
              <a:t>Sagé</a:t>
            </a:r>
            <a:r>
              <a:rPr lang="fr-FR" sz="1000" i="1" dirty="0">
                <a:latin typeface="Arial" panose="020B0604020202020204" pitchFamily="34" charset="0"/>
                <a:cs typeface="Arial" panose="020B0604020202020204" pitchFamily="34" charset="0"/>
              </a:rPr>
              <a:t> vend une partie de sa collection de voitures miniatures à son voisin pour 5 euros. C’est une valeur bien en-dessous de celle du marché de la cour de récréation, mais il devra s’en contenter (il faut ces liquidités).</a:t>
            </a:r>
            <a:endParaRPr lang="fr-FR" sz="1000" dirty="0">
              <a:latin typeface="Arial" panose="020B0604020202020204" pitchFamily="34" charset="0"/>
              <a:cs typeface="Arial" panose="020B0604020202020204" pitchFamily="34" charset="0"/>
            </a:endParaRPr>
          </a:p>
          <a:p>
            <a:r>
              <a:rPr lang="fr-FR" sz="1000" i="1" dirty="0">
                <a:latin typeface="Arial" panose="020B0604020202020204" pitchFamily="34" charset="0"/>
                <a:cs typeface="Arial" panose="020B0604020202020204" pitchFamily="34" charset="0"/>
              </a:rPr>
              <a:t> </a:t>
            </a:r>
            <a:endParaRPr lang="fr-FR" sz="1000" dirty="0">
              <a:latin typeface="Arial" panose="020B0604020202020204" pitchFamily="34" charset="0"/>
              <a:cs typeface="Arial" panose="020B0604020202020204" pitchFamily="34" charset="0"/>
            </a:endParaRPr>
          </a:p>
          <a:p>
            <a:r>
              <a:rPr lang="fr-FR" sz="1000" i="1" dirty="0">
                <a:latin typeface="Arial" panose="020B0604020202020204" pitchFamily="34" charset="0"/>
                <a:cs typeface="Arial" panose="020B0604020202020204" pitchFamily="34" charset="0"/>
              </a:rPr>
              <a:t>Il investit de suite les 5 euros dans la SHS, et il peut maintenant rembourser l’emprunt. Il faut cependant établir un nouveau tableau de trésorerie et un nouveau bilan pour tenir compte de ces dernières transactions.</a:t>
            </a:r>
            <a:endParaRPr lang="fr-FR" sz="1000" dirty="0">
              <a:latin typeface="Arial" panose="020B0604020202020204" pitchFamily="34" charset="0"/>
              <a:cs typeface="Arial" panose="020B0604020202020204" pitchFamily="34" charset="0"/>
            </a:endParaRPr>
          </a:p>
          <a:p>
            <a:r>
              <a:rPr lang="fr-FR" sz="1000" dirty="0">
                <a:latin typeface="Arial" panose="020B0604020202020204" pitchFamily="34" charset="0"/>
                <a:cs typeface="Arial" panose="020B0604020202020204" pitchFamily="34" charset="0"/>
              </a:rPr>
              <a:t> </a:t>
            </a:r>
          </a:p>
          <a:p>
            <a:r>
              <a:rPr lang="fr-FR" sz="1000" dirty="0">
                <a:latin typeface="Arial" panose="020B0604020202020204" pitchFamily="34" charset="0"/>
                <a:cs typeface="Arial" panose="020B0604020202020204" pitchFamily="34" charset="0"/>
              </a:rPr>
              <a:t>Il faudra à nouveau bien faire la différence entre </a:t>
            </a:r>
            <a:r>
              <a:rPr lang="fr-FR" sz="1000" dirty="0" err="1">
                <a:latin typeface="Arial" panose="020B0604020202020204" pitchFamily="34" charset="0"/>
                <a:cs typeface="Arial" panose="020B0604020202020204" pitchFamily="34" charset="0"/>
              </a:rPr>
              <a:t>Sagé</a:t>
            </a:r>
            <a:r>
              <a:rPr lang="fr-FR" sz="1000" dirty="0">
                <a:latin typeface="Arial" panose="020B0604020202020204" pitchFamily="34" charset="0"/>
                <a:cs typeface="Arial" panose="020B0604020202020204" pitchFamily="34" charset="0"/>
              </a:rPr>
              <a:t> et la SHS. La vente de voitures miniatures ne concerne pas la SHS. La société ne se soucie pas de l’origine des fonds investis par </a:t>
            </a:r>
            <a:r>
              <a:rPr lang="fr-FR" sz="1000" dirty="0" err="1">
                <a:latin typeface="Arial" panose="020B0604020202020204" pitchFamily="34" charset="0"/>
                <a:cs typeface="Arial" panose="020B0604020202020204" pitchFamily="34" charset="0"/>
              </a:rPr>
              <a:t>Sagé</a:t>
            </a:r>
            <a:r>
              <a:rPr lang="fr-FR" sz="1000" dirty="0">
                <a:latin typeface="Arial" panose="020B0604020202020204" pitchFamily="34" charset="0"/>
                <a:cs typeface="Arial" panose="020B0604020202020204" pitchFamily="34" charset="0"/>
              </a:rPr>
              <a:t>. Seul l’argent investi en capital social lui importe.</a:t>
            </a:r>
          </a:p>
          <a:p>
            <a:r>
              <a:rPr lang="fr-FR" sz="1000" dirty="0">
                <a:latin typeface="Arial" panose="020B0604020202020204" pitchFamily="34" charset="0"/>
                <a:cs typeface="Arial" panose="020B0604020202020204" pitchFamily="34" charset="0"/>
              </a:rPr>
              <a:t> </a:t>
            </a:r>
          </a:p>
          <a:p>
            <a:r>
              <a:rPr lang="fr-FR" sz="1000" dirty="0">
                <a:latin typeface="Arial" panose="020B0604020202020204" pitchFamily="34" charset="0"/>
                <a:cs typeface="Arial" panose="020B0604020202020204" pitchFamily="34" charset="0"/>
              </a:rPr>
              <a:t>Ce nouvel apport en capital affectera le tableau de trésorerie et le poste capital social au Passif du bilan.</a:t>
            </a:r>
          </a:p>
          <a:p>
            <a:r>
              <a:rPr lang="fr-FR" sz="1000" dirty="0">
                <a:latin typeface="Arial" panose="020B0604020202020204" pitchFamily="34" charset="0"/>
                <a:cs typeface="Arial" panose="020B0604020202020204" pitchFamily="34" charset="0"/>
              </a:rPr>
              <a:t> </a:t>
            </a:r>
          </a:p>
          <a:p>
            <a:r>
              <a:rPr lang="fr-FR" sz="1000" dirty="0">
                <a:latin typeface="Arial" panose="020B0604020202020204" pitchFamily="34" charset="0"/>
                <a:cs typeface="Arial" panose="020B0604020202020204" pitchFamily="34" charset="0"/>
              </a:rPr>
              <a:t>Le compte de résultats ne changera pas puisqu’il n’est pas affecté par la nouvelle entrée de capital.</a:t>
            </a:r>
          </a:p>
          <a:p>
            <a:pPr algn="just"/>
            <a:endParaRPr lang="fr-FR" sz="1000" dirty="0">
              <a:latin typeface="Arial" panose="020B0604020202020204" pitchFamily="34" charset="0"/>
              <a:cs typeface="Arial" panose="020B0604020202020204" pitchFamily="34" charset="0"/>
            </a:endParaRPr>
          </a:p>
        </p:txBody>
      </p:sp>
      <p:sp>
        <p:nvSpPr>
          <p:cNvPr id="5" name="Espace réservé du numéro de diapositive 3">
            <a:extLst>
              <a:ext uri="{FF2B5EF4-FFF2-40B4-BE49-F238E27FC236}">
                <a16:creationId xmlns:a16="http://schemas.microsoft.com/office/drawing/2014/main" id="{AA20AD8A-FF96-437A-A56B-722569B6789E}"/>
              </a:ext>
            </a:extLst>
          </p:cNvPr>
          <p:cNvSpPr>
            <a:spLocks noGrp="1"/>
          </p:cNvSpPr>
          <p:nvPr>
            <p:ph type="sldNum" sz="quarter" idx="5"/>
          </p:nvPr>
        </p:nvSpPr>
        <p:spPr>
          <a:xfrm>
            <a:off x="6447362" y="8686800"/>
            <a:ext cx="379512" cy="457200"/>
          </a:xfrm>
        </p:spPr>
        <p:txBody>
          <a:bodyPr/>
          <a:lstStyle/>
          <a:p>
            <a:fld id="{18928693-DA87-4912-9483-C0630EDFFF0C}" type="slidenum">
              <a:rPr lang="fr-FR" b="1" smtClean="0">
                <a:latin typeface="Arial" panose="020B0604020202020204" pitchFamily="34" charset="0"/>
                <a:cs typeface="Arial" panose="020B0604020202020204" pitchFamily="34" charset="0"/>
              </a:rPr>
              <a:t>16</a:t>
            </a:fld>
            <a:endParaRPr lang="fr-FR"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7530888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xfrm>
            <a:off x="0" y="4114800"/>
            <a:ext cx="6826874" cy="5688632"/>
          </a:xfrm>
          <a:noFill/>
        </p:spPr>
        <p:txBody>
          <a:bodyPr/>
          <a:lstStyle/>
          <a:p>
            <a:r>
              <a:rPr lang="fr-FR" sz="1000" dirty="0">
                <a:latin typeface="Arial" panose="020B0604020202020204" pitchFamily="34" charset="0"/>
                <a:cs typeface="Arial" panose="020B0604020202020204" pitchFamily="34" charset="0"/>
              </a:rPr>
              <a:t>Jusqu’à présent la SHS a fonctionné en société de commerce. La société décide maintenant de s’adjoindre une activité de production.</a:t>
            </a:r>
          </a:p>
          <a:p>
            <a:r>
              <a:rPr lang="fr-FR" sz="1000" i="1" dirty="0">
                <a:latin typeface="Arial" panose="020B0604020202020204" pitchFamily="34" charset="0"/>
                <a:cs typeface="Arial" panose="020B0604020202020204" pitchFamily="34" charset="0"/>
              </a:rPr>
              <a:t>Vu la mauvaise expérience de la veille concernant ses fournitures, </a:t>
            </a:r>
            <a:r>
              <a:rPr lang="fr-FR" sz="1000" i="1" dirty="0" err="1">
                <a:latin typeface="Arial" panose="020B0604020202020204" pitchFamily="34" charset="0"/>
                <a:cs typeface="Arial" panose="020B0604020202020204" pitchFamily="34" charset="0"/>
              </a:rPr>
              <a:t>Sagé</a:t>
            </a:r>
            <a:r>
              <a:rPr lang="fr-FR" sz="1000" i="1" dirty="0">
                <a:latin typeface="Arial" panose="020B0604020202020204" pitchFamily="34" charset="0"/>
                <a:cs typeface="Arial" panose="020B0604020202020204" pitchFamily="34" charset="0"/>
              </a:rPr>
              <a:t> décide que la SHS doit à tout prix s’affranchir de sa dépendance vis-à-vis du fournisseur de limonade et la fabriquer elle-même. Il arrive à convaincre sa maman de lui vendre son mixer pour 150 € et de lui consentir un prêt acheteur.</a:t>
            </a:r>
            <a:endParaRPr lang="fr-FR" sz="1000" dirty="0">
              <a:latin typeface="Arial" panose="020B0604020202020204" pitchFamily="34" charset="0"/>
              <a:cs typeface="Arial" panose="020B0604020202020204" pitchFamily="34" charset="0"/>
            </a:endParaRPr>
          </a:p>
          <a:p>
            <a:r>
              <a:rPr lang="fr-FR" sz="1000" i="1" dirty="0">
                <a:latin typeface="Arial" panose="020B0604020202020204" pitchFamily="34" charset="0"/>
                <a:cs typeface="Arial" panose="020B0604020202020204" pitchFamily="34" charset="0"/>
              </a:rPr>
              <a:t>Elle lui accorde un </a:t>
            </a:r>
            <a:r>
              <a:rPr lang="fr-FR" sz="1000" b="1" i="1" dirty="0">
                <a:latin typeface="Arial" panose="020B0604020202020204" pitchFamily="34" charset="0"/>
                <a:cs typeface="Arial" panose="020B0604020202020204" pitchFamily="34" charset="0"/>
              </a:rPr>
              <a:t>crédit long terme</a:t>
            </a:r>
            <a:r>
              <a:rPr lang="fr-FR" sz="1000" i="1" dirty="0">
                <a:latin typeface="Arial" panose="020B0604020202020204" pitchFamily="34" charset="0"/>
                <a:cs typeface="Arial" panose="020B0604020202020204" pitchFamily="34" charset="0"/>
              </a:rPr>
              <a:t> couvrant le montant total de l’achat sans date de remboursement définie et sans intérêt !</a:t>
            </a:r>
            <a:endParaRPr lang="fr-FR" sz="1000" dirty="0">
              <a:latin typeface="Arial" panose="020B0604020202020204" pitchFamily="34" charset="0"/>
              <a:cs typeface="Arial" panose="020B0604020202020204" pitchFamily="34" charset="0"/>
            </a:endParaRPr>
          </a:p>
          <a:p>
            <a:r>
              <a:rPr lang="fr-FR" sz="1000" i="1" dirty="0" err="1">
                <a:latin typeface="Arial" panose="020B0604020202020204" pitchFamily="34" charset="0"/>
                <a:cs typeface="Arial" panose="020B0604020202020204" pitchFamily="34" charset="0"/>
              </a:rPr>
              <a:t>Sagé</a:t>
            </a:r>
            <a:r>
              <a:rPr lang="fr-FR" sz="1000" i="1" dirty="0">
                <a:latin typeface="Arial" panose="020B0604020202020204" pitchFamily="34" charset="0"/>
                <a:cs typeface="Arial" panose="020B0604020202020204" pitchFamily="34" charset="0"/>
              </a:rPr>
              <a:t> décide d’amortir l’équipement sur quinze jours. Les autres coûts de fabrication de la limonade incluent le coût d’achat des matières premières, citron et sucre, et le coût de la main-d’œuvre du jeune frère affecté au pressage.</a:t>
            </a:r>
            <a:endParaRPr lang="fr-FR" sz="1000" dirty="0">
              <a:latin typeface="Arial" panose="020B0604020202020204" pitchFamily="34" charset="0"/>
              <a:cs typeface="Arial" panose="020B0604020202020204" pitchFamily="34" charset="0"/>
            </a:endParaRPr>
          </a:p>
          <a:p>
            <a:r>
              <a:rPr lang="fr-FR" sz="1000" i="1" dirty="0">
                <a:latin typeface="Arial" panose="020B0604020202020204" pitchFamily="34" charset="0"/>
                <a:cs typeface="Arial" panose="020B0604020202020204" pitchFamily="34" charset="0"/>
              </a:rPr>
              <a:t>Les ventes du jour n’attendant pas, </a:t>
            </a:r>
            <a:r>
              <a:rPr lang="fr-FR" sz="1000" i="1" dirty="0" err="1">
                <a:latin typeface="Arial" panose="020B0604020202020204" pitchFamily="34" charset="0"/>
                <a:cs typeface="Arial" panose="020B0604020202020204" pitchFamily="34" charset="0"/>
              </a:rPr>
              <a:t>Sagé</a:t>
            </a:r>
            <a:r>
              <a:rPr lang="fr-FR" sz="1000" i="1" dirty="0">
                <a:latin typeface="Arial" panose="020B0604020202020204" pitchFamily="34" charset="0"/>
                <a:cs typeface="Arial" panose="020B0604020202020204" pitchFamily="34" charset="0"/>
              </a:rPr>
              <a:t> demande à son frère de lui préparer 5 cruches. </a:t>
            </a:r>
            <a:r>
              <a:rPr lang="fr-FR" sz="1000" dirty="0">
                <a:latin typeface="Arial" panose="020B0604020202020204" pitchFamily="34" charset="0"/>
                <a:cs typeface="Arial" panose="020B0604020202020204" pitchFamily="34" charset="0"/>
              </a:rPr>
              <a:t>Jusqu’à présent le coût des marchandises vendues comprenait simplement le prix payé pour les cruches de limonade. Du moment où une activité de production est en jeu, la SHS devra calculer le coût de la limonade fabriquée dans son </a:t>
            </a:r>
            <a:r>
              <a:rPr lang="fr-FR" sz="1000" b="1" dirty="0">
                <a:latin typeface="Arial" panose="020B0604020202020204" pitchFamily="34" charset="0"/>
                <a:cs typeface="Arial" panose="020B0604020202020204" pitchFamily="34" charset="0"/>
              </a:rPr>
              <a:t>tableau des coûts de production</a:t>
            </a:r>
            <a:r>
              <a:rPr lang="fr-FR" sz="1000" dirty="0">
                <a:latin typeface="Arial" panose="020B0604020202020204" pitchFamily="34" charset="0"/>
                <a:cs typeface="Arial" panose="020B0604020202020204" pitchFamily="34" charset="0"/>
              </a:rPr>
              <a:t>. Ce coût sera composé de deux éléments : le </a:t>
            </a:r>
            <a:r>
              <a:rPr lang="fr-FR" sz="1000" b="1" dirty="0">
                <a:latin typeface="Arial" panose="020B0604020202020204" pitchFamily="34" charset="0"/>
                <a:cs typeface="Arial" panose="020B0604020202020204" pitchFamily="34" charset="0"/>
              </a:rPr>
              <a:t>coût variable</a:t>
            </a:r>
            <a:r>
              <a:rPr lang="fr-FR" sz="1000" dirty="0">
                <a:latin typeface="Arial" panose="020B0604020202020204" pitchFamily="34" charset="0"/>
                <a:cs typeface="Arial" panose="020B0604020202020204" pitchFamily="34" charset="0"/>
              </a:rPr>
              <a:t> des matières premières et de la main-d’œuvre, le </a:t>
            </a:r>
            <a:r>
              <a:rPr lang="fr-FR" sz="1000" b="1" dirty="0">
                <a:latin typeface="Arial" panose="020B0604020202020204" pitchFamily="34" charset="0"/>
                <a:cs typeface="Arial" panose="020B0604020202020204" pitchFamily="34" charset="0"/>
              </a:rPr>
              <a:t>coût fixe</a:t>
            </a:r>
            <a:r>
              <a:rPr lang="fr-FR" sz="1000" dirty="0">
                <a:latin typeface="Arial" panose="020B0604020202020204" pitchFamily="34" charset="0"/>
                <a:cs typeface="Arial" panose="020B0604020202020204" pitchFamily="34" charset="0"/>
              </a:rPr>
              <a:t> d’amortissement de l’équipement de production</a:t>
            </a:r>
          </a:p>
          <a:p>
            <a:r>
              <a:rPr lang="fr-FR" sz="1000" b="1" dirty="0">
                <a:latin typeface="Arial" panose="020B0604020202020204" pitchFamily="34" charset="0"/>
                <a:cs typeface="Arial" panose="020B0604020202020204" pitchFamily="34" charset="0"/>
              </a:rPr>
              <a:t>L’amortissement</a:t>
            </a:r>
            <a:r>
              <a:rPr lang="fr-FR" sz="1000" dirty="0">
                <a:latin typeface="Arial" panose="020B0604020202020204" pitchFamily="34" charset="0"/>
                <a:cs typeface="Arial" panose="020B0604020202020204" pitchFamily="34" charset="0"/>
              </a:rPr>
              <a:t> représente la répartition du coût d’achat d’un équipement sur sa durée de vie. Il est calculé en tenant compte du fait que l’équipement perd de la valeur au fur et à mesure de son utilisation. Lorsqu’une entreprise achète un équipement, la valeur d’amortissement est prédéterminée. La valeur de l’équipement est portée au bilan en </a:t>
            </a:r>
            <a:r>
              <a:rPr lang="fr-FR" sz="1000" b="1" dirty="0">
                <a:latin typeface="Arial" panose="020B0604020202020204" pitchFamily="34" charset="0"/>
                <a:cs typeface="Arial" panose="020B0604020202020204" pitchFamily="34" charset="0"/>
              </a:rPr>
              <a:t>immobilisation</a:t>
            </a:r>
            <a:r>
              <a:rPr lang="fr-FR" sz="1000" dirty="0">
                <a:latin typeface="Arial" panose="020B0604020202020204" pitchFamily="34" charset="0"/>
                <a:cs typeface="Arial" panose="020B0604020202020204" pitchFamily="34" charset="0"/>
              </a:rPr>
              <a:t> puisque l’entreprise espère garder cette machine pendant un temps relativement long et qu’elle l’utilisera pour son exploitation.</a:t>
            </a:r>
          </a:p>
          <a:p>
            <a:r>
              <a:rPr lang="fr-FR" sz="1000" dirty="0">
                <a:latin typeface="Arial" panose="020B0604020202020204" pitchFamily="34" charset="0"/>
                <a:cs typeface="Arial" panose="020B0604020202020204" pitchFamily="34" charset="0"/>
              </a:rPr>
              <a:t>La valeur d’immobilisation portée au bilan est le prix d’achat de l’équipement, ou valeur brute communément appelée </a:t>
            </a:r>
            <a:r>
              <a:rPr lang="fr-FR" sz="1000" b="1" dirty="0">
                <a:latin typeface="Arial" panose="020B0604020202020204" pitchFamily="34" charset="0"/>
                <a:cs typeface="Arial" panose="020B0604020202020204" pitchFamily="34" charset="0"/>
              </a:rPr>
              <a:t>immobilisation brute</a:t>
            </a:r>
            <a:r>
              <a:rPr lang="fr-FR" sz="1000" dirty="0">
                <a:latin typeface="Arial" panose="020B0604020202020204" pitchFamily="34" charset="0"/>
                <a:cs typeface="Arial" panose="020B0604020202020204" pitchFamily="34" charset="0"/>
              </a:rPr>
              <a:t>. La valeur de l’équipement immobilisé diminue au fur et à mesure des amortissements. La </a:t>
            </a:r>
            <a:r>
              <a:rPr lang="fr-FR" sz="1000" b="1" dirty="0">
                <a:latin typeface="Arial" panose="020B0604020202020204" pitchFamily="34" charset="0"/>
                <a:cs typeface="Arial" panose="020B0604020202020204" pitchFamily="34" charset="0"/>
              </a:rPr>
              <a:t>valeur nette de l’immobilisation </a:t>
            </a:r>
            <a:r>
              <a:rPr lang="fr-FR" sz="1000" dirty="0">
                <a:latin typeface="Arial" panose="020B0604020202020204" pitchFamily="34" charset="0"/>
                <a:cs typeface="Arial" panose="020B0604020202020204" pitchFamily="34" charset="0"/>
              </a:rPr>
              <a:t>(qui est sa </a:t>
            </a:r>
            <a:r>
              <a:rPr lang="fr-FR" sz="1000" b="1" dirty="0">
                <a:latin typeface="Arial" panose="020B0604020202020204" pitchFamily="34" charset="0"/>
                <a:cs typeface="Arial" panose="020B0604020202020204" pitchFamily="34" charset="0"/>
              </a:rPr>
              <a:t>valeur comptable</a:t>
            </a:r>
            <a:r>
              <a:rPr lang="fr-FR" sz="1000" dirty="0">
                <a:latin typeface="Arial" panose="020B0604020202020204" pitchFamily="34" charset="0"/>
                <a:cs typeface="Arial" panose="020B0604020202020204" pitchFamily="34" charset="0"/>
              </a:rPr>
              <a:t>) à un moment (t) peut être calculée de la manière suivante :</a:t>
            </a:r>
          </a:p>
          <a:p>
            <a:r>
              <a:rPr lang="fr-FR" sz="1000" b="1" dirty="0">
                <a:latin typeface="Arial" panose="020B0604020202020204" pitchFamily="34" charset="0"/>
                <a:cs typeface="Arial" panose="020B0604020202020204" pitchFamily="34" charset="0"/>
              </a:rPr>
              <a:t>Immobilisation nette = immobilisation brute  -  amortissements cumulés</a:t>
            </a:r>
            <a:endParaRPr lang="fr-FR" sz="1000" dirty="0">
              <a:latin typeface="Arial" panose="020B0604020202020204" pitchFamily="34" charset="0"/>
              <a:cs typeface="Arial" panose="020B0604020202020204" pitchFamily="34" charset="0"/>
            </a:endParaRPr>
          </a:p>
          <a:p>
            <a:r>
              <a:rPr lang="fr-FR" sz="1000" dirty="0">
                <a:latin typeface="Arial" panose="020B0604020202020204" pitchFamily="34" charset="0"/>
                <a:cs typeface="Arial" panose="020B0604020202020204" pitchFamily="34" charset="0"/>
              </a:rPr>
              <a:t>Il est intéressant de noter que la valeur comptable d’une immobilisation, celle qui est reflétée dans le bilan, ne représente pas toujours (pas souvent ?) la vraie valeur. Il faudra donc juger avec prudence la véritable valeur des actifs portée au bilan.</a:t>
            </a:r>
          </a:p>
          <a:p>
            <a:r>
              <a:rPr lang="fr-FR" sz="1000" dirty="0">
                <a:latin typeface="Arial" panose="020B0604020202020204" pitchFamily="34" charset="0"/>
                <a:cs typeface="Arial" panose="020B0604020202020204" pitchFamily="34" charset="0"/>
              </a:rPr>
              <a:t>L’amortissement d’une immobilisation utilisée en production fait partie du coût de production des produits. Ces coûts ne sont portés en dépenses dans le compte de résultats qu’au moment où les produits concernés sont vendus. Le tableau de trésorerie n’enregistre que les coûts de production actuellement déboursés au cours de la période : les matières premières et la main-d’œuvre sont payées au comptant, alors que l’amortissement n’est jamais une sortie de trésorerie.</a:t>
            </a:r>
          </a:p>
          <a:p>
            <a:pPr algn="just"/>
            <a:endParaRPr lang="fr-FR" sz="1000" dirty="0">
              <a:latin typeface="Arial" panose="020B0604020202020204" pitchFamily="34" charset="0"/>
              <a:cs typeface="Arial" panose="020B0604020202020204" pitchFamily="34" charset="0"/>
            </a:endParaRPr>
          </a:p>
        </p:txBody>
      </p:sp>
      <p:sp>
        <p:nvSpPr>
          <p:cNvPr id="5" name="Espace réservé du numéro de diapositive 3">
            <a:extLst>
              <a:ext uri="{FF2B5EF4-FFF2-40B4-BE49-F238E27FC236}">
                <a16:creationId xmlns:a16="http://schemas.microsoft.com/office/drawing/2014/main" id="{DFB45C5C-EA49-4BA9-9680-23E8B35C9158}"/>
              </a:ext>
            </a:extLst>
          </p:cNvPr>
          <p:cNvSpPr>
            <a:spLocks noGrp="1"/>
          </p:cNvSpPr>
          <p:nvPr>
            <p:ph type="sldNum" sz="quarter" idx="5"/>
          </p:nvPr>
        </p:nvSpPr>
        <p:spPr>
          <a:xfrm>
            <a:off x="6447362" y="8686800"/>
            <a:ext cx="379512" cy="457200"/>
          </a:xfrm>
        </p:spPr>
        <p:txBody>
          <a:bodyPr/>
          <a:lstStyle/>
          <a:p>
            <a:fld id="{18928693-DA87-4912-9483-C0630EDFFF0C}" type="slidenum">
              <a:rPr lang="fr-FR" b="1" smtClean="0">
                <a:latin typeface="Arial" panose="020B0604020202020204" pitchFamily="34" charset="0"/>
                <a:cs typeface="Arial" panose="020B0604020202020204" pitchFamily="34" charset="0"/>
              </a:rPr>
              <a:t>17</a:t>
            </a:fld>
            <a:endParaRPr lang="fr-FR"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2435112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xfrm>
            <a:off x="692696" y="4427984"/>
            <a:ext cx="5479504" cy="4176464"/>
          </a:xfrm>
          <a:noFill/>
        </p:spPr>
        <p:txBody>
          <a:bodyPr/>
          <a:lstStyle/>
          <a:p>
            <a:r>
              <a:rPr lang="fr-FR" sz="1000" dirty="0">
                <a:latin typeface="Arial" panose="020B0604020202020204" pitchFamily="34" charset="0"/>
                <a:cs typeface="Arial" panose="020B0604020202020204" pitchFamily="34" charset="0"/>
              </a:rPr>
              <a:t>La valeur du produit en stock n’est plus fondée sur son prix d’achat, mais sur son coût de production qui est constitué de :</a:t>
            </a:r>
          </a:p>
          <a:p>
            <a:pPr lvl="0"/>
            <a:r>
              <a:rPr lang="fr-FR" sz="1000" dirty="0">
                <a:latin typeface="Arial" panose="020B0604020202020204" pitchFamily="34" charset="0"/>
                <a:cs typeface="Arial" panose="020B0604020202020204" pitchFamily="34" charset="0"/>
              </a:rPr>
              <a:t> - coûts variables, fonction de la quantité produite,</a:t>
            </a:r>
          </a:p>
          <a:p>
            <a:pPr lvl="0"/>
            <a:r>
              <a:rPr lang="fr-FR" sz="1000" dirty="0">
                <a:latin typeface="Arial" panose="020B0604020202020204" pitchFamily="34" charset="0"/>
                <a:cs typeface="Arial" panose="020B0604020202020204" pitchFamily="34" charset="0"/>
              </a:rPr>
              <a:t> - coûts fixes, invariables, quelle que soit la quantité produite.</a:t>
            </a:r>
          </a:p>
          <a:p>
            <a:pPr lvl="0"/>
            <a:endParaRPr lang="fr-FR" sz="1000" dirty="0">
              <a:latin typeface="Arial" panose="020B0604020202020204" pitchFamily="34" charset="0"/>
              <a:cs typeface="Arial" panose="020B0604020202020204" pitchFamily="34" charset="0"/>
            </a:endParaRPr>
          </a:p>
          <a:p>
            <a:pPr lvl="0"/>
            <a:r>
              <a:rPr lang="fr-FR" sz="1000" dirty="0">
                <a:latin typeface="Arial" panose="020B0604020202020204" pitchFamily="34" charset="0"/>
                <a:cs typeface="Arial" panose="020B0604020202020204" pitchFamily="34" charset="0"/>
              </a:rPr>
              <a:t>Les immobilisations sont portées à l’Actif du bilan à leur valeur brute moins leurs amortissements cumulés.</a:t>
            </a:r>
          </a:p>
          <a:p>
            <a:pPr lvl="0"/>
            <a:r>
              <a:rPr lang="fr-FR" sz="1000" dirty="0">
                <a:latin typeface="Arial" panose="020B0604020202020204" pitchFamily="34" charset="0"/>
                <a:cs typeface="Arial" panose="020B0604020202020204" pitchFamily="34" charset="0"/>
              </a:rPr>
              <a:t>Les immobilisations n’affectent le tableau de trésorerie qu’au cours de la période où ils sont achetés.</a:t>
            </a:r>
          </a:p>
          <a:p>
            <a:pPr lvl="0"/>
            <a:endParaRPr lang="fr-FR" sz="1000" dirty="0">
              <a:latin typeface="Arial" panose="020B0604020202020204" pitchFamily="34" charset="0"/>
              <a:cs typeface="Arial" panose="020B0604020202020204" pitchFamily="34" charset="0"/>
            </a:endParaRPr>
          </a:p>
          <a:p>
            <a:pPr lvl="0"/>
            <a:r>
              <a:rPr lang="fr-FR" sz="1000" dirty="0">
                <a:latin typeface="Arial" panose="020B0604020202020204" pitchFamily="34" charset="0"/>
                <a:cs typeface="Arial" panose="020B0604020202020204" pitchFamily="34" charset="0"/>
              </a:rPr>
              <a:t>L’amortissement représente le coût d’utilisation d’une immobilisation et se définit comme une diminution de la valeur de ladite immobilisation à chaque période d’utilisation. Ce n’est pas une sortie de trésorerie.</a:t>
            </a:r>
          </a:p>
          <a:p>
            <a:pPr lvl="0"/>
            <a:endParaRPr lang="fr-FR" dirty="0"/>
          </a:p>
          <a:p>
            <a:pPr algn="just"/>
            <a:endParaRPr lang="fr-FR" sz="1000" dirty="0">
              <a:latin typeface="Arial" panose="020B0604020202020204" pitchFamily="34" charset="0"/>
              <a:cs typeface="Arial" panose="020B0604020202020204" pitchFamily="34" charset="0"/>
            </a:endParaRPr>
          </a:p>
        </p:txBody>
      </p:sp>
      <p:sp>
        <p:nvSpPr>
          <p:cNvPr id="5" name="Espace réservé du numéro de diapositive 3">
            <a:extLst>
              <a:ext uri="{FF2B5EF4-FFF2-40B4-BE49-F238E27FC236}">
                <a16:creationId xmlns:a16="http://schemas.microsoft.com/office/drawing/2014/main" id="{DFB45C5C-EA49-4BA9-9680-23E8B35C9158}"/>
              </a:ext>
            </a:extLst>
          </p:cNvPr>
          <p:cNvSpPr>
            <a:spLocks noGrp="1"/>
          </p:cNvSpPr>
          <p:nvPr>
            <p:ph type="sldNum" sz="quarter" idx="5"/>
          </p:nvPr>
        </p:nvSpPr>
        <p:spPr>
          <a:xfrm>
            <a:off x="6447362" y="8686800"/>
            <a:ext cx="379512" cy="457200"/>
          </a:xfrm>
        </p:spPr>
        <p:txBody>
          <a:bodyPr/>
          <a:lstStyle/>
          <a:p>
            <a:fld id="{18928693-DA87-4912-9483-C0630EDFFF0C}" type="slidenum">
              <a:rPr lang="fr-FR" b="1" smtClean="0">
                <a:latin typeface="Arial" panose="020B0604020202020204" pitchFamily="34" charset="0"/>
                <a:cs typeface="Arial" panose="020B0604020202020204" pitchFamily="34" charset="0"/>
              </a:rPr>
              <a:t>18</a:t>
            </a:fld>
            <a:endParaRPr lang="fr-FR"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796348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xfrm>
            <a:off x="692696" y="4427984"/>
            <a:ext cx="5479504" cy="4176464"/>
          </a:xfrm>
          <a:noFill/>
        </p:spPr>
        <p:txBody>
          <a:bodyPr/>
          <a:lstStyle/>
          <a:p>
            <a:r>
              <a:rPr lang="fr-FR" sz="1000" dirty="0">
                <a:latin typeface="Arial" panose="020B0604020202020204" pitchFamily="34" charset="0"/>
                <a:cs typeface="Arial" panose="020B0604020202020204" pitchFamily="34" charset="0"/>
              </a:rPr>
              <a:t>La SHS démarre sa journée avec une cruche dans le réfrigérateur, représentant les invendus de la veille. </a:t>
            </a:r>
            <a:r>
              <a:rPr lang="fr-FR" sz="1000" dirty="0" err="1">
                <a:latin typeface="Arial" panose="020B0604020202020204" pitchFamily="34" charset="0"/>
                <a:cs typeface="Arial" panose="020B0604020202020204" pitchFamily="34" charset="0"/>
              </a:rPr>
              <a:t>Sagé</a:t>
            </a:r>
            <a:r>
              <a:rPr lang="fr-FR" sz="1000" dirty="0">
                <a:latin typeface="Arial" panose="020B0604020202020204" pitchFamily="34" charset="0"/>
                <a:cs typeface="Arial" panose="020B0604020202020204" pitchFamily="34" charset="0"/>
              </a:rPr>
              <a:t> se rend compte qu’il doit absolument augmenter ses ventes s’il veut que son investissement en production soit rentabilisé.</a:t>
            </a:r>
          </a:p>
          <a:p>
            <a:endParaRPr lang="fr-FR" sz="1000" dirty="0">
              <a:latin typeface="Arial" panose="020B0604020202020204" pitchFamily="34" charset="0"/>
              <a:cs typeface="Arial" panose="020B0604020202020204" pitchFamily="34" charset="0"/>
            </a:endParaRPr>
          </a:p>
          <a:p>
            <a:r>
              <a:rPr lang="fr-FR" sz="1000" dirty="0" err="1">
                <a:latin typeface="Arial" panose="020B0604020202020204" pitchFamily="34" charset="0"/>
                <a:cs typeface="Arial" panose="020B0604020202020204" pitchFamily="34" charset="0"/>
              </a:rPr>
              <a:t>Sagé</a:t>
            </a:r>
            <a:r>
              <a:rPr lang="fr-FR" sz="1000" dirty="0">
                <a:latin typeface="Arial" panose="020B0604020202020204" pitchFamily="34" charset="0"/>
                <a:cs typeface="Arial" panose="020B0604020202020204" pitchFamily="34" charset="0"/>
              </a:rPr>
              <a:t> entreprend un gros effort commercial, peint un panneau publicitaire de son stand encore plus grand et demande à tous ses copains de répandre la bonne parole. Dix nouvelles cruches sont préparées ce jour et huit ont été vendues, ce qui en laisse trois dans le réfrigérateur. </a:t>
            </a:r>
            <a:r>
              <a:rPr lang="fr-FR" sz="1000" dirty="0" err="1">
                <a:latin typeface="Arial" panose="020B0604020202020204" pitchFamily="34" charset="0"/>
                <a:cs typeface="Arial" panose="020B0604020202020204" pitchFamily="34" charset="0"/>
              </a:rPr>
              <a:t>Sagé</a:t>
            </a:r>
            <a:r>
              <a:rPr lang="fr-FR" sz="1000" dirty="0">
                <a:latin typeface="Arial" panose="020B0604020202020204" pitchFamily="34" charset="0"/>
                <a:cs typeface="Arial" panose="020B0604020202020204" pitchFamily="34" charset="0"/>
              </a:rPr>
              <a:t> ne pourra établir ses états financiers qu’après avoir déterminé la provenance des huit cruches vendues.</a:t>
            </a:r>
          </a:p>
          <a:p>
            <a:pPr algn="just"/>
            <a:endParaRPr lang="fr-FR" sz="1000" dirty="0">
              <a:latin typeface="Arial" panose="020B0604020202020204" pitchFamily="34" charset="0"/>
              <a:cs typeface="Arial" panose="020B0604020202020204" pitchFamily="34" charset="0"/>
            </a:endParaRPr>
          </a:p>
        </p:txBody>
      </p:sp>
      <p:sp>
        <p:nvSpPr>
          <p:cNvPr id="5" name="Espace réservé du numéro de diapositive 3">
            <a:extLst>
              <a:ext uri="{FF2B5EF4-FFF2-40B4-BE49-F238E27FC236}">
                <a16:creationId xmlns:a16="http://schemas.microsoft.com/office/drawing/2014/main" id="{DFB45C5C-EA49-4BA9-9680-23E8B35C9158}"/>
              </a:ext>
            </a:extLst>
          </p:cNvPr>
          <p:cNvSpPr>
            <a:spLocks noGrp="1"/>
          </p:cNvSpPr>
          <p:nvPr>
            <p:ph type="sldNum" sz="quarter" idx="5"/>
          </p:nvPr>
        </p:nvSpPr>
        <p:spPr>
          <a:xfrm>
            <a:off x="6447362" y="8686800"/>
            <a:ext cx="379512" cy="457200"/>
          </a:xfrm>
        </p:spPr>
        <p:txBody>
          <a:bodyPr/>
          <a:lstStyle/>
          <a:p>
            <a:fld id="{18928693-DA87-4912-9483-C0630EDFFF0C}" type="slidenum">
              <a:rPr lang="fr-FR" b="1" smtClean="0">
                <a:latin typeface="Arial" panose="020B0604020202020204" pitchFamily="34" charset="0"/>
                <a:cs typeface="Arial" panose="020B0604020202020204" pitchFamily="34" charset="0"/>
              </a:rPr>
              <a:t>19</a:t>
            </a:fld>
            <a:endParaRPr lang="fr-FR"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893375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Rot="1" noChangeAspect="1" noChangeArrowheads="1"/>
          </p:cNvSpPr>
          <p:nvPr>
            <p:ph type="sldImg"/>
          </p:nvPr>
        </p:nvSpPr>
        <p:spPr/>
      </p:sp>
      <p:sp>
        <p:nvSpPr>
          <p:cNvPr id="5122" name="Rectangle 2"/>
          <p:cNvSpPr>
            <a:spLocks noGrp="1" noChangeArrowheads="1"/>
          </p:cNvSpPr>
          <p:nvPr>
            <p:ph type="body" idx="1"/>
          </p:nvPr>
        </p:nvSpPr>
        <p:spPr/>
        <p:txBody>
          <a:bodyPr/>
          <a:lstStyle/>
          <a:p>
            <a:pPr defTabSz="701589"/>
            <a:endParaRPr lang="fr-FR" dirty="0">
              <a:latin typeface="Arial" panose="020B0604020202020204" pitchFamily="34" charset="0"/>
              <a:cs typeface="Arial" panose="020B0604020202020204" pitchFamily="34" charset="0"/>
              <a:sym typeface="Helvetica" charset="0"/>
            </a:endParaRPr>
          </a:p>
        </p:txBody>
      </p:sp>
      <p:sp>
        <p:nvSpPr>
          <p:cNvPr id="4" name="Espace réservé du numéro de diapositive 3">
            <a:extLst>
              <a:ext uri="{FF2B5EF4-FFF2-40B4-BE49-F238E27FC236}">
                <a16:creationId xmlns:a16="http://schemas.microsoft.com/office/drawing/2014/main" id="{6309E8B7-9F0E-43CE-B6D6-0945128D271C}"/>
              </a:ext>
            </a:extLst>
          </p:cNvPr>
          <p:cNvSpPr>
            <a:spLocks noGrp="1"/>
          </p:cNvSpPr>
          <p:nvPr>
            <p:ph type="sldNum" sz="quarter" idx="5"/>
          </p:nvPr>
        </p:nvSpPr>
        <p:spPr>
          <a:xfrm>
            <a:off x="6447362" y="8686800"/>
            <a:ext cx="379512" cy="457200"/>
          </a:xfrm>
        </p:spPr>
        <p:txBody>
          <a:bodyPr/>
          <a:lstStyle/>
          <a:p>
            <a:fld id="{18928693-DA87-4912-9483-C0630EDFFF0C}" type="slidenum">
              <a:rPr lang="fr-FR" b="1" smtClean="0">
                <a:latin typeface="Arial" panose="020B0604020202020204" pitchFamily="34" charset="0"/>
                <a:cs typeface="Arial" panose="020B0604020202020204" pitchFamily="34" charset="0"/>
              </a:rPr>
              <a:t>2</a:t>
            </a:fld>
            <a:endParaRPr lang="fr-FR"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4298227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xfrm>
            <a:off x="692696" y="4427984"/>
            <a:ext cx="5479504" cy="4176464"/>
          </a:xfrm>
          <a:noFill/>
        </p:spPr>
        <p:txBody>
          <a:bodyPr/>
          <a:lstStyle/>
          <a:p>
            <a:r>
              <a:rPr lang="fr-FR" sz="1000" dirty="0">
                <a:latin typeface="Arial" panose="020B0604020202020204" pitchFamily="34" charset="0"/>
                <a:cs typeface="Arial" panose="020B0604020202020204" pitchFamily="34" charset="0"/>
              </a:rPr>
              <a:t>En effet, les états financiers sont concernés par la valeur des articles, d’où la nécessité de connaître la valeur du stock qui a été vendu. Le coût unitaire pouvant varier d’un jour à l’autre, il faut choisir une méthode de valorisation. </a:t>
            </a:r>
          </a:p>
          <a:p>
            <a:endParaRPr lang="fr-FR" sz="1000" dirty="0">
              <a:latin typeface="Arial" panose="020B0604020202020204" pitchFamily="34" charset="0"/>
              <a:cs typeface="Arial" panose="020B0604020202020204" pitchFamily="34" charset="0"/>
            </a:endParaRPr>
          </a:p>
          <a:p>
            <a:r>
              <a:rPr lang="fr-FR" sz="1000" dirty="0">
                <a:latin typeface="Arial" panose="020B0604020202020204" pitchFamily="34" charset="0"/>
                <a:cs typeface="Arial" panose="020B0604020202020204" pitchFamily="34" charset="0"/>
              </a:rPr>
              <a:t>La SHS vendant un produit périssable, il semble logique d’utiliser la méthode FIFO. Il faut donc considérer que des huit cruches vendues, une provient du réfrigérateur et les sept autres de la production du jour.</a:t>
            </a:r>
          </a:p>
          <a:p>
            <a:endParaRPr lang="fr-FR" sz="1000" dirty="0">
              <a:latin typeface="Arial" panose="020B0604020202020204" pitchFamily="34" charset="0"/>
              <a:cs typeface="Arial" panose="020B0604020202020204" pitchFamily="34" charset="0"/>
            </a:endParaRPr>
          </a:p>
          <a:p>
            <a:endParaRPr lang="fr-FR" sz="1000" dirty="0">
              <a:latin typeface="Arial" panose="020B0604020202020204" pitchFamily="34" charset="0"/>
              <a:cs typeface="Arial" panose="020B0604020202020204" pitchFamily="34" charset="0"/>
            </a:endParaRPr>
          </a:p>
          <a:p>
            <a:endParaRPr lang="fr-FR" sz="1000" dirty="0">
              <a:latin typeface="Arial" panose="020B0604020202020204" pitchFamily="34" charset="0"/>
              <a:cs typeface="Arial" panose="020B0604020202020204" pitchFamily="34" charset="0"/>
            </a:endParaRPr>
          </a:p>
        </p:txBody>
      </p:sp>
      <p:sp>
        <p:nvSpPr>
          <p:cNvPr id="5" name="Espace réservé du numéro de diapositive 3">
            <a:extLst>
              <a:ext uri="{FF2B5EF4-FFF2-40B4-BE49-F238E27FC236}">
                <a16:creationId xmlns:a16="http://schemas.microsoft.com/office/drawing/2014/main" id="{DFB45C5C-EA49-4BA9-9680-23E8B35C9158}"/>
              </a:ext>
            </a:extLst>
          </p:cNvPr>
          <p:cNvSpPr>
            <a:spLocks noGrp="1"/>
          </p:cNvSpPr>
          <p:nvPr>
            <p:ph type="sldNum" sz="quarter" idx="5"/>
          </p:nvPr>
        </p:nvSpPr>
        <p:spPr>
          <a:xfrm>
            <a:off x="6447362" y="8686800"/>
            <a:ext cx="379512" cy="457200"/>
          </a:xfrm>
        </p:spPr>
        <p:txBody>
          <a:bodyPr/>
          <a:lstStyle/>
          <a:p>
            <a:fld id="{18928693-DA87-4912-9483-C0630EDFFF0C}" type="slidenum">
              <a:rPr lang="fr-FR" b="1" smtClean="0">
                <a:latin typeface="Arial" panose="020B0604020202020204" pitchFamily="34" charset="0"/>
                <a:cs typeface="Arial" panose="020B0604020202020204" pitchFamily="34" charset="0"/>
              </a:rPr>
              <a:t>20</a:t>
            </a:fld>
            <a:endParaRPr lang="fr-FR"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4710602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xfrm>
            <a:off x="692696" y="4427984"/>
            <a:ext cx="5616624" cy="4176464"/>
          </a:xfrm>
          <a:noFill/>
        </p:spPr>
        <p:txBody>
          <a:bodyPr/>
          <a:lstStyle/>
          <a:p>
            <a:r>
              <a:rPr lang="fr-FR" sz="1000" dirty="0">
                <a:latin typeface="Arial" panose="020B0604020202020204" pitchFamily="34" charset="0"/>
                <a:cs typeface="Arial" panose="020B0604020202020204" pitchFamily="34" charset="0"/>
              </a:rPr>
              <a:t>L’aube se lève sur le dernier jour. </a:t>
            </a:r>
            <a:r>
              <a:rPr lang="fr-FR" sz="1000" dirty="0" err="1">
                <a:latin typeface="Arial" panose="020B0604020202020204" pitchFamily="34" charset="0"/>
                <a:cs typeface="Arial" panose="020B0604020202020204" pitchFamily="34" charset="0"/>
              </a:rPr>
              <a:t>Sagé</a:t>
            </a:r>
            <a:r>
              <a:rPr lang="fr-FR" sz="1000" dirty="0">
                <a:latin typeface="Arial" panose="020B0604020202020204" pitchFamily="34" charset="0"/>
                <a:cs typeface="Arial" panose="020B0604020202020204" pitchFamily="34" charset="0"/>
              </a:rPr>
              <a:t> décide de fermer son stand et de clôturer ses comptes :</a:t>
            </a:r>
          </a:p>
          <a:p>
            <a:r>
              <a:rPr lang="fr-FR" sz="1000" dirty="0">
                <a:latin typeface="Arial" panose="020B0604020202020204" pitchFamily="34" charset="0"/>
                <a:cs typeface="Arial" panose="020B0604020202020204" pitchFamily="34" charset="0"/>
              </a:rPr>
              <a:t> - il collecte tout l’argent qui lui est dû,</a:t>
            </a:r>
          </a:p>
          <a:p>
            <a:r>
              <a:rPr lang="fr-FR" sz="1000" dirty="0">
                <a:latin typeface="Arial" panose="020B0604020202020204" pitchFamily="34" charset="0"/>
                <a:cs typeface="Arial" panose="020B0604020202020204" pitchFamily="34" charset="0"/>
              </a:rPr>
              <a:t> - il ne vend qu’au comptant.</a:t>
            </a:r>
          </a:p>
          <a:p>
            <a:pPr algn="just"/>
            <a:endParaRPr lang="fr-FR" sz="1000" dirty="0">
              <a:latin typeface="Arial" panose="020B0604020202020204" pitchFamily="34" charset="0"/>
              <a:cs typeface="Arial" panose="020B0604020202020204" pitchFamily="34" charset="0"/>
            </a:endParaRPr>
          </a:p>
        </p:txBody>
      </p:sp>
      <p:sp>
        <p:nvSpPr>
          <p:cNvPr id="5" name="Espace réservé du numéro de diapositive 3">
            <a:extLst>
              <a:ext uri="{FF2B5EF4-FFF2-40B4-BE49-F238E27FC236}">
                <a16:creationId xmlns:a16="http://schemas.microsoft.com/office/drawing/2014/main" id="{DFB45C5C-EA49-4BA9-9680-23E8B35C9158}"/>
              </a:ext>
            </a:extLst>
          </p:cNvPr>
          <p:cNvSpPr>
            <a:spLocks noGrp="1"/>
          </p:cNvSpPr>
          <p:nvPr>
            <p:ph type="sldNum" sz="quarter" idx="5"/>
          </p:nvPr>
        </p:nvSpPr>
        <p:spPr>
          <a:xfrm>
            <a:off x="6447362" y="8686800"/>
            <a:ext cx="379512" cy="457200"/>
          </a:xfrm>
        </p:spPr>
        <p:txBody>
          <a:bodyPr/>
          <a:lstStyle/>
          <a:p>
            <a:fld id="{18928693-DA87-4912-9483-C0630EDFFF0C}" type="slidenum">
              <a:rPr lang="fr-FR" b="1" smtClean="0">
                <a:latin typeface="Arial" panose="020B0604020202020204" pitchFamily="34" charset="0"/>
                <a:cs typeface="Arial" panose="020B0604020202020204" pitchFamily="34" charset="0"/>
              </a:rPr>
              <a:t>21</a:t>
            </a:fld>
            <a:endParaRPr lang="fr-FR"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7429923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xfrm>
            <a:off x="692696" y="4427984"/>
            <a:ext cx="5328592" cy="4176464"/>
          </a:xfrm>
          <a:noFill/>
        </p:spPr>
        <p:txBody>
          <a:bodyPr/>
          <a:lstStyle/>
          <a:p>
            <a:r>
              <a:rPr lang="fr-FR" sz="1000" dirty="0">
                <a:latin typeface="Arial" panose="020B0604020202020204" pitchFamily="34" charset="0"/>
                <a:cs typeface="Arial" panose="020B0604020202020204" pitchFamily="34" charset="0"/>
              </a:rPr>
              <a:t>A la fin de la journée, il rembourse à sa maman la moitié de l’argent sur le robot-mixer, soit 75 €.</a:t>
            </a:r>
          </a:p>
          <a:p>
            <a:endParaRPr lang="fr-FR" sz="1000" dirty="0">
              <a:latin typeface="Arial" panose="020B0604020202020204" pitchFamily="34" charset="0"/>
              <a:cs typeface="Arial" panose="020B0604020202020204" pitchFamily="34" charset="0"/>
            </a:endParaRPr>
          </a:p>
          <a:p>
            <a:r>
              <a:rPr lang="fr-FR" sz="1000" dirty="0" err="1">
                <a:latin typeface="Arial" panose="020B0604020202020204" pitchFamily="34" charset="0"/>
                <a:cs typeface="Arial" panose="020B0604020202020204" pitchFamily="34" charset="0"/>
              </a:rPr>
              <a:t>Sagé</a:t>
            </a:r>
            <a:r>
              <a:rPr lang="fr-FR" sz="1000" dirty="0">
                <a:latin typeface="Arial" panose="020B0604020202020204" pitchFamily="34" charset="0"/>
                <a:cs typeface="Arial" panose="020B0604020202020204" pitchFamily="34" charset="0"/>
              </a:rPr>
              <a:t> assure toute sa clientèle que le meilleur stand de limonade de Strasbourg rouvrira très bientôt.</a:t>
            </a:r>
          </a:p>
          <a:p>
            <a:pPr algn="just"/>
            <a:endParaRPr lang="fr-FR" sz="1000" dirty="0">
              <a:latin typeface="Arial" panose="020B0604020202020204" pitchFamily="34" charset="0"/>
              <a:cs typeface="Arial" panose="020B0604020202020204" pitchFamily="34" charset="0"/>
            </a:endParaRPr>
          </a:p>
        </p:txBody>
      </p:sp>
      <p:sp>
        <p:nvSpPr>
          <p:cNvPr id="5" name="Espace réservé du numéro de diapositive 3">
            <a:extLst>
              <a:ext uri="{FF2B5EF4-FFF2-40B4-BE49-F238E27FC236}">
                <a16:creationId xmlns:a16="http://schemas.microsoft.com/office/drawing/2014/main" id="{DFB45C5C-EA49-4BA9-9680-23E8B35C9158}"/>
              </a:ext>
            </a:extLst>
          </p:cNvPr>
          <p:cNvSpPr>
            <a:spLocks noGrp="1"/>
          </p:cNvSpPr>
          <p:nvPr>
            <p:ph type="sldNum" sz="quarter" idx="5"/>
          </p:nvPr>
        </p:nvSpPr>
        <p:spPr>
          <a:xfrm>
            <a:off x="6447362" y="8686800"/>
            <a:ext cx="379512" cy="457200"/>
          </a:xfrm>
        </p:spPr>
        <p:txBody>
          <a:bodyPr/>
          <a:lstStyle/>
          <a:p>
            <a:fld id="{18928693-DA87-4912-9483-C0630EDFFF0C}" type="slidenum">
              <a:rPr lang="fr-FR" b="1" smtClean="0">
                <a:latin typeface="Arial" panose="020B0604020202020204" pitchFamily="34" charset="0"/>
                <a:cs typeface="Arial" panose="020B0604020202020204" pitchFamily="34" charset="0"/>
              </a:rPr>
              <a:t>22</a:t>
            </a:fld>
            <a:endParaRPr lang="fr-FR"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533304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xfrm>
            <a:off x="689248" y="4311462"/>
            <a:ext cx="5479504" cy="4608512"/>
          </a:xfrm>
          <a:noFill/>
        </p:spPr>
        <p:txBody>
          <a:bodyPr/>
          <a:lstStyle/>
          <a:p>
            <a:r>
              <a:rPr lang="fr-FR" sz="1000" dirty="0">
                <a:latin typeface="Arial" panose="020B0604020202020204" pitchFamily="34" charset="0"/>
                <a:cs typeface="Arial" panose="020B0604020202020204" pitchFamily="34" charset="0"/>
              </a:rPr>
              <a:t>La performance d’une entreprise dans le temps (ou par comparaison à ses concurrents) est souvent mesurée par des ratios. Les deux ratios les plus communément utilisés sont la rentabilité financière et la rentabilité économique.</a:t>
            </a:r>
          </a:p>
          <a:p>
            <a:endParaRPr lang="fr-FR" sz="1000" dirty="0">
              <a:latin typeface="Arial" panose="020B0604020202020204" pitchFamily="34" charset="0"/>
              <a:cs typeface="Arial" panose="020B0604020202020204" pitchFamily="34" charset="0"/>
            </a:endParaRPr>
          </a:p>
          <a:p>
            <a:r>
              <a:rPr lang="fr-FR" sz="1000" dirty="0">
                <a:latin typeface="Arial" panose="020B0604020202020204" pitchFamily="34" charset="0"/>
                <a:cs typeface="Arial" panose="020B0604020202020204" pitchFamily="34" charset="0"/>
              </a:rPr>
              <a:t> - </a:t>
            </a:r>
            <a:r>
              <a:rPr lang="fr-FR" sz="1000" b="1" dirty="0">
                <a:latin typeface="Arial" panose="020B0604020202020204" pitchFamily="34" charset="0"/>
                <a:cs typeface="Arial" panose="020B0604020202020204" pitchFamily="34" charset="0"/>
              </a:rPr>
              <a:t>La rentabilité financière </a:t>
            </a:r>
            <a:r>
              <a:rPr lang="fr-FR" sz="1000" dirty="0">
                <a:latin typeface="Arial" panose="020B0604020202020204" pitchFamily="34" charset="0"/>
                <a:cs typeface="Arial" panose="020B0604020202020204" pitchFamily="34" charset="0"/>
              </a:rPr>
              <a:t>est une référence importante du point de vue l’actionnaire ; elle mesure le profit réalisé sur les capitaux investis et s’exprime de la manière suivante :</a:t>
            </a:r>
          </a:p>
          <a:p>
            <a:endParaRPr lang="fr-FR" sz="1000" dirty="0">
              <a:latin typeface="Arial" panose="020B0604020202020204" pitchFamily="34" charset="0"/>
              <a:cs typeface="Arial" panose="020B0604020202020204" pitchFamily="34" charset="0"/>
            </a:endParaRPr>
          </a:p>
          <a:p>
            <a:r>
              <a:rPr lang="fr-FR" sz="1000" dirty="0">
                <a:latin typeface="Arial" panose="020B0604020202020204" pitchFamily="34" charset="0"/>
                <a:cs typeface="Arial" panose="020B0604020202020204" pitchFamily="34" charset="0"/>
              </a:rPr>
              <a:t>Pour la SHS, le résultat cumulé est de 59 € pour un capital investi de 16 Francs ; cela donne un retour sur investissement de 3,69 soit 369%.</a:t>
            </a:r>
          </a:p>
          <a:p>
            <a:endParaRPr lang="fr-FR" sz="1000" dirty="0">
              <a:latin typeface="Arial" panose="020B0604020202020204" pitchFamily="34" charset="0"/>
              <a:cs typeface="Arial" panose="020B0604020202020204" pitchFamily="34" charset="0"/>
            </a:endParaRPr>
          </a:p>
          <a:p>
            <a:r>
              <a:rPr lang="fr-FR" sz="1000" dirty="0">
                <a:latin typeface="Arial" panose="020B0604020202020204" pitchFamily="34" charset="0"/>
                <a:cs typeface="Arial" panose="020B0604020202020204" pitchFamily="34" charset="0"/>
              </a:rPr>
              <a:t> - </a:t>
            </a:r>
            <a:r>
              <a:rPr lang="fr-FR" sz="1000" b="1" dirty="0">
                <a:latin typeface="Arial" panose="020B0604020202020204" pitchFamily="34" charset="0"/>
                <a:cs typeface="Arial" panose="020B0604020202020204" pitchFamily="34" charset="0"/>
              </a:rPr>
              <a:t>La rentabilité économique </a:t>
            </a:r>
            <a:r>
              <a:rPr lang="fr-FR" sz="1000" dirty="0">
                <a:latin typeface="Arial" panose="020B0604020202020204" pitchFamily="34" charset="0"/>
                <a:cs typeface="Arial" panose="020B0604020202020204" pitchFamily="34" charset="0"/>
              </a:rPr>
              <a:t>est un ratio qui mesure la rentabilité des ventes et s’exprime de la façon suivante :</a:t>
            </a:r>
          </a:p>
          <a:p>
            <a:endParaRPr lang="fr-FR" sz="1000" dirty="0">
              <a:latin typeface="Arial" panose="020B0604020202020204" pitchFamily="34" charset="0"/>
              <a:cs typeface="Arial" panose="020B0604020202020204" pitchFamily="34" charset="0"/>
            </a:endParaRPr>
          </a:p>
          <a:p>
            <a:r>
              <a:rPr lang="fr-FR" sz="1000" dirty="0">
                <a:latin typeface="Arial" panose="020B0604020202020204" pitchFamily="34" charset="0"/>
                <a:cs typeface="Arial" panose="020B0604020202020204" pitchFamily="34" charset="0"/>
              </a:rPr>
              <a:t>Excédent brut d’exploitation (EBE) {sur une période précise de temps}</a:t>
            </a:r>
          </a:p>
          <a:p>
            <a:r>
              <a:rPr lang="fr-FR" sz="1000" dirty="0">
                <a:latin typeface="Arial" panose="020B0604020202020204" pitchFamily="34" charset="0"/>
                <a:cs typeface="Arial" panose="020B0604020202020204" pitchFamily="34" charset="0"/>
              </a:rPr>
              <a:t>Chiffres d’affaires de la même période</a:t>
            </a:r>
          </a:p>
          <a:p>
            <a:r>
              <a:rPr lang="fr-FR" sz="1000" dirty="0">
                <a:latin typeface="Arial" panose="020B0604020202020204" pitchFamily="34" charset="0"/>
                <a:cs typeface="Arial" panose="020B0604020202020204" pitchFamily="34" charset="0"/>
              </a:rPr>
              <a:t>=</a:t>
            </a:r>
          </a:p>
          <a:p>
            <a:r>
              <a:rPr lang="fr-FR" sz="1000" dirty="0">
                <a:latin typeface="Arial" panose="020B0604020202020204" pitchFamily="34" charset="0"/>
                <a:cs typeface="Arial" panose="020B0604020202020204" pitchFamily="34" charset="0"/>
              </a:rPr>
              <a:t>Rentabilité des ventes</a:t>
            </a:r>
          </a:p>
          <a:p>
            <a:endParaRPr lang="fr-FR" sz="1000" dirty="0">
              <a:latin typeface="Arial" panose="020B0604020202020204" pitchFamily="34" charset="0"/>
              <a:cs typeface="Arial" panose="020B0604020202020204" pitchFamily="34" charset="0"/>
            </a:endParaRPr>
          </a:p>
          <a:p>
            <a:r>
              <a:rPr lang="fr-FR" sz="1000" dirty="0">
                <a:latin typeface="Arial" panose="020B0604020202020204" pitchFamily="34" charset="0"/>
                <a:cs typeface="Arial" panose="020B0604020202020204" pitchFamily="34" charset="0"/>
              </a:rPr>
              <a:t>Ce ratio ne tient compte que de la performance de l’exploitation sans prise en compte d’éléments extérieurs tels les sources de financement. Il utilise donc le profit avant frais financiers et impôts.</a:t>
            </a:r>
          </a:p>
          <a:p>
            <a:r>
              <a:rPr lang="fr-FR" sz="1000" dirty="0">
                <a:latin typeface="Arial" panose="020B0604020202020204" pitchFamily="34" charset="0"/>
                <a:cs typeface="Arial" panose="020B0604020202020204" pitchFamily="34" charset="0"/>
              </a:rPr>
              <a:t>Pour la SHS, le bénéfice cumulé se situe à 59 €. Il faut réintégrer les 4 € de frais financiers pour obtenir l’EBE (aucun impôt n’a été payé), qui se situe à 63 €. Le chiffre d’affaires cumulé sur les dix jours est de 420 €, ce qui donne une rentabilité des ventes de 15%.</a:t>
            </a:r>
          </a:p>
          <a:p>
            <a:endParaRPr lang="fr-FR" sz="1000" b="1" dirty="0">
              <a:latin typeface="Arial" panose="020B0604020202020204" pitchFamily="34" charset="0"/>
              <a:cs typeface="Arial" panose="020B0604020202020204" pitchFamily="34" charset="0"/>
            </a:endParaRPr>
          </a:p>
          <a:p>
            <a:r>
              <a:rPr lang="fr-FR" sz="1000" b="1" dirty="0">
                <a:latin typeface="Arial" panose="020B0604020202020204" pitchFamily="34" charset="0"/>
                <a:cs typeface="Arial" panose="020B0604020202020204" pitchFamily="34" charset="0"/>
              </a:rPr>
              <a:t>Utiliser les ratios </a:t>
            </a:r>
            <a:r>
              <a:rPr lang="fr-FR" sz="1000" dirty="0">
                <a:latin typeface="Arial" panose="020B0604020202020204" pitchFamily="34" charset="0"/>
                <a:cs typeface="Arial" panose="020B0604020202020204" pitchFamily="34" charset="0"/>
              </a:rPr>
              <a:t>: un ratio n’est que le produit d’un calcul et n’apporte pas d’informations intéressantes par lui-même. Est-ce que 369% représente une bonne performance ? L’utilisation de ratios sera intéressant si nous pouvons comparer ceux de plusieurs entreprises du même secteur ou celui d’une même entreprise, mais à divers moments.</a:t>
            </a:r>
          </a:p>
        </p:txBody>
      </p:sp>
      <p:sp>
        <p:nvSpPr>
          <p:cNvPr id="5" name="Espace réservé du numéro de diapositive 3">
            <a:extLst>
              <a:ext uri="{FF2B5EF4-FFF2-40B4-BE49-F238E27FC236}">
                <a16:creationId xmlns:a16="http://schemas.microsoft.com/office/drawing/2014/main" id="{DFB45C5C-EA49-4BA9-9680-23E8B35C9158}"/>
              </a:ext>
            </a:extLst>
          </p:cNvPr>
          <p:cNvSpPr>
            <a:spLocks noGrp="1"/>
          </p:cNvSpPr>
          <p:nvPr>
            <p:ph type="sldNum" sz="quarter" idx="5"/>
          </p:nvPr>
        </p:nvSpPr>
        <p:spPr>
          <a:xfrm>
            <a:off x="6447362" y="8686800"/>
            <a:ext cx="379512" cy="457200"/>
          </a:xfrm>
        </p:spPr>
        <p:txBody>
          <a:bodyPr/>
          <a:lstStyle/>
          <a:p>
            <a:fld id="{18928693-DA87-4912-9483-C0630EDFFF0C}" type="slidenum">
              <a:rPr lang="fr-FR" b="1" smtClean="0">
                <a:latin typeface="Arial" panose="020B0604020202020204" pitchFamily="34" charset="0"/>
                <a:cs typeface="Arial" panose="020B0604020202020204" pitchFamily="34" charset="0"/>
              </a:rPr>
              <a:t>23</a:t>
            </a:fld>
            <a:endParaRPr lang="fr-FR"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1538477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xfrm>
            <a:off x="91692" y="4114800"/>
            <a:ext cx="6735181" cy="5029200"/>
          </a:xfrm>
          <a:noFill/>
        </p:spPr>
        <p:txBody>
          <a:bodyPr/>
          <a:lstStyle/>
          <a:p>
            <a:r>
              <a:rPr lang="fr-FR" sz="1000" dirty="0">
                <a:latin typeface="Arial" panose="020B0604020202020204" pitchFamily="34" charset="0"/>
                <a:cs typeface="Arial" panose="020B0604020202020204" pitchFamily="34" charset="0"/>
              </a:rPr>
              <a:t>Avant d’aller fêter son succès, l’investisseur Sa gé devrait examiner de plus près certains faits :</a:t>
            </a:r>
          </a:p>
          <a:p>
            <a:r>
              <a:rPr lang="fr-FR" sz="1000" dirty="0">
                <a:latin typeface="Arial" panose="020B0604020202020204" pitchFamily="34" charset="0"/>
                <a:cs typeface="Arial" panose="020B0604020202020204" pitchFamily="34" charset="0"/>
              </a:rPr>
              <a:t> - </a:t>
            </a:r>
            <a:r>
              <a:rPr lang="fr-FR" sz="1000" b="1" dirty="0">
                <a:latin typeface="Arial" panose="020B0604020202020204" pitchFamily="34" charset="0"/>
                <a:cs typeface="Arial" panose="020B0604020202020204" pitchFamily="34" charset="0"/>
              </a:rPr>
              <a:t>Le coût du financement </a:t>
            </a:r>
            <a:r>
              <a:rPr lang="fr-FR" sz="1000" dirty="0">
                <a:latin typeface="Arial" panose="020B0604020202020204" pitchFamily="34" charset="0"/>
                <a:cs typeface="Arial" panose="020B0604020202020204" pitchFamily="34" charset="0"/>
              </a:rPr>
              <a:t>: le financement par emprunt est payé au travers de l’intérêt demandé qui représente le coût d’utilisation de l’emprunt. Ces intérêts viennent en déduction du bénéfice réalisé chaque période par l’entreprise (et sont déductibles des impôts). Plus les intérêts du financement sont élevés, moins il en reste pour les actionnaires. Les actionnaires, quant à eux, sont rémunérés soit sous forme de dividendes payés sur les bénéfices précédemment réalisés, soit par une augmentation de la valeur de l’action détenue dans l’entreprise. </a:t>
            </a:r>
          </a:p>
          <a:p>
            <a:r>
              <a:rPr lang="fr-FR" sz="1000" dirty="0">
                <a:latin typeface="Arial" panose="020B0604020202020204" pitchFamily="34" charset="0"/>
                <a:cs typeface="Arial" panose="020B0604020202020204" pitchFamily="34" charset="0"/>
              </a:rPr>
              <a:t>Quand un actionnaire investit dans une entreprise, il n’a aucune garantie de recevoir une rémunération quelconque.</a:t>
            </a:r>
          </a:p>
          <a:p>
            <a:r>
              <a:rPr lang="fr-FR" sz="1000" dirty="0">
                <a:latin typeface="Arial" panose="020B0604020202020204" pitchFamily="34" charset="0"/>
                <a:cs typeface="Arial" panose="020B0604020202020204" pitchFamily="34" charset="0"/>
              </a:rPr>
              <a:t> - </a:t>
            </a:r>
            <a:r>
              <a:rPr lang="fr-FR" sz="1000" b="1" dirty="0">
                <a:latin typeface="Arial" panose="020B0604020202020204" pitchFamily="34" charset="0"/>
                <a:cs typeface="Arial" panose="020B0604020202020204" pitchFamily="34" charset="0"/>
              </a:rPr>
              <a:t>La rentabilité et le coût d’opportunité </a:t>
            </a:r>
            <a:r>
              <a:rPr lang="fr-FR" sz="1000" dirty="0">
                <a:latin typeface="Arial" panose="020B0604020202020204" pitchFamily="34" charset="0"/>
                <a:cs typeface="Arial" panose="020B0604020202020204" pitchFamily="34" charset="0"/>
              </a:rPr>
              <a:t>: l’évaluation des perspectives offertes par toute entreprise doit prendre en compte non seulement la rémunération et la rentabilité, mais aussi les risques encourus. La rentabilité doit être comparée aux autres opportunités ouvertes (tonte de gazon ?) ; et chacune des opportunités considérées impliquera un niveau de risque différent (concurrence plus ou moins féroce, par exemple).</a:t>
            </a:r>
          </a:p>
          <a:p>
            <a:r>
              <a:rPr lang="fr-FR" sz="1000" dirty="0">
                <a:latin typeface="Arial" panose="020B0604020202020204" pitchFamily="34" charset="0"/>
                <a:cs typeface="Arial" panose="020B0604020202020204" pitchFamily="34" charset="0"/>
              </a:rPr>
              <a:t> - </a:t>
            </a:r>
            <a:r>
              <a:rPr lang="fr-FR" sz="1000" b="1" dirty="0">
                <a:latin typeface="Arial" panose="020B0604020202020204" pitchFamily="34" charset="0"/>
                <a:cs typeface="Arial" panose="020B0604020202020204" pitchFamily="34" charset="0"/>
              </a:rPr>
              <a:t>La valeur de liquidation </a:t>
            </a:r>
            <a:r>
              <a:rPr lang="fr-FR" sz="1000" dirty="0">
                <a:latin typeface="Arial" panose="020B0604020202020204" pitchFamily="34" charset="0"/>
                <a:cs typeface="Arial" panose="020B0604020202020204" pitchFamily="34" charset="0"/>
              </a:rPr>
              <a:t>: que reste-t-il à Happy </a:t>
            </a:r>
            <a:r>
              <a:rPr lang="fr-FR" sz="1000" dirty="0" err="1">
                <a:latin typeface="Arial" panose="020B0604020202020204" pitchFamily="34" charset="0"/>
                <a:cs typeface="Arial" panose="020B0604020202020204" pitchFamily="34" charset="0"/>
              </a:rPr>
              <a:t>Smarty</a:t>
            </a:r>
            <a:r>
              <a:rPr lang="fr-FR" sz="1000" dirty="0">
                <a:latin typeface="Arial" panose="020B0604020202020204" pitchFamily="34" charset="0"/>
                <a:cs typeface="Arial" panose="020B0604020202020204" pitchFamily="34" charset="0"/>
              </a:rPr>
              <a:t> à la fin de ces dix jours d’activité à première vue fructueuse ? (30 € de disponibilités en caisse, un robot-mixer d’une valeur comptable de 120 €, un billet à l’ordre de maman d’un montant de 75 € couvrant le crédit encore dû.</a:t>
            </a:r>
          </a:p>
          <a:p>
            <a:r>
              <a:rPr lang="fr-FR" sz="1000" dirty="0">
                <a:latin typeface="Arial" panose="020B0604020202020204" pitchFamily="34" charset="0"/>
                <a:cs typeface="Arial" panose="020B0604020202020204" pitchFamily="34" charset="0"/>
              </a:rPr>
              <a:t>Où sont les 59 € de bénéfice réalisé par la SHS ? Il est dans la valeur de l’équipement. Si la SHS fermait maintenant et si elle vendait le robot à 120 €, il n’y aurait aucun problème. Le crédit de 75 € serait remboursé et 45 € irait dans la poche de </a:t>
            </a:r>
            <a:r>
              <a:rPr lang="fr-FR" sz="1000" dirty="0" err="1">
                <a:latin typeface="Arial" panose="020B0604020202020204" pitchFamily="34" charset="0"/>
                <a:cs typeface="Arial" panose="020B0604020202020204" pitchFamily="34" charset="0"/>
              </a:rPr>
              <a:t>Sagé</a:t>
            </a:r>
            <a:r>
              <a:rPr lang="fr-FR" sz="1000" dirty="0">
                <a:latin typeface="Arial" panose="020B0604020202020204" pitchFamily="34" charset="0"/>
                <a:cs typeface="Arial" panose="020B0604020202020204" pitchFamily="34" charset="0"/>
              </a:rPr>
              <a:t> avec les 30 € encore en caisse.</a:t>
            </a:r>
          </a:p>
          <a:p>
            <a:r>
              <a:rPr lang="fr-FR" sz="1000" dirty="0">
                <a:latin typeface="Arial" panose="020B0604020202020204" pitchFamily="34" charset="0"/>
                <a:cs typeface="Arial" panose="020B0604020202020204" pitchFamily="34" charset="0"/>
              </a:rPr>
              <a:t>Mais que se passerait-il si par malheur, il ne se présentait pas d’acheteur pour le robot (ou alors à un prix très inférieur) ? Le bénéfice sur papier se désintégrerait et </a:t>
            </a:r>
            <a:r>
              <a:rPr lang="fr-FR" sz="1000" dirty="0" err="1">
                <a:latin typeface="Arial" panose="020B0604020202020204" pitchFamily="34" charset="0"/>
                <a:cs typeface="Arial" panose="020B0604020202020204" pitchFamily="34" charset="0"/>
              </a:rPr>
              <a:t>Sagé</a:t>
            </a:r>
            <a:r>
              <a:rPr lang="fr-FR" sz="1000" dirty="0">
                <a:latin typeface="Arial" panose="020B0604020202020204" pitchFamily="34" charset="0"/>
                <a:cs typeface="Arial" panose="020B0604020202020204" pitchFamily="34" charset="0"/>
              </a:rPr>
              <a:t> pourrait même avoir des problèmes avec son créancier (Maman).</a:t>
            </a:r>
          </a:p>
          <a:p>
            <a:r>
              <a:rPr lang="fr-FR" sz="1000" dirty="0">
                <a:latin typeface="Arial" panose="020B0604020202020204" pitchFamily="34" charset="0"/>
                <a:cs typeface="Arial" panose="020B0604020202020204" pitchFamily="34" charset="0"/>
              </a:rPr>
              <a:t>Mais l’entreprise pourrait aussi être vendue à un prix supérieur à la valeur comptable de ses actifs ; l’acheteur paie alors une prime en regard du potentiel à générer des bénéfices ; ce potentiel se fonde sur la réputation, l’image de la société, sur le fond de commerce qui a été créé par </a:t>
            </a:r>
            <a:r>
              <a:rPr lang="fr-FR" sz="1000" dirty="0" err="1">
                <a:latin typeface="Arial" panose="020B0604020202020204" pitchFamily="34" charset="0"/>
                <a:cs typeface="Arial" panose="020B0604020202020204" pitchFamily="34" charset="0"/>
              </a:rPr>
              <a:t>Sagé</a:t>
            </a:r>
            <a:r>
              <a:rPr lang="fr-FR" sz="1000" dirty="0">
                <a:latin typeface="Arial" panose="020B0604020202020204" pitchFamily="34" charset="0"/>
                <a:cs typeface="Arial" panose="020B0604020202020204" pitchFamily="34" charset="0"/>
              </a:rPr>
              <a:t>.</a:t>
            </a:r>
          </a:p>
          <a:p>
            <a:r>
              <a:rPr lang="fr-FR" sz="1000" dirty="0">
                <a:latin typeface="Arial" panose="020B0604020202020204" pitchFamily="34" charset="0"/>
                <a:cs typeface="Arial" panose="020B0604020202020204" pitchFamily="34" charset="0"/>
              </a:rPr>
              <a:t>Les perspectives d’avenir : si la SHS n’est pas vendue et qu’elle continue ses activités, la situation demeure malgré tout relativement risquée. La santé financière de la SHS dépend de sa capacité à transformer la valeur de l’équipement en disponibilité ; mais toute une série d’événements pourraient, s’ils se produisaient, empêcher ce processus : panne du robot, brusque vague de froid et plus personne n’achète de limonade, Maman a besoin de récupérer ses fonds, problèmes de créances douteuses (mauvais payeur), augmentation des coûts de matières, absentéisme ou grève</a:t>
            </a:r>
          </a:p>
          <a:p>
            <a:endParaRPr lang="fr-FR" sz="1000" dirty="0">
              <a:latin typeface="Arial" panose="020B0604020202020204" pitchFamily="34" charset="0"/>
              <a:cs typeface="Arial" panose="020B0604020202020204" pitchFamily="34" charset="0"/>
            </a:endParaRPr>
          </a:p>
          <a:p>
            <a:r>
              <a:rPr lang="fr-FR" sz="1000" b="1" dirty="0">
                <a:latin typeface="Arial" panose="020B0604020202020204" pitchFamily="34" charset="0"/>
                <a:cs typeface="Arial" panose="020B0604020202020204" pitchFamily="34" charset="0"/>
              </a:rPr>
              <a:t>Les états financiers doivent être interprétés avec beaucoup de précautions et de bon sens et par rapport au contexte de l’activité étudiée.</a:t>
            </a:r>
          </a:p>
          <a:p>
            <a:pPr algn="just"/>
            <a:endParaRPr lang="fr-FR" sz="1000" dirty="0">
              <a:latin typeface="Arial" panose="020B0604020202020204" pitchFamily="34" charset="0"/>
              <a:cs typeface="Arial" panose="020B0604020202020204" pitchFamily="34" charset="0"/>
            </a:endParaRPr>
          </a:p>
          <a:p>
            <a:pPr algn="just"/>
            <a:endParaRPr lang="fr-FR" sz="1000" dirty="0">
              <a:latin typeface="Arial" panose="020B0604020202020204" pitchFamily="34" charset="0"/>
              <a:cs typeface="Arial" panose="020B0604020202020204" pitchFamily="34" charset="0"/>
            </a:endParaRPr>
          </a:p>
        </p:txBody>
      </p:sp>
      <p:sp>
        <p:nvSpPr>
          <p:cNvPr id="5" name="Espace réservé du numéro de diapositive 3">
            <a:extLst>
              <a:ext uri="{FF2B5EF4-FFF2-40B4-BE49-F238E27FC236}">
                <a16:creationId xmlns:a16="http://schemas.microsoft.com/office/drawing/2014/main" id="{DFB45C5C-EA49-4BA9-9680-23E8B35C9158}"/>
              </a:ext>
            </a:extLst>
          </p:cNvPr>
          <p:cNvSpPr>
            <a:spLocks noGrp="1"/>
          </p:cNvSpPr>
          <p:nvPr>
            <p:ph type="sldNum" sz="quarter" idx="5"/>
          </p:nvPr>
        </p:nvSpPr>
        <p:spPr>
          <a:xfrm>
            <a:off x="6447362" y="8686800"/>
            <a:ext cx="379512" cy="457200"/>
          </a:xfrm>
        </p:spPr>
        <p:txBody>
          <a:bodyPr/>
          <a:lstStyle/>
          <a:p>
            <a:fld id="{18928693-DA87-4912-9483-C0630EDFFF0C}" type="slidenum">
              <a:rPr lang="fr-FR" b="1" smtClean="0">
                <a:latin typeface="Arial" panose="020B0604020202020204" pitchFamily="34" charset="0"/>
                <a:cs typeface="Arial" panose="020B0604020202020204" pitchFamily="34" charset="0"/>
              </a:rPr>
              <a:t>24</a:t>
            </a:fld>
            <a:endParaRPr lang="fr-FR"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3547393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xfrm>
            <a:off x="692696" y="4427984"/>
            <a:ext cx="5479504" cy="4176464"/>
          </a:xfrm>
          <a:noFill/>
        </p:spPr>
        <p:txBody>
          <a:bodyPr/>
          <a:lstStyle/>
          <a:p>
            <a:r>
              <a:rPr lang="fr-FR" sz="1000" dirty="0">
                <a:latin typeface="Arial" panose="020B0604020202020204" pitchFamily="34" charset="0"/>
                <a:cs typeface="Arial" panose="020B0604020202020204" pitchFamily="34" charset="0"/>
              </a:rPr>
              <a:t>La chaîne de valeur économique créée par la SHS au cours de ses activités bénéficie à d’autres personnes en plus des actionnaires :</a:t>
            </a:r>
          </a:p>
          <a:p>
            <a:endParaRPr lang="fr-FR" sz="1000" dirty="0">
              <a:latin typeface="Arial" panose="020B0604020202020204" pitchFamily="34" charset="0"/>
              <a:cs typeface="Arial" panose="020B0604020202020204" pitchFamily="34" charset="0"/>
            </a:endParaRPr>
          </a:p>
          <a:p>
            <a:r>
              <a:rPr lang="fr-FR" sz="1000" dirty="0">
                <a:latin typeface="Arial" panose="020B0604020202020204" pitchFamily="34" charset="0"/>
                <a:cs typeface="Arial" panose="020B0604020202020204" pitchFamily="34" charset="0"/>
              </a:rPr>
              <a:t> - aux clients, qui sont prêts à dépenser 1 € le verre de limonade parce qu’ils ont soif ; </a:t>
            </a:r>
            <a:r>
              <a:rPr lang="fr-FR" sz="1000" dirty="0" err="1">
                <a:latin typeface="Arial" panose="020B0604020202020204" pitchFamily="34" charset="0"/>
                <a:cs typeface="Arial" panose="020B0604020202020204" pitchFamily="34" charset="0"/>
              </a:rPr>
              <a:t>Sagé</a:t>
            </a:r>
            <a:r>
              <a:rPr lang="fr-FR" sz="1000" dirty="0">
                <a:latin typeface="Arial" panose="020B0604020202020204" pitchFamily="34" charset="0"/>
                <a:cs typeface="Arial" panose="020B0604020202020204" pitchFamily="34" charset="0"/>
              </a:rPr>
              <a:t> a donc satisfait un besoin du consommateur ; le niveau de fidélité prouve une réputation de bons produits qui peut être considérée comme un actif incorporel,</a:t>
            </a:r>
          </a:p>
          <a:p>
            <a:endParaRPr lang="fr-FR" sz="1000" dirty="0">
              <a:latin typeface="Arial" panose="020B0604020202020204" pitchFamily="34" charset="0"/>
              <a:cs typeface="Arial" panose="020B0604020202020204" pitchFamily="34" charset="0"/>
            </a:endParaRPr>
          </a:p>
          <a:p>
            <a:r>
              <a:rPr lang="fr-FR" sz="1000" dirty="0">
                <a:latin typeface="Arial" panose="020B0604020202020204" pitchFamily="34" charset="0"/>
                <a:cs typeface="Arial" panose="020B0604020202020204" pitchFamily="34" charset="0"/>
              </a:rPr>
              <a:t> - maman, le fournisseur de limonade,</a:t>
            </a:r>
          </a:p>
          <a:p>
            <a:endParaRPr lang="fr-FR" sz="1000" dirty="0">
              <a:latin typeface="Arial" panose="020B0604020202020204" pitchFamily="34" charset="0"/>
              <a:cs typeface="Arial" panose="020B0604020202020204" pitchFamily="34" charset="0"/>
            </a:endParaRPr>
          </a:p>
          <a:p>
            <a:r>
              <a:rPr lang="fr-FR" sz="1000" dirty="0">
                <a:latin typeface="Arial" panose="020B0604020202020204" pitchFamily="34" charset="0"/>
                <a:cs typeface="Arial" panose="020B0604020202020204" pitchFamily="34" charset="0"/>
              </a:rPr>
              <a:t> - papa, pour la mise à disposition du matériel nécessaire moyennant un loyer,</a:t>
            </a:r>
          </a:p>
          <a:p>
            <a:endParaRPr lang="fr-FR" sz="1000" dirty="0">
              <a:latin typeface="Arial" panose="020B0604020202020204" pitchFamily="34" charset="0"/>
              <a:cs typeface="Arial" panose="020B0604020202020204" pitchFamily="34" charset="0"/>
            </a:endParaRPr>
          </a:p>
          <a:p>
            <a:r>
              <a:rPr lang="fr-FR" sz="1000" dirty="0">
                <a:latin typeface="Arial" panose="020B0604020202020204" pitchFamily="34" charset="0"/>
                <a:cs typeface="Arial" panose="020B0604020202020204" pitchFamily="34" charset="0"/>
              </a:rPr>
              <a:t> - la sœur aînée et l’intérêt perçu sur l’emprunt consenti,</a:t>
            </a:r>
          </a:p>
          <a:p>
            <a:endParaRPr lang="fr-FR" sz="1000" dirty="0">
              <a:latin typeface="Arial" panose="020B0604020202020204" pitchFamily="34" charset="0"/>
              <a:cs typeface="Arial" panose="020B0604020202020204" pitchFamily="34" charset="0"/>
            </a:endParaRPr>
          </a:p>
          <a:p>
            <a:r>
              <a:rPr lang="fr-FR" sz="1000" dirty="0">
                <a:latin typeface="Arial" panose="020B0604020202020204" pitchFamily="34" charset="0"/>
                <a:cs typeface="Arial" panose="020B0604020202020204" pitchFamily="34" charset="0"/>
              </a:rPr>
              <a:t> - le jeune frère employé à la production et s’assurant ainsi une rémunération régulière,</a:t>
            </a:r>
          </a:p>
          <a:p>
            <a:endParaRPr lang="fr-FR" sz="1000" dirty="0">
              <a:latin typeface="Arial" panose="020B0604020202020204" pitchFamily="34" charset="0"/>
              <a:cs typeface="Arial" panose="020B0604020202020204" pitchFamily="34" charset="0"/>
            </a:endParaRPr>
          </a:p>
          <a:p>
            <a:r>
              <a:rPr lang="fr-FR" sz="1000" dirty="0">
                <a:latin typeface="Arial" panose="020B0604020202020204" pitchFamily="34" charset="0"/>
                <a:cs typeface="Arial" panose="020B0604020202020204" pitchFamily="34" charset="0"/>
              </a:rPr>
              <a:t> - l’état, qui reçoit aussi une portion de la valeur ajoutée sous forme de taxes et d’impôts (les huit ans de </a:t>
            </a:r>
            <a:r>
              <a:rPr lang="fr-FR" sz="1000" dirty="0" err="1">
                <a:latin typeface="Arial" panose="020B0604020202020204" pitchFamily="34" charset="0"/>
                <a:cs typeface="Arial" panose="020B0604020202020204" pitchFamily="34" charset="0"/>
              </a:rPr>
              <a:t>Sagé</a:t>
            </a:r>
            <a:r>
              <a:rPr lang="fr-FR" sz="1000" dirty="0">
                <a:latin typeface="Arial" panose="020B0604020202020204" pitchFamily="34" charset="0"/>
                <a:cs typeface="Arial" panose="020B0604020202020204" pitchFamily="34" charset="0"/>
              </a:rPr>
              <a:t> lui ont permis d’y échapper).</a:t>
            </a:r>
          </a:p>
          <a:p>
            <a:endParaRPr lang="fr-FR" sz="1000" dirty="0">
              <a:latin typeface="Arial" panose="020B0604020202020204" pitchFamily="34" charset="0"/>
              <a:cs typeface="Arial" panose="020B0604020202020204" pitchFamily="34" charset="0"/>
            </a:endParaRPr>
          </a:p>
          <a:p>
            <a:r>
              <a:rPr lang="fr-FR" sz="1000" dirty="0">
                <a:latin typeface="Arial" panose="020B0604020202020204" pitchFamily="34" charset="0"/>
                <a:cs typeface="Arial" panose="020B0604020202020204" pitchFamily="34" charset="0"/>
              </a:rPr>
              <a:t>Toutes ces personnes ont tiré parti de l’esprit d’entreprise de </a:t>
            </a:r>
            <a:r>
              <a:rPr lang="fr-FR" sz="1000" dirty="0" err="1">
                <a:latin typeface="Arial" panose="020B0604020202020204" pitchFamily="34" charset="0"/>
                <a:cs typeface="Arial" panose="020B0604020202020204" pitchFamily="34" charset="0"/>
              </a:rPr>
              <a:t>Sagé</a:t>
            </a:r>
            <a:r>
              <a:rPr lang="fr-FR" sz="1000" dirty="0">
                <a:latin typeface="Arial" panose="020B0604020202020204" pitchFamily="34" charset="0"/>
                <a:cs typeface="Arial" panose="020B0604020202020204" pitchFamily="34" charset="0"/>
              </a:rPr>
              <a:t> et auraient toutes quelque chose à perdre en cas de fermeture de la Société Happy </a:t>
            </a:r>
            <a:r>
              <a:rPr lang="fr-FR" sz="1000" dirty="0" err="1">
                <a:latin typeface="Arial" panose="020B0604020202020204" pitchFamily="34" charset="0"/>
                <a:cs typeface="Arial" panose="020B0604020202020204" pitchFamily="34" charset="0"/>
              </a:rPr>
              <a:t>Smarty</a:t>
            </a:r>
            <a:r>
              <a:rPr lang="fr-FR" sz="1000" dirty="0">
                <a:latin typeface="Arial" panose="020B0604020202020204" pitchFamily="34" charset="0"/>
                <a:cs typeface="Arial" panose="020B0604020202020204" pitchFamily="34" charset="0"/>
              </a:rPr>
              <a:t>.</a:t>
            </a:r>
          </a:p>
          <a:p>
            <a:pPr algn="just"/>
            <a:endParaRPr lang="fr-FR" sz="1000" dirty="0">
              <a:latin typeface="Arial" panose="020B0604020202020204" pitchFamily="34" charset="0"/>
              <a:cs typeface="Arial" panose="020B0604020202020204" pitchFamily="34" charset="0"/>
            </a:endParaRPr>
          </a:p>
        </p:txBody>
      </p:sp>
      <p:sp>
        <p:nvSpPr>
          <p:cNvPr id="5" name="Espace réservé du numéro de diapositive 3">
            <a:extLst>
              <a:ext uri="{FF2B5EF4-FFF2-40B4-BE49-F238E27FC236}">
                <a16:creationId xmlns:a16="http://schemas.microsoft.com/office/drawing/2014/main" id="{DFB45C5C-EA49-4BA9-9680-23E8B35C9158}"/>
              </a:ext>
            </a:extLst>
          </p:cNvPr>
          <p:cNvSpPr>
            <a:spLocks noGrp="1"/>
          </p:cNvSpPr>
          <p:nvPr>
            <p:ph type="sldNum" sz="quarter" idx="5"/>
          </p:nvPr>
        </p:nvSpPr>
        <p:spPr>
          <a:xfrm>
            <a:off x="6447362" y="8686800"/>
            <a:ext cx="379512" cy="457200"/>
          </a:xfrm>
        </p:spPr>
        <p:txBody>
          <a:bodyPr/>
          <a:lstStyle/>
          <a:p>
            <a:fld id="{18928693-DA87-4912-9483-C0630EDFFF0C}" type="slidenum">
              <a:rPr lang="fr-FR" b="1" smtClean="0">
                <a:latin typeface="Arial" panose="020B0604020202020204" pitchFamily="34" charset="0"/>
                <a:cs typeface="Arial" panose="020B0604020202020204" pitchFamily="34" charset="0"/>
              </a:rPr>
              <a:t>25</a:t>
            </a:fld>
            <a:endParaRPr lang="fr-FR"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090366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xfrm>
            <a:off x="548680" y="4283968"/>
            <a:ext cx="5976664" cy="4752528"/>
          </a:xfrm>
          <a:noFill/>
        </p:spPr>
        <p:txBody>
          <a:bodyPr/>
          <a:lstStyle/>
          <a:p>
            <a:r>
              <a:rPr lang="fr-FR" sz="1000" dirty="0">
                <a:latin typeface="Arial" panose="020B0604020202020204" pitchFamily="34" charset="0"/>
                <a:cs typeface="Arial" panose="020B0604020202020204" pitchFamily="34" charset="0"/>
              </a:rPr>
              <a:t>Les trois principaux états financiers :</a:t>
            </a:r>
          </a:p>
          <a:p>
            <a:r>
              <a:rPr lang="fr-FR" sz="1000" dirty="0">
                <a:latin typeface="Arial" panose="020B0604020202020204" pitchFamily="34" charset="0"/>
                <a:cs typeface="Arial" panose="020B0604020202020204" pitchFamily="34" charset="0"/>
              </a:rPr>
              <a:t> - le bilan,</a:t>
            </a:r>
          </a:p>
          <a:p>
            <a:r>
              <a:rPr lang="fr-FR" sz="1000" dirty="0">
                <a:latin typeface="Arial" panose="020B0604020202020204" pitchFamily="34" charset="0"/>
                <a:cs typeface="Arial" panose="020B0604020202020204" pitchFamily="34" charset="0"/>
              </a:rPr>
              <a:t> - le compte de résultats,</a:t>
            </a:r>
          </a:p>
          <a:p>
            <a:r>
              <a:rPr lang="fr-FR" sz="1000" dirty="0">
                <a:latin typeface="Arial" panose="020B0604020202020204" pitchFamily="34" charset="0"/>
                <a:cs typeface="Arial" panose="020B0604020202020204" pitchFamily="34" charset="0"/>
              </a:rPr>
              <a:t> - le tableau des flux de trésorerie</a:t>
            </a:r>
          </a:p>
          <a:p>
            <a:endParaRPr lang="fr-FR" sz="1000" dirty="0">
              <a:latin typeface="Arial" panose="020B0604020202020204" pitchFamily="34" charset="0"/>
              <a:cs typeface="Arial" panose="020B0604020202020204" pitchFamily="34" charset="0"/>
            </a:endParaRPr>
          </a:p>
          <a:p>
            <a:r>
              <a:rPr lang="fr-FR" sz="1000" dirty="0">
                <a:latin typeface="Arial" panose="020B0604020202020204" pitchFamily="34" charset="0"/>
                <a:cs typeface="Arial" panose="020B0604020202020204" pitchFamily="34" charset="0"/>
              </a:rPr>
              <a:t>Ils sont indispensables à la mesure de performance d’une société. Ils peuvent d’autre part être représentés comme les trois angles d’un triangle. En effet, tout le monde sait que la somme de ces trois angles est toujours égale à 180°. Chaque fois que l’on agrandira (ou réduira) l’un d’entre eux, on modifiera forcément au moins l’un des deux autres. Ainsi, toute décision de gestion aura une influence sur au moins deux de ces états, parfois les trois.</a:t>
            </a:r>
          </a:p>
          <a:p>
            <a:endParaRPr lang="fr-FR" sz="1000" dirty="0">
              <a:latin typeface="Arial" panose="020B0604020202020204" pitchFamily="34" charset="0"/>
              <a:cs typeface="Arial" panose="020B0604020202020204" pitchFamily="34" charset="0"/>
            </a:endParaRPr>
          </a:p>
          <a:p>
            <a:r>
              <a:rPr lang="fr-FR" sz="1000" dirty="0">
                <a:latin typeface="Arial" panose="020B0604020202020204" pitchFamily="34" charset="0"/>
                <a:cs typeface="Arial" panose="020B0604020202020204" pitchFamily="34" charset="0"/>
              </a:rPr>
              <a:t>Ils donnent des informations détaillées sur la gestion d’une entreprise considérée sous un angle spécifique à chacun d’eux.</a:t>
            </a:r>
          </a:p>
          <a:p>
            <a:endParaRPr lang="fr-FR" sz="1000" dirty="0">
              <a:latin typeface="Arial" panose="020B0604020202020204" pitchFamily="34" charset="0"/>
              <a:cs typeface="Arial" panose="020B0604020202020204" pitchFamily="34" charset="0"/>
            </a:endParaRPr>
          </a:p>
          <a:p>
            <a:r>
              <a:rPr lang="fr-FR" sz="1000" b="1" dirty="0">
                <a:latin typeface="Arial" panose="020B0604020202020204" pitchFamily="34" charset="0"/>
                <a:cs typeface="Arial" panose="020B0604020202020204" pitchFamily="34" charset="0"/>
              </a:rPr>
              <a:t>Le bilan </a:t>
            </a:r>
            <a:r>
              <a:rPr lang="fr-FR" sz="1000" dirty="0">
                <a:latin typeface="Arial" panose="020B0604020202020204" pitchFamily="34" charset="0"/>
                <a:cs typeface="Arial" panose="020B0604020202020204" pitchFamily="34" charset="0"/>
              </a:rPr>
              <a:t>est une photographie de l’état d’une entreprise ; elle est généralement (mais pas forcément) prise à la fin de l’année (clôture de l’exercice financier). Mais un bilan seul ne donne qu’une image statique de la situation financière ; pour pouvoir mesurer la performance financière d’une entreprise, il est nécessaire de comparer deux bilans établis l’un au début, et l’autre à la fin d’une période de temps.</a:t>
            </a:r>
          </a:p>
          <a:p>
            <a:endParaRPr lang="fr-FR" sz="1000" dirty="0">
              <a:latin typeface="Arial" panose="020B0604020202020204" pitchFamily="34" charset="0"/>
              <a:cs typeface="Arial" panose="020B0604020202020204" pitchFamily="34" charset="0"/>
            </a:endParaRPr>
          </a:p>
          <a:p>
            <a:r>
              <a:rPr lang="fr-FR" sz="1000" b="1" dirty="0">
                <a:latin typeface="Arial" panose="020B0604020202020204" pitchFamily="34" charset="0"/>
                <a:cs typeface="Arial" panose="020B0604020202020204" pitchFamily="34" charset="0"/>
              </a:rPr>
              <a:t>Le compte de résultats </a:t>
            </a:r>
            <a:r>
              <a:rPr lang="fr-FR" sz="1000" dirty="0">
                <a:latin typeface="Arial" panose="020B0604020202020204" pitchFamily="34" charset="0"/>
                <a:cs typeface="Arial" panose="020B0604020202020204" pitchFamily="34" charset="0"/>
              </a:rPr>
              <a:t>mesure la performance d’une entreprise pendant un laps de temps donné. Les différentes actions qui se sont produites dans l’entreprise entre deux bilans affectent sa performance financière ; le compte de résultats mesure les résultats financiers réalisés dans cet intervalle et permet de savoir si une entreprise a gagné ou perdu de l’argent au cours d’une période.</a:t>
            </a:r>
          </a:p>
          <a:p>
            <a:endParaRPr lang="fr-FR" sz="1000" dirty="0">
              <a:latin typeface="Arial" panose="020B0604020202020204" pitchFamily="34" charset="0"/>
              <a:cs typeface="Arial" panose="020B0604020202020204" pitchFamily="34" charset="0"/>
            </a:endParaRPr>
          </a:p>
          <a:p>
            <a:r>
              <a:rPr lang="fr-FR" sz="1000" b="1" dirty="0">
                <a:latin typeface="Arial" panose="020B0604020202020204" pitchFamily="34" charset="0"/>
                <a:cs typeface="Arial" panose="020B0604020202020204" pitchFamily="34" charset="0"/>
              </a:rPr>
              <a:t>Les flux de trésorerie </a:t>
            </a:r>
            <a:r>
              <a:rPr lang="fr-FR" sz="1000" dirty="0">
                <a:latin typeface="Arial" panose="020B0604020202020204" pitchFamily="34" charset="0"/>
                <a:cs typeface="Arial" panose="020B0604020202020204" pitchFamily="34" charset="0"/>
              </a:rPr>
              <a:t>montrent les entrées et les sorties de trésorerie au cours d’une période séparant deux bilans ; dans les cas les plus simples, ils récapitulent les mouvements de la caisse enregistreuse. Il est fondamental de comprendre que les flux de trésorerie ne sont qu’une simple somme des éléments suivants :  </a:t>
            </a:r>
          </a:p>
          <a:p>
            <a:r>
              <a:rPr lang="fr-FR" sz="1000" dirty="0">
                <a:latin typeface="Arial" panose="020B0604020202020204" pitchFamily="34" charset="0"/>
                <a:cs typeface="Arial" panose="020B0604020202020204" pitchFamily="34" charset="0"/>
              </a:rPr>
              <a:t>Disponibilité en début de période + Entrées de trésorerie -  Sorties de trésorerie = Disponibilités en fin de période</a:t>
            </a:r>
          </a:p>
          <a:p>
            <a:pPr algn="just"/>
            <a:endParaRPr lang="fr-FR" sz="1000" dirty="0">
              <a:latin typeface="Arial" panose="020B0604020202020204" pitchFamily="34" charset="0"/>
              <a:cs typeface="Arial" panose="020B0604020202020204" pitchFamily="34" charset="0"/>
            </a:endParaRPr>
          </a:p>
          <a:p>
            <a:pPr algn="just" eaLnBrk="1" hangingPunct="1"/>
            <a:endParaRPr lang="fr-FR" sz="1000" dirty="0">
              <a:latin typeface="Arial" panose="020B0604020202020204" pitchFamily="34" charset="0"/>
              <a:cs typeface="Arial" panose="020B0604020202020204" pitchFamily="34" charset="0"/>
            </a:endParaRPr>
          </a:p>
        </p:txBody>
      </p:sp>
      <p:sp>
        <p:nvSpPr>
          <p:cNvPr id="5" name="Espace réservé du numéro de diapositive 3">
            <a:extLst>
              <a:ext uri="{FF2B5EF4-FFF2-40B4-BE49-F238E27FC236}">
                <a16:creationId xmlns:a16="http://schemas.microsoft.com/office/drawing/2014/main" id="{02F0EA73-73CF-4EF1-92A6-FE8CE483B2F1}"/>
              </a:ext>
            </a:extLst>
          </p:cNvPr>
          <p:cNvSpPr txBox="1">
            <a:spLocks/>
          </p:cNvSpPr>
          <p:nvPr/>
        </p:nvSpPr>
        <p:spPr>
          <a:xfrm>
            <a:off x="6447362" y="8686800"/>
            <a:ext cx="379512" cy="457200"/>
          </a:xfrm>
          <a:prstGeom prst="rect">
            <a:avLst/>
          </a:prstGeom>
        </p:spPr>
        <p:txBody>
          <a:bodyPr vert="horz" lIns="91440" tIns="45720" rIns="91440" bIns="45720" rtlCol="0" anchor="b"/>
          <a:lstStyle>
            <a:defPPr>
              <a:defRPr lang="fr-FR"/>
            </a:defPPr>
            <a:lvl1pPr marL="0" algn="r"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8928693-DA87-4912-9483-C0630EDFFF0C}" type="slidenum">
              <a:rPr lang="fr-FR" b="1" smtClean="0">
                <a:latin typeface="Arial" panose="020B0604020202020204" pitchFamily="34" charset="0"/>
                <a:cs typeface="Arial" panose="020B0604020202020204" pitchFamily="34" charset="0"/>
              </a:rPr>
              <a:pPr/>
              <a:t>3</a:t>
            </a:fld>
            <a:endParaRPr lang="fr-FR" b="1" dirty="0">
              <a:latin typeface="Arial" panose="020B0604020202020204" pitchFamily="34" charset="0"/>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xfrm>
            <a:off x="692696" y="4427984"/>
            <a:ext cx="5479504" cy="4176464"/>
          </a:xfrm>
          <a:noFill/>
        </p:spPr>
        <p:txBody>
          <a:bodyPr/>
          <a:lstStyle/>
          <a:p>
            <a:r>
              <a:rPr lang="fr-FR" sz="1000" dirty="0">
                <a:latin typeface="Arial" panose="020B0604020202020204" pitchFamily="34" charset="0"/>
                <a:cs typeface="Arial" panose="020B0604020202020204" pitchFamily="34" charset="0"/>
              </a:rPr>
              <a:t>Le bilan est une photographie de l’état d’une entreprise ; elle est généralement (mais pas forcément) prise à la fin de l’année (clôture de l’exercice financier). Mais un bilan seul ne donne qu’une image statique de la situation financière ; pour pouvoir mesurer la performance financière d’une entreprise, il est nécessaire de comparer deux bilans établis l’un au début, et l’autre à la fin d’une période de temps.</a:t>
            </a:r>
          </a:p>
        </p:txBody>
      </p:sp>
      <p:sp>
        <p:nvSpPr>
          <p:cNvPr id="5" name="Espace réservé du numéro de diapositive 3">
            <a:extLst>
              <a:ext uri="{FF2B5EF4-FFF2-40B4-BE49-F238E27FC236}">
                <a16:creationId xmlns:a16="http://schemas.microsoft.com/office/drawing/2014/main" id="{CE2367AC-8FD2-4571-8917-7167CC5425ED}"/>
              </a:ext>
            </a:extLst>
          </p:cNvPr>
          <p:cNvSpPr>
            <a:spLocks noGrp="1"/>
          </p:cNvSpPr>
          <p:nvPr>
            <p:ph type="sldNum" sz="quarter" idx="5"/>
          </p:nvPr>
        </p:nvSpPr>
        <p:spPr>
          <a:xfrm>
            <a:off x="6447362" y="8686800"/>
            <a:ext cx="379512" cy="457200"/>
          </a:xfrm>
        </p:spPr>
        <p:txBody>
          <a:bodyPr/>
          <a:lstStyle/>
          <a:p>
            <a:fld id="{18928693-DA87-4912-9483-C0630EDFFF0C}" type="slidenum">
              <a:rPr lang="fr-FR" b="1" smtClean="0">
                <a:latin typeface="Arial" panose="020B0604020202020204" pitchFamily="34" charset="0"/>
                <a:cs typeface="Arial" panose="020B0604020202020204" pitchFamily="34" charset="0"/>
              </a:rPr>
              <a:t>4</a:t>
            </a:fld>
            <a:endParaRPr lang="fr-FR" b="1" dirty="0">
              <a:latin typeface="Arial" panose="020B0604020202020204" pitchFamily="34" charset="0"/>
              <a:cs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xfrm>
            <a:off x="476672" y="4283968"/>
            <a:ext cx="5976664" cy="4752528"/>
          </a:xfrm>
          <a:noFill/>
        </p:spPr>
        <p:txBody>
          <a:bodyPr/>
          <a:lstStyle/>
          <a:p>
            <a:r>
              <a:rPr lang="fr-FR" sz="1000" dirty="0">
                <a:latin typeface="Arial" panose="020B0604020202020204" pitchFamily="34" charset="0"/>
                <a:cs typeface="Arial" panose="020B0604020202020204" pitchFamily="34" charset="0"/>
              </a:rPr>
              <a:t>Tout commença ainsi :</a:t>
            </a:r>
          </a:p>
          <a:p>
            <a:endParaRPr lang="fr-FR" sz="1000" dirty="0">
              <a:latin typeface="Arial" panose="020B0604020202020204" pitchFamily="34" charset="0"/>
              <a:cs typeface="Arial" panose="020B0604020202020204" pitchFamily="34" charset="0"/>
            </a:endParaRPr>
          </a:p>
          <a:p>
            <a:r>
              <a:rPr lang="fr-FR" sz="1000" dirty="0" err="1">
                <a:latin typeface="Arial" panose="020B0604020202020204" pitchFamily="34" charset="0"/>
                <a:cs typeface="Arial" panose="020B0604020202020204" pitchFamily="34" charset="0"/>
              </a:rPr>
              <a:t>Sagé</a:t>
            </a:r>
            <a:r>
              <a:rPr lang="fr-FR" sz="1000" dirty="0">
                <a:latin typeface="Arial" panose="020B0604020202020204" pitchFamily="34" charset="0"/>
                <a:cs typeface="Arial" panose="020B0604020202020204" pitchFamily="34" charset="0"/>
              </a:rPr>
              <a:t> est un talentueux garçon de huit ans qui a décidé de se lancer dans les affaires. Mais il est également prudent et, avant d’investir toutes ses économies dans une nouvelle affaire, il va faire un essai de plus modeste envergure afin de mieux se familiariser avec les principes fondamentaux de la gestion.</a:t>
            </a:r>
          </a:p>
          <a:p>
            <a:r>
              <a:rPr lang="fr-FR" sz="1000" dirty="0" err="1">
                <a:latin typeface="Arial" panose="020B0604020202020204" pitchFamily="34" charset="0"/>
                <a:cs typeface="Arial" panose="020B0604020202020204" pitchFamily="34" charset="0"/>
              </a:rPr>
              <a:t>Sagé</a:t>
            </a:r>
            <a:r>
              <a:rPr lang="fr-FR" sz="1000" dirty="0">
                <a:latin typeface="Arial" panose="020B0604020202020204" pitchFamily="34" charset="0"/>
                <a:cs typeface="Arial" panose="020B0604020202020204" pitchFamily="34" charset="0"/>
              </a:rPr>
              <a:t> est persuadé que l’ouverture d’un stand de limonade à la sortie de l’école pourrait être très lucrative. Il décide de tester son idée sur une période de 10 jours et de n’investir, dans un premier temps, que 11 €. Son entreprise s’appellera la Société HAPPY </a:t>
            </a:r>
            <a:r>
              <a:rPr lang="fr-FR" sz="1000" dirty="0" err="1">
                <a:latin typeface="Arial" panose="020B0604020202020204" pitchFamily="34" charset="0"/>
                <a:cs typeface="Arial" panose="020B0604020202020204" pitchFamily="34" charset="0"/>
              </a:rPr>
              <a:t>Sagé</a:t>
            </a:r>
            <a:r>
              <a:rPr lang="fr-FR" sz="1000" dirty="0">
                <a:latin typeface="Arial" panose="020B0604020202020204" pitchFamily="34" charset="0"/>
                <a:cs typeface="Arial" panose="020B0604020202020204" pitchFamily="34" charset="0"/>
              </a:rPr>
              <a:t>, la SHS.</a:t>
            </a:r>
          </a:p>
          <a:p>
            <a:r>
              <a:rPr lang="fr-FR" sz="1000" dirty="0">
                <a:latin typeface="Arial" panose="020B0604020202020204" pitchFamily="34" charset="0"/>
                <a:cs typeface="Arial" panose="020B0604020202020204" pitchFamily="34" charset="0"/>
              </a:rPr>
              <a:t>Afin de tirer le meilleur parti de son essai et maîtriser son affaire, </a:t>
            </a:r>
            <a:r>
              <a:rPr lang="fr-FR" sz="1000" dirty="0" err="1">
                <a:latin typeface="Arial" panose="020B0604020202020204" pitchFamily="34" charset="0"/>
                <a:cs typeface="Arial" panose="020B0604020202020204" pitchFamily="34" charset="0"/>
              </a:rPr>
              <a:t>Sagé</a:t>
            </a:r>
            <a:r>
              <a:rPr lang="fr-FR" sz="1000" dirty="0">
                <a:latin typeface="Arial" panose="020B0604020202020204" pitchFamily="34" charset="0"/>
                <a:cs typeface="Arial" panose="020B0604020202020204" pitchFamily="34" charset="0"/>
              </a:rPr>
              <a:t> décide d’établir tous les jours des états financiers complets.</a:t>
            </a:r>
          </a:p>
          <a:p>
            <a:endParaRPr lang="fr-FR" sz="1000" dirty="0">
              <a:latin typeface="Arial" panose="020B0604020202020204" pitchFamily="34" charset="0"/>
              <a:cs typeface="Arial" panose="020B0604020202020204" pitchFamily="34" charset="0"/>
            </a:endParaRPr>
          </a:p>
          <a:p>
            <a:r>
              <a:rPr lang="fr-FR" sz="1000" dirty="0">
                <a:latin typeface="Arial" panose="020B0604020202020204" pitchFamily="34" charset="0"/>
                <a:cs typeface="Arial" panose="020B0604020202020204" pitchFamily="34" charset="0"/>
              </a:rPr>
              <a:t>Notre travail consistera à préparer les comptes de l’entreprise sur une base journalière.</a:t>
            </a:r>
          </a:p>
          <a:p>
            <a:pPr algn="just"/>
            <a:endParaRPr lang="fr-FR" sz="1000" dirty="0">
              <a:latin typeface="Arial" panose="020B0604020202020204" pitchFamily="34" charset="0"/>
              <a:cs typeface="Arial" panose="020B0604020202020204" pitchFamily="34" charset="0"/>
            </a:endParaRPr>
          </a:p>
          <a:p>
            <a:pPr algn="just"/>
            <a:endParaRPr lang="fr-FR" sz="1000" dirty="0">
              <a:latin typeface="Arial" panose="020B0604020202020204" pitchFamily="34" charset="0"/>
              <a:cs typeface="Arial" panose="020B0604020202020204" pitchFamily="34" charset="0"/>
            </a:endParaRPr>
          </a:p>
          <a:p>
            <a:pPr algn="just" eaLnBrk="1" hangingPunct="1"/>
            <a:endParaRPr lang="fr-FR" sz="1000" dirty="0">
              <a:latin typeface="Arial" panose="020B0604020202020204" pitchFamily="34" charset="0"/>
              <a:cs typeface="Arial" panose="020B0604020202020204" pitchFamily="34" charset="0"/>
            </a:endParaRPr>
          </a:p>
        </p:txBody>
      </p:sp>
      <p:sp>
        <p:nvSpPr>
          <p:cNvPr id="5" name="Espace réservé du numéro de diapositive 3">
            <a:extLst>
              <a:ext uri="{FF2B5EF4-FFF2-40B4-BE49-F238E27FC236}">
                <a16:creationId xmlns:a16="http://schemas.microsoft.com/office/drawing/2014/main" id="{6C35ECDF-3A5D-4592-8BBB-314933203E67}"/>
              </a:ext>
            </a:extLst>
          </p:cNvPr>
          <p:cNvSpPr>
            <a:spLocks noGrp="1"/>
          </p:cNvSpPr>
          <p:nvPr>
            <p:ph type="sldNum" sz="quarter" idx="5"/>
          </p:nvPr>
        </p:nvSpPr>
        <p:spPr>
          <a:xfrm>
            <a:off x="6447362" y="8686800"/>
            <a:ext cx="379512" cy="457200"/>
          </a:xfrm>
        </p:spPr>
        <p:txBody>
          <a:bodyPr/>
          <a:lstStyle/>
          <a:p>
            <a:fld id="{18928693-DA87-4912-9483-C0630EDFFF0C}" type="slidenum">
              <a:rPr lang="fr-FR" b="1" smtClean="0">
                <a:latin typeface="Arial" panose="020B0604020202020204" pitchFamily="34" charset="0"/>
                <a:cs typeface="Arial" panose="020B0604020202020204" pitchFamily="34" charset="0"/>
              </a:rPr>
              <a:t>5</a:t>
            </a:fld>
            <a:endParaRPr lang="fr-FR"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669323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685800" y="4139952"/>
            <a:ext cx="5486400" cy="4800600"/>
          </a:xfrm>
        </p:spPr>
        <p:txBody>
          <a:bodyPr/>
          <a:lstStyle/>
          <a:p>
            <a:r>
              <a:rPr lang="fr-FR" sz="1000" i="1" dirty="0">
                <a:latin typeface="Arial" panose="020B0604020202020204" pitchFamily="34" charset="0"/>
                <a:cs typeface="Arial" panose="020B0604020202020204" pitchFamily="34" charset="0"/>
              </a:rPr>
              <a:t>La maman de </a:t>
            </a:r>
            <a:r>
              <a:rPr lang="fr-FR" sz="1000" i="1" dirty="0" err="1">
                <a:latin typeface="Arial" panose="020B0604020202020204" pitchFamily="34" charset="0"/>
                <a:cs typeface="Arial" panose="020B0604020202020204" pitchFamily="34" charset="0"/>
              </a:rPr>
              <a:t>Sagé</a:t>
            </a:r>
            <a:r>
              <a:rPr lang="fr-FR" sz="1000" i="1" dirty="0">
                <a:latin typeface="Arial" panose="020B0604020202020204" pitchFamily="34" charset="0"/>
                <a:cs typeface="Arial" panose="020B0604020202020204" pitchFamily="34" charset="0"/>
              </a:rPr>
              <a:t> est disposée à lui vendre une cruche de limonade maison à 7 € l’unité. Une cruche permet de remplir 10 verres.</a:t>
            </a:r>
          </a:p>
          <a:p>
            <a:r>
              <a:rPr lang="fr-FR" sz="1000" i="1" dirty="0">
                <a:latin typeface="Arial" panose="020B0604020202020204" pitchFamily="34" charset="0"/>
                <a:cs typeface="Arial" panose="020B0604020202020204" pitchFamily="34" charset="0"/>
              </a:rPr>
              <a:t>Le papa de </a:t>
            </a:r>
            <a:r>
              <a:rPr lang="fr-FR" sz="1000" i="1" dirty="0" err="1">
                <a:latin typeface="Arial" panose="020B0604020202020204" pitchFamily="34" charset="0"/>
                <a:cs typeface="Arial" panose="020B0604020202020204" pitchFamily="34" charset="0"/>
              </a:rPr>
              <a:t>sagé</a:t>
            </a:r>
            <a:r>
              <a:rPr lang="fr-FR" sz="1000" i="1" dirty="0">
                <a:latin typeface="Arial" panose="020B0604020202020204" pitchFamily="34" charset="0"/>
                <a:cs typeface="Arial" panose="020B0604020202020204" pitchFamily="34" charset="0"/>
              </a:rPr>
              <a:t> est d’accord pour lui prêter une table, quelques verres et pour lui permettre de s’installer devant la maison.</a:t>
            </a:r>
          </a:p>
          <a:p>
            <a:r>
              <a:rPr lang="fr-FR" sz="1000" i="1" dirty="0" err="1">
                <a:latin typeface="Arial" panose="020B0604020202020204" pitchFamily="34" charset="0"/>
                <a:cs typeface="Arial" panose="020B0604020202020204" pitchFamily="34" charset="0"/>
              </a:rPr>
              <a:t>Sagé</a:t>
            </a:r>
            <a:r>
              <a:rPr lang="fr-FR" sz="1000" i="1" dirty="0">
                <a:latin typeface="Arial" panose="020B0604020202020204" pitchFamily="34" charset="0"/>
                <a:cs typeface="Arial" panose="020B0604020202020204" pitchFamily="34" charset="0"/>
              </a:rPr>
              <a:t> décide d’acheter une cruche et de vendre le verre à 1 € l’unité. Il vide la cruche et clôture sa journée en moins d’une heure. Satisfait, il commence sa comptabilité.</a:t>
            </a:r>
          </a:p>
          <a:p>
            <a:endParaRPr lang="fr-FR" sz="1000" dirty="0">
              <a:latin typeface="Arial" panose="020B0604020202020204" pitchFamily="34" charset="0"/>
              <a:cs typeface="Arial" panose="020B0604020202020204" pitchFamily="34" charset="0"/>
            </a:endParaRPr>
          </a:p>
          <a:p>
            <a:r>
              <a:rPr lang="fr-FR" sz="1000" dirty="0">
                <a:latin typeface="Arial" panose="020B0604020202020204" pitchFamily="34" charset="0"/>
                <a:cs typeface="Arial" panose="020B0604020202020204" pitchFamily="34" charset="0"/>
              </a:rPr>
              <a:t>Toute entreprise a besoin d’un point de départ : les états financiers d’établissement de l’entreprise. Comme il n’y a pas encore eu d’activités (au sens propre du terme), il n’est pas possible d’établir un compte de résultats. Le bilan et le tableau des flux de trésorerie seront les deux états financiers de démarrage d’activité.</a:t>
            </a:r>
          </a:p>
          <a:p>
            <a:endParaRPr lang="fr-FR" sz="1000" dirty="0">
              <a:latin typeface="Arial" panose="020B0604020202020204" pitchFamily="34" charset="0"/>
              <a:cs typeface="Arial" panose="020B0604020202020204" pitchFamily="34" charset="0"/>
            </a:endParaRPr>
          </a:p>
          <a:p>
            <a:r>
              <a:rPr lang="fr-FR" sz="1000" dirty="0">
                <a:latin typeface="Arial" panose="020B0604020202020204" pitchFamily="34" charset="0"/>
                <a:cs typeface="Arial" panose="020B0604020202020204" pitchFamily="34" charset="0"/>
              </a:rPr>
              <a:t>Les flux de trésorerie se limiteront aux entrées de fonds ; comme il n’y encore pas eu de décision de gestion, il n’y a pas non plus de sorties de fonds. Le bilan de départ est une photo du point de départ, montrant comment l’entreprise est financée :</a:t>
            </a:r>
          </a:p>
          <a:p>
            <a:r>
              <a:rPr lang="fr-FR" sz="1000" dirty="0">
                <a:latin typeface="Arial" panose="020B0604020202020204" pitchFamily="34" charset="0"/>
                <a:cs typeface="Arial" panose="020B0604020202020204" pitchFamily="34" charset="0"/>
              </a:rPr>
              <a:t> - l’actif n’est constitué que de disponibilités,</a:t>
            </a:r>
          </a:p>
          <a:p>
            <a:r>
              <a:rPr lang="fr-FR" sz="1000" dirty="0">
                <a:latin typeface="Arial" panose="020B0604020202020204" pitchFamily="34" charset="0"/>
                <a:cs typeface="Arial" panose="020B0604020202020204" pitchFamily="34" charset="0"/>
              </a:rPr>
              <a:t> - le passif représente les sources de financement, donc l’investissement des actionnaires, autrement dit le capital social,</a:t>
            </a:r>
          </a:p>
          <a:p>
            <a:r>
              <a:rPr lang="fr-FR" sz="1000" dirty="0">
                <a:latin typeface="Arial" panose="020B0604020202020204" pitchFamily="34" charset="0"/>
                <a:cs typeface="Arial" panose="020B0604020202020204" pitchFamily="34" charset="0"/>
              </a:rPr>
              <a:t> - il est important de bien faire la différence entre l’individu qui investit (</a:t>
            </a:r>
            <a:r>
              <a:rPr lang="fr-FR" sz="1000" dirty="0" err="1">
                <a:latin typeface="Arial" panose="020B0604020202020204" pitchFamily="34" charset="0"/>
                <a:cs typeface="Arial" panose="020B0604020202020204" pitchFamily="34" charset="0"/>
              </a:rPr>
              <a:t>Sagé</a:t>
            </a:r>
            <a:r>
              <a:rPr lang="fr-FR" sz="1000" dirty="0">
                <a:latin typeface="Arial" panose="020B0604020202020204" pitchFamily="34" charset="0"/>
                <a:cs typeface="Arial" panose="020B0604020202020204" pitchFamily="34" charset="0"/>
              </a:rPr>
              <a:t>) et la société dans laquelle il investit (SHS).</a:t>
            </a:r>
          </a:p>
          <a:p>
            <a:endParaRPr lang="fr-FR" sz="1000" dirty="0">
              <a:latin typeface="Arial" panose="020B0604020202020204" pitchFamily="34" charset="0"/>
              <a:cs typeface="Arial" panose="020B0604020202020204" pitchFamily="34" charset="0"/>
            </a:endParaRPr>
          </a:p>
          <a:p>
            <a:r>
              <a:rPr lang="fr-FR" sz="1000" dirty="0">
                <a:latin typeface="Arial" panose="020B0604020202020204" pitchFamily="34" charset="0"/>
                <a:cs typeface="Arial" panose="020B0604020202020204" pitchFamily="34" charset="0"/>
              </a:rPr>
              <a:t>Le profit (ou la perte) constaté(e) à la fin d’une période se retrouve au passif du bilan établi à la fin de cette même période. Le profit peut, soit être distribué aux actionnaires sous forme de </a:t>
            </a:r>
            <a:r>
              <a:rPr lang="fr-FR" sz="1000" b="1" dirty="0">
                <a:latin typeface="Arial" panose="020B0604020202020204" pitchFamily="34" charset="0"/>
                <a:cs typeface="Arial" panose="020B0604020202020204" pitchFamily="34" charset="0"/>
              </a:rPr>
              <a:t>dividendes</a:t>
            </a:r>
            <a:r>
              <a:rPr lang="fr-FR" sz="1000" dirty="0">
                <a:latin typeface="Arial" panose="020B0604020202020204" pitchFamily="34" charset="0"/>
                <a:cs typeface="Arial" panose="020B0604020202020204" pitchFamily="34" charset="0"/>
              </a:rPr>
              <a:t>, soit être gardé au sein de la société sous forme de </a:t>
            </a:r>
            <a:r>
              <a:rPr lang="fr-FR" sz="1000" b="1" dirty="0">
                <a:latin typeface="Arial" panose="020B0604020202020204" pitchFamily="34" charset="0"/>
                <a:cs typeface="Arial" panose="020B0604020202020204" pitchFamily="34" charset="0"/>
              </a:rPr>
              <a:t>réserves</a:t>
            </a:r>
            <a:r>
              <a:rPr lang="fr-FR" sz="1000" dirty="0">
                <a:latin typeface="Arial" panose="020B0604020202020204" pitchFamily="34" charset="0"/>
                <a:cs typeface="Arial" panose="020B0604020202020204" pitchFamily="34" charset="0"/>
              </a:rPr>
              <a:t>. Le profit est donc dû aux actionnaires. Il peut par ailleurs représenter une source de financement pour l’entreprise.</a:t>
            </a:r>
          </a:p>
          <a:p>
            <a:endParaRPr lang="fr-FR" sz="1000" dirty="0">
              <a:latin typeface="Arial" panose="020B0604020202020204" pitchFamily="34" charset="0"/>
              <a:cs typeface="Arial" panose="020B0604020202020204" pitchFamily="34" charset="0"/>
            </a:endParaRPr>
          </a:p>
          <a:p>
            <a:r>
              <a:rPr lang="fr-FR" sz="1000" dirty="0">
                <a:latin typeface="Arial" panose="020B0604020202020204" pitchFamily="34" charset="0"/>
                <a:cs typeface="Arial" panose="020B0604020202020204" pitchFamily="34" charset="0"/>
              </a:rPr>
              <a:t>Différence entre disponibilités et résultat : les résultats du premier jour ne montrent aucune différence entre le profit et les disponibilités en trésorerie : la SHS a un profit de 3 € et ses disponibilités ont augmenté de 3 €. Cette situation est exceptionnelle en entreprise. Nous allons voir maintenant comment augmenter les ventes en accordant un crédit au client.</a:t>
            </a:r>
          </a:p>
          <a:p>
            <a:pPr algn="just"/>
            <a:endParaRPr lang="fr-FR" sz="1000" dirty="0">
              <a:latin typeface="Arial" panose="020B0604020202020204" pitchFamily="34" charset="0"/>
              <a:cs typeface="Arial" panose="020B0604020202020204" pitchFamily="34" charset="0"/>
            </a:endParaRPr>
          </a:p>
          <a:p>
            <a:pPr algn="just"/>
            <a:endParaRPr lang="fr-FR" sz="1000" dirty="0">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5"/>
          </p:nvPr>
        </p:nvSpPr>
        <p:spPr>
          <a:xfrm>
            <a:off x="6447362" y="8686800"/>
            <a:ext cx="379512" cy="457200"/>
          </a:xfrm>
        </p:spPr>
        <p:txBody>
          <a:bodyPr/>
          <a:lstStyle/>
          <a:p>
            <a:fld id="{18928693-DA87-4912-9483-C0630EDFFF0C}" type="slidenum">
              <a:rPr lang="fr-FR" b="1" smtClean="0">
                <a:latin typeface="Arial" panose="020B0604020202020204" pitchFamily="34" charset="0"/>
                <a:cs typeface="Arial" panose="020B0604020202020204" pitchFamily="34" charset="0"/>
              </a:rPr>
              <a:t>6</a:t>
            </a:fld>
            <a:endParaRPr lang="fr-FR"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89823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xfrm>
            <a:off x="692696" y="4427984"/>
            <a:ext cx="5479504" cy="4176464"/>
          </a:xfrm>
          <a:noFill/>
        </p:spPr>
        <p:txBody>
          <a:bodyPr/>
          <a:lstStyle/>
          <a:p>
            <a:pPr algn="just"/>
            <a:r>
              <a:rPr lang="fr-FR" sz="1000" dirty="0">
                <a:latin typeface="Arial" panose="020B0604020202020204" pitchFamily="34" charset="0"/>
                <a:cs typeface="Arial" panose="020B0604020202020204" pitchFamily="34" charset="0"/>
              </a:rPr>
              <a:t>En droit, une personne morale est une entité dotée de la personnalité juridique, ce qui lui permet d'être directement titulaire de droits et d'obligations en lieu et place des personnes physiques ou morales qui la composent ou qui l'ont créée (par exemple : entreprises, associations...).</a:t>
            </a:r>
          </a:p>
          <a:p>
            <a:pPr algn="just"/>
            <a:endParaRPr lang="fr-FR" sz="1000" dirty="0">
              <a:latin typeface="Arial" panose="020B0604020202020204" pitchFamily="34" charset="0"/>
              <a:cs typeface="Arial" panose="020B0604020202020204" pitchFamily="34" charset="0"/>
            </a:endParaRPr>
          </a:p>
          <a:p>
            <a:pPr algn="just"/>
            <a:r>
              <a:rPr lang="fr-FR" sz="1000" dirty="0">
                <a:latin typeface="Arial" panose="020B0604020202020204" pitchFamily="34" charset="0"/>
                <a:cs typeface="Arial" panose="020B0604020202020204" pitchFamily="34" charset="0"/>
              </a:rPr>
              <a:t>La personne morale et la personne physique sont deux des principales entités pouvant avoir des droits et obligations. </a:t>
            </a:r>
          </a:p>
        </p:txBody>
      </p:sp>
      <p:sp>
        <p:nvSpPr>
          <p:cNvPr id="5" name="Espace réservé du numéro de diapositive 3">
            <a:extLst>
              <a:ext uri="{FF2B5EF4-FFF2-40B4-BE49-F238E27FC236}">
                <a16:creationId xmlns:a16="http://schemas.microsoft.com/office/drawing/2014/main" id="{DFB45C5C-EA49-4BA9-9680-23E8B35C9158}"/>
              </a:ext>
            </a:extLst>
          </p:cNvPr>
          <p:cNvSpPr>
            <a:spLocks noGrp="1"/>
          </p:cNvSpPr>
          <p:nvPr>
            <p:ph type="sldNum" sz="quarter" idx="5"/>
          </p:nvPr>
        </p:nvSpPr>
        <p:spPr>
          <a:xfrm>
            <a:off x="6447362" y="8686800"/>
            <a:ext cx="379512" cy="457200"/>
          </a:xfrm>
        </p:spPr>
        <p:txBody>
          <a:bodyPr/>
          <a:lstStyle/>
          <a:p>
            <a:fld id="{18928693-DA87-4912-9483-C0630EDFFF0C}" type="slidenum">
              <a:rPr lang="fr-FR" b="1" smtClean="0">
                <a:latin typeface="Arial" panose="020B0604020202020204" pitchFamily="34" charset="0"/>
                <a:cs typeface="Arial" panose="020B0604020202020204" pitchFamily="34" charset="0"/>
              </a:rPr>
              <a:t>7</a:t>
            </a:fld>
            <a:endParaRPr lang="fr-FR"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311757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xfrm>
            <a:off x="980728" y="4283968"/>
            <a:ext cx="4968552" cy="4176464"/>
          </a:xfrm>
          <a:noFill/>
        </p:spPr>
        <p:txBody>
          <a:bodyPr/>
          <a:lstStyle/>
          <a:p>
            <a:r>
              <a:rPr lang="fr-FR" sz="1000" dirty="0">
                <a:latin typeface="Arial" panose="020B0604020202020204" pitchFamily="34" charset="0"/>
                <a:cs typeface="Arial" panose="020B0604020202020204" pitchFamily="34" charset="0"/>
              </a:rPr>
              <a:t>Les disponibilités en trésorerie en début de période, sont égales à celles en trésorerie à la fin de la période précédente. Toutes les entrées en trésorerie du jour 1 sont additionnées et toutes les sorties de trésorerie de ce même jour sont soustraites de la somme obtenue pour arriver aux disponibilités en fin de journée 1.</a:t>
            </a:r>
          </a:p>
          <a:p>
            <a:endParaRPr lang="fr-FR" sz="1000" dirty="0">
              <a:latin typeface="Arial" panose="020B0604020202020204" pitchFamily="34" charset="0"/>
              <a:cs typeface="Arial" panose="020B0604020202020204" pitchFamily="34" charset="0"/>
            </a:endParaRPr>
          </a:p>
          <a:p>
            <a:r>
              <a:rPr lang="fr-FR" sz="1000" dirty="0">
                <a:latin typeface="Arial" panose="020B0604020202020204" pitchFamily="34" charset="0"/>
                <a:cs typeface="Arial" panose="020B0604020202020204" pitchFamily="34" charset="0"/>
              </a:rPr>
              <a:t>Le bilan est établi en fin de journée, lorsque toutes les transactions de ladite journée ont eu lieu. Il est donc nécessaire d’établir en premier lieu le compte de résultats et le tableau des entrées-sorties.</a:t>
            </a:r>
          </a:p>
          <a:p>
            <a:endParaRPr lang="fr-FR" sz="1000" dirty="0">
              <a:latin typeface="Arial" panose="020B0604020202020204" pitchFamily="34" charset="0"/>
              <a:cs typeface="Arial" panose="020B0604020202020204" pitchFamily="34" charset="0"/>
            </a:endParaRPr>
          </a:p>
          <a:p>
            <a:r>
              <a:rPr lang="fr-FR" sz="1000" dirty="0">
                <a:latin typeface="Arial" panose="020B0604020202020204" pitchFamily="34" charset="0"/>
                <a:cs typeface="Arial" panose="020B0604020202020204" pitchFamily="34" charset="0"/>
              </a:rPr>
              <a:t>Le compte de résultats compare le montant des revenus générés par la vente des produits (chiffres d’affaires), avec le montant des coûts d’exploitation nécessaires à la réalisation de ces ventes. La différence entre ces deux montants constitue le profit ou la perte.</a:t>
            </a:r>
          </a:p>
          <a:p>
            <a:endParaRPr lang="fr-FR" sz="1000" dirty="0">
              <a:latin typeface="Arial" panose="020B0604020202020204" pitchFamily="34" charset="0"/>
              <a:cs typeface="Arial" panose="020B0604020202020204" pitchFamily="34" charset="0"/>
            </a:endParaRPr>
          </a:p>
          <a:p>
            <a:pPr algn="just"/>
            <a:endParaRPr lang="fr-FR" sz="1000" dirty="0">
              <a:latin typeface="Arial" panose="020B0604020202020204" pitchFamily="34" charset="0"/>
              <a:cs typeface="Arial" panose="020B0604020202020204" pitchFamily="34" charset="0"/>
            </a:endParaRPr>
          </a:p>
        </p:txBody>
      </p:sp>
      <p:sp>
        <p:nvSpPr>
          <p:cNvPr id="5" name="Espace réservé du numéro de diapositive 3">
            <a:extLst>
              <a:ext uri="{FF2B5EF4-FFF2-40B4-BE49-F238E27FC236}">
                <a16:creationId xmlns:a16="http://schemas.microsoft.com/office/drawing/2014/main" id="{0595FBA6-2ACA-4DE1-8C79-7B007B1DAD19}"/>
              </a:ext>
            </a:extLst>
          </p:cNvPr>
          <p:cNvSpPr>
            <a:spLocks noGrp="1"/>
          </p:cNvSpPr>
          <p:nvPr>
            <p:ph type="sldNum" sz="quarter" idx="5"/>
          </p:nvPr>
        </p:nvSpPr>
        <p:spPr>
          <a:xfrm>
            <a:off x="6447362" y="8686800"/>
            <a:ext cx="379512" cy="457200"/>
          </a:xfrm>
        </p:spPr>
        <p:txBody>
          <a:bodyPr/>
          <a:lstStyle/>
          <a:p>
            <a:fld id="{18928693-DA87-4912-9483-C0630EDFFF0C}" type="slidenum">
              <a:rPr lang="fr-FR" b="1" smtClean="0">
                <a:latin typeface="Arial" panose="020B0604020202020204" pitchFamily="34" charset="0"/>
                <a:cs typeface="Arial" panose="020B0604020202020204" pitchFamily="34" charset="0"/>
              </a:rPr>
              <a:t>8</a:t>
            </a:fld>
            <a:endParaRPr lang="fr-FR"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09712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xfrm>
            <a:off x="836712" y="4238308"/>
            <a:ext cx="5256584" cy="4464496"/>
          </a:xfrm>
          <a:noFill/>
        </p:spPr>
        <p:txBody>
          <a:bodyPr/>
          <a:lstStyle/>
          <a:p>
            <a:r>
              <a:rPr lang="fr-FR" sz="1000" i="1" dirty="0">
                <a:latin typeface="Arial" panose="020B0604020202020204" pitchFamily="34" charset="0"/>
                <a:cs typeface="Arial" panose="020B0604020202020204" pitchFamily="34" charset="0"/>
              </a:rPr>
              <a:t>De nombreux enfants assoiffés se pressent autour du stand de limonade mais ils n’ont pas d’argent sur eux. </a:t>
            </a:r>
            <a:r>
              <a:rPr lang="fr-FR" sz="1000" i="1" dirty="0" err="1">
                <a:latin typeface="Arial" panose="020B0604020202020204" pitchFamily="34" charset="0"/>
                <a:cs typeface="Arial" panose="020B0604020202020204" pitchFamily="34" charset="0"/>
              </a:rPr>
              <a:t>Sagé</a:t>
            </a:r>
            <a:r>
              <a:rPr lang="fr-FR" sz="1000" i="1" dirty="0">
                <a:latin typeface="Arial" panose="020B0604020202020204" pitchFamily="34" charset="0"/>
                <a:cs typeface="Arial" panose="020B0604020202020204" pitchFamily="34" charset="0"/>
              </a:rPr>
              <a:t> se dit qu’il pourrait certainement augmenter ses ventes de limonade s’il autorisait ses camarades à consommer de suite et à ne payer que le lendemain après avoir obtenu l’argent de leurs parents.</a:t>
            </a:r>
          </a:p>
          <a:p>
            <a:r>
              <a:rPr lang="fr-FR" sz="1000" i="1" dirty="0" err="1">
                <a:latin typeface="Arial" panose="020B0604020202020204" pitchFamily="34" charset="0"/>
                <a:cs typeface="Arial" panose="020B0604020202020204" pitchFamily="34" charset="0"/>
              </a:rPr>
              <a:t>Sagé</a:t>
            </a:r>
            <a:r>
              <a:rPr lang="fr-FR" sz="1000" i="1" dirty="0">
                <a:latin typeface="Arial" panose="020B0604020202020204" pitchFamily="34" charset="0"/>
                <a:cs typeface="Arial" panose="020B0604020202020204" pitchFamily="34" charset="0"/>
              </a:rPr>
              <a:t> commande donc deux cruches à sa maman et note sur son carnet les montants dus, c’est-à-dire le crédit accordé.</a:t>
            </a:r>
          </a:p>
          <a:p>
            <a:endParaRPr lang="fr-FR" sz="1000" dirty="0">
              <a:latin typeface="Arial" panose="020B0604020202020204" pitchFamily="34" charset="0"/>
              <a:cs typeface="Arial" panose="020B0604020202020204" pitchFamily="34" charset="0"/>
            </a:endParaRPr>
          </a:p>
          <a:p>
            <a:r>
              <a:rPr lang="fr-FR" sz="1000" dirty="0">
                <a:latin typeface="Arial" panose="020B0604020202020204" pitchFamily="34" charset="0"/>
                <a:cs typeface="Arial" panose="020B0604020202020204" pitchFamily="34" charset="0"/>
              </a:rPr>
              <a:t>Le compte de résultats récapitule ce qu’une entreprise a vendu au cours d’une période, qu’elle l’ait fait à crédit ou au comptant, ainsi que les coûts correspondants.</a:t>
            </a:r>
          </a:p>
          <a:p>
            <a:r>
              <a:rPr lang="fr-FR" sz="1000" dirty="0">
                <a:latin typeface="Arial" panose="020B0604020202020204" pitchFamily="34" charset="0"/>
                <a:cs typeface="Arial" panose="020B0604020202020204" pitchFamily="34" charset="0"/>
              </a:rPr>
              <a:t>Le tableau de trésorerie enregistre les mouvements de trésorerie effectifs : les entrées et les sorties.</a:t>
            </a:r>
          </a:p>
          <a:p>
            <a:r>
              <a:rPr lang="fr-FR" sz="1000" dirty="0">
                <a:latin typeface="Arial" panose="020B0604020202020204" pitchFamily="34" charset="0"/>
                <a:cs typeface="Arial" panose="020B0604020202020204" pitchFamily="34" charset="0"/>
              </a:rPr>
              <a:t>Lorsqu’une société fait crédit à ses clients, le montant dû par ces derniers est reporté à l’actif du bilan en tant que </a:t>
            </a:r>
            <a:r>
              <a:rPr lang="fr-FR" sz="1000" b="1" dirty="0">
                <a:latin typeface="Arial" panose="020B0604020202020204" pitchFamily="34" charset="0"/>
                <a:cs typeface="Arial" panose="020B0604020202020204" pitchFamily="34" charset="0"/>
              </a:rPr>
              <a:t>créances clients</a:t>
            </a:r>
            <a:r>
              <a:rPr lang="fr-FR" sz="1000" dirty="0">
                <a:latin typeface="Arial" panose="020B0604020202020204" pitchFamily="34" charset="0"/>
                <a:cs typeface="Arial" panose="020B0604020202020204" pitchFamily="34" charset="0"/>
              </a:rPr>
              <a:t>.</a:t>
            </a:r>
          </a:p>
          <a:p>
            <a:endParaRPr lang="fr-FR" sz="1000" dirty="0">
              <a:latin typeface="Arial" panose="020B0604020202020204" pitchFamily="34" charset="0"/>
              <a:cs typeface="Arial" panose="020B0604020202020204" pitchFamily="34" charset="0"/>
            </a:endParaRPr>
          </a:p>
          <a:p>
            <a:r>
              <a:rPr lang="fr-FR" sz="1000" dirty="0">
                <a:latin typeface="Arial" panose="020B0604020202020204" pitchFamily="34" charset="0"/>
                <a:cs typeface="Arial" panose="020B0604020202020204" pitchFamily="34" charset="0"/>
              </a:rPr>
              <a:t>La SHS a réalisé un bon profit 6 € sur les ventes de limonade, mais les disponibilités en caisse n’augmentent que de 1 €. Le chiffre d’affaires n’est pas identique aux entrées en trésorerie : on peut donc dire que les disponibilités et le profit sont deux choses différentes.</a:t>
            </a:r>
          </a:p>
          <a:p>
            <a:endParaRPr lang="fr-FR" sz="1000" dirty="0">
              <a:latin typeface="Arial" panose="020B0604020202020204" pitchFamily="34" charset="0"/>
              <a:cs typeface="Arial" panose="020B0604020202020204" pitchFamily="34" charset="0"/>
            </a:endParaRPr>
          </a:p>
          <a:p>
            <a:r>
              <a:rPr lang="fr-FR" sz="1000" dirty="0">
                <a:latin typeface="Arial" panose="020B0604020202020204" pitchFamily="34" charset="0"/>
                <a:cs typeface="Arial" panose="020B0604020202020204" pitchFamily="34" charset="0"/>
              </a:rPr>
              <a:t>La différence entre le chiffre d’affaires et les entrées en trésorerie se retrouve à l’actif du bilan en tant que créances clients.</a:t>
            </a:r>
          </a:p>
          <a:p>
            <a:endParaRPr lang="fr-FR" sz="1000" dirty="0">
              <a:latin typeface="Arial" panose="020B0604020202020204" pitchFamily="34" charset="0"/>
              <a:cs typeface="Arial" panose="020B0604020202020204" pitchFamily="34" charset="0"/>
            </a:endParaRPr>
          </a:p>
          <a:p>
            <a:r>
              <a:rPr lang="fr-FR" sz="1000" dirty="0">
                <a:latin typeface="Arial" panose="020B0604020202020204" pitchFamily="34" charset="0"/>
                <a:cs typeface="Arial" panose="020B0604020202020204" pitchFamily="34" charset="0"/>
              </a:rPr>
              <a:t>Mais faire crédit à ses clients peut assécher la trésorerie. </a:t>
            </a:r>
            <a:r>
              <a:rPr lang="fr-FR" sz="1000" dirty="0" err="1">
                <a:latin typeface="Arial" panose="020B0604020202020204" pitchFamily="34" charset="0"/>
                <a:cs typeface="Arial" panose="020B0604020202020204" pitchFamily="34" charset="0"/>
              </a:rPr>
              <a:t>Sagé</a:t>
            </a:r>
            <a:r>
              <a:rPr lang="fr-FR" sz="1000" dirty="0">
                <a:latin typeface="Arial" panose="020B0604020202020204" pitchFamily="34" charset="0"/>
                <a:cs typeface="Arial" panose="020B0604020202020204" pitchFamily="34" charset="0"/>
              </a:rPr>
              <a:t> doit donc essayer de remédier à ce problème.</a:t>
            </a:r>
          </a:p>
          <a:p>
            <a:endParaRPr lang="fr-FR" sz="1000" dirty="0">
              <a:latin typeface="Arial" panose="020B0604020202020204" pitchFamily="34" charset="0"/>
              <a:cs typeface="Arial" panose="020B0604020202020204" pitchFamily="34" charset="0"/>
            </a:endParaRPr>
          </a:p>
          <a:p>
            <a:r>
              <a:rPr lang="fr-FR" sz="1000" dirty="0">
                <a:latin typeface="Arial" panose="020B0604020202020204" pitchFamily="34" charset="0"/>
                <a:cs typeface="Arial" panose="020B0604020202020204" pitchFamily="34" charset="0"/>
              </a:rPr>
              <a:t>Différer certains paiements : une société doit pouvoir négocier avec ses fournisseurs des conditions de paiements lui permettant de différer dans le temps certains décaissements (sorties de trésorerie).</a:t>
            </a:r>
          </a:p>
          <a:p>
            <a:pPr algn="just"/>
            <a:endParaRPr lang="fr-FR" sz="1000" dirty="0">
              <a:latin typeface="Arial" panose="020B0604020202020204" pitchFamily="34" charset="0"/>
              <a:cs typeface="Arial" panose="020B0604020202020204" pitchFamily="34" charset="0"/>
            </a:endParaRPr>
          </a:p>
          <a:p>
            <a:pPr algn="just"/>
            <a:endParaRPr lang="fr-FR" sz="1000" dirty="0">
              <a:latin typeface="Arial" panose="020B0604020202020204" pitchFamily="34" charset="0"/>
              <a:cs typeface="Arial" panose="020B0604020202020204" pitchFamily="34" charset="0"/>
            </a:endParaRPr>
          </a:p>
          <a:p>
            <a:pPr algn="just"/>
            <a:endParaRPr lang="fr-FR" sz="1000" dirty="0">
              <a:latin typeface="Arial" panose="020B0604020202020204" pitchFamily="34" charset="0"/>
              <a:cs typeface="Arial" panose="020B0604020202020204" pitchFamily="34" charset="0"/>
            </a:endParaRPr>
          </a:p>
          <a:p>
            <a:pPr algn="just"/>
            <a:endParaRPr lang="fr-FR" sz="1000" dirty="0">
              <a:latin typeface="Arial" panose="020B0604020202020204" pitchFamily="34" charset="0"/>
              <a:cs typeface="Arial" panose="020B0604020202020204" pitchFamily="34" charset="0"/>
            </a:endParaRPr>
          </a:p>
          <a:p>
            <a:pPr algn="just"/>
            <a:endParaRPr lang="fr-FR" sz="1000" dirty="0">
              <a:latin typeface="Arial" panose="020B0604020202020204" pitchFamily="34" charset="0"/>
              <a:cs typeface="Arial" panose="020B0604020202020204" pitchFamily="34" charset="0"/>
            </a:endParaRPr>
          </a:p>
        </p:txBody>
      </p:sp>
      <p:sp>
        <p:nvSpPr>
          <p:cNvPr id="5" name="Espace réservé du numéro de diapositive 3">
            <a:extLst>
              <a:ext uri="{FF2B5EF4-FFF2-40B4-BE49-F238E27FC236}">
                <a16:creationId xmlns:a16="http://schemas.microsoft.com/office/drawing/2014/main" id="{573834FD-4E17-4011-839F-06D7FD42E524}"/>
              </a:ext>
            </a:extLst>
          </p:cNvPr>
          <p:cNvSpPr>
            <a:spLocks noGrp="1"/>
          </p:cNvSpPr>
          <p:nvPr>
            <p:ph type="sldNum" sz="quarter" idx="5"/>
          </p:nvPr>
        </p:nvSpPr>
        <p:spPr>
          <a:xfrm>
            <a:off x="6447362" y="8686800"/>
            <a:ext cx="379512" cy="457200"/>
          </a:xfrm>
        </p:spPr>
        <p:txBody>
          <a:bodyPr/>
          <a:lstStyle/>
          <a:p>
            <a:fld id="{18928693-DA87-4912-9483-C0630EDFFF0C}" type="slidenum">
              <a:rPr lang="fr-FR" b="1" smtClean="0">
                <a:latin typeface="Arial" panose="020B0604020202020204" pitchFamily="34" charset="0"/>
                <a:cs typeface="Arial" panose="020B0604020202020204" pitchFamily="34" charset="0"/>
              </a:rPr>
              <a:t>9</a:t>
            </a:fld>
            <a:endParaRPr lang="fr-FR"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535632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Tree>
    <p:extLst>
      <p:ext uri="{BB962C8B-B14F-4D97-AF65-F5344CB8AC3E}">
        <p14:creationId xmlns:p14="http://schemas.microsoft.com/office/powerpoint/2010/main" val="8304630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re seul">
    <p:spTree>
      <p:nvGrpSpPr>
        <p:cNvPr id="1" name=""/>
        <p:cNvGrpSpPr/>
        <p:nvPr/>
      </p:nvGrpSpPr>
      <p:grpSpPr>
        <a:xfrm>
          <a:off x="0" y="0"/>
          <a:ext cx="0" cy="0"/>
          <a:chOff x="0" y="0"/>
          <a:chExt cx="0" cy="0"/>
        </a:xfrm>
      </p:grpSpPr>
    </p:spTree>
    <p:extLst>
      <p:ext uri="{BB962C8B-B14F-4D97-AF65-F5344CB8AC3E}">
        <p14:creationId xmlns:p14="http://schemas.microsoft.com/office/powerpoint/2010/main" val="35015990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1369410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ENSAM">
    <p:spTree>
      <p:nvGrpSpPr>
        <p:cNvPr id="1" name=""/>
        <p:cNvGrpSpPr/>
        <p:nvPr/>
      </p:nvGrpSpPr>
      <p:grpSpPr>
        <a:xfrm>
          <a:off x="0" y="0"/>
          <a:ext cx="0" cy="0"/>
          <a:chOff x="0" y="0"/>
          <a:chExt cx="0" cy="0"/>
        </a:xfrm>
      </p:grpSpPr>
    </p:spTree>
    <p:extLst>
      <p:ext uri="{BB962C8B-B14F-4D97-AF65-F5344CB8AC3E}">
        <p14:creationId xmlns:p14="http://schemas.microsoft.com/office/powerpoint/2010/main" val="21487424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Espace réservé du titre 1"/>
          <p:cNvSpPr>
            <a:spLocks noGrp="1"/>
          </p:cNvSpPr>
          <p:nvPr>
            <p:ph type="title"/>
          </p:nvPr>
        </p:nvSpPr>
        <p:spPr>
          <a:xfrm>
            <a:off x="251520" y="274638"/>
            <a:ext cx="8435280" cy="634082"/>
          </a:xfrm>
          <a:prstGeom prst="rect">
            <a:avLst/>
          </a:prstGeom>
        </p:spPr>
        <p:txBody>
          <a:bodyPr/>
          <a:lstStyle/>
          <a:p>
            <a:pPr lvl="0" algn="r"/>
            <a:r>
              <a:rPr lang="fr-FR"/>
              <a:t>Modifiez le style du titre</a:t>
            </a:r>
          </a:p>
        </p:txBody>
      </p:sp>
      <p:sp>
        <p:nvSpPr>
          <p:cNvPr id="10" name="Titre 1">
            <a:extLst>
              <a:ext uri="{FF2B5EF4-FFF2-40B4-BE49-F238E27FC236}">
                <a16:creationId xmlns:a16="http://schemas.microsoft.com/office/drawing/2014/main" id="{3198666F-E71D-4C04-9C97-D23D76B6D7FE}"/>
              </a:ext>
            </a:extLst>
          </p:cNvPr>
          <p:cNvSpPr txBox="1">
            <a:spLocks/>
          </p:cNvSpPr>
          <p:nvPr userDrawn="1"/>
        </p:nvSpPr>
        <p:spPr>
          <a:xfrm>
            <a:off x="1120951" y="34267"/>
            <a:ext cx="7623049" cy="311367"/>
          </a:xfrm>
          <a:prstGeom prst="rect">
            <a:avLst/>
          </a:prstGeom>
          <a:noFill/>
          <a:ln w="12700">
            <a:noFill/>
            <a:miter lim="800000"/>
            <a:headEnd/>
            <a:tailEnd/>
          </a:ln>
          <a:effectLst/>
        </p:spPr>
        <p:txBody>
          <a:bodyPr wrap="square" lIns="90488" tIns="44450" rIns="90488" bIns="44450">
            <a:spAutoFit/>
          </a:bodyPr>
          <a:lstStyle>
            <a:defPPr>
              <a:defRPr lang="fr-FR"/>
            </a:defPPr>
            <a:lvl1pPr algn="r" eaLnBrk="0" fontAlgn="base" hangingPunct="0">
              <a:lnSpc>
                <a:spcPct val="90000"/>
              </a:lnSpc>
              <a:spcBef>
                <a:spcPct val="50000"/>
              </a:spcBef>
              <a:spcAft>
                <a:spcPct val="0"/>
              </a:spcAft>
              <a:defRPr sz="2000" b="1" i="1">
                <a:solidFill>
                  <a:srgbClr val="000099"/>
                </a:solidFill>
                <a:latin typeface="Tahoma" pitchFamily="34" charset="0"/>
              </a:defRPr>
            </a:lvl1pPr>
            <a:lvl2pPr eaLnBrk="0" fontAlgn="base" hangingPunct="0">
              <a:lnSpc>
                <a:spcPct val="90000"/>
              </a:lnSpc>
              <a:spcBef>
                <a:spcPct val="0"/>
              </a:spcBef>
              <a:spcAft>
                <a:spcPct val="0"/>
              </a:spcAft>
              <a:defRPr sz="2400" b="1">
                <a:solidFill>
                  <a:srgbClr val="000099"/>
                </a:solidFill>
                <a:latin typeface="Arial" charset="0"/>
              </a:defRPr>
            </a:lvl2pPr>
            <a:lvl3pPr eaLnBrk="0" fontAlgn="base" hangingPunct="0">
              <a:lnSpc>
                <a:spcPct val="90000"/>
              </a:lnSpc>
              <a:spcBef>
                <a:spcPct val="0"/>
              </a:spcBef>
              <a:spcAft>
                <a:spcPct val="0"/>
              </a:spcAft>
              <a:defRPr sz="2400" b="1">
                <a:solidFill>
                  <a:srgbClr val="000099"/>
                </a:solidFill>
                <a:latin typeface="Arial" charset="0"/>
              </a:defRPr>
            </a:lvl3pPr>
            <a:lvl4pPr eaLnBrk="0" fontAlgn="base" hangingPunct="0">
              <a:lnSpc>
                <a:spcPct val="90000"/>
              </a:lnSpc>
              <a:spcBef>
                <a:spcPct val="0"/>
              </a:spcBef>
              <a:spcAft>
                <a:spcPct val="0"/>
              </a:spcAft>
              <a:defRPr sz="2400" b="1">
                <a:solidFill>
                  <a:srgbClr val="000099"/>
                </a:solidFill>
                <a:latin typeface="Arial" charset="0"/>
              </a:defRPr>
            </a:lvl4pPr>
            <a:lvl5pPr eaLnBrk="0" fontAlgn="base" hangingPunct="0">
              <a:lnSpc>
                <a:spcPct val="90000"/>
              </a:lnSpc>
              <a:spcBef>
                <a:spcPct val="0"/>
              </a:spcBef>
              <a:spcAft>
                <a:spcPct val="0"/>
              </a:spcAft>
              <a:defRPr sz="2400" b="1">
                <a:solidFill>
                  <a:srgbClr val="000099"/>
                </a:solidFill>
                <a:latin typeface="Arial" charset="0"/>
              </a:defRPr>
            </a:lvl5pPr>
            <a:lvl6pPr>
              <a:defRPr sz="2400" b="1">
                <a:solidFill>
                  <a:srgbClr val="000099"/>
                </a:solidFill>
                <a:latin typeface="Arial" charset="0"/>
              </a:defRPr>
            </a:lvl6pPr>
            <a:lvl7pPr>
              <a:defRPr sz="2400" b="1">
                <a:solidFill>
                  <a:srgbClr val="000099"/>
                </a:solidFill>
                <a:latin typeface="Arial" charset="0"/>
              </a:defRPr>
            </a:lvl7pPr>
            <a:lvl8pPr>
              <a:defRPr sz="2400" b="1">
                <a:solidFill>
                  <a:srgbClr val="000099"/>
                </a:solidFill>
                <a:latin typeface="Arial" charset="0"/>
              </a:defRPr>
            </a:lvl8pPr>
            <a:lvl9pPr>
              <a:defRPr sz="2400" b="1">
                <a:solidFill>
                  <a:srgbClr val="000099"/>
                </a:solidFill>
                <a:latin typeface="Arial" charset="0"/>
              </a:defRPr>
            </a:lvl9pPr>
          </a:lstStyle>
          <a:p>
            <a:r>
              <a:rPr lang="fr-FR" sz="1600" dirty="0"/>
              <a:t>Prérequis</a:t>
            </a:r>
            <a:r>
              <a:rPr lang="fr-FR" sz="1600" baseline="0" dirty="0"/>
              <a:t> de comptabilité financière</a:t>
            </a:r>
            <a:endParaRPr lang="fr-FR" sz="1600" dirty="0"/>
          </a:p>
        </p:txBody>
      </p:sp>
      <p:sp>
        <p:nvSpPr>
          <p:cNvPr id="4" name="ZoneTexte 3">
            <a:extLst>
              <a:ext uri="{FF2B5EF4-FFF2-40B4-BE49-F238E27FC236}">
                <a16:creationId xmlns:a16="http://schemas.microsoft.com/office/drawing/2014/main" id="{656E7D35-ECA0-43F5-BFF0-24051142CBEC}"/>
              </a:ext>
            </a:extLst>
          </p:cNvPr>
          <p:cNvSpPr txBox="1"/>
          <p:nvPr userDrawn="1"/>
        </p:nvSpPr>
        <p:spPr>
          <a:xfrm rot="19511269">
            <a:off x="2918366" y="3251232"/>
            <a:ext cx="3459670" cy="757130"/>
          </a:xfrm>
          <a:prstGeom prst="rect">
            <a:avLst/>
          </a:prstGeom>
          <a:noFill/>
        </p:spPr>
        <p:txBody>
          <a:bodyPr wrap="square" rtlCol="0">
            <a:spAutoFit/>
          </a:bodyPr>
          <a:lstStyle/>
          <a:p>
            <a:pPr algn="ctr" rtl="0" eaLnBrk="0" fontAlgn="base" hangingPunct="0">
              <a:lnSpc>
                <a:spcPct val="90000"/>
              </a:lnSpc>
              <a:spcBef>
                <a:spcPct val="0"/>
              </a:spcBef>
              <a:spcAft>
                <a:spcPct val="0"/>
              </a:spcAft>
            </a:pPr>
            <a:r>
              <a:rPr lang="fr-FR" sz="4800" b="1" kern="1200" dirty="0">
                <a:solidFill>
                  <a:schemeClr val="bg1">
                    <a:lumMod val="85000"/>
                  </a:schemeClr>
                </a:solidFill>
                <a:latin typeface="Arial" charset="0"/>
                <a:ea typeface="+mn-ea"/>
                <a:cs typeface="+mn-cs"/>
              </a:rPr>
              <a:t>ISM PARIS</a:t>
            </a:r>
          </a:p>
        </p:txBody>
      </p:sp>
    </p:spTree>
    <p:extLst>
      <p:ext uri="{BB962C8B-B14F-4D97-AF65-F5344CB8AC3E}">
        <p14:creationId xmlns:p14="http://schemas.microsoft.com/office/powerpoint/2010/main" val="2787460607"/>
      </p:ext>
    </p:extLst>
  </p:cSld>
  <p:clrMap bg1="lt1" tx1="dk1" bg2="lt2" tx2="dk2" accent1="accent1" accent2="accent2" accent3="accent3" accent4="accent4" accent5="accent5" accent6="accent6" hlink="hlink" folHlink="folHlink"/>
  <p:sldLayoutIdLst>
    <p:sldLayoutId id="2147483687" r:id="rId1"/>
    <p:sldLayoutId id="2147483691" r:id="rId2"/>
    <p:sldLayoutId id="2147483692" r:id="rId3"/>
    <p:sldLayoutId id="2147483703" r:id="rId4"/>
  </p:sldLayoutIdLst>
  <p:hf hdr="0" ftr="0" dt="0"/>
  <p:txStyles>
    <p:titleStyle>
      <a:lvl1pPr algn="ctr" rtl="0" eaLnBrk="0" fontAlgn="base" hangingPunct="0">
        <a:spcBef>
          <a:spcPct val="0"/>
        </a:spcBef>
        <a:spcAft>
          <a:spcPct val="0"/>
        </a:spcAft>
        <a:defRPr sz="2000" b="1">
          <a:solidFill>
            <a:srgbClr val="009900"/>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xml"/><Relationship Id="rId1" Type="http://schemas.openxmlformats.org/officeDocument/2006/relationships/tags" Target="../tags/tag1.xml"/><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tags" Target="../tags/tag5.xml"/><Relationship Id="rId2" Type="http://schemas.openxmlformats.org/officeDocument/2006/relationships/tags" Target="../tags/tag4.xml"/><Relationship Id="rId1" Type="http://schemas.openxmlformats.org/officeDocument/2006/relationships/tags" Target="../tags/tag3.xml"/><Relationship Id="rId6" Type="http://schemas.openxmlformats.org/officeDocument/2006/relationships/image" Target="../media/image1.jpeg"/><Relationship Id="rId5" Type="http://schemas.openxmlformats.org/officeDocument/2006/relationships/notesSlide" Target="../notesSlides/notesSlide2.xml"/><Relationship Id="rId4"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8" Type="http://schemas.openxmlformats.org/officeDocument/2006/relationships/image" Target="../media/image7.jpeg"/><Relationship Id="rId13" Type="http://schemas.openxmlformats.org/officeDocument/2006/relationships/image" Target="../media/image12.png"/><Relationship Id="rId18" Type="http://schemas.openxmlformats.org/officeDocument/2006/relationships/image" Target="../media/image11.wmf"/><Relationship Id="rId3" Type="http://schemas.openxmlformats.org/officeDocument/2006/relationships/notesSlide" Target="../notesSlides/notesSlide25.xml"/><Relationship Id="rId7" Type="http://schemas.openxmlformats.org/officeDocument/2006/relationships/image" Target="../media/image4.wmf"/><Relationship Id="rId12" Type="http://schemas.openxmlformats.org/officeDocument/2006/relationships/image" Target="../media/image9.wmf"/><Relationship Id="rId17" Type="http://schemas.openxmlformats.org/officeDocument/2006/relationships/oleObject" Target="../embeddings/oleObject7.bin"/><Relationship Id="rId2" Type="http://schemas.openxmlformats.org/officeDocument/2006/relationships/slideLayout" Target="../slideLayouts/slideLayout3.xml"/><Relationship Id="rId16" Type="http://schemas.openxmlformats.org/officeDocument/2006/relationships/image" Target="../media/image10.wmf"/><Relationship Id="rId1" Type="http://schemas.openxmlformats.org/officeDocument/2006/relationships/vmlDrawing" Target="../drawings/vmlDrawing3.vml"/><Relationship Id="rId6" Type="http://schemas.openxmlformats.org/officeDocument/2006/relationships/oleObject" Target="../embeddings/oleObject3.bin"/><Relationship Id="rId11" Type="http://schemas.openxmlformats.org/officeDocument/2006/relationships/oleObject" Target="../embeddings/oleObject5.bin"/><Relationship Id="rId5" Type="http://schemas.openxmlformats.org/officeDocument/2006/relationships/image" Target="../media/image6.png"/><Relationship Id="rId15" Type="http://schemas.openxmlformats.org/officeDocument/2006/relationships/oleObject" Target="../embeddings/oleObject6.bin"/><Relationship Id="rId10" Type="http://schemas.openxmlformats.org/officeDocument/2006/relationships/image" Target="../media/image8.wmf"/><Relationship Id="rId4" Type="http://schemas.openxmlformats.org/officeDocument/2006/relationships/image" Target="../media/image5.png"/><Relationship Id="rId9" Type="http://schemas.openxmlformats.org/officeDocument/2006/relationships/oleObject" Target="../embeddings/oleObject4.bin"/><Relationship Id="rId14" Type="http://schemas.openxmlformats.org/officeDocument/2006/relationships/image" Target="../media/image13.wmf"/></Relationships>
</file>

<file path=ppt/slides/_rels/slide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image" Target="../media/image3.wmf"/></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notesSlide" Target="../notesSlides/notesSlide5.xml"/><Relationship Id="rId7" Type="http://schemas.openxmlformats.org/officeDocument/2006/relationships/image" Target="../media/image4.wmf"/><Relationship Id="rId2" Type="http://schemas.openxmlformats.org/officeDocument/2006/relationships/slideLayout" Target="../slideLayouts/slideLayout3.xml"/><Relationship Id="rId1" Type="http://schemas.openxmlformats.org/officeDocument/2006/relationships/vmlDrawing" Target="../drawings/vmlDrawing1.vml"/><Relationship Id="rId6" Type="http://schemas.openxmlformats.org/officeDocument/2006/relationships/oleObject" Target="../embeddings/oleObject1.bin"/><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notesSlide" Target="../notesSlides/notesSlide7.xml"/><Relationship Id="rId7" Type="http://schemas.openxmlformats.org/officeDocument/2006/relationships/image" Target="../media/image4.wmf"/><Relationship Id="rId2" Type="http://schemas.openxmlformats.org/officeDocument/2006/relationships/slideLayout" Target="../slideLayouts/slideLayout3.xml"/><Relationship Id="rId1" Type="http://schemas.openxmlformats.org/officeDocument/2006/relationships/vmlDrawing" Target="../drawings/vmlDrawing2.vml"/><Relationship Id="rId6" Type="http://schemas.openxmlformats.org/officeDocument/2006/relationships/oleObject" Target="../embeddings/oleObject2.bin"/><Relationship Id="rId5" Type="http://schemas.openxmlformats.org/officeDocument/2006/relationships/image" Target="../media/image6.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4"/>
          <p:cNvSpPr>
            <a:spLocks noChangeArrowheads="1"/>
          </p:cNvSpPr>
          <p:nvPr>
            <p:custDataLst>
              <p:tags r:id="rId1"/>
            </p:custDataLst>
          </p:nvPr>
        </p:nvSpPr>
        <p:spPr bwMode="auto">
          <a:xfrm>
            <a:off x="0" y="1628800"/>
            <a:ext cx="9144000" cy="2492990"/>
          </a:xfrm>
          <a:prstGeom prst="rect">
            <a:avLst/>
          </a:prstGeom>
          <a:noFill/>
          <a:ln w="38100" cmpd="dbl">
            <a:solidFill>
              <a:schemeClr val="bg1"/>
            </a:solidFill>
            <a:miter lim="800000"/>
            <a:headEnd/>
            <a:tailEnd/>
          </a:ln>
          <a:effectLst/>
          <a:extLst/>
        </p:spPr>
        <p:txBody>
          <a:bodyPr wrap="square">
            <a:spAutoFit/>
          </a:bodyPr>
          <a:lstStyle/>
          <a:p>
            <a:pPr algn="ctr">
              <a:defRPr/>
            </a:pPr>
            <a:endParaRPr lang="fr-FR" sz="2200" b="1" dirty="0">
              <a:solidFill>
                <a:srgbClr val="0000FF"/>
              </a:solidFill>
              <a:latin typeface="Arial" charset="0"/>
              <a:cs typeface="Arial" charset="0"/>
            </a:endParaRPr>
          </a:p>
          <a:p>
            <a:pPr algn="ctr">
              <a:defRPr/>
            </a:pPr>
            <a:endParaRPr lang="fr-FR" sz="3200" b="1" dirty="0">
              <a:ln w="10541" cmpd="sng">
                <a:solidFill>
                  <a:srgbClr val="7D7D7D">
                    <a:tint val="100000"/>
                    <a:shade val="100000"/>
                    <a:satMod val="110000"/>
                  </a:srgbClr>
                </a:solidFill>
                <a:prstDash val="solid"/>
              </a:ln>
              <a:solidFill>
                <a:srgbClr val="0000FF"/>
              </a:solidFill>
              <a:latin typeface="Arial" panose="020B0604020202020204" pitchFamily="34" charset="0"/>
              <a:cs typeface="Arial" panose="020B0604020202020204" pitchFamily="34" charset="0"/>
            </a:endParaRPr>
          </a:p>
          <a:p>
            <a:pPr algn="ctr">
              <a:defRPr/>
            </a:pPr>
            <a:endParaRPr lang="fr-FR" b="1" dirty="0">
              <a:solidFill>
                <a:srgbClr val="0000FF"/>
              </a:solidFill>
              <a:latin typeface="Arial" charset="0"/>
              <a:cs typeface="Arial" charset="0"/>
            </a:endParaRPr>
          </a:p>
          <a:p>
            <a:pPr algn="ctr">
              <a:defRPr/>
            </a:pPr>
            <a:endParaRPr lang="fr-FR" sz="2800" b="1" dirty="0">
              <a:solidFill>
                <a:srgbClr val="009900"/>
              </a:solidFill>
              <a:latin typeface="Arial" charset="0"/>
              <a:cs typeface="Arial" charset="0"/>
            </a:endParaRPr>
          </a:p>
          <a:p>
            <a:pPr algn="ctr">
              <a:defRPr/>
            </a:pPr>
            <a:r>
              <a:rPr lang="fr-FR" sz="2800" b="1" dirty="0">
                <a:solidFill>
                  <a:srgbClr val="009900"/>
                </a:solidFill>
                <a:latin typeface="Arial" charset="0"/>
                <a:cs typeface="Arial" charset="0"/>
              </a:rPr>
              <a:t>Prérequis de comptabilité financière </a:t>
            </a:r>
          </a:p>
          <a:p>
            <a:pPr algn="ctr">
              <a:defRPr/>
            </a:pPr>
            <a:endParaRPr lang="fr-FR" sz="2800" b="1" dirty="0">
              <a:solidFill>
                <a:srgbClr val="0000FF"/>
              </a:solidFill>
              <a:latin typeface="Arial" charset="0"/>
              <a:cs typeface="Arial" charset="0"/>
            </a:endParaRPr>
          </a:p>
        </p:txBody>
      </p:sp>
      <p:sp>
        <p:nvSpPr>
          <p:cNvPr id="2" name="ZoneTexte 1">
            <a:extLst>
              <a:ext uri="{FF2B5EF4-FFF2-40B4-BE49-F238E27FC236}">
                <a16:creationId xmlns:a16="http://schemas.microsoft.com/office/drawing/2014/main" id="{F072A0F4-0EC6-4BBE-A277-B23EC609A730}"/>
              </a:ext>
            </a:extLst>
          </p:cNvPr>
          <p:cNvSpPr txBox="1"/>
          <p:nvPr>
            <p:custDataLst>
              <p:tags r:id="rId2"/>
            </p:custDataLst>
          </p:nvPr>
        </p:nvSpPr>
        <p:spPr>
          <a:xfrm>
            <a:off x="0" y="0"/>
            <a:ext cx="3810000" cy="1270000"/>
          </a:xfrm>
          <a:prstGeom prst="rect">
            <a:avLst/>
          </a:prstGeom>
          <a:noFill/>
        </p:spPr>
        <p:txBody>
          <a:bodyPr vert="horz" rtlCol="0">
            <a:spAutoFit/>
          </a:bodyPr>
          <a:lstStyle/>
          <a:p>
            <a:endParaRPr lang="fr-FR"/>
          </a:p>
        </p:txBody>
      </p:sp>
    </p:spTree>
    <p:extLst>
      <p:ext uri="{BB962C8B-B14F-4D97-AF65-F5344CB8AC3E}">
        <p14:creationId xmlns:p14="http://schemas.microsoft.com/office/powerpoint/2010/main" val="40442553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172"/>
                                        </p:tgtEl>
                                        <p:attrNameLst>
                                          <p:attrName>style.visibility</p:attrName>
                                        </p:attrNameLst>
                                      </p:cBhvr>
                                      <p:to>
                                        <p:strVal val="visible"/>
                                      </p:to>
                                    </p:set>
                                    <p:animEffect transition="in" filter="dissolve">
                                      <p:cBhvr>
                                        <p:cTn id="7" dur="500"/>
                                        <p:tgtEl>
                                          <p:spTgt spid="71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2" grpId="0" animBg="1"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10023" y="404664"/>
            <a:ext cx="8325856" cy="830997"/>
          </a:xfrm>
          <a:prstGeom prst="rect">
            <a:avLst/>
          </a:prstGeom>
        </p:spPr>
        <p:txBody>
          <a:bodyPr wrap="square">
            <a:spAutoFit/>
          </a:bodyPr>
          <a:lstStyle/>
          <a:p>
            <a:pPr algn="r"/>
            <a:r>
              <a:rPr lang="fr-FR" sz="2400" b="1" dirty="0">
                <a:solidFill>
                  <a:srgbClr val="009900"/>
                </a:solidFill>
                <a:latin typeface="Arial" charset="0"/>
                <a:cs typeface="Arial" charset="0"/>
              </a:rPr>
              <a:t>Troisième jour : différer certains paiements</a:t>
            </a:r>
          </a:p>
          <a:p>
            <a:pPr algn="r"/>
            <a:endParaRPr lang="fr-FR" sz="2400" b="1" dirty="0">
              <a:solidFill>
                <a:srgbClr val="009900"/>
              </a:solidFill>
              <a:latin typeface="Arial" charset="0"/>
              <a:cs typeface="Arial" charset="0"/>
            </a:endParaRPr>
          </a:p>
        </p:txBody>
      </p:sp>
      <p:sp>
        <p:nvSpPr>
          <p:cNvPr id="28" name="Text Box 5" descr="20%">
            <a:extLst>
              <a:ext uri="{FF2B5EF4-FFF2-40B4-BE49-F238E27FC236}">
                <a16:creationId xmlns:a16="http://schemas.microsoft.com/office/drawing/2014/main" id="{7BF1FDFC-5649-455A-8B78-777EB0584371}"/>
              </a:ext>
            </a:extLst>
          </p:cNvPr>
          <p:cNvSpPr txBox="1">
            <a:spLocks noChangeArrowheads="1"/>
          </p:cNvSpPr>
          <p:nvPr/>
        </p:nvSpPr>
        <p:spPr bwMode="auto">
          <a:xfrm>
            <a:off x="107504" y="866601"/>
            <a:ext cx="4343400" cy="338554"/>
          </a:xfrm>
          <a:prstGeom prst="rect">
            <a:avLst/>
          </a:prstGeom>
          <a:pattFill prst="pct20">
            <a:fgClr>
              <a:srgbClr val="000000"/>
            </a:fgClr>
            <a:bgClr>
              <a:srgbClr val="FFFFFF"/>
            </a:bgClr>
          </a:patt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spcBef>
                <a:spcPct val="50000"/>
              </a:spcBef>
            </a:pPr>
            <a:r>
              <a:rPr lang="fr-FR" altLang="fr-FR" sz="1600" b="1">
                <a:latin typeface="Arial" panose="020B0604020202020204" pitchFamily="34" charset="0"/>
                <a:cs typeface="Arial" panose="020B0604020202020204" pitchFamily="34" charset="0"/>
              </a:rPr>
              <a:t>DONNEES</a:t>
            </a:r>
          </a:p>
        </p:txBody>
      </p:sp>
      <p:sp>
        <p:nvSpPr>
          <p:cNvPr id="29" name="Text Box 6">
            <a:extLst>
              <a:ext uri="{FF2B5EF4-FFF2-40B4-BE49-F238E27FC236}">
                <a16:creationId xmlns:a16="http://schemas.microsoft.com/office/drawing/2014/main" id="{C128AE03-2D79-45E9-823B-5F57AFE04B8E}"/>
              </a:ext>
            </a:extLst>
          </p:cNvPr>
          <p:cNvSpPr txBox="1">
            <a:spLocks noChangeArrowheads="1"/>
          </p:cNvSpPr>
          <p:nvPr/>
        </p:nvSpPr>
        <p:spPr bwMode="auto">
          <a:xfrm>
            <a:off x="107504" y="1247601"/>
            <a:ext cx="4343400" cy="2389188"/>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lnSpc>
                <a:spcPct val="90000"/>
              </a:lnSpc>
              <a:spcBef>
                <a:spcPct val="50000"/>
              </a:spcBef>
            </a:pPr>
            <a:r>
              <a:rPr lang="fr-FR" altLang="fr-FR" sz="1600" dirty="0">
                <a:latin typeface="Arial" panose="020B0604020202020204" pitchFamily="34" charset="0"/>
                <a:cs typeface="Arial" panose="020B0604020202020204" pitchFamily="34" charset="0"/>
              </a:rPr>
              <a:t>Coût d’une cruche			    7</a:t>
            </a:r>
          </a:p>
          <a:p>
            <a:pPr algn="l">
              <a:lnSpc>
                <a:spcPct val="90000"/>
              </a:lnSpc>
              <a:spcBef>
                <a:spcPct val="50000"/>
              </a:spcBef>
            </a:pPr>
            <a:r>
              <a:rPr lang="fr-FR" altLang="fr-FR" sz="1600" dirty="0">
                <a:latin typeface="Arial" panose="020B0604020202020204" pitchFamily="34" charset="0"/>
                <a:cs typeface="Arial" panose="020B0604020202020204" pitchFamily="34" charset="0"/>
              </a:rPr>
              <a:t>Nombre de verres par cruche		  10</a:t>
            </a:r>
          </a:p>
          <a:p>
            <a:pPr algn="l">
              <a:lnSpc>
                <a:spcPct val="90000"/>
              </a:lnSpc>
              <a:spcBef>
                <a:spcPct val="50000"/>
              </a:spcBef>
            </a:pPr>
            <a:r>
              <a:rPr lang="fr-FR" altLang="fr-FR" sz="1600" dirty="0">
                <a:latin typeface="Arial" panose="020B0604020202020204" pitchFamily="34" charset="0"/>
                <a:cs typeface="Arial" panose="020B0604020202020204" pitchFamily="34" charset="0"/>
              </a:rPr>
              <a:t>Prix de vente du verre		    1</a:t>
            </a:r>
          </a:p>
          <a:p>
            <a:pPr algn="l">
              <a:lnSpc>
                <a:spcPct val="90000"/>
              </a:lnSpc>
              <a:spcBef>
                <a:spcPct val="50000"/>
              </a:spcBef>
            </a:pPr>
            <a:r>
              <a:rPr lang="fr-FR" altLang="fr-FR" sz="1600" dirty="0">
                <a:latin typeface="Arial" panose="020B0604020202020204" pitchFamily="34" charset="0"/>
                <a:cs typeface="Arial" panose="020B0604020202020204" pitchFamily="34" charset="0"/>
              </a:rPr>
              <a:t>Nombre de cruches achetées	à crédit	    5</a:t>
            </a:r>
          </a:p>
          <a:p>
            <a:pPr algn="l">
              <a:lnSpc>
                <a:spcPct val="90000"/>
              </a:lnSpc>
              <a:spcBef>
                <a:spcPct val="50000"/>
              </a:spcBef>
            </a:pPr>
            <a:r>
              <a:rPr lang="fr-FR" altLang="fr-FR" sz="1600" dirty="0">
                <a:latin typeface="Arial" panose="020B0604020202020204" pitchFamily="34" charset="0"/>
                <a:cs typeface="Arial" panose="020B0604020202020204" pitchFamily="34" charset="0"/>
              </a:rPr>
              <a:t>Nombre de verres vendus au comptant     30</a:t>
            </a:r>
          </a:p>
          <a:p>
            <a:pPr algn="l">
              <a:lnSpc>
                <a:spcPct val="90000"/>
              </a:lnSpc>
              <a:spcBef>
                <a:spcPct val="50000"/>
              </a:spcBef>
            </a:pPr>
            <a:r>
              <a:rPr lang="fr-FR" altLang="fr-FR" sz="1600" dirty="0">
                <a:latin typeface="Arial" panose="020B0604020202020204" pitchFamily="34" charset="0"/>
                <a:cs typeface="Arial" panose="020B0604020202020204" pitchFamily="34" charset="0"/>
              </a:rPr>
              <a:t>Nombre de verres vendus à crédit	  20</a:t>
            </a:r>
          </a:p>
          <a:p>
            <a:pPr algn="l">
              <a:lnSpc>
                <a:spcPct val="90000"/>
              </a:lnSpc>
              <a:spcBef>
                <a:spcPct val="50000"/>
              </a:spcBef>
            </a:pPr>
            <a:r>
              <a:rPr lang="fr-FR" altLang="fr-FR" sz="1600" dirty="0">
                <a:latin typeface="Arial" panose="020B0604020202020204" pitchFamily="34" charset="0"/>
                <a:cs typeface="Arial" panose="020B0604020202020204" pitchFamily="34" charset="0"/>
              </a:rPr>
              <a:t>Nombre total de verres vendus	  50</a:t>
            </a:r>
          </a:p>
        </p:txBody>
      </p:sp>
      <p:sp>
        <p:nvSpPr>
          <p:cNvPr id="30" name="Text Box 7" descr="20%">
            <a:extLst>
              <a:ext uri="{FF2B5EF4-FFF2-40B4-BE49-F238E27FC236}">
                <a16:creationId xmlns:a16="http://schemas.microsoft.com/office/drawing/2014/main" id="{3A5378F3-42CD-481B-AFA4-413C416F609E}"/>
              </a:ext>
            </a:extLst>
          </p:cNvPr>
          <p:cNvSpPr txBox="1">
            <a:spLocks noChangeArrowheads="1"/>
          </p:cNvSpPr>
          <p:nvPr/>
        </p:nvSpPr>
        <p:spPr bwMode="auto">
          <a:xfrm>
            <a:off x="4716016" y="866601"/>
            <a:ext cx="4343400" cy="338554"/>
          </a:xfrm>
          <a:prstGeom prst="rect">
            <a:avLst/>
          </a:prstGeom>
          <a:pattFill prst="pct20">
            <a:fgClr>
              <a:srgbClr val="336600"/>
            </a:fgClr>
            <a:bgClr>
              <a:srgbClr val="FFFFFF"/>
            </a:bgClr>
          </a:pattFill>
          <a:ln w="19050">
            <a:solidFill>
              <a:srgbClr val="3366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spcBef>
                <a:spcPct val="50000"/>
              </a:spcBef>
            </a:pPr>
            <a:r>
              <a:rPr lang="fr-FR" altLang="fr-FR" sz="1600" b="1">
                <a:solidFill>
                  <a:srgbClr val="336600"/>
                </a:solidFill>
                <a:latin typeface="Arial" panose="020B0604020202020204" pitchFamily="34" charset="0"/>
                <a:cs typeface="Arial" panose="020B0604020202020204" pitchFamily="34" charset="0"/>
              </a:rPr>
              <a:t>TABLEAU DE TRESORERIE</a:t>
            </a:r>
          </a:p>
        </p:txBody>
      </p:sp>
      <p:sp>
        <p:nvSpPr>
          <p:cNvPr id="31" name="Text Box 8">
            <a:extLst>
              <a:ext uri="{FF2B5EF4-FFF2-40B4-BE49-F238E27FC236}">
                <a16:creationId xmlns:a16="http://schemas.microsoft.com/office/drawing/2014/main" id="{B6F94210-C206-48AD-B3C7-4AB120FF5423}"/>
              </a:ext>
            </a:extLst>
          </p:cNvPr>
          <p:cNvSpPr txBox="1">
            <a:spLocks noChangeArrowheads="1"/>
          </p:cNvSpPr>
          <p:nvPr/>
        </p:nvSpPr>
        <p:spPr bwMode="auto">
          <a:xfrm>
            <a:off x="4716016" y="1239664"/>
            <a:ext cx="4343400" cy="2211387"/>
          </a:xfrm>
          <a:prstGeom prst="rect">
            <a:avLst/>
          </a:prstGeom>
          <a:noFill/>
          <a:ln w="19050">
            <a:solidFill>
              <a:srgbClr val="3366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lnSpc>
                <a:spcPct val="80000"/>
              </a:lnSpc>
              <a:spcBef>
                <a:spcPct val="50000"/>
              </a:spcBef>
            </a:pPr>
            <a:r>
              <a:rPr lang="fr-FR" altLang="fr-FR" sz="1600">
                <a:solidFill>
                  <a:srgbClr val="336600"/>
                </a:solidFill>
                <a:latin typeface="Arial" panose="020B0604020202020204" pitchFamily="34" charset="0"/>
                <a:cs typeface="Arial" panose="020B0604020202020204" pitchFamily="34" charset="0"/>
              </a:rPr>
              <a:t>Disponibilités Début			</a:t>
            </a:r>
            <a:r>
              <a:rPr lang="fr-FR" altLang="fr-FR" sz="1600" b="1">
                <a:solidFill>
                  <a:srgbClr val="336600"/>
                </a:solidFill>
                <a:latin typeface="Arial" panose="020B0604020202020204" pitchFamily="34" charset="0"/>
                <a:cs typeface="Arial" panose="020B0604020202020204" pitchFamily="34" charset="0"/>
              </a:rPr>
              <a:t>15</a:t>
            </a:r>
            <a:endParaRPr lang="fr-FR" altLang="fr-FR" sz="1600">
              <a:solidFill>
                <a:srgbClr val="336600"/>
              </a:solidFill>
              <a:latin typeface="Arial" panose="020B0604020202020204" pitchFamily="34" charset="0"/>
              <a:cs typeface="Arial" panose="020B0604020202020204" pitchFamily="34" charset="0"/>
            </a:endParaRPr>
          </a:p>
          <a:p>
            <a:pPr algn="l">
              <a:lnSpc>
                <a:spcPct val="80000"/>
              </a:lnSpc>
              <a:spcBef>
                <a:spcPct val="50000"/>
              </a:spcBef>
            </a:pPr>
            <a:r>
              <a:rPr lang="fr-FR" altLang="fr-FR" sz="1600" b="1" u="sng">
                <a:solidFill>
                  <a:srgbClr val="336600"/>
                </a:solidFill>
                <a:latin typeface="Arial" panose="020B0604020202020204" pitchFamily="34" charset="0"/>
                <a:cs typeface="Arial" panose="020B0604020202020204" pitchFamily="34" charset="0"/>
              </a:rPr>
              <a:t>ENTREES</a:t>
            </a:r>
            <a:endParaRPr lang="fr-FR" altLang="fr-FR" sz="1600">
              <a:solidFill>
                <a:srgbClr val="336600"/>
              </a:solidFill>
              <a:latin typeface="Arial" panose="020B0604020202020204" pitchFamily="34" charset="0"/>
              <a:cs typeface="Arial" panose="020B0604020202020204" pitchFamily="34" charset="0"/>
            </a:endParaRPr>
          </a:p>
          <a:p>
            <a:pPr algn="l">
              <a:lnSpc>
                <a:spcPct val="80000"/>
              </a:lnSpc>
              <a:spcBef>
                <a:spcPct val="50000"/>
              </a:spcBef>
            </a:pPr>
            <a:r>
              <a:rPr lang="fr-FR" altLang="fr-FR" sz="1600">
                <a:solidFill>
                  <a:srgbClr val="336600"/>
                </a:solidFill>
                <a:latin typeface="Arial" panose="020B0604020202020204" pitchFamily="34" charset="0"/>
                <a:cs typeface="Arial" panose="020B0604020202020204" pitchFamily="34" charset="0"/>
              </a:rPr>
              <a:t>Ventes au comptant			</a:t>
            </a:r>
            <a:r>
              <a:rPr lang="fr-FR" altLang="fr-FR" sz="1600" b="1">
                <a:solidFill>
                  <a:srgbClr val="336600"/>
                </a:solidFill>
                <a:latin typeface="Arial" panose="020B0604020202020204" pitchFamily="34" charset="0"/>
                <a:cs typeface="Arial" panose="020B0604020202020204" pitchFamily="34" charset="0"/>
              </a:rPr>
              <a:t>30</a:t>
            </a:r>
            <a:endParaRPr lang="fr-FR" altLang="fr-FR" sz="1600">
              <a:solidFill>
                <a:srgbClr val="336600"/>
              </a:solidFill>
              <a:latin typeface="Arial" panose="020B0604020202020204" pitchFamily="34" charset="0"/>
              <a:cs typeface="Arial" panose="020B0604020202020204" pitchFamily="34" charset="0"/>
            </a:endParaRPr>
          </a:p>
          <a:p>
            <a:pPr algn="l">
              <a:lnSpc>
                <a:spcPct val="80000"/>
              </a:lnSpc>
              <a:spcBef>
                <a:spcPct val="50000"/>
              </a:spcBef>
            </a:pPr>
            <a:r>
              <a:rPr lang="fr-FR" altLang="fr-FR" sz="1600">
                <a:solidFill>
                  <a:srgbClr val="336600"/>
                </a:solidFill>
                <a:latin typeface="Arial" panose="020B0604020202020204" pitchFamily="34" charset="0"/>
                <a:cs typeface="Arial" panose="020B0604020202020204" pitchFamily="34" charset="0"/>
              </a:rPr>
              <a:t>Recouvrement créances clients	  </a:t>
            </a:r>
            <a:r>
              <a:rPr lang="fr-FR" altLang="fr-FR" sz="1600" b="1">
                <a:solidFill>
                  <a:srgbClr val="336600"/>
                </a:solidFill>
                <a:latin typeface="Arial" panose="020B0604020202020204" pitchFamily="34" charset="0"/>
                <a:cs typeface="Arial" panose="020B0604020202020204" pitchFamily="34" charset="0"/>
              </a:rPr>
              <a:t>5</a:t>
            </a:r>
            <a:endParaRPr lang="fr-FR" altLang="fr-FR" sz="1600">
              <a:solidFill>
                <a:srgbClr val="336600"/>
              </a:solidFill>
              <a:latin typeface="Arial" panose="020B0604020202020204" pitchFamily="34" charset="0"/>
              <a:cs typeface="Arial" panose="020B0604020202020204" pitchFamily="34" charset="0"/>
            </a:endParaRPr>
          </a:p>
          <a:p>
            <a:pPr algn="l">
              <a:lnSpc>
                <a:spcPct val="80000"/>
              </a:lnSpc>
              <a:spcBef>
                <a:spcPct val="50000"/>
              </a:spcBef>
            </a:pPr>
            <a:r>
              <a:rPr lang="fr-FR" altLang="fr-FR" sz="1600" b="1" u="sng">
                <a:solidFill>
                  <a:srgbClr val="336600"/>
                </a:solidFill>
                <a:latin typeface="Arial" panose="020B0604020202020204" pitchFamily="34" charset="0"/>
                <a:cs typeface="Arial" panose="020B0604020202020204" pitchFamily="34" charset="0"/>
              </a:rPr>
              <a:t>SORTIES</a:t>
            </a:r>
          </a:p>
          <a:p>
            <a:pPr algn="l">
              <a:lnSpc>
                <a:spcPct val="80000"/>
              </a:lnSpc>
              <a:spcBef>
                <a:spcPct val="50000"/>
              </a:spcBef>
            </a:pPr>
            <a:r>
              <a:rPr lang="fr-FR" altLang="fr-FR" sz="1600">
                <a:solidFill>
                  <a:srgbClr val="336600"/>
                </a:solidFill>
                <a:latin typeface="Arial" panose="020B0604020202020204" pitchFamily="34" charset="0"/>
                <a:cs typeface="Arial" panose="020B0604020202020204" pitchFamily="34" charset="0"/>
              </a:rPr>
              <a:t>Achats payés au comptant		  </a:t>
            </a:r>
            <a:r>
              <a:rPr lang="fr-FR" altLang="fr-FR" sz="1600" b="1">
                <a:solidFill>
                  <a:srgbClr val="336600"/>
                </a:solidFill>
                <a:latin typeface="Arial" panose="020B0604020202020204" pitchFamily="34" charset="0"/>
                <a:cs typeface="Arial" panose="020B0604020202020204" pitchFamily="34" charset="0"/>
              </a:rPr>
              <a:t>0</a:t>
            </a:r>
            <a:endParaRPr lang="fr-FR" altLang="fr-FR" sz="1600">
              <a:solidFill>
                <a:srgbClr val="336600"/>
              </a:solidFill>
              <a:latin typeface="Arial" panose="020B0604020202020204" pitchFamily="34" charset="0"/>
              <a:cs typeface="Arial" panose="020B0604020202020204" pitchFamily="34" charset="0"/>
            </a:endParaRPr>
          </a:p>
          <a:p>
            <a:pPr algn="l">
              <a:lnSpc>
                <a:spcPct val="80000"/>
              </a:lnSpc>
              <a:spcBef>
                <a:spcPct val="50000"/>
              </a:spcBef>
            </a:pPr>
            <a:r>
              <a:rPr lang="fr-FR" altLang="fr-FR" sz="1600">
                <a:solidFill>
                  <a:srgbClr val="336600"/>
                </a:solidFill>
                <a:latin typeface="Arial" panose="020B0604020202020204" pitchFamily="34" charset="0"/>
                <a:cs typeface="Arial" panose="020B0604020202020204" pitchFamily="34" charset="0"/>
              </a:rPr>
              <a:t>Disponibilités FIN			</a:t>
            </a:r>
            <a:r>
              <a:rPr lang="fr-FR" altLang="fr-FR" sz="1600" b="1">
                <a:solidFill>
                  <a:srgbClr val="336600"/>
                </a:solidFill>
                <a:latin typeface="Arial" panose="020B0604020202020204" pitchFamily="34" charset="0"/>
                <a:cs typeface="Arial" panose="020B0604020202020204" pitchFamily="34" charset="0"/>
              </a:rPr>
              <a:t>50</a:t>
            </a:r>
            <a:endParaRPr lang="fr-FR" altLang="fr-FR" sz="1600">
              <a:solidFill>
                <a:srgbClr val="336600"/>
              </a:solidFill>
              <a:latin typeface="Arial" panose="020B0604020202020204" pitchFamily="34" charset="0"/>
              <a:cs typeface="Arial" panose="020B0604020202020204" pitchFamily="34" charset="0"/>
            </a:endParaRPr>
          </a:p>
        </p:txBody>
      </p:sp>
      <p:sp>
        <p:nvSpPr>
          <p:cNvPr id="32" name="Text Box 9" descr="20%">
            <a:extLst>
              <a:ext uri="{FF2B5EF4-FFF2-40B4-BE49-F238E27FC236}">
                <a16:creationId xmlns:a16="http://schemas.microsoft.com/office/drawing/2014/main" id="{AEA7169B-0317-4421-A4C8-9C5DB6250FF5}"/>
              </a:ext>
            </a:extLst>
          </p:cNvPr>
          <p:cNvSpPr txBox="1">
            <a:spLocks noChangeArrowheads="1"/>
          </p:cNvSpPr>
          <p:nvPr/>
        </p:nvSpPr>
        <p:spPr bwMode="auto">
          <a:xfrm>
            <a:off x="4716016" y="3533601"/>
            <a:ext cx="4343400" cy="338554"/>
          </a:xfrm>
          <a:prstGeom prst="rect">
            <a:avLst/>
          </a:prstGeom>
          <a:pattFill prst="pct20">
            <a:fgClr>
              <a:srgbClr val="000099"/>
            </a:fgClr>
            <a:bgClr>
              <a:srgbClr val="FFFFFF"/>
            </a:bgClr>
          </a:pattFill>
          <a:ln w="19050">
            <a:solidFill>
              <a:srgbClr val="000099"/>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spcBef>
                <a:spcPct val="50000"/>
              </a:spcBef>
            </a:pPr>
            <a:r>
              <a:rPr lang="fr-FR" altLang="fr-FR" sz="1600" b="1">
                <a:solidFill>
                  <a:srgbClr val="000099"/>
                </a:solidFill>
                <a:latin typeface="Arial" panose="020B0604020202020204" pitchFamily="34" charset="0"/>
                <a:cs typeface="Arial" panose="020B0604020202020204" pitchFamily="34" charset="0"/>
              </a:rPr>
              <a:t>BILAN</a:t>
            </a:r>
          </a:p>
        </p:txBody>
      </p:sp>
      <p:sp>
        <p:nvSpPr>
          <p:cNvPr id="33" name="Text Box 10">
            <a:extLst>
              <a:ext uri="{FF2B5EF4-FFF2-40B4-BE49-F238E27FC236}">
                <a16:creationId xmlns:a16="http://schemas.microsoft.com/office/drawing/2014/main" id="{24F51C19-FFA2-44E9-AADE-9D33FDA705BC}"/>
              </a:ext>
            </a:extLst>
          </p:cNvPr>
          <p:cNvSpPr txBox="1">
            <a:spLocks noChangeArrowheads="1"/>
          </p:cNvSpPr>
          <p:nvPr/>
        </p:nvSpPr>
        <p:spPr bwMode="auto">
          <a:xfrm>
            <a:off x="4716016" y="3887614"/>
            <a:ext cx="4343400" cy="2925762"/>
          </a:xfrm>
          <a:prstGeom prst="rect">
            <a:avLst/>
          </a:prstGeom>
          <a:noFill/>
          <a:ln w="19050">
            <a:solidFill>
              <a:srgbClr val="000099"/>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lnSpc>
                <a:spcPct val="70000"/>
              </a:lnSpc>
              <a:spcBef>
                <a:spcPct val="50000"/>
              </a:spcBef>
            </a:pPr>
            <a:r>
              <a:rPr lang="fr-FR" altLang="fr-FR" sz="1600" b="1" u="sng">
                <a:solidFill>
                  <a:srgbClr val="000099"/>
                </a:solidFill>
                <a:latin typeface="Arial" panose="020B0604020202020204" pitchFamily="34" charset="0"/>
                <a:cs typeface="Arial" panose="020B0604020202020204" pitchFamily="34" charset="0"/>
              </a:rPr>
              <a:t>ACTIF</a:t>
            </a:r>
          </a:p>
          <a:p>
            <a:pPr algn="l">
              <a:lnSpc>
                <a:spcPct val="70000"/>
              </a:lnSpc>
              <a:spcBef>
                <a:spcPct val="50000"/>
              </a:spcBef>
            </a:pPr>
            <a:r>
              <a:rPr lang="fr-FR" altLang="fr-FR" sz="1600">
                <a:solidFill>
                  <a:srgbClr val="000099"/>
                </a:solidFill>
                <a:latin typeface="Arial" panose="020B0604020202020204" pitchFamily="34" charset="0"/>
                <a:cs typeface="Arial" panose="020B0604020202020204" pitchFamily="34" charset="0"/>
              </a:rPr>
              <a:t>   Créances clients			</a:t>
            </a:r>
            <a:r>
              <a:rPr lang="fr-FR" altLang="fr-FR" sz="1600" b="1">
                <a:solidFill>
                  <a:srgbClr val="000099"/>
                </a:solidFill>
                <a:latin typeface="Arial" panose="020B0604020202020204" pitchFamily="34" charset="0"/>
                <a:cs typeface="Arial" panose="020B0604020202020204" pitchFamily="34" charset="0"/>
              </a:rPr>
              <a:t>20</a:t>
            </a:r>
            <a:endParaRPr lang="fr-FR" altLang="fr-FR" sz="1600">
              <a:solidFill>
                <a:srgbClr val="000099"/>
              </a:solidFill>
              <a:latin typeface="Arial" panose="020B0604020202020204" pitchFamily="34" charset="0"/>
              <a:cs typeface="Arial" panose="020B0604020202020204" pitchFamily="34" charset="0"/>
            </a:endParaRPr>
          </a:p>
          <a:p>
            <a:pPr algn="l">
              <a:lnSpc>
                <a:spcPct val="70000"/>
              </a:lnSpc>
              <a:spcBef>
                <a:spcPct val="50000"/>
              </a:spcBef>
            </a:pPr>
            <a:r>
              <a:rPr lang="fr-FR" altLang="fr-FR" sz="1600">
                <a:solidFill>
                  <a:srgbClr val="000099"/>
                </a:solidFill>
                <a:latin typeface="Arial" panose="020B0604020202020204" pitchFamily="34" charset="0"/>
                <a:cs typeface="Arial" panose="020B0604020202020204" pitchFamily="34" charset="0"/>
              </a:rPr>
              <a:t>   Disponibilités			</a:t>
            </a:r>
            <a:r>
              <a:rPr lang="fr-FR" altLang="fr-FR" sz="1600" b="1">
                <a:solidFill>
                  <a:srgbClr val="000099"/>
                </a:solidFill>
                <a:latin typeface="Arial" panose="020B0604020202020204" pitchFamily="34" charset="0"/>
                <a:cs typeface="Arial" panose="020B0604020202020204" pitchFamily="34" charset="0"/>
              </a:rPr>
              <a:t>50</a:t>
            </a:r>
            <a:endParaRPr lang="fr-FR" altLang="fr-FR" sz="1600">
              <a:solidFill>
                <a:srgbClr val="000099"/>
              </a:solidFill>
              <a:latin typeface="Arial" panose="020B0604020202020204" pitchFamily="34" charset="0"/>
              <a:cs typeface="Arial" panose="020B0604020202020204" pitchFamily="34" charset="0"/>
            </a:endParaRPr>
          </a:p>
          <a:p>
            <a:pPr algn="l">
              <a:lnSpc>
                <a:spcPct val="70000"/>
              </a:lnSpc>
              <a:spcBef>
                <a:spcPct val="50000"/>
              </a:spcBef>
            </a:pPr>
            <a:r>
              <a:rPr lang="fr-FR" altLang="fr-FR" sz="1600">
                <a:solidFill>
                  <a:srgbClr val="000099"/>
                </a:solidFill>
                <a:latin typeface="Arial" panose="020B0604020202020204" pitchFamily="34" charset="0"/>
                <a:cs typeface="Arial" panose="020B0604020202020204" pitchFamily="34" charset="0"/>
              </a:rPr>
              <a:t>   Actif total			</a:t>
            </a:r>
            <a:r>
              <a:rPr lang="fr-FR" altLang="fr-FR" sz="1600" b="1">
                <a:solidFill>
                  <a:srgbClr val="000099"/>
                </a:solidFill>
                <a:latin typeface="Arial" panose="020B0604020202020204" pitchFamily="34" charset="0"/>
                <a:cs typeface="Arial" panose="020B0604020202020204" pitchFamily="34" charset="0"/>
              </a:rPr>
              <a:t>70</a:t>
            </a:r>
            <a:endParaRPr lang="fr-FR" altLang="fr-FR" sz="1600">
              <a:solidFill>
                <a:srgbClr val="000099"/>
              </a:solidFill>
              <a:latin typeface="Arial" panose="020B0604020202020204" pitchFamily="34" charset="0"/>
              <a:cs typeface="Arial" panose="020B0604020202020204" pitchFamily="34" charset="0"/>
            </a:endParaRPr>
          </a:p>
          <a:p>
            <a:pPr algn="l">
              <a:lnSpc>
                <a:spcPct val="70000"/>
              </a:lnSpc>
              <a:spcBef>
                <a:spcPct val="50000"/>
              </a:spcBef>
            </a:pPr>
            <a:r>
              <a:rPr lang="fr-FR" altLang="fr-FR" sz="1600" b="1" u="sng">
                <a:solidFill>
                  <a:srgbClr val="000099"/>
                </a:solidFill>
                <a:latin typeface="Arial" panose="020B0604020202020204" pitchFamily="34" charset="0"/>
                <a:cs typeface="Arial" panose="020B0604020202020204" pitchFamily="34" charset="0"/>
              </a:rPr>
              <a:t>PASSIF</a:t>
            </a:r>
            <a:endParaRPr lang="fr-FR" altLang="fr-FR" sz="1600">
              <a:solidFill>
                <a:srgbClr val="000099"/>
              </a:solidFill>
              <a:latin typeface="Arial" panose="020B0604020202020204" pitchFamily="34" charset="0"/>
              <a:cs typeface="Arial" panose="020B0604020202020204" pitchFamily="34" charset="0"/>
            </a:endParaRPr>
          </a:p>
          <a:p>
            <a:pPr algn="l">
              <a:lnSpc>
                <a:spcPct val="70000"/>
              </a:lnSpc>
              <a:spcBef>
                <a:spcPct val="50000"/>
              </a:spcBef>
            </a:pPr>
            <a:r>
              <a:rPr lang="fr-FR" altLang="fr-FR" sz="1600">
                <a:solidFill>
                  <a:srgbClr val="000099"/>
                </a:solidFill>
                <a:latin typeface="Arial" panose="020B0604020202020204" pitchFamily="34" charset="0"/>
                <a:cs typeface="Arial" panose="020B0604020202020204" pitchFamily="34" charset="0"/>
              </a:rPr>
              <a:t>   Capital social			</a:t>
            </a:r>
            <a:r>
              <a:rPr lang="fr-FR" altLang="fr-FR" sz="1600" b="1">
                <a:solidFill>
                  <a:srgbClr val="000099"/>
                </a:solidFill>
                <a:latin typeface="Arial" panose="020B0604020202020204" pitchFamily="34" charset="0"/>
                <a:cs typeface="Arial" panose="020B0604020202020204" pitchFamily="34" charset="0"/>
              </a:rPr>
              <a:t>11</a:t>
            </a:r>
            <a:endParaRPr lang="fr-FR" altLang="fr-FR" sz="1600">
              <a:solidFill>
                <a:srgbClr val="000099"/>
              </a:solidFill>
              <a:latin typeface="Arial" panose="020B0604020202020204" pitchFamily="34" charset="0"/>
              <a:cs typeface="Arial" panose="020B0604020202020204" pitchFamily="34" charset="0"/>
            </a:endParaRPr>
          </a:p>
          <a:p>
            <a:pPr algn="l">
              <a:lnSpc>
                <a:spcPct val="70000"/>
              </a:lnSpc>
              <a:spcBef>
                <a:spcPct val="50000"/>
              </a:spcBef>
            </a:pPr>
            <a:r>
              <a:rPr lang="fr-FR" altLang="fr-FR" sz="1600">
                <a:solidFill>
                  <a:srgbClr val="000099"/>
                </a:solidFill>
                <a:latin typeface="Arial" panose="020B0604020202020204" pitchFamily="34" charset="0"/>
                <a:cs typeface="Arial" panose="020B0604020202020204" pitchFamily="34" charset="0"/>
              </a:rPr>
              <a:t>   Réserves			  </a:t>
            </a:r>
            <a:r>
              <a:rPr lang="fr-FR" altLang="fr-FR" sz="1600" b="1">
                <a:solidFill>
                  <a:srgbClr val="000099"/>
                </a:solidFill>
                <a:latin typeface="Arial" panose="020B0604020202020204" pitchFamily="34" charset="0"/>
                <a:cs typeface="Arial" panose="020B0604020202020204" pitchFamily="34" charset="0"/>
              </a:rPr>
              <a:t>9</a:t>
            </a:r>
            <a:endParaRPr lang="fr-FR" altLang="fr-FR" sz="1600">
              <a:solidFill>
                <a:srgbClr val="000099"/>
              </a:solidFill>
              <a:latin typeface="Arial" panose="020B0604020202020204" pitchFamily="34" charset="0"/>
              <a:cs typeface="Arial" panose="020B0604020202020204" pitchFamily="34" charset="0"/>
            </a:endParaRPr>
          </a:p>
          <a:p>
            <a:pPr algn="l">
              <a:lnSpc>
                <a:spcPct val="70000"/>
              </a:lnSpc>
              <a:spcBef>
                <a:spcPct val="50000"/>
              </a:spcBef>
            </a:pPr>
            <a:r>
              <a:rPr lang="fr-FR" altLang="fr-FR" sz="1600">
                <a:solidFill>
                  <a:srgbClr val="000099"/>
                </a:solidFill>
                <a:latin typeface="Arial" panose="020B0604020202020204" pitchFamily="34" charset="0"/>
                <a:cs typeface="Arial" panose="020B0604020202020204" pitchFamily="34" charset="0"/>
              </a:rPr>
              <a:t>   Bénéfice / perte (du jour)		</a:t>
            </a:r>
            <a:r>
              <a:rPr lang="fr-FR" altLang="fr-FR" sz="1600" b="1">
                <a:solidFill>
                  <a:srgbClr val="000099"/>
                </a:solidFill>
                <a:latin typeface="Arial" panose="020B0604020202020204" pitchFamily="34" charset="0"/>
                <a:cs typeface="Arial" panose="020B0604020202020204" pitchFamily="34" charset="0"/>
              </a:rPr>
              <a:t>15</a:t>
            </a:r>
            <a:endParaRPr lang="fr-FR" altLang="fr-FR" sz="1600">
              <a:solidFill>
                <a:srgbClr val="000099"/>
              </a:solidFill>
              <a:latin typeface="Arial" panose="020B0604020202020204" pitchFamily="34" charset="0"/>
              <a:cs typeface="Arial" panose="020B0604020202020204" pitchFamily="34" charset="0"/>
            </a:endParaRPr>
          </a:p>
          <a:p>
            <a:pPr algn="l">
              <a:lnSpc>
                <a:spcPct val="70000"/>
              </a:lnSpc>
              <a:spcBef>
                <a:spcPct val="50000"/>
              </a:spcBef>
            </a:pPr>
            <a:r>
              <a:rPr lang="fr-FR" altLang="fr-FR" sz="1600">
                <a:solidFill>
                  <a:srgbClr val="000099"/>
                </a:solidFill>
                <a:latin typeface="Arial" panose="020B0604020202020204" pitchFamily="34" charset="0"/>
                <a:cs typeface="Arial" panose="020B0604020202020204" pitchFamily="34" charset="0"/>
              </a:rPr>
              <a:t>   Crédit fournisseur			</a:t>
            </a:r>
            <a:r>
              <a:rPr lang="fr-FR" altLang="fr-FR" sz="1600" b="1">
                <a:solidFill>
                  <a:srgbClr val="000099"/>
                </a:solidFill>
                <a:latin typeface="Arial" panose="020B0604020202020204" pitchFamily="34" charset="0"/>
                <a:cs typeface="Arial" panose="020B0604020202020204" pitchFamily="34" charset="0"/>
              </a:rPr>
              <a:t>35</a:t>
            </a:r>
            <a:endParaRPr lang="fr-FR" altLang="fr-FR" sz="1600">
              <a:solidFill>
                <a:srgbClr val="000099"/>
              </a:solidFill>
              <a:latin typeface="Arial" panose="020B0604020202020204" pitchFamily="34" charset="0"/>
              <a:cs typeface="Arial" panose="020B0604020202020204" pitchFamily="34" charset="0"/>
            </a:endParaRPr>
          </a:p>
          <a:p>
            <a:pPr algn="l">
              <a:lnSpc>
                <a:spcPct val="70000"/>
              </a:lnSpc>
              <a:spcBef>
                <a:spcPct val="50000"/>
              </a:spcBef>
            </a:pPr>
            <a:r>
              <a:rPr lang="fr-FR" altLang="fr-FR" sz="1600">
                <a:solidFill>
                  <a:srgbClr val="000099"/>
                </a:solidFill>
                <a:latin typeface="Arial" panose="020B0604020202020204" pitchFamily="34" charset="0"/>
                <a:cs typeface="Arial" panose="020B0604020202020204" pitchFamily="34" charset="0"/>
              </a:rPr>
              <a:t>   Passif total			</a:t>
            </a:r>
            <a:r>
              <a:rPr lang="fr-FR" altLang="fr-FR" sz="1600" b="1">
                <a:solidFill>
                  <a:srgbClr val="000099"/>
                </a:solidFill>
                <a:latin typeface="Arial" panose="020B0604020202020204" pitchFamily="34" charset="0"/>
                <a:cs typeface="Arial" panose="020B0604020202020204" pitchFamily="34" charset="0"/>
              </a:rPr>
              <a:t>70</a:t>
            </a:r>
            <a:endParaRPr lang="fr-FR" altLang="fr-FR" sz="1600">
              <a:solidFill>
                <a:srgbClr val="000099"/>
              </a:solidFill>
              <a:latin typeface="Arial" panose="020B0604020202020204" pitchFamily="34" charset="0"/>
              <a:cs typeface="Arial" panose="020B0604020202020204" pitchFamily="34" charset="0"/>
            </a:endParaRPr>
          </a:p>
        </p:txBody>
      </p:sp>
      <p:sp>
        <p:nvSpPr>
          <p:cNvPr id="34" name="Text Box 11" descr="20%">
            <a:extLst>
              <a:ext uri="{FF2B5EF4-FFF2-40B4-BE49-F238E27FC236}">
                <a16:creationId xmlns:a16="http://schemas.microsoft.com/office/drawing/2014/main" id="{8C91C86B-F357-46FD-9C72-59A0C62A14C5}"/>
              </a:ext>
            </a:extLst>
          </p:cNvPr>
          <p:cNvSpPr txBox="1">
            <a:spLocks noChangeArrowheads="1"/>
          </p:cNvSpPr>
          <p:nvPr/>
        </p:nvSpPr>
        <p:spPr bwMode="auto">
          <a:xfrm>
            <a:off x="107504" y="4074939"/>
            <a:ext cx="4343400" cy="338554"/>
          </a:xfrm>
          <a:prstGeom prst="rect">
            <a:avLst/>
          </a:prstGeom>
          <a:pattFill prst="pct20">
            <a:fgClr>
              <a:srgbClr val="CC3300"/>
            </a:fgClr>
            <a:bgClr>
              <a:srgbClr val="FFFFFF"/>
            </a:bgClr>
          </a:pattFill>
          <a:ln w="19050">
            <a:solidFill>
              <a:srgbClr val="CC33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spcBef>
                <a:spcPct val="50000"/>
              </a:spcBef>
            </a:pPr>
            <a:r>
              <a:rPr lang="fr-FR" altLang="fr-FR" sz="1600" b="1">
                <a:solidFill>
                  <a:srgbClr val="CC3300"/>
                </a:solidFill>
                <a:latin typeface="Arial" panose="020B0604020202020204" pitchFamily="34" charset="0"/>
                <a:cs typeface="Arial" panose="020B0604020202020204" pitchFamily="34" charset="0"/>
              </a:rPr>
              <a:t>COMPTE DE RESULTATS</a:t>
            </a:r>
          </a:p>
        </p:txBody>
      </p:sp>
      <p:sp>
        <p:nvSpPr>
          <p:cNvPr id="35" name="Text Box 12">
            <a:extLst>
              <a:ext uri="{FF2B5EF4-FFF2-40B4-BE49-F238E27FC236}">
                <a16:creationId xmlns:a16="http://schemas.microsoft.com/office/drawing/2014/main" id="{10EE4C2B-249C-4E0E-B357-3503F71EE4AB}"/>
              </a:ext>
            </a:extLst>
          </p:cNvPr>
          <p:cNvSpPr txBox="1">
            <a:spLocks noChangeArrowheads="1"/>
          </p:cNvSpPr>
          <p:nvPr/>
        </p:nvSpPr>
        <p:spPr bwMode="auto">
          <a:xfrm>
            <a:off x="107504" y="4448001"/>
            <a:ext cx="4343400" cy="1089025"/>
          </a:xfrm>
          <a:prstGeom prst="rect">
            <a:avLst/>
          </a:prstGeom>
          <a:noFill/>
          <a:ln w="19050">
            <a:solidFill>
              <a:srgbClr val="CC33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spcBef>
                <a:spcPct val="50000"/>
              </a:spcBef>
            </a:pPr>
            <a:r>
              <a:rPr lang="fr-FR" altLang="fr-FR" sz="1600" dirty="0">
                <a:solidFill>
                  <a:srgbClr val="CC3300"/>
                </a:solidFill>
                <a:latin typeface="Arial" panose="020B0604020202020204" pitchFamily="34" charset="0"/>
                <a:cs typeface="Arial" panose="020B0604020202020204" pitchFamily="34" charset="0"/>
              </a:rPr>
              <a:t>Chiffres d’affaires			</a:t>
            </a:r>
            <a:r>
              <a:rPr lang="fr-FR" altLang="fr-FR" sz="1600" b="1" dirty="0">
                <a:solidFill>
                  <a:srgbClr val="CC3300"/>
                </a:solidFill>
                <a:latin typeface="Arial" panose="020B0604020202020204" pitchFamily="34" charset="0"/>
                <a:cs typeface="Arial" panose="020B0604020202020204" pitchFamily="34" charset="0"/>
              </a:rPr>
              <a:t>50</a:t>
            </a:r>
            <a:endParaRPr lang="fr-FR" altLang="fr-FR" sz="1600" dirty="0">
              <a:solidFill>
                <a:srgbClr val="CC3300"/>
              </a:solidFill>
              <a:latin typeface="Arial" panose="020B0604020202020204" pitchFamily="34" charset="0"/>
              <a:cs typeface="Arial" panose="020B0604020202020204" pitchFamily="34" charset="0"/>
            </a:endParaRPr>
          </a:p>
          <a:p>
            <a:pPr algn="l">
              <a:spcBef>
                <a:spcPct val="50000"/>
              </a:spcBef>
            </a:pPr>
            <a:r>
              <a:rPr lang="fr-FR" altLang="fr-FR" sz="1600" dirty="0">
                <a:solidFill>
                  <a:srgbClr val="CC3300"/>
                </a:solidFill>
                <a:latin typeface="Arial" panose="020B0604020202020204" pitchFamily="34" charset="0"/>
                <a:cs typeface="Arial" panose="020B0604020202020204" pitchFamily="34" charset="0"/>
              </a:rPr>
              <a:t>Coût des marchandises vendues	</a:t>
            </a:r>
            <a:r>
              <a:rPr lang="fr-FR" altLang="fr-FR" sz="1600" b="1" dirty="0">
                <a:solidFill>
                  <a:srgbClr val="CC3300"/>
                </a:solidFill>
                <a:latin typeface="Arial" panose="020B0604020202020204" pitchFamily="34" charset="0"/>
                <a:cs typeface="Arial" panose="020B0604020202020204" pitchFamily="34" charset="0"/>
              </a:rPr>
              <a:t>35</a:t>
            </a:r>
            <a:endParaRPr lang="fr-FR" altLang="fr-FR" sz="1600" dirty="0">
              <a:solidFill>
                <a:srgbClr val="CC3300"/>
              </a:solidFill>
              <a:latin typeface="Arial" panose="020B0604020202020204" pitchFamily="34" charset="0"/>
              <a:cs typeface="Arial" panose="020B0604020202020204" pitchFamily="34" charset="0"/>
            </a:endParaRPr>
          </a:p>
          <a:p>
            <a:pPr algn="l">
              <a:spcBef>
                <a:spcPct val="50000"/>
              </a:spcBef>
            </a:pPr>
            <a:r>
              <a:rPr lang="fr-FR" altLang="fr-FR" sz="1600" dirty="0">
                <a:solidFill>
                  <a:srgbClr val="CC3300"/>
                </a:solidFill>
                <a:latin typeface="Arial" panose="020B0604020202020204" pitchFamily="34" charset="0"/>
                <a:cs typeface="Arial" panose="020B0604020202020204" pitchFamily="34" charset="0"/>
              </a:rPr>
              <a:t>Bénéfice / perte (du jour)		</a:t>
            </a:r>
            <a:r>
              <a:rPr lang="fr-FR" altLang="fr-FR" sz="1600" b="1" dirty="0">
                <a:solidFill>
                  <a:srgbClr val="CC3300"/>
                </a:solidFill>
                <a:latin typeface="Arial" panose="020B0604020202020204" pitchFamily="34" charset="0"/>
                <a:cs typeface="Arial" panose="020B0604020202020204" pitchFamily="34" charset="0"/>
              </a:rPr>
              <a:t>15</a:t>
            </a:r>
            <a:endParaRPr lang="fr-FR" altLang="fr-FR" sz="1600" dirty="0">
              <a:solidFill>
                <a:srgbClr val="CC3300"/>
              </a:solidFill>
              <a:latin typeface="Arial" panose="020B0604020202020204" pitchFamily="34" charset="0"/>
              <a:cs typeface="Arial" panose="020B0604020202020204" pitchFamily="34" charset="0"/>
            </a:endParaRPr>
          </a:p>
        </p:txBody>
      </p:sp>
      <p:sp>
        <p:nvSpPr>
          <p:cNvPr id="36" name="Line 13">
            <a:extLst>
              <a:ext uri="{FF2B5EF4-FFF2-40B4-BE49-F238E27FC236}">
                <a16:creationId xmlns:a16="http://schemas.microsoft.com/office/drawing/2014/main" id="{4561EE36-891A-494E-BA67-446B3D54E774}"/>
              </a:ext>
            </a:extLst>
          </p:cNvPr>
          <p:cNvSpPr>
            <a:spLocks noChangeShapeType="1"/>
          </p:cNvSpPr>
          <p:nvPr/>
        </p:nvSpPr>
        <p:spPr bwMode="auto">
          <a:xfrm>
            <a:off x="3231704" y="5210001"/>
            <a:ext cx="1143000" cy="0"/>
          </a:xfrm>
          <a:prstGeom prst="line">
            <a:avLst/>
          </a:prstGeom>
          <a:noFill/>
          <a:ln w="25400">
            <a:solidFill>
              <a:srgbClr val="CC3300"/>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atin typeface="Arial" panose="020B0604020202020204" pitchFamily="34" charset="0"/>
              <a:cs typeface="Arial" panose="020B0604020202020204" pitchFamily="34" charset="0"/>
            </a:endParaRPr>
          </a:p>
        </p:txBody>
      </p:sp>
      <p:sp>
        <p:nvSpPr>
          <p:cNvPr id="37" name="Line 14">
            <a:extLst>
              <a:ext uri="{FF2B5EF4-FFF2-40B4-BE49-F238E27FC236}">
                <a16:creationId xmlns:a16="http://schemas.microsoft.com/office/drawing/2014/main" id="{EC8429CF-B273-428D-835C-02E21DB7A108}"/>
              </a:ext>
            </a:extLst>
          </p:cNvPr>
          <p:cNvSpPr>
            <a:spLocks noChangeShapeType="1"/>
          </p:cNvSpPr>
          <p:nvPr/>
        </p:nvSpPr>
        <p:spPr bwMode="auto">
          <a:xfrm>
            <a:off x="7764016" y="3076401"/>
            <a:ext cx="1219200" cy="0"/>
          </a:xfrm>
          <a:prstGeom prst="line">
            <a:avLst/>
          </a:prstGeom>
          <a:noFill/>
          <a:ln w="25400">
            <a:solidFill>
              <a:srgbClr val="336600"/>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atin typeface="Arial" panose="020B0604020202020204" pitchFamily="34" charset="0"/>
              <a:cs typeface="Arial" panose="020B0604020202020204" pitchFamily="34" charset="0"/>
            </a:endParaRPr>
          </a:p>
        </p:txBody>
      </p:sp>
      <p:sp>
        <p:nvSpPr>
          <p:cNvPr id="38" name="Line 15">
            <a:extLst>
              <a:ext uri="{FF2B5EF4-FFF2-40B4-BE49-F238E27FC236}">
                <a16:creationId xmlns:a16="http://schemas.microsoft.com/office/drawing/2014/main" id="{AB79A8C2-D577-4951-AEC9-1AB0435E6027}"/>
              </a:ext>
            </a:extLst>
          </p:cNvPr>
          <p:cNvSpPr>
            <a:spLocks noChangeShapeType="1"/>
          </p:cNvSpPr>
          <p:nvPr/>
        </p:nvSpPr>
        <p:spPr bwMode="auto">
          <a:xfrm>
            <a:off x="7764016" y="4752801"/>
            <a:ext cx="1219200" cy="0"/>
          </a:xfrm>
          <a:prstGeom prst="line">
            <a:avLst/>
          </a:prstGeom>
          <a:noFill/>
          <a:ln w="25400">
            <a:solidFill>
              <a:srgbClr val="000099"/>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atin typeface="Arial" panose="020B0604020202020204" pitchFamily="34" charset="0"/>
              <a:cs typeface="Arial" panose="020B0604020202020204" pitchFamily="34" charset="0"/>
            </a:endParaRPr>
          </a:p>
        </p:txBody>
      </p:sp>
      <p:sp>
        <p:nvSpPr>
          <p:cNvPr id="39" name="Line 16">
            <a:extLst>
              <a:ext uri="{FF2B5EF4-FFF2-40B4-BE49-F238E27FC236}">
                <a16:creationId xmlns:a16="http://schemas.microsoft.com/office/drawing/2014/main" id="{7B62806D-2D8A-4F1E-89EC-2DD29E2005E5}"/>
              </a:ext>
            </a:extLst>
          </p:cNvPr>
          <p:cNvSpPr>
            <a:spLocks noChangeShapeType="1"/>
          </p:cNvSpPr>
          <p:nvPr/>
        </p:nvSpPr>
        <p:spPr bwMode="auto">
          <a:xfrm>
            <a:off x="7764016" y="6505401"/>
            <a:ext cx="1219200" cy="0"/>
          </a:xfrm>
          <a:prstGeom prst="line">
            <a:avLst/>
          </a:prstGeom>
          <a:noFill/>
          <a:ln w="25400">
            <a:solidFill>
              <a:srgbClr val="000099"/>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atin typeface="Arial" panose="020B0604020202020204" pitchFamily="34" charset="0"/>
              <a:cs typeface="Arial" panose="020B0604020202020204" pitchFamily="34" charset="0"/>
            </a:endParaRPr>
          </a:p>
        </p:txBody>
      </p:sp>
      <p:sp>
        <p:nvSpPr>
          <p:cNvPr id="40" name="Line 17">
            <a:extLst>
              <a:ext uri="{FF2B5EF4-FFF2-40B4-BE49-F238E27FC236}">
                <a16:creationId xmlns:a16="http://schemas.microsoft.com/office/drawing/2014/main" id="{39232DD0-575B-43C5-A591-420EBE696B24}"/>
              </a:ext>
            </a:extLst>
          </p:cNvPr>
          <p:cNvSpPr>
            <a:spLocks noChangeShapeType="1"/>
          </p:cNvSpPr>
          <p:nvPr/>
        </p:nvSpPr>
        <p:spPr bwMode="auto">
          <a:xfrm>
            <a:off x="3307904" y="3609801"/>
            <a:ext cx="1143000" cy="0"/>
          </a:xfrm>
          <a:prstGeom prst="line">
            <a:avLst/>
          </a:prstGeom>
          <a:noFill/>
          <a:ln w="25400">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243123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6603" y="456350"/>
            <a:ext cx="4495800" cy="830997"/>
          </a:xfrm>
          <a:prstGeom prst="rect">
            <a:avLst/>
          </a:prstGeom>
        </p:spPr>
        <p:txBody>
          <a:bodyPr wrap="square">
            <a:spAutoFit/>
          </a:bodyPr>
          <a:lstStyle/>
          <a:p>
            <a:pPr algn="r"/>
            <a:r>
              <a:rPr lang="fr-FR" sz="2400" b="1" dirty="0">
                <a:solidFill>
                  <a:srgbClr val="009900"/>
                </a:solidFill>
                <a:latin typeface="Arial" panose="020B0604020202020204" pitchFamily="34" charset="0"/>
                <a:cs typeface="Arial" panose="020B0604020202020204" pitchFamily="34" charset="0"/>
              </a:rPr>
              <a:t>Quatrième jour :</a:t>
            </a:r>
            <a:br>
              <a:rPr lang="fr-FR" sz="2400" b="1" dirty="0">
                <a:solidFill>
                  <a:srgbClr val="009900"/>
                </a:solidFill>
                <a:latin typeface="Arial" panose="020B0604020202020204" pitchFamily="34" charset="0"/>
                <a:cs typeface="Arial" panose="020B0604020202020204" pitchFamily="34" charset="0"/>
              </a:rPr>
            </a:br>
            <a:r>
              <a:rPr lang="fr-FR" sz="2400" b="1" dirty="0">
                <a:solidFill>
                  <a:srgbClr val="009900"/>
                </a:solidFill>
                <a:latin typeface="Arial" panose="020B0604020202020204" pitchFamily="34" charset="0"/>
                <a:cs typeface="Arial" panose="020B0604020202020204" pitchFamily="34" charset="0"/>
              </a:rPr>
              <a:t>les coûts fixes de la période</a:t>
            </a:r>
          </a:p>
        </p:txBody>
      </p:sp>
      <p:sp>
        <p:nvSpPr>
          <p:cNvPr id="18" name="Text Box 21" descr="20%">
            <a:extLst>
              <a:ext uri="{FF2B5EF4-FFF2-40B4-BE49-F238E27FC236}">
                <a16:creationId xmlns:a16="http://schemas.microsoft.com/office/drawing/2014/main" id="{8DAF6533-A74D-48A9-B7F7-E6ACE1251505}"/>
              </a:ext>
            </a:extLst>
          </p:cNvPr>
          <p:cNvSpPr txBox="1">
            <a:spLocks noChangeArrowheads="1"/>
          </p:cNvSpPr>
          <p:nvPr/>
        </p:nvSpPr>
        <p:spPr bwMode="auto">
          <a:xfrm>
            <a:off x="107504" y="1472009"/>
            <a:ext cx="4343400" cy="338554"/>
          </a:xfrm>
          <a:prstGeom prst="rect">
            <a:avLst/>
          </a:prstGeom>
          <a:pattFill prst="pct20">
            <a:fgClr>
              <a:srgbClr val="000000"/>
            </a:fgClr>
            <a:bgClr>
              <a:srgbClr val="FFFFFF"/>
            </a:bgClr>
          </a:patt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spcBef>
                <a:spcPct val="50000"/>
              </a:spcBef>
            </a:pPr>
            <a:r>
              <a:rPr lang="fr-FR" altLang="fr-FR" sz="1600" b="1">
                <a:latin typeface="Arial" panose="020B0604020202020204" pitchFamily="34" charset="0"/>
                <a:cs typeface="Arial" panose="020B0604020202020204" pitchFamily="34" charset="0"/>
              </a:rPr>
              <a:t>DONNEES</a:t>
            </a:r>
          </a:p>
        </p:txBody>
      </p:sp>
      <p:sp>
        <p:nvSpPr>
          <p:cNvPr id="19" name="Text Box 22">
            <a:extLst>
              <a:ext uri="{FF2B5EF4-FFF2-40B4-BE49-F238E27FC236}">
                <a16:creationId xmlns:a16="http://schemas.microsoft.com/office/drawing/2014/main" id="{FC2FF336-277E-4D80-84E3-1DF83ED915EE}"/>
              </a:ext>
            </a:extLst>
          </p:cNvPr>
          <p:cNvSpPr txBox="1">
            <a:spLocks noChangeArrowheads="1"/>
          </p:cNvSpPr>
          <p:nvPr/>
        </p:nvSpPr>
        <p:spPr bwMode="auto">
          <a:xfrm>
            <a:off x="107504" y="1853009"/>
            <a:ext cx="4343400" cy="2732088"/>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lnSpc>
                <a:spcPct val="90000"/>
              </a:lnSpc>
              <a:spcBef>
                <a:spcPct val="50000"/>
              </a:spcBef>
            </a:pPr>
            <a:r>
              <a:rPr lang="fr-FR" altLang="fr-FR" sz="1600" dirty="0">
                <a:latin typeface="Arial" panose="020B0604020202020204" pitchFamily="34" charset="0"/>
                <a:cs typeface="Arial" panose="020B0604020202020204" pitchFamily="34" charset="0"/>
              </a:rPr>
              <a:t>Coût d’une cruche			    7</a:t>
            </a:r>
          </a:p>
          <a:p>
            <a:pPr algn="l">
              <a:lnSpc>
                <a:spcPct val="90000"/>
              </a:lnSpc>
              <a:spcBef>
                <a:spcPct val="50000"/>
              </a:spcBef>
            </a:pPr>
            <a:r>
              <a:rPr lang="fr-FR" altLang="fr-FR" sz="1600" dirty="0">
                <a:latin typeface="Arial" panose="020B0604020202020204" pitchFamily="34" charset="0"/>
                <a:cs typeface="Arial" panose="020B0604020202020204" pitchFamily="34" charset="0"/>
              </a:rPr>
              <a:t>Nombre de verres par cruche		  10</a:t>
            </a:r>
          </a:p>
          <a:p>
            <a:pPr algn="l">
              <a:lnSpc>
                <a:spcPct val="90000"/>
              </a:lnSpc>
              <a:spcBef>
                <a:spcPct val="50000"/>
              </a:spcBef>
            </a:pPr>
            <a:r>
              <a:rPr lang="fr-FR" altLang="fr-FR" sz="1600" dirty="0">
                <a:latin typeface="Arial" panose="020B0604020202020204" pitchFamily="34" charset="0"/>
                <a:cs typeface="Arial" panose="020B0604020202020204" pitchFamily="34" charset="0"/>
              </a:rPr>
              <a:t>Prix de vente du verre		    1</a:t>
            </a:r>
          </a:p>
          <a:p>
            <a:pPr algn="l">
              <a:lnSpc>
                <a:spcPct val="90000"/>
              </a:lnSpc>
              <a:spcBef>
                <a:spcPct val="50000"/>
              </a:spcBef>
            </a:pPr>
            <a:r>
              <a:rPr lang="fr-FR" altLang="fr-FR" sz="1600" dirty="0">
                <a:latin typeface="Arial" panose="020B0604020202020204" pitchFamily="34" charset="0"/>
                <a:cs typeface="Arial" panose="020B0604020202020204" pitchFamily="34" charset="0"/>
              </a:rPr>
              <a:t>Nombre de cruches achetées	à crédit	    4</a:t>
            </a:r>
          </a:p>
          <a:p>
            <a:pPr algn="l">
              <a:lnSpc>
                <a:spcPct val="90000"/>
              </a:lnSpc>
              <a:spcBef>
                <a:spcPct val="50000"/>
              </a:spcBef>
            </a:pPr>
            <a:r>
              <a:rPr lang="fr-FR" altLang="fr-FR" sz="1600" dirty="0">
                <a:latin typeface="Arial" panose="020B0604020202020204" pitchFamily="34" charset="0"/>
                <a:cs typeface="Arial" panose="020B0604020202020204" pitchFamily="34" charset="0"/>
              </a:rPr>
              <a:t>Nombre de verres vendus au comptant	  15</a:t>
            </a:r>
          </a:p>
          <a:p>
            <a:pPr algn="l">
              <a:lnSpc>
                <a:spcPct val="90000"/>
              </a:lnSpc>
              <a:spcBef>
                <a:spcPct val="50000"/>
              </a:spcBef>
            </a:pPr>
            <a:r>
              <a:rPr lang="fr-FR" altLang="fr-FR" sz="1600" dirty="0">
                <a:latin typeface="Arial" panose="020B0604020202020204" pitchFamily="34" charset="0"/>
                <a:cs typeface="Arial" panose="020B0604020202020204" pitchFamily="34" charset="0"/>
              </a:rPr>
              <a:t>Nombre de verres vendus à crédit	  25</a:t>
            </a:r>
          </a:p>
          <a:p>
            <a:pPr algn="l">
              <a:lnSpc>
                <a:spcPct val="90000"/>
              </a:lnSpc>
              <a:spcBef>
                <a:spcPct val="50000"/>
              </a:spcBef>
            </a:pPr>
            <a:r>
              <a:rPr lang="fr-FR" altLang="fr-FR" sz="1600" dirty="0">
                <a:latin typeface="Arial" panose="020B0604020202020204" pitchFamily="34" charset="0"/>
                <a:cs typeface="Arial" panose="020B0604020202020204" pitchFamily="34" charset="0"/>
              </a:rPr>
              <a:t>Nombre total de verres vendus	  40</a:t>
            </a:r>
          </a:p>
          <a:p>
            <a:pPr algn="l">
              <a:lnSpc>
                <a:spcPct val="90000"/>
              </a:lnSpc>
              <a:spcBef>
                <a:spcPct val="50000"/>
              </a:spcBef>
            </a:pPr>
            <a:r>
              <a:rPr lang="fr-FR" altLang="fr-FR" sz="1600" dirty="0">
                <a:latin typeface="Arial" panose="020B0604020202020204" pitchFamily="34" charset="0"/>
                <a:cs typeface="Arial" panose="020B0604020202020204" pitchFamily="34" charset="0"/>
              </a:rPr>
              <a:t>Loyer				  10</a:t>
            </a:r>
          </a:p>
        </p:txBody>
      </p:sp>
      <p:sp>
        <p:nvSpPr>
          <p:cNvPr id="20" name="Text Box 23" descr="20%">
            <a:extLst>
              <a:ext uri="{FF2B5EF4-FFF2-40B4-BE49-F238E27FC236}">
                <a16:creationId xmlns:a16="http://schemas.microsoft.com/office/drawing/2014/main" id="{1A95E0E4-20B5-466F-AFB0-42AE6226A9E8}"/>
              </a:ext>
            </a:extLst>
          </p:cNvPr>
          <p:cNvSpPr txBox="1">
            <a:spLocks noChangeArrowheads="1"/>
          </p:cNvSpPr>
          <p:nvPr/>
        </p:nvSpPr>
        <p:spPr bwMode="auto">
          <a:xfrm>
            <a:off x="4716016" y="329009"/>
            <a:ext cx="4343400" cy="338554"/>
          </a:xfrm>
          <a:prstGeom prst="rect">
            <a:avLst/>
          </a:prstGeom>
          <a:pattFill prst="pct20">
            <a:fgClr>
              <a:srgbClr val="336600"/>
            </a:fgClr>
            <a:bgClr>
              <a:srgbClr val="FFFFFF"/>
            </a:bgClr>
          </a:pattFill>
          <a:ln w="19050">
            <a:solidFill>
              <a:srgbClr val="3366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spcBef>
                <a:spcPct val="50000"/>
              </a:spcBef>
            </a:pPr>
            <a:r>
              <a:rPr lang="fr-FR" altLang="fr-FR" sz="1600" b="1">
                <a:solidFill>
                  <a:srgbClr val="336600"/>
                </a:solidFill>
                <a:latin typeface="Arial" panose="020B0604020202020204" pitchFamily="34" charset="0"/>
                <a:cs typeface="Arial" panose="020B0604020202020204" pitchFamily="34" charset="0"/>
              </a:rPr>
              <a:t>TABLEAU DE TRESORERIE</a:t>
            </a:r>
          </a:p>
        </p:txBody>
      </p:sp>
      <p:sp>
        <p:nvSpPr>
          <p:cNvPr id="21" name="Text Box 24">
            <a:extLst>
              <a:ext uri="{FF2B5EF4-FFF2-40B4-BE49-F238E27FC236}">
                <a16:creationId xmlns:a16="http://schemas.microsoft.com/office/drawing/2014/main" id="{EF9E4144-319F-40F4-BF1E-BFE9D05D8644}"/>
              </a:ext>
            </a:extLst>
          </p:cNvPr>
          <p:cNvSpPr txBox="1">
            <a:spLocks noChangeArrowheads="1"/>
          </p:cNvSpPr>
          <p:nvPr/>
        </p:nvSpPr>
        <p:spPr bwMode="auto">
          <a:xfrm>
            <a:off x="4716016" y="702072"/>
            <a:ext cx="4343400" cy="2846387"/>
          </a:xfrm>
          <a:prstGeom prst="rect">
            <a:avLst/>
          </a:prstGeom>
          <a:noFill/>
          <a:ln w="19050">
            <a:solidFill>
              <a:srgbClr val="3366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lnSpc>
                <a:spcPct val="80000"/>
              </a:lnSpc>
              <a:spcBef>
                <a:spcPct val="50000"/>
              </a:spcBef>
            </a:pPr>
            <a:r>
              <a:rPr lang="fr-FR" altLang="fr-FR" sz="1600">
                <a:solidFill>
                  <a:srgbClr val="336600"/>
                </a:solidFill>
                <a:latin typeface="Arial" panose="020B0604020202020204" pitchFamily="34" charset="0"/>
                <a:cs typeface="Arial" panose="020B0604020202020204" pitchFamily="34" charset="0"/>
              </a:rPr>
              <a:t>Disponibilités Début			</a:t>
            </a:r>
            <a:r>
              <a:rPr lang="fr-FR" altLang="fr-FR" sz="1600" b="1">
                <a:solidFill>
                  <a:srgbClr val="336600"/>
                </a:solidFill>
                <a:latin typeface="Arial" panose="020B0604020202020204" pitchFamily="34" charset="0"/>
                <a:cs typeface="Arial" panose="020B0604020202020204" pitchFamily="34" charset="0"/>
              </a:rPr>
              <a:t>50</a:t>
            </a:r>
            <a:endParaRPr lang="fr-FR" altLang="fr-FR" sz="1600">
              <a:solidFill>
                <a:srgbClr val="336600"/>
              </a:solidFill>
              <a:latin typeface="Arial" panose="020B0604020202020204" pitchFamily="34" charset="0"/>
              <a:cs typeface="Arial" panose="020B0604020202020204" pitchFamily="34" charset="0"/>
            </a:endParaRPr>
          </a:p>
          <a:p>
            <a:pPr algn="l">
              <a:lnSpc>
                <a:spcPct val="80000"/>
              </a:lnSpc>
              <a:spcBef>
                <a:spcPct val="50000"/>
              </a:spcBef>
            </a:pPr>
            <a:r>
              <a:rPr lang="fr-FR" altLang="fr-FR" sz="1600" b="1" u="sng">
                <a:solidFill>
                  <a:srgbClr val="336600"/>
                </a:solidFill>
                <a:latin typeface="Arial" panose="020B0604020202020204" pitchFamily="34" charset="0"/>
                <a:cs typeface="Arial" panose="020B0604020202020204" pitchFamily="34" charset="0"/>
              </a:rPr>
              <a:t>ENTREES</a:t>
            </a:r>
            <a:endParaRPr lang="fr-FR" altLang="fr-FR" sz="1600">
              <a:solidFill>
                <a:srgbClr val="336600"/>
              </a:solidFill>
              <a:latin typeface="Arial" panose="020B0604020202020204" pitchFamily="34" charset="0"/>
              <a:cs typeface="Arial" panose="020B0604020202020204" pitchFamily="34" charset="0"/>
            </a:endParaRPr>
          </a:p>
          <a:p>
            <a:pPr algn="l">
              <a:lnSpc>
                <a:spcPct val="80000"/>
              </a:lnSpc>
              <a:spcBef>
                <a:spcPct val="50000"/>
              </a:spcBef>
            </a:pPr>
            <a:r>
              <a:rPr lang="fr-FR" altLang="fr-FR" sz="1600">
                <a:solidFill>
                  <a:srgbClr val="336600"/>
                </a:solidFill>
                <a:latin typeface="Arial" panose="020B0604020202020204" pitchFamily="34" charset="0"/>
                <a:cs typeface="Arial" panose="020B0604020202020204" pitchFamily="34" charset="0"/>
              </a:rPr>
              <a:t>Ventes au comptant			</a:t>
            </a:r>
            <a:r>
              <a:rPr lang="fr-FR" altLang="fr-FR" sz="1600" b="1">
                <a:solidFill>
                  <a:srgbClr val="336600"/>
                </a:solidFill>
                <a:latin typeface="Arial" panose="020B0604020202020204" pitchFamily="34" charset="0"/>
                <a:cs typeface="Arial" panose="020B0604020202020204" pitchFamily="34" charset="0"/>
              </a:rPr>
              <a:t>15</a:t>
            </a:r>
            <a:endParaRPr lang="fr-FR" altLang="fr-FR" sz="1600">
              <a:solidFill>
                <a:srgbClr val="336600"/>
              </a:solidFill>
              <a:latin typeface="Arial" panose="020B0604020202020204" pitchFamily="34" charset="0"/>
              <a:cs typeface="Arial" panose="020B0604020202020204" pitchFamily="34" charset="0"/>
            </a:endParaRPr>
          </a:p>
          <a:p>
            <a:pPr algn="l">
              <a:lnSpc>
                <a:spcPct val="80000"/>
              </a:lnSpc>
              <a:spcBef>
                <a:spcPct val="50000"/>
              </a:spcBef>
            </a:pPr>
            <a:r>
              <a:rPr lang="fr-FR" altLang="fr-FR" sz="1600">
                <a:solidFill>
                  <a:srgbClr val="336600"/>
                </a:solidFill>
                <a:latin typeface="Arial" panose="020B0604020202020204" pitchFamily="34" charset="0"/>
                <a:cs typeface="Arial" panose="020B0604020202020204" pitchFamily="34" charset="0"/>
              </a:rPr>
              <a:t>Recouvrement créances clients	</a:t>
            </a:r>
            <a:r>
              <a:rPr lang="fr-FR" altLang="fr-FR" sz="1600" b="1">
                <a:solidFill>
                  <a:srgbClr val="336600"/>
                </a:solidFill>
                <a:latin typeface="Arial" panose="020B0604020202020204" pitchFamily="34" charset="0"/>
                <a:cs typeface="Arial" panose="020B0604020202020204" pitchFamily="34" charset="0"/>
              </a:rPr>
              <a:t>20</a:t>
            </a:r>
            <a:endParaRPr lang="fr-FR" altLang="fr-FR" sz="1600">
              <a:solidFill>
                <a:srgbClr val="336600"/>
              </a:solidFill>
              <a:latin typeface="Arial" panose="020B0604020202020204" pitchFamily="34" charset="0"/>
              <a:cs typeface="Arial" panose="020B0604020202020204" pitchFamily="34" charset="0"/>
            </a:endParaRPr>
          </a:p>
          <a:p>
            <a:pPr algn="l">
              <a:lnSpc>
                <a:spcPct val="80000"/>
              </a:lnSpc>
              <a:spcBef>
                <a:spcPct val="50000"/>
              </a:spcBef>
            </a:pPr>
            <a:r>
              <a:rPr lang="fr-FR" altLang="fr-FR" sz="1600" b="1" u="sng">
                <a:solidFill>
                  <a:srgbClr val="336600"/>
                </a:solidFill>
                <a:latin typeface="Arial" panose="020B0604020202020204" pitchFamily="34" charset="0"/>
                <a:cs typeface="Arial" panose="020B0604020202020204" pitchFamily="34" charset="0"/>
              </a:rPr>
              <a:t>SORTIES</a:t>
            </a:r>
          </a:p>
          <a:p>
            <a:pPr algn="l">
              <a:lnSpc>
                <a:spcPct val="80000"/>
              </a:lnSpc>
              <a:spcBef>
                <a:spcPct val="50000"/>
              </a:spcBef>
            </a:pPr>
            <a:r>
              <a:rPr lang="fr-FR" altLang="fr-FR" sz="1600">
                <a:solidFill>
                  <a:srgbClr val="336600"/>
                </a:solidFill>
                <a:latin typeface="Arial" panose="020B0604020202020204" pitchFamily="34" charset="0"/>
                <a:cs typeface="Arial" panose="020B0604020202020204" pitchFamily="34" charset="0"/>
              </a:rPr>
              <a:t>Achats payés au comptant		  </a:t>
            </a:r>
            <a:r>
              <a:rPr lang="fr-FR" altLang="fr-FR" sz="1600" b="1">
                <a:solidFill>
                  <a:srgbClr val="336600"/>
                </a:solidFill>
                <a:latin typeface="Arial" panose="020B0604020202020204" pitchFamily="34" charset="0"/>
                <a:cs typeface="Arial" panose="020B0604020202020204" pitchFamily="34" charset="0"/>
              </a:rPr>
              <a:t>0</a:t>
            </a:r>
          </a:p>
          <a:p>
            <a:pPr algn="l">
              <a:lnSpc>
                <a:spcPct val="80000"/>
              </a:lnSpc>
              <a:spcBef>
                <a:spcPct val="50000"/>
              </a:spcBef>
            </a:pPr>
            <a:r>
              <a:rPr lang="fr-FR" altLang="fr-FR" sz="1600">
                <a:solidFill>
                  <a:srgbClr val="336600"/>
                </a:solidFill>
                <a:latin typeface="Arial" panose="020B0604020202020204" pitchFamily="34" charset="0"/>
                <a:cs typeface="Arial" panose="020B0604020202020204" pitchFamily="34" charset="0"/>
              </a:rPr>
              <a:t>Règlement achats à crédit		</a:t>
            </a:r>
            <a:r>
              <a:rPr lang="fr-FR" altLang="fr-FR" sz="1600" b="1">
                <a:solidFill>
                  <a:srgbClr val="336600"/>
                </a:solidFill>
                <a:latin typeface="Arial" panose="020B0604020202020204" pitchFamily="34" charset="0"/>
                <a:cs typeface="Arial" panose="020B0604020202020204" pitchFamily="34" charset="0"/>
              </a:rPr>
              <a:t>35</a:t>
            </a:r>
            <a:endParaRPr lang="fr-FR" altLang="fr-FR" sz="1600">
              <a:solidFill>
                <a:srgbClr val="336600"/>
              </a:solidFill>
              <a:latin typeface="Arial" panose="020B0604020202020204" pitchFamily="34" charset="0"/>
              <a:cs typeface="Arial" panose="020B0604020202020204" pitchFamily="34" charset="0"/>
            </a:endParaRPr>
          </a:p>
          <a:p>
            <a:pPr algn="l">
              <a:lnSpc>
                <a:spcPct val="80000"/>
              </a:lnSpc>
              <a:spcBef>
                <a:spcPct val="50000"/>
              </a:spcBef>
            </a:pPr>
            <a:r>
              <a:rPr lang="fr-FR" altLang="fr-FR" sz="1600">
                <a:solidFill>
                  <a:srgbClr val="336600"/>
                </a:solidFill>
                <a:latin typeface="Arial" panose="020B0604020202020204" pitchFamily="34" charset="0"/>
                <a:cs typeface="Arial" panose="020B0604020202020204" pitchFamily="34" charset="0"/>
              </a:rPr>
              <a:t>Loyer				</a:t>
            </a:r>
            <a:r>
              <a:rPr lang="fr-FR" altLang="fr-FR" sz="1600" b="1">
                <a:solidFill>
                  <a:srgbClr val="336600"/>
                </a:solidFill>
                <a:latin typeface="Arial" panose="020B0604020202020204" pitchFamily="34" charset="0"/>
                <a:cs typeface="Arial" panose="020B0604020202020204" pitchFamily="34" charset="0"/>
              </a:rPr>
              <a:t>10</a:t>
            </a:r>
            <a:endParaRPr lang="fr-FR" altLang="fr-FR" sz="1600">
              <a:solidFill>
                <a:srgbClr val="336600"/>
              </a:solidFill>
              <a:latin typeface="Arial" panose="020B0604020202020204" pitchFamily="34" charset="0"/>
              <a:cs typeface="Arial" panose="020B0604020202020204" pitchFamily="34" charset="0"/>
            </a:endParaRPr>
          </a:p>
          <a:p>
            <a:pPr algn="l">
              <a:lnSpc>
                <a:spcPct val="80000"/>
              </a:lnSpc>
              <a:spcBef>
                <a:spcPct val="50000"/>
              </a:spcBef>
            </a:pPr>
            <a:r>
              <a:rPr lang="fr-FR" altLang="fr-FR" sz="1600">
                <a:solidFill>
                  <a:srgbClr val="336600"/>
                </a:solidFill>
                <a:latin typeface="Arial" panose="020B0604020202020204" pitchFamily="34" charset="0"/>
                <a:cs typeface="Arial" panose="020B0604020202020204" pitchFamily="34" charset="0"/>
              </a:rPr>
              <a:t>Disponibilités FIN			</a:t>
            </a:r>
            <a:r>
              <a:rPr lang="fr-FR" altLang="fr-FR" sz="1600" b="1">
                <a:solidFill>
                  <a:srgbClr val="336600"/>
                </a:solidFill>
                <a:latin typeface="Arial" panose="020B0604020202020204" pitchFamily="34" charset="0"/>
                <a:cs typeface="Arial" panose="020B0604020202020204" pitchFamily="34" charset="0"/>
              </a:rPr>
              <a:t>40</a:t>
            </a:r>
            <a:endParaRPr lang="fr-FR" altLang="fr-FR" sz="1600">
              <a:solidFill>
                <a:srgbClr val="336600"/>
              </a:solidFill>
              <a:latin typeface="Arial" panose="020B0604020202020204" pitchFamily="34" charset="0"/>
              <a:cs typeface="Arial" panose="020B0604020202020204" pitchFamily="34" charset="0"/>
            </a:endParaRPr>
          </a:p>
        </p:txBody>
      </p:sp>
      <p:sp>
        <p:nvSpPr>
          <p:cNvPr id="22" name="Text Box 25" descr="20%">
            <a:extLst>
              <a:ext uri="{FF2B5EF4-FFF2-40B4-BE49-F238E27FC236}">
                <a16:creationId xmlns:a16="http://schemas.microsoft.com/office/drawing/2014/main" id="{3C57F02C-AD73-4A5D-9213-258C0F5CFD63}"/>
              </a:ext>
            </a:extLst>
          </p:cNvPr>
          <p:cNvSpPr txBox="1">
            <a:spLocks noChangeArrowheads="1"/>
          </p:cNvSpPr>
          <p:nvPr/>
        </p:nvSpPr>
        <p:spPr bwMode="auto">
          <a:xfrm>
            <a:off x="4716016" y="3605609"/>
            <a:ext cx="4343400" cy="338554"/>
          </a:xfrm>
          <a:prstGeom prst="rect">
            <a:avLst/>
          </a:prstGeom>
          <a:pattFill prst="pct20">
            <a:fgClr>
              <a:srgbClr val="000099"/>
            </a:fgClr>
            <a:bgClr>
              <a:srgbClr val="FFFFFF"/>
            </a:bgClr>
          </a:pattFill>
          <a:ln w="19050">
            <a:solidFill>
              <a:srgbClr val="000099"/>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spcBef>
                <a:spcPct val="50000"/>
              </a:spcBef>
            </a:pPr>
            <a:r>
              <a:rPr lang="fr-FR" altLang="fr-FR" sz="1600" b="1">
                <a:solidFill>
                  <a:srgbClr val="000099"/>
                </a:solidFill>
                <a:latin typeface="Arial" panose="020B0604020202020204" pitchFamily="34" charset="0"/>
                <a:cs typeface="Arial" panose="020B0604020202020204" pitchFamily="34" charset="0"/>
              </a:rPr>
              <a:t>BILAN</a:t>
            </a:r>
          </a:p>
        </p:txBody>
      </p:sp>
      <p:sp>
        <p:nvSpPr>
          <p:cNvPr id="23" name="Text Box 26">
            <a:extLst>
              <a:ext uri="{FF2B5EF4-FFF2-40B4-BE49-F238E27FC236}">
                <a16:creationId xmlns:a16="http://schemas.microsoft.com/office/drawing/2014/main" id="{73B7FFE7-8DCB-456D-81D3-D65F7996CD01}"/>
              </a:ext>
            </a:extLst>
          </p:cNvPr>
          <p:cNvSpPr txBox="1">
            <a:spLocks noChangeArrowheads="1"/>
          </p:cNvSpPr>
          <p:nvPr/>
        </p:nvSpPr>
        <p:spPr bwMode="auto">
          <a:xfrm>
            <a:off x="4716016" y="3959622"/>
            <a:ext cx="4343400" cy="2925762"/>
          </a:xfrm>
          <a:prstGeom prst="rect">
            <a:avLst/>
          </a:prstGeom>
          <a:noFill/>
          <a:ln w="19050">
            <a:solidFill>
              <a:srgbClr val="000099"/>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lnSpc>
                <a:spcPct val="70000"/>
              </a:lnSpc>
              <a:spcBef>
                <a:spcPct val="50000"/>
              </a:spcBef>
            </a:pPr>
            <a:r>
              <a:rPr lang="fr-FR" altLang="fr-FR" sz="1600" b="1" u="sng">
                <a:solidFill>
                  <a:srgbClr val="000099"/>
                </a:solidFill>
                <a:latin typeface="Arial" panose="020B0604020202020204" pitchFamily="34" charset="0"/>
                <a:cs typeface="Arial" panose="020B0604020202020204" pitchFamily="34" charset="0"/>
              </a:rPr>
              <a:t>ACTIF</a:t>
            </a:r>
          </a:p>
          <a:p>
            <a:pPr algn="l">
              <a:lnSpc>
                <a:spcPct val="70000"/>
              </a:lnSpc>
              <a:spcBef>
                <a:spcPct val="50000"/>
              </a:spcBef>
            </a:pPr>
            <a:r>
              <a:rPr lang="fr-FR" altLang="fr-FR" sz="1600">
                <a:solidFill>
                  <a:srgbClr val="000099"/>
                </a:solidFill>
                <a:latin typeface="Arial" panose="020B0604020202020204" pitchFamily="34" charset="0"/>
                <a:cs typeface="Arial" panose="020B0604020202020204" pitchFamily="34" charset="0"/>
              </a:rPr>
              <a:t>   Créances clients			</a:t>
            </a:r>
            <a:r>
              <a:rPr lang="fr-FR" altLang="fr-FR" sz="1600" b="1">
                <a:solidFill>
                  <a:srgbClr val="000099"/>
                </a:solidFill>
                <a:latin typeface="Arial" panose="020B0604020202020204" pitchFamily="34" charset="0"/>
                <a:cs typeface="Arial" panose="020B0604020202020204" pitchFamily="34" charset="0"/>
              </a:rPr>
              <a:t>25</a:t>
            </a:r>
            <a:endParaRPr lang="fr-FR" altLang="fr-FR" sz="1600">
              <a:solidFill>
                <a:srgbClr val="000099"/>
              </a:solidFill>
              <a:latin typeface="Arial" panose="020B0604020202020204" pitchFamily="34" charset="0"/>
              <a:cs typeface="Arial" panose="020B0604020202020204" pitchFamily="34" charset="0"/>
            </a:endParaRPr>
          </a:p>
          <a:p>
            <a:pPr algn="l">
              <a:lnSpc>
                <a:spcPct val="70000"/>
              </a:lnSpc>
              <a:spcBef>
                <a:spcPct val="50000"/>
              </a:spcBef>
            </a:pPr>
            <a:r>
              <a:rPr lang="fr-FR" altLang="fr-FR" sz="1600">
                <a:solidFill>
                  <a:srgbClr val="000099"/>
                </a:solidFill>
                <a:latin typeface="Arial" panose="020B0604020202020204" pitchFamily="34" charset="0"/>
                <a:cs typeface="Arial" panose="020B0604020202020204" pitchFamily="34" charset="0"/>
              </a:rPr>
              <a:t>   Disponibilités			</a:t>
            </a:r>
            <a:r>
              <a:rPr lang="fr-FR" altLang="fr-FR" sz="1600" b="1">
                <a:solidFill>
                  <a:srgbClr val="000099"/>
                </a:solidFill>
                <a:latin typeface="Arial" panose="020B0604020202020204" pitchFamily="34" charset="0"/>
                <a:cs typeface="Arial" panose="020B0604020202020204" pitchFamily="34" charset="0"/>
              </a:rPr>
              <a:t>40</a:t>
            </a:r>
            <a:endParaRPr lang="fr-FR" altLang="fr-FR" sz="1600">
              <a:solidFill>
                <a:srgbClr val="000099"/>
              </a:solidFill>
              <a:latin typeface="Arial" panose="020B0604020202020204" pitchFamily="34" charset="0"/>
              <a:cs typeface="Arial" panose="020B0604020202020204" pitchFamily="34" charset="0"/>
            </a:endParaRPr>
          </a:p>
          <a:p>
            <a:pPr algn="l">
              <a:lnSpc>
                <a:spcPct val="70000"/>
              </a:lnSpc>
              <a:spcBef>
                <a:spcPct val="50000"/>
              </a:spcBef>
            </a:pPr>
            <a:r>
              <a:rPr lang="fr-FR" altLang="fr-FR" sz="1600">
                <a:solidFill>
                  <a:srgbClr val="000099"/>
                </a:solidFill>
                <a:latin typeface="Arial" panose="020B0604020202020204" pitchFamily="34" charset="0"/>
                <a:cs typeface="Arial" panose="020B0604020202020204" pitchFamily="34" charset="0"/>
              </a:rPr>
              <a:t>   Actif total			</a:t>
            </a:r>
            <a:r>
              <a:rPr lang="fr-FR" altLang="fr-FR" sz="1600" b="1">
                <a:solidFill>
                  <a:srgbClr val="000099"/>
                </a:solidFill>
                <a:latin typeface="Arial" panose="020B0604020202020204" pitchFamily="34" charset="0"/>
                <a:cs typeface="Arial" panose="020B0604020202020204" pitchFamily="34" charset="0"/>
              </a:rPr>
              <a:t>65</a:t>
            </a:r>
            <a:endParaRPr lang="fr-FR" altLang="fr-FR" sz="1600">
              <a:solidFill>
                <a:srgbClr val="000099"/>
              </a:solidFill>
              <a:latin typeface="Arial" panose="020B0604020202020204" pitchFamily="34" charset="0"/>
              <a:cs typeface="Arial" panose="020B0604020202020204" pitchFamily="34" charset="0"/>
            </a:endParaRPr>
          </a:p>
          <a:p>
            <a:pPr algn="l">
              <a:lnSpc>
                <a:spcPct val="70000"/>
              </a:lnSpc>
              <a:spcBef>
                <a:spcPct val="50000"/>
              </a:spcBef>
            </a:pPr>
            <a:r>
              <a:rPr lang="fr-FR" altLang="fr-FR" sz="1600" b="1" u="sng">
                <a:solidFill>
                  <a:srgbClr val="000099"/>
                </a:solidFill>
                <a:latin typeface="Arial" panose="020B0604020202020204" pitchFamily="34" charset="0"/>
                <a:cs typeface="Arial" panose="020B0604020202020204" pitchFamily="34" charset="0"/>
              </a:rPr>
              <a:t>PASSIF</a:t>
            </a:r>
            <a:endParaRPr lang="fr-FR" altLang="fr-FR" sz="1600">
              <a:solidFill>
                <a:srgbClr val="000099"/>
              </a:solidFill>
              <a:latin typeface="Arial" panose="020B0604020202020204" pitchFamily="34" charset="0"/>
              <a:cs typeface="Arial" panose="020B0604020202020204" pitchFamily="34" charset="0"/>
            </a:endParaRPr>
          </a:p>
          <a:p>
            <a:pPr algn="l">
              <a:lnSpc>
                <a:spcPct val="70000"/>
              </a:lnSpc>
              <a:spcBef>
                <a:spcPct val="50000"/>
              </a:spcBef>
            </a:pPr>
            <a:r>
              <a:rPr lang="fr-FR" altLang="fr-FR" sz="1600">
                <a:solidFill>
                  <a:srgbClr val="000099"/>
                </a:solidFill>
                <a:latin typeface="Arial" panose="020B0604020202020204" pitchFamily="34" charset="0"/>
                <a:cs typeface="Arial" panose="020B0604020202020204" pitchFamily="34" charset="0"/>
              </a:rPr>
              <a:t>   Capital social			</a:t>
            </a:r>
            <a:r>
              <a:rPr lang="fr-FR" altLang="fr-FR" sz="1600" b="1">
                <a:solidFill>
                  <a:srgbClr val="000099"/>
                </a:solidFill>
                <a:latin typeface="Arial" panose="020B0604020202020204" pitchFamily="34" charset="0"/>
                <a:cs typeface="Arial" panose="020B0604020202020204" pitchFamily="34" charset="0"/>
              </a:rPr>
              <a:t>11</a:t>
            </a:r>
            <a:endParaRPr lang="fr-FR" altLang="fr-FR" sz="1600">
              <a:solidFill>
                <a:srgbClr val="000099"/>
              </a:solidFill>
              <a:latin typeface="Arial" panose="020B0604020202020204" pitchFamily="34" charset="0"/>
              <a:cs typeface="Arial" panose="020B0604020202020204" pitchFamily="34" charset="0"/>
            </a:endParaRPr>
          </a:p>
          <a:p>
            <a:pPr algn="l">
              <a:lnSpc>
                <a:spcPct val="70000"/>
              </a:lnSpc>
              <a:spcBef>
                <a:spcPct val="50000"/>
              </a:spcBef>
            </a:pPr>
            <a:r>
              <a:rPr lang="fr-FR" altLang="fr-FR" sz="1600">
                <a:solidFill>
                  <a:srgbClr val="000099"/>
                </a:solidFill>
                <a:latin typeface="Arial" panose="020B0604020202020204" pitchFamily="34" charset="0"/>
                <a:cs typeface="Arial" panose="020B0604020202020204" pitchFamily="34" charset="0"/>
              </a:rPr>
              <a:t>   Réserves			</a:t>
            </a:r>
            <a:r>
              <a:rPr lang="fr-FR" altLang="fr-FR" sz="1600" b="1">
                <a:solidFill>
                  <a:srgbClr val="000099"/>
                </a:solidFill>
                <a:latin typeface="Arial" panose="020B0604020202020204" pitchFamily="34" charset="0"/>
                <a:cs typeface="Arial" panose="020B0604020202020204" pitchFamily="34" charset="0"/>
              </a:rPr>
              <a:t>24</a:t>
            </a:r>
            <a:endParaRPr lang="fr-FR" altLang="fr-FR" sz="1600">
              <a:solidFill>
                <a:srgbClr val="000099"/>
              </a:solidFill>
              <a:latin typeface="Arial" panose="020B0604020202020204" pitchFamily="34" charset="0"/>
              <a:cs typeface="Arial" panose="020B0604020202020204" pitchFamily="34" charset="0"/>
            </a:endParaRPr>
          </a:p>
          <a:p>
            <a:pPr algn="l">
              <a:lnSpc>
                <a:spcPct val="70000"/>
              </a:lnSpc>
              <a:spcBef>
                <a:spcPct val="50000"/>
              </a:spcBef>
            </a:pPr>
            <a:r>
              <a:rPr lang="fr-FR" altLang="fr-FR" sz="1600">
                <a:solidFill>
                  <a:srgbClr val="000099"/>
                </a:solidFill>
                <a:latin typeface="Arial" panose="020B0604020202020204" pitchFamily="34" charset="0"/>
                <a:cs typeface="Arial" panose="020B0604020202020204" pitchFamily="34" charset="0"/>
              </a:rPr>
              <a:t>   Bénéfice / perte (du jour)		  </a:t>
            </a:r>
            <a:r>
              <a:rPr lang="fr-FR" altLang="fr-FR" sz="1600" b="1">
                <a:solidFill>
                  <a:srgbClr val="000099"/>
                </a:solidFill>
                <a:latin typeface="Arial" panose="020B0604020202020204" pitchFamily="34" charset="0"/>
                <a:cs typeface="Arial" panose="020B0604020202020204" pitchFamily="34" charset="0"/>
              </a:rPr>
              <a:t>2</a:t>
            </a:r>
            <a:endParaRPr lang="fr-FR" altLang="fr-FR" sz="1600">
              <a:solidFill>
                <a:srgbClr val="000099"/>
              </a:solidFill>
              <a:latin typeface="Arial" panose="020B0604020202020204" pitchFamily="34" charset="0"/>
              <a:cs typeface="Arial" panose="020B0604020202020204" pitchFamily="34" charset="0"/>
            </a:endParaRPr>
          </a:p>
          <a:p>
            <a:pPr algn="l">
              <a:lnSpc>
                <a:spcPct val="70000"/>
              </a:lnSpc>
              <a:spcBef>
                <a:spcPct val="50000"/>
              </a:spcBef>
            </a:pPr>
            <a:r>
              <a:rPr lang="fr-FR" altLang="fr-FR" sz="1600">
                <a:solidFill>
                  <a:srgbClr val="000099"/>
                </a:solidFill>
                <a:latin typeface="Arial" panose="020B0604020202020204" pitchFamily="34" charset="0"/>
                <a:cs typeface="Arial" panose="020B0604020202020204" pitchFamily="34" charset="0"/>
              </a:rPr>
              <a:t>   Crédit fournisseur			</a:t>
            </a:r>
            <a:r>
              <a:rPr lang="fr-FR" altLang="fr-FR" sz="1600" b="1">
                <a:solidFill>
                  <a:srgbClr val="000099"/>
                </a:solidFill>
                <a:latin typeface="Arial" panose="020B0604020202020204" pitchFamily="34" charset="0"/>
                <a:cs typeface="Arial" panose="020B0604020202020204" pitchFamily="34" charset="0"/>
              </a:rPr>
              <a:t>28</a:t>
            </a:r>
            <a:endParaRPr lang="fr-FR" altLang="fr-FR" sz="1600">
              <a:solidFill>
                <a:srgbClr val="000099"/>
              </a:solidFill>
              <a:latin typeface="Arial" panose="020B0604020202020204" pitchFamily="34" charset="0"/>
              <a:cs typeface="Arial" panose="020B0604020202020204" pitchFamily="34" charset="0"/>
            </a:endParaRPr>
          </a:p>
          <a:p>
            <a:pPr algn="l">
              <a:lnSpc>
                <a:spcPct val="70000"/>
              </a:lnSpc>
              <a:spcBef>
                <a:spcPct val="50000"/>
              </a:spcBef>
            </a:pPr>
            <a:r>
              <a:rPr lang="fr-FR" altLang="fr-FR" sz="1600">
                <a:solidFill>
                  <a:srgbClr val="000099"/>
                </a:solidFill>
                <a:latin typeface="Arial" panose="020B0604020202020204" pitchFamily="34" charset="0"/>
                <a:cs typeface="Arial" panose="020B0604020202020204" pitchFamily="34" charset="0"/>
              </a:rPr>
              <a:t>   Passif total			</a:t>
            </a:r>
            <a:r>
              <a:rPr lang="fr-FR" altLang="fr-FR" sz="1600" b="1">
                <a:solidFill>
                  <a:srgbClr val="000099"/>
                </a:solidFill>
                <a:latin typeface="Arial" panose="020B0604020202020204" pitchFamily="34" charset="0"/>
                <a:cs typeface="Arial" panose="020B0604020202020204" pitchFamily="34" charset="0"/>
              </a:rPr>
              <a:t>65</a:t>
            </a:r>
            <a:endParaRPr lang="fr-FR" altLang="fr-FR" sz="1600">
              <a:solidFill>
                <a:srgbClr val="000099"/>
              </a:solidFill>
              <a:latin typeface="Arial" panose="020B0604020202020204" pitchFamily="34" charset="0"/>
              <a:cs typeface="Arial" panose="020B0604020202020204" pitchFamily="34" charset="0"/>
            </a:endParaRPr>
          </a:p>
        </p:txBody>
      </p:sp>
      <p:sp>
        <p:nvSpPr>
          <p:cNvPr id="24" name="Text Box 27" descr="20%">
            <a:extLst>
              <a:ext uri="{FF2B5EF4-FFF2-40B4-BE49-F238E27FC236}">
                <a16:creationId xmlns:a16="http://schemas.microsoft.com/office/drawing/2014/main" id="{AAAB6C4C-74F1-4C7E-92FC-37F9BC1C1A93}"/>
              </a:ext>
            </a:extLst>
          </p:cNvPr>
          <p:cNvSpPr txBox="1">
            <a:spLocks noChangeArrowheads="1"/>
          </p:cNvSpPr>
          <p:nvPr/>
        </p:nvSpPr>
        <p:spPr bwMode="auto">
          <a:xfrm>
            <a:off x="107504" y="4680347"/>
            <a:ext cx="4343400" cy="338554"/>
          </a:xfrm>
          <a:prstGeom prst="rect">
            <a:avLst/>
          </a:prstGeom>
          <a:pattFill prst="pct20">
            <a:fgClr>
              <a:srgbClr val="CC3300"/>
            </a:fgClr>
            <a:bgClr>
              <a:srgbClr val="FFFFFF"/>
            </a:bgClr>
          </a:pattFill>
          <a:ln w="19050">
            <a:solidFill>
              <a:srgbClr val="CC33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spcBef>
                <a:spcPct val="50000"/>
              </a:spcBef>
            </a:pPr>
            <a:r>
              <a:rPr lang="fr-FR" altLang="fr-FR" sz="1600" b="1">
                <a:solidFill>
                  <a:srgbClr val="CC3300"/>
                </a:solidFill>
                <a:latin typeface="Arial" panose="020B0604020202020204" pitchFamily="34" charset="0"/>
                <a:cs typeface="Arial" panose="020B0604020202020204" pitchFamily="34" charset="0"/>
              </a:rPr>
              <a:t>COMPTE DE RESULTATS</a:t>
            </a:r>
          </a:p>
        </p:txBody>
      </p:sp>
      <p:sp>
        <p:nvSpPr>
          <p:cNvPr id="25" name="Text Box 28">
            <a:extLst>
              <a:ext uri="{FF2B5EF4-FFF2-40B4-BE49-F238E27FC236}">
                <a16:creationId xmlns:a16="http://schemas.microsoft.com/office/drawing/2014/main" id="{75EB1E5C-DCCF-4F6A-9F22-42C885CA1E4D}"/>
              </a:ext>
            </a:extLst>
          </p:cNvPr>
          <p:cNvSpPr txBox="1">
            <a:spLocks noChangeArrowheads="1"/>
          </p:cNvSpPr>
          <p:nvPr/>
        </p:nvSpPr>
        <p:spPr bwMode="auto">
          <a:xfrm>
            <a:off x="107504" y="5053409"/>
            <a:ext cx="4343400" cy="1455738"/>
          </a:xfrm>
          <a:prstGeom prst="rect">
            <a:avLst/>
          </a:prstGeom>
          <a:noFill/>
          <a:ln w="19050">
            <a:solidFill>
              <a:srgbClr val="CC33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spcBef>
                <a:spcPct val="50000"/>
              </a:spcBef>
            </a:pPr>
            <a:r>
              <a:rPr lang="fr-FR" altLang="fr-FR" sz="1600" dirty="0">
                <a:solidFill>
                  <a:srgbClr val="CC3300"/>
                </a:solidFill>
                <a:latin typeface="Arial" panose="020B0604020202020204" pitchFamily="34" charset="0"/>
                <a:cs typeface="Arial" panose="020B0604020202020204" pitchFamily="34" charset="0"/>
              </a:rPr>
              <a:t>Chiffres d’affaires			</a:t>
            </a:r>
            <a:r>
              <a:rPr lang="fr-FR" altLang="fr-FR" sz="1600" b="1" dirty="0">
                <a:solidFill>
                  <a:srgbClr val="CC3300"/>
                </a:solidFill>
                <a:latin typeface="Arial" panose="020B0604020202020204" pitchFamily="34" charset="0"/>
                <a:cs typeface="Arial" panose="020B0604020202020204" pitchFamily="34" charset="0"/>
              </a:rPr>
              <a:t>40</a:t>
            </a:r>
            <a:endParaRPr lang="fr-FR" altLang="fr-FR" sz="1600" dirty="0">
              <a:solidFill>
                <a:srgbClr val="CC3300"/>
              </a:solidFill>
              <a:latin typeface="Arial" panose="020B0604020202020204" pitchFamily="34" charset="0"/>
              <a:cs typeface="Arial" panose="020B0604020202020204" pitchFamily="34" charset="0"/>
            </a:endParaRPr>
          </a:p>
          <a:p>
            <a:pPr algn="l">
              <a:spcBef>
                <a:spcPct val="50000"/>
              </a:spcBef>
            </a:pPr>
            <a:r>
              <a:rPr lang="fr-FR" altLang="fr-FR" sz="1600" dirty="0">
                <a:solidFill>
                  <a:srgbClr val="CC3300"/>
                </a:solidFill>
                <a:latin typeface="Arial" panose="020B0604020202020204" pitchFamily="34" charset="0"/>
                <a:cs typeface="Arial" panose="020B0604020202020204" pitchFamily="34" charset="0"/>
              </a:rPr>
              <a:t>Coût des marchandises vendues	</a:t>
            </a:r>
            <a:r>
              <a:rPr lang="fr-FR" altLang="fr-FR" sz="1600" b="1" dirty="0">
                <a:solidFill>
                  <a:srgbClr val="CC3300"/>
                </a:solidFill>
                <a:latin typeface="Arial" panose="020B0604020202020204" pitchFamily="34" charset="0"/>
                <a:cs typeface="Arial" panose="020B0604020202020204" pitchFamily="34" charset="0"/>
              </a:rPr>
              <a:t>28</a:t>
            </a:r>
            <a:endParaRPr lang="fr-FR" altLang="fr-FR" sz="1600" dirty="0">
              <a:solidFill>
                <a:srgbClr val="CC3300"/>
              </a:solidFill>
              <a:latin typeface="Arial" panose="020B0604020202020204" pitchFamily="34" charset="0"/>
              <a:cs typeface="Arial" panose="020B0604020202020204" pitchFamily="34" charset="0"/>
            </a:endParaRPr>
          </a:p>
          <a:p>
            <a:pPr algn="l">
              <a:spcBef>
                <a:spcPct val="50000"/>
              </a:spcBef>
            </a:pPr>
            <a:r>
              <a:rPr lang="fr-FR" altLang="fr-FR" sz="1600" dirty="0">
                <a:solidFill>
                  <a:srgbClr val="CC3300"/>
                </a:solidFill>
                <a:latin typeface="Arial" panose="020B0604020202020204" pitchFamily="34" charset="0"/>
                <a:cs typeface="Arial" panose="020B0604020202020204" pitchFamily="34" charset="0"/>
              </a:rPr>
              <a:t>Loyer				</a:t>
            </a:r>
            <a:r>
              <a:rPr lang="fr-FR" altLang="fr-FR" sz="1600" b="1" dirty="0">
                <a:solidFill>
                  <a:srgbClr val="CC3300"/>
                </a:solidFill>
                <a:latin typeface="Arial" panose="020B0604020202020204" pitchFamily="34" charset="0"/>
                <a:cs typeface="Arial" panose="020B0604020202020204" pitchFamily="34" charset="0"/>
              </a:rPr>
              <a:t>10</a:t>
            </a:r>
            <a:endParaRPr lang="fr-FR" altLang="fr-FR" sz="1600" dirty="0">
              <a:solidFill>
                <a:srgbClr val="CC3300"/>
              </a:solidFill>
              <a:latin typeface="Arial" panose="020B0604020202020204" pitchFamily="34" charset="0"/>
              <a:cs typeface="Arial" panose="020B0604020202020204" pitchFamily="34" charset="0"/>
            </a:endParaRPr>
          </a:p>
          <a:p>
            <a:pPr algn="l">
              <a:spcBef>
                <a:spcPct val="50000"/>
              </a:spcBef>
            </a:pPr>
            <a:r>
              <a:rPr lang="fr-FR" altLang="fr-FR" sz="1600" dirty="0">
                <a:solidFill>
                  <a:srgbClr val="CC3300"/>
                </a:solidFill>
                <a:latin typeface="Arial" panose="020B0604020202020204" pitchFamily="34" charset="0"/>
                <a:cs typeface="Arial" panose="020B0604020202020204" pitchFamily="34" charset="0"/>
              </a:rPr>
              <a:t>Bénéfice / perte (du jour)		  </a:t>
            </a:r>
            <a:r>
              <a:rPr lang="fr-FR" altLang="fr-FR" sz="1600" b="1" dirty="0">
                <a:solidFill>
                  <a:srgbClr val="CC3300"/>
                </a:solidFill>
                <a:latin typeface="Arial" panose="020B0604020202020204" pitchFamily="34" charset="0"/>
                <a:cs typeface="Arial" panose="020B0604020202020204" pitchFamily="34" charset="0"/>
              </a:rPr>
              <a:t>2</a:t>
            </a:r>
            <a:endParaRPr lang="fr-FR" altLang="fr-FR" sz="1600" dirty="0">
              <a:solidFill>
                <a:srgbClr val="CC3300"/>
              </a:solidFill>
              <a:latin typeface="Arial" panose="020B0604020202020204" pitchFamily="34" charset="0"/>
              <a:cs typeface="Arial" panose="020B0604020202020204" pitchFamily="34" charset="0"/>
            </a:endParaRPr>
          </a:p>
        </p:txBody>
      </p:sp>
      <p:sp>
        <p:nvSpPr>
          <p:cNvPr id="26" name="Line 29">
            <a:extLst>
              <a:ext uri="{FF2B5EF4-FFF2-40B4-BE49-F238E27FC236}">
                <a16:creationId xmlns:a16="http://schemas.microsoft.com/office/drawing/2014/main" id="{DF024FC3-BA66-4287-AF24-3932040BBE2A}"/>
              </a:ext>
            </a:extLst>
          </p:cNvPr>
          <p:cNvSpPr>
            <a:spLocks noChangeShapeType="1"/>
          </p:cNvSpPr>
          <p:nvPr/>
        </p:nvSpPr>
        <p:spPr bwMode="auto">
          <a:xfrm>
            <a:off x="3231704" y="6120209"/>
            <a:ext cx="1143000" cy="0"/>
          </a:xfrm>
          <a:prstGeom prst="line">
            <a:avLst/>
          </a:prstGeom>
          <a:noFill/>
          <a:ln w="25400">
            <a:solidFill>
              <a:srgbClr val="CC3300"/>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atin typeface="Arial" panose="020B0604020202020204" pitchFamily="34" charset="0"/>
              <a:cs typeface="Arial" panose="020B0604020202020204" pitchFamily="34" charset="0"/>
            </a:endParaRPr>
          </a:p>
        </p:txBody>
      </p:sp>
      <p:sp>
        <p:nvSpPr>
          <p:cNvPr id="27" name="Line 30">
            <a:extLst>
              <a:ext uri="{FF2B5EF4-FFF2-40B4-BE49-F238E27FC236}">
                <a16:creationId xmlns:a16="http://schemas.microsoft.com/office/drawing/2014/main" id="{0B9915B8-8B64-4C2B-BDFE-E48B3C5B6BED}"/>
              </a:ext>
            </a:extLst>
          </p:cNvPr>
          <p:cNvSpPr>
            <a:spLocks noChangeShapeType="1"/>
          </p:cNvSpPr>
          <p:nvPr/>
        </p:nvSpPr>
        <p:spPr bwMode="auto">
          <a:xfrm>
            <a:off x="7764016" y="3148409"/>
            <a:ext cx="1219200" cy="0"/>
          </a:xfrm>
          <a:prstGeom prst="line">
            <a:avLst/>
          </a:prstGeom>
          <a:noFill/>
          <a:ln w="25400">
            <a:solidFill>
              <a:srgbClr val="336600"/>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atin typeface="Arial" panose="020B0604020202020204" pitchFamily="34" charset="0"/>
              <a:cs typeface="Arial" panose="020B0604020202020204" pitchFamily="34" charset="0"/>
            </a:endParaRPr>
          </a:p>
        </p:txBody>
      </p:sp>
      <p:sp>
        <p:nvSpPr>
          <p:cNvPr id="41" name="Line 31">
            <a:extLst>
              <a:ext uri="{FF2B5EF4-FFF2-40B4-BE49-F238E27FC236}">
                <a16:creationId xmlns:a16="http://schemas.microsoft.com/office/drawing/2014/main" id="{44F9834D-8788-4299-AB5F-B3DBC280C4FA}"/>
              </a:ext>
            </a:extLst>
          </p:cNvPr>
          <p:cNvSpPr>
            <a:spLocks noChangeShapeType="1"/>
          </p:cNvSpPr>
          <p:nvPr/>
        </p:nvSpPr>
        <p:spPr bwMode="auto">
          <a:xfrm>
            <a:off x="7764016" y="4824809"/>
            <a:ext cx="1219200" cy="0"/>
          </a:xfrm>
          <a:prstGeom prst="line">
            <a:avLst/>
          </a:prstGeom>
          <a:noFill/>
          <a:ln w="25400">
            <a:solidFill>
              <a:srgbClr val="000099"/>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atin typeface="Arial" panose="020B0604020202020204" pitchFamily="34" charset="0"/>
              <a:cs typeface="Arial" panose="020B0604020202020204" pitchFamily="34" charset="0"/>
            </a:endParaRPr>
          </a:p>
        </p:txBody>
      </p:sp>
      <p:sp>
        <p:nvSpPr>
          <p:cNvPr id="42" name="Line 32">
            <a:extLst>
              <a:ext uri="{FF2B5EF4-FFF2-40B4-BE49-F238E27FC236}">
                <a16:creationId xmlns:a16="http://schemas.microsoft.com/office/drawing/2014/main" id="{6B90F07A-923C-48BB-9DDF-E19183CE2E83}"/>
              </a:ext>
            </a:extLst>
          </p:cNvPr>
          <p:cNvSpPr>
            <a:spLocks noChangeShapeType="1"/>
          </p:cNvSpPr>
          <p:nvPr/>
        </p:nvSpPr>
        <p:spPr bwMode="auto">
          <a:xfrm>
            <a:off x="7764016" y="6577409"/>
            <a:ext cx="1219200" cy="0"/>
          </a:xfrm>
          <a:prstGeom prst="line">
            <a:avLst/>
          </a:prstGeom>
          <a:noFill/>
          <a:ln w="25400">
            <a:solidFill>
              <a:srgbClr val="000099"/>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atin typeface="Arial" panose="020B0604020202020204" pitchFamily="34" charset="0"/>
              <a:cs typeface="Arial" panose="020B0604020202020204" pitchFamily="34" charset="0"/>
            </a:endParaRPr>
          </a:p>
        </p:txBody>
      </p:sp>
      <p:sp>
        <p:nvSpPr>
          <p:cNvPr id="43" name="Line 33">
            <a:extLst>
              <a:ext uri="{FF2B5EF4-FFF2-40B4-BE49-F238E27FC236}">
                <a16:creationId xmlns:a16="http://schemas.microsoft.com/office/drawing/2014/main" id="{7E0D32EA-55D7-4CBF-885F-4F542A417C7C}"/>
              </a:ext>
            </a:extLst>
          </p:cNvPr>
          <p:cNvSpPr>
            <a:spLocks noChangeShapeType="1"/>
          </p:cNvSpPr>
          <p:nvPr/>
        </p:nvSpPr>
        <p:spPr bwMode="auto">
          <a:xfrm>
            <a:off x="3307904" y="3910409"/>
            <a:ext cx="1143000" cy="0"/>
          </a:xfrm>
          <a:prstGeom prst="line">
            <a:avLst/>
          </a:prstGeom>
          <a:noFill/>
          <a:ln w="25400">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814417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6603" y="456350"/>
            <a:ext cx="4495800" cy="461665"/>
          </a:xfrm>
          <a:prstGeom prst="rect">
            <a:avLst/>
          </a:prstGeom>
        </p:spPr>
        <p:txBody>
          <a:bodyPr wrap="square">
            <a:spAutoFit/>
          </a:bodyPr>
          <a:lstStyle/>
          <a:p>
            <a:pPr algn="r"/>
            <a:r>
              <a:rPr lang="fr-FR" sz="2400" b="1" dirty="0">
                <a:solidFill>
                  <a:srgbClr val="009900"/>
                </a:solidFill>
                <a:latin typeface="Arial" panose="020B0604020202020204" pitchFamily="34" charset="0"/>
                <a:cs typeface="Arial" panose="020B0604020202020204" pitchFamily="34" charset="0"/>
              </a:rPr>
              <a:t>Cinquième jour : les stocks</a:t>
            </a:r>
          </a:p>
        </p:txBody>
      </p:sp>
      <p:sp>
        <p:nvSpPr>
          <p:cNvPr id="17" name="Text Box 5" descr="20%">
            <a:extLst>
              <a:ext uri="{FF2B5EF4-FFF2-40B4-BE49-F238E27FC236}">
                <a16:creationId xmlns:a16="http://schemas.microsoft.com/office/drawing/2014/main" id="{0111A68B-1563-4C87-8510-785EB7890A19}"/>
              </a:ext>
            </a:extLst>
          </p:cNvPr>
          <p:cNvSpPr txBox="1">
            <a:spLocks noChangeArrowheads="1"/>
          </p:cNvSpPr>
          <p:nvPr/>
        </p:nvSpPr>
        <p:spPr bwMode="auto">
          <a:xfrm>
            <a:off x="179512" y="1371600"/>
            <a:ext cx="4343400" cy="338554"/>
          </a:xfrm>
          <a:prstGeom prst="rect">
            <a:avLst/>
          </a:prstGeom>
          <a:pattFill prst="pct20">
            <a:fgClr>
              <a:srgbClr val="000000"/>
            </a:fgClr>
            <a:bgClr>
              <a:srgbClr val="FFFFFF"/>
            </a:bgClr>
          </a:patt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spcBef>
                <a:spcPct val="50000"/>
              </a:spcBef>
            </a:pPr>
            <a:r>
              <a:rPr lang="fr-FR" altLang="fr-FR" sz="1600" b="1">
                <a:latin typeface="Arial" panose="020B0604020202020204" pitchFamily="34" charset="0"/>
                <a:cs typeface="Arial" panose="020B0604020202020204" pitchFamily="34" charset="0"/>
              </a:rPr>
              <a:t>DONNEES</a:t>
            </a:r>
          </a:p>
        </p:txBody>
      </p:sp>
      <p:sp>
        <p:nvSpPr>
          <p:cNvPr id="28" name="Text Box 6">
            <a:extLst>
              <a:ext uri="{FF2B5EF4-FFF2-40B4-BE49-F238E27FC236}">
                <a16:creationId xmlns:a16="http://schemas.microsoft.com/office/drawing/2014/main" id="{DEFE3D1E-9CD4-4C25-B17C-3DBFDE244E9F}"/>
              </a:ext>
            </a:extLst>
          </p:cNvPr>
          <p:cNvSpPr txBox="1">
            <a:spLocks noChangeArrowheads="1"/>
          </p:cNvSpPr>
          <p:nvPr/>
        </p:nvSpPr>
        <p:spPr bwMode="auto">
          <a:xfrm>
            <a:off x="179512" y="1752600"/>
            <a:ext cx="4343400" cy="2732088"/>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lnSpc>
                <a:spcPct val="90000"/>
              </a:lnSpc>
              <a:spcBef>
                <a:spcPct val="50000"/>
              </a:spcBef>
            </a:pPr>
            <a:r>
              <a:rPr lang="fr-FR" altLang="fr-FR" sz="1600" dirty="0">
                <a:latin typeface="Arial" panose="020B0604020202020204" pitchFamily="34" charset="0"/>
                <a:cs typeface="Arial" panose="020B0604020202020204" pitchFamily="34" charset="0"/>
              </a:rPr>
              <a:t>Coût d’une cruche			    7</a:t>
            </a:r>
          </a:p>
          <a:p>
            <a:pPr algn="l">
              <a:lnSpc>
                <a:spcPct val="90000"/>
              </a:lnSpc>
              <a:spcBef>
                <a:spcPct val="50000"/>
              </a:spcBef>
            </a:pPr>
            <a:r>
              <a:rPr lang="fr-FR" altLang="fr-FR" sz="1600" dirty="0">
                <a:latin typeface="Arial" panose="020B0604020202020204" pitchFamily="34" charset="0"/>
                <a:cs typeface="Arial" panose="020B0604020202020204" pitchFamily="34" charset="0"/>
              </a:rPr>
              <a:t>Nombre de verres par cruche		  10</a:t>
            </a:r>
          </a:p>
          <a:p>
            <a:pPr algn="l">
              <a:lnSpc>
                <a:spcPct val="90000"/>
              </a:lnSpc>
              <a:spcBef>
                <a:spcPct val="50000"/>
              </a:spcBef>
            </a:pPr>
            <a:r>
              <a:rPr lang="fr-FR" altLang="fr-FR" sz="1600" dirty="0">
                <a:latin typeface="Arial" panose="020B0604020202020204" pitchFamily="34" charset="0"/>
                <a:cs typeface="Arial" panose="020B0604020202020204" pitchFamily="34" charset="0"/>
              </a:rPr>
              <a:t>Prix de vente du verre		    1</a:t>
            </a:r>
          </a:p>
          <a:p>
            <a:pPr algn="l">
              <a:lnSpc>
                <a:spcPct val="90000"/>
              </a:lnSpc>
              <a:spcBef>
                <a:spcPct val="50000"/>
              </a:spcBef>
            </a:pPr>
            <a:r>
              <a:rPr lang="fr-FR" altLang="fr-FR" sz="1600" dirty="0">
                <a:latin typeface="Arial" panose="020B0604020202020204" pitchFamily="34" charset="0"/>
                <a:cs typeface="Arial" panose="020B0604020202020204" pitchFamily="34" charset="0"/>
              </a:rPr>
              <a:t>Nombre de cruches achetées	à crédit	  15</a:t>
            </a:r>
          </a:p>
          <a:p>
            <a:pPr algn="l">
              <a:lnSpc>
                <a:spcPct val="90000"/>
              </a:lnSpc>
              <a:spcBef>
                <a:spcPct val="50000"/>
              </a:spcBef>
            </a:pPr>
            <a:r>
              <a:rPr lang="fr-FR" altLang="fr-FR" sz="1600" dirty="0">
                <a:latin typeface="Arial" panose="020B0604020202020204" pitchFamily="34" charset="0"/>
                <a:cs typeface="Arial" panose="020B0604020202020204" pitchFamily="34" charset="0"/>
              </a:rPr>
              <a:t>Nombre de verres vendus au comptant	  20</a:t>
            </a:r>
          </a:p>
          <a:p>
            <a:pPr algn="l">
              <a:lnSpc>
                <a:spcPct val="90000"/>
              </a:lnSpc>
              <a:spcBef>
                <a:spcPct val="50000"/>
              </a:spcBef>
            </a:pPr>
            <a:r>
              <a:rPr lang="fr-FR" altLang="fr-FR" sz="1600" dirty="0">
                <a:latin typeface="Arial" panose="020B0604020202020204" pitchFamily="34" charset="0"/>
                <a:cs typeface="Arial" panose="020B0604020202020204" pitchFamily="34" charset="0"/>
              </a:rPr>
              <a:t>Nombre de verres vendus à crédit	  30</a:t>
            </a:r>
          </a:p>
          <a:p>
            <a:pPr algn="l">
              <a:lnSpc>
                <a:spcPct val="90000"/>
              </a:lnSpc>
              <a:spcBef>
                <a:spcPct val="50000"/>
              </a:spcBef>
            </a:pPr>
            <a:r>
              <a:rPr lang="fr-FR" altLang="fr-FR" sz="1600" dirty="0">
                <a:latin typeface="Arial" panose="020B0604020202020204" pitchFamily="34" charset="0"/>
                <a:cs typeface="Arial" panose="020B0604020202020204" pitchFamily="34" charset="0"/>
              </a:rPr>
              <a:t>Cruches gardées au réfrigérateur	  10</a:t>
            </a:r>
          </a:p>
          <a:p>
            <a:pPr algn="l">
              <a:lnSpc>
                <a:spcPct val="90000"/>
              </a:lnSpc>
              <a:spcBef>
                <a:spcPct val="50000"/>
              </a:spcBef>
            </a:pPr>
            <a:r>
              <a:rPr lang="fr-FR" altLang="fr-FR" sz="1600" dirty="0">
                <a:latin typeface="Arial" panose="020B0604020202020204" pitchFamily="34" charset="0"/>
                <a:cs typeface="Arial" panose="020B0604020202020204" pitchFamily="34" charset="0"/>
              </a:rPr>
              <a:t>Loyer				  10</a:t>
            </a:r>
          </a:p>
        </p:txBody>
      </p:sp>
      <p:sp>
        <p:nvSpPr>
          <p:cNvPr id="29" name="Text Box 7" descr="20%">
            <a:extLst>
              <a:ext uri="{FF2B5EF4-FFF2-40B4-BE49-F238E27FC236}">
                <a16:creationId xmlns:a16="http://schemas.microsoft.com/office/drawing/2014/main" id="{6323752F-7847-4E32-8A6C-DCCF55B79777}"/>
              </a:ext>
            </a:extLst>
          </p:cNvPr>
          <p:cNvSpPr txBox="1">
            <a:spLocks noChangeArrowheads="1"/>
          </p:cNvSpPr>
          <p:nvPr/>
        </p:nvSpPr>
        <p:spPr bwMode="auto">
          <a:xfrm>
            <a:off x="4716016" y="340121"/>
            <a:ext cx="4343400" cy="338554"/>
          </a:xfrm>
          <a:prstGeom prst="rect">
            <a:avLst/>
          </a:prstGeom>
          <a:pattFill prst="pct20">
            <a:fgClr>
              <a:srgbClr val="336600"/>
            </a:fgClr>
            <a:bgClr>
              <a:srgbClr val="FFFFFF"/>
            </a:bgClr>
          </a:pattFill>
          <a:ln w="19050">
            <a:solidFill>
              <a:srgbClr val="3366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spcBef>
                <a:spcPct val="50000"/>
              </a:spcBef>
            </a:pPr>
            <a:r>
              <a:rPr lang="fr-FR" altLang="fr-FR" sz="1600" b="1">
                <a:solidFill>
                  <a:srgbClr val="336600"/>
                </a:solidFill>
                <a:latin typeface="Arial" panose="020B0604020202020204" pitchFamily="34" charset="0"/>
                <a:cs typeface="Arial" panose="020B0604020202020204" pitchFamily="34" charset="0"/>
              </a:rPr>
              <a:t>TABLEAU DE TRESORERIE</a:t>
            </a:r>
          </a:p>
        </p:txBody>
      </p:sp>
      <p:sp>
        <p:nvSpPr>
          <p:cNvPr id="30" name="Text Box 8">
            <a:extLst>
              <a:ext uri="{FF2B5EF4-FFF2-40B4-BE49-F238E27FC236}">
                <a16:creationId xmlns:a16="http://schemas.microsoft.com/office/drawing/2014/main" id="{7C665F50-F6AA-4284-805F-58A45AFFD6E8}"/>
              </a:ext>
            </a:extLst>
          </p:cNvPr>
          <p:cNvSpPr txBox="1">
            <a:spLocks noChangeArrowheads="1"/>
          </p:cNvSpPr>
          <p:nvPr/>
        </p:nvSpPr>
        <p:spPr bwMode="auto">
          <a:xfrm>
            <a:off x="4716016" y="713184"/>
            <a:ext cx="4343400" cy="2528887"/>
          </a:xfrm>
          <a:prstGeom prst="rect">
            <a:avLst/>
          </a:prstGeom>
          <a:noFill/>
          <a:ln w="19050">
            <a:solidFill>
              <a:srgbClr val="3366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lnSpc>
                <a:spcPct val="80000"/>
              </a:lnSpc>
              <a:spcBef>
                <a:spcPct val="50000"/>
              </a:spcBef>
            </a:pPr>
            <a:r>
              <a:rPr lang="fr-FR" altLang="fr-FR" sz="1600">
                <a:solidFill>
                  <a:srgbClr val="336600"/>
                </a:solidFill>
                <a:latin typeface="Arial" panose="020B0604020202020204" pitchFamily="34" charset="0"/>
                <a:cs typeface="Arial" panose="020B0604020202020204" pitchFamily="34" charset="0"/>
              </a:rPr>
              <a:t>Disponibilités Début			</a:t>
            </a:r>
            <a:r>
              <a:rPr lang="fr-FR" altLang="fr-FR" sz="1600" b="1">
                <a:solidFill>
                  <a:srgbClr val="336600"/>
                </a:solidFill>
                <a:latin typeface="Arial" panose="020B0604020202020204" pitchFamily="34" charset="0"/>
                <a:cs typeface="Arial" panose="020B0604020202020204" pitchFamily="34" charset="0"/>
              </a:rPr>
              <a:t>40</a:t>
            </a:r>
            <a:endParaRPr lang="fr-FR" altLang="fr-FR" sz="1600">
              <a:solidFill>
                <a:srgbClr val="336600"/>
              </a:solidFill>
              <a:latin typeface="Arial" panose="020B0604020202020204" pitchFamily="34" charset="0"/>
              <a:cs typeface="Arial" panose="020B0604020202020204" pitchFamily="34" charset="0"/>
            </a:endParaRPr>
          </a:p>
          <a:p>
            <a:pPr algn="l">
              <a:lnSpc>
                <a:spcPct val="80000"/>
              </a:lnSpc>
              <a:spcBef>
                <a:spcPct val="50000"/>
              </a:spcBef>
            </a:pPr>
            <a:r>
              <a:rPr lang="fr-FR" altLang="fr-FR" sz="1600" b="1" u="sng">
                <a:solidFill>
                  <a:srgbClr val="336600"/>
                </a:solidFill>
                <a:latin typeface="Arial" panose="020B0604020202020204" pitchFamily="34" charset="0"/>
                <a:cs typeface="Arial" panose="020B0604020202020204" pitchFamily="34" charset="0"/>
              </a:rPr>
              <a:t>ENTREES</a:t>
            </a:r>
            <a:endParaRPr lang="fr-FR" altLang="fr-FR" sz="1600">
              <a:solidFill>
                <a:srgbClr val="336600"/>
              </a:solidFill>
              <a:latin typeface="Arial" panose="020B0604020202020204" pitchFamily="34" charset="0"/>
              <a:cs typeface="Arial" panose="020B0604020202020204" pitchFamily="34" charset="0"/>
            </a:endParaRPr>
          </a:p>
          <a:p>
            <a:pPr algn="l">
              <a:lnSpc>
                <a:spcPct val="80000"/>
              </a:lnSpc>
              <a:spcBef>
                <a:spcPct val="50000"/>
              </a:spcBef>
            </a:pPr>
            <a:r>
              <a:rPr lang="fr-FR" altLang="fr-FR" sz="1600">
                <a:solidFill>
                  <a:srgbClr val="336600"/>
                </a:solidFill>
                <a:latin typeface="Arial" panose="020B0604020202020204" pitchFamily="34" charset="0"/>
                <a:cs typeface="Arial" panose="020B0604020202020204" pitchFamily="34" charset="0"/>
              </a:rPr>
              <a:t>Ventes au comptant			</a:t>
            </a:r>
            <a:r>
              <a:rPr lang="fr-FR" altLang="fr-FR" sz="1600" b="1">
                <a:solidFill>
                  <a:srgbClr val="336600"/>
                </a:solidFill>
                <a:latin typeface="Arial" panose="020B0604020202020204" pitchFamily="34" charset="0"/>
                <a:cs typeface="Arial" panose="020B0604020202020204" pitchFamily="34" charset="0"/>
              </a:rPr>
              <a:t>20</a:t>
            </a:r>
            <a:endParaRPr lang="fr-FR" altLang="fr-FR" sz="1600">
              <a:solidFill>
                <a:srgbClr val="336600"/>
              </a:solidFill>
              <a:latin typeface="Arial" panose="020B0604020202020204" pitchFamily="34" charset="0"/>
              <a:cs typeface="Arial" panose="020B0604020202020204" pitchFamily="34" charset="0"/>
            </a:endParaRPr>
          </a:p>
          <a:p>
            <a:pPr algn="l">
              <a:lnSpc>
                <a:spcPct val="80000"/>
              </a:lnSpc>
              <a:spcBef>
                <a:spcPct val="50000"/>
              </a:spcBef>
            </a:pPr>
            <a:r>
              <a:rPr lang="fr-FR" altLang="fr-FR" sz="1600">
                <a:solidFill>
                  <a:srgbClr val="336600"/>
                </a:solidFill>
                <a:latin typeface="Arial" panose="020B0604020202020204" pitchFamily="34" charset="0"/>
                <a:cs typeface="Arial" panose="020B0604020202020204" pitchFamily="34" charset="0"/>
              </a:rPr>
              <a:t>Recouvrement créances clients	</a:t>
            </a:r>
            <a:r>
              <a:rPr lang="fr-FR" altLang="fr-FR" sz="1600" b="1">
                <a:solidFill>
                  <a:srgbClr val="336600"/>
                </a:solidFill>
                <a:latin typeface="Arial" panose="020B0604020202020204" pitchFamily="34" charset="0"/>
                <a:cs typeface="Arial" panose="020B0604020202020204" pitchFamily="34" charset="0"/>
              </a:rPr>
              <a:t>25</a:t>
            </a:r>
            <a:endParaRPr lang="fr-FR" altLang="fr-FR" sz="1600">
              <a:solidFill>
                <a:srgbClr val="336600"/>
              </a:solidFill>
              <a:latin typeface="Arial" panose="020B0604020202020204" pitchFamily="34" charset="0"/>
              <a:cs typeface="Arial" panose="020B0604020202020204" pitchFamily="34" charset="0"/>
            </a:endParaRPr>
          </a:p>
          <a:p>
            <a:pPr algn="l">
              <a:lnSpc>
                <a:spcPct val="80000"/>
              </a:lnSpc>
              <a:spcBef>
                <a:spcPct val="50000"/>
              </a:spcBef>
            </a:pPr>
            <a:r>
              <a:rPr lang="fr-FR" altLang="fr-FR" sz="1600" b="1" u="sng">
                <a:solidFill>
                  <a:srgbClr val="336600"/>
                </a:solidFill>
                <a:latin typeface="Arial" panose="020B0604020202020204" pitchFamily="34" charset="0"/>
                <a:cs typeface="Arial" panose="020B0604020202020204" pitchFamily="34" charset="0"/>
              </a:rPr>
              <a:t>SORTIES</a:t>
            </a:r>
            <a:endParaRPr lang="fr-FR" altLang="fr-FR" sz="1600">
              <a:solidFill>
                <a:srgbClr val="336600"/>
              </a:solidFill>
              <a:latin typeface="Arial" panose="020B0604020202020204" pitchFamily="34" charset="0"/>
              <a:cs typeface="Arial" panose="020B0604020202020204" pitchFamily="34" charset="0"/>
            </a:endParaRPr>
          </a:p>
          <a:p>
            <a:pPr algn="l">
              <a:lnSpc>
                <a:spcPct val="80000"/>
              </a:lnSpc>
              <a:spcBef>
                <a:spcPct val="50000"/>
              </a:spcBef>
            </a:pPr>
            <a:r>
              <a:rPr lang="fr-FR" altLang="fr-FR" sz="1600">
                <a:solidFill>
                  <a:srgbClr val="336600"/>
                </a:solidFill>
                <a:latin typeface="Arial" panose="020B0604020202020204" pitchFamily="34" charset="0"/>
                <a:cs typeface="Arial" panose="020B0604020202020204" pitchFamily="34" charset="0"/>
              </a:rPr>
              <a:t>Règlement achats à crédit		</a:t>
            </a:r>
            <a:r>
              <a:rPr lang="fr-FR" altLang="fr-FR" sz="1600" b="1">
                <a:solidFill>
                  <a:srgbClr val="336600"/>
                </a:solidFill>
                <a:latin typeface="Arial" panose="020B0604020202020204" pitchFamily="34" charset="0"/>
                <a:cs typeface="Arial" panose="020B0604020202020204" pitchFamily="34" charset="0"/>
              </a:rPr>
              <a:t>28</a:t>
            </a:r>
            <a:endParaRPr lang="fr-FR" altLang="fr-FR" sz="1600">
              <a:solidFill>
                <a:srgbClr val="336600"/>
              </a:solidFill>
              <a:latin typeface="Arial" panose="020B0604020202020204" pitchFamily="34" charset="0"/>
              <a:cs typeface="Arial" panose="020B0604020202020204" pitchFamily="34" charset="0"/>
            </a:endParaRPr>
          </a:p>
          <a:p>
            <a:pPr algn="l">
              <a:lnSpc>
                <a:spcPct val="80000"/>
              </a:lnSpc>
              <a:spcBef>
                <a:spcPct val="50000"/>
              </a:spcBef>
            </a:pPr>
            <a:r>
              <a:rPr lang="fr-FR" altLang="fr-FR" sz="1600">
                <a:solidFill>
                  <a:srgbClr val="336600"/>
                </a:solidFill>
                <a:latin typeface="Arial" panose="020B0604020202020204" pitchFamily="34" charset="0"/>
                <a:cs typeface="Arial" panose="020B0604020202020204" pitchFamily="34" charset="0"/>
              </a:rPr>
              <a:t>Loyer				</a:t>
            </a:r>
            <a:r>
              <a:rPr lang="fr-FR" altLang="fr-FR" sz="1600" b="1">
                <a:solidFill>
                  <a:srgbClr val="336600"/>
                </a:solidFill>
                <a:latin typeface="Arial" panose="020B0604020202020204" pitchFamily="34" charset="0"/>
                <a:cs typeface="Arial" panose="020B0604020202020204" pitchFamily="34" charset="0"/>
              </a:rPr>
              <a:t>10</a:t>
            </a:r>
            <a:endParaRPr lang="fr-FR" altLang="fr-FR" sz="1600">
              <a:solidFill>
                <a:srgbClr val="336600"/>
              </a:solidFill>
              <a:latin typeface="Arial" panose="020B0604020202020204" pitchFamily="34" charset="0"/>
              <a:cs typeface="Arial" panose="020B0604020202020204" pitchFamily="34" charset="0"/>
            </a:endParaRPr>
          </a:p>
          <a:p>
            <a:pPr algn="l">
              <a:lnSpc>
                <a:spcPct val="80000"/>
              </a:lnSpc>
              <a:spcBef>
                <a:spcPct val="50000"/>
              </a:spcBef>
            </a:pPr>
            <a:r>
              <a:rPr lang="fr-FR" altLang="fr-FR" sz="1600">
                <a:solidFill>
                  <a:srgbClr val="336600"/>
                </a:solidFill>
                <a:latin typeface="Arial" panose="020B0604020202020204" pitchFamily="34" charset="0"/>
                <a:cs typeface="Arial" panose="020B0604020202020204" pitchFamily="34" charset="0"/>
              </a:rPr>
              <a:t>Disponibilités FIN			</a:t>
            </a:r>
            <a:r>
              <a:rPr lang="fr-FR" altLang="fr-FR" sz="1600" b="1">
                <a:solidFill>
                  <a:srgbClr val="336600"/>
                </a:solidFill>
                <a:latin typeface="Arial" panose="020B0604020202020204" pitchFamily="34" charset="0"/>
                <a:cs typeface="Arial" panose="020B0604020202020204" pitchFamily="34" charset="0"/>
              </a:rPr>
              <a:t>47</a:t>
            </a:r>
            <a:endParaRPr lang="fr-FR" altLang="fr-FR" sz="1600">
              <a:solidFill>
                <a:srgbClr val="336600"/>
              </a:solidFill>
              <a:latin typeface="Arial" panose="020B0604020202020204" pitchFamily="34" charset="0"/>
              <a:cs typeface="Arial" panose="020B0604020202020204" pitchFamily="34" charset="0"/>
            </a:endParaRPr>
          </a:p>
        </p:txBody>
      </p:sp>
      <p:sp>
        <p:nvSpPr>
          <p:cNvPr id="31" name="Text Box 9" descr="20%">
            <a:extLst>
              <a:ext uri="{FF2B5EF4-FFF2-40B4-BE49-F238E27FC236}">
                <a16:creationId xmlns:a16="http://schemas.microsoft.com/office/drawing/2014/main" id="{F1A638B9-88F6-4EC4-A7E9-7E356AC6A60A}"/>
              </a:ext>
            </a:extLst>
          </p:cNvPr>
          <p:cNvSpPr txBox="1">
            <a:spLocks noChangeArrowheads="1"/>
          </p:cNvSpPr>
          <p:nvPr/>
        </p:nvSpPr>
        <p:spPr bwMode="auto">
          <a:xfrm>
            <a:off x="4716016" y="3311921"/>
            <a:ext cx="4343400" cy="338554"/>
          </a:xfrm>
          <a:prstGeom prst="rect">
            <a:avLst/>
          </a:prstGeom>
          <a:pattFill prst="pct20">
            <a:fgClr>
              <a:srgbClr val="000099"/>
            </a:fgClr>
            <a:bgClr>
              <a:srgbClr val="FFFFFF"/>
            </a:bgClr>
          </a:pattFill>
          <a:ln w="19050">
            <a:solidFill>
              <a:srgbClr val="000099"/>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spcBef>
                <a:spcPct val="50000"/>
              </a:spcBef>
            </a:pPr>
            <a:r>
              <a:rPr lang="fr-FR" altLang="fr-FR" sz="1600" b="1">
                <a:solidFill>
                  <a:srgbClr val="000099"/>
                </a:solidFill>
                <a:latin typeface="Arial" panose="020B0604020202020204" pitchFamily="34" charset="0"/>
                <a:cs typeface="Arial" panose="020B0604020202020204" pitchFamily="34" charset="0"/>
              </a:rPr>
              <a:t>BILAN</a:t>
            </a:r>
          </a:p>
        </p:txBody>
      </p:sp>
      <p:sp>
        <p:nvSpPr>
          <p:cNvPr id="32" name="Text Box 10">
            <a:extLst>
              <a:ext uri="{FF2B5EF4-FFF2-40B4-BE49-F238E27FC236}">
                <a16:creationId xmlns:a16="http://schemas.microsoft.com/office/drawing/2014/main" id="{BC702B1B-226A-47DB-BB14-AF0E6E17621D}"/>
              </a:ext>
            </a:extLst>
          </p:cNvPr>
          <p:cNvSpPr txBox="1">
            <a:spLocks noChangeArrowheads="1"/>
          </p:cNvSpPr>
          <p:nvPr/>
        </p:nvSpPr>
        <p:spPr bwMode="auto">
          <a:xfrm>
            <a:off x="4716016" y="3665934"/>
            <a:ext cx="4343400" cy="3219450"/>
          </a:xfrm>
          <a:prstGeom prst="rect">
            <a:avLst/>
          </a:prstGeom>
          <a:noFill/>
          <a:ln w="19050">
            <a:solidFill>
              <a:srgbClr val="000099"/>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lnSpc>
                <a:spcPct val="70000"/>
              </a:lnSpc>
              <a:spcBef>
                <a:spcPct val="50000"/>
              </a:spcBef>
            </a:pPr>
            <a:r>
              <a:rPr lang="fr-FR" altLang="fr-FR" sz="1600" b="1" u="sng">
                <a:solidFill>
                  <a:srgbClr val="000099"/>
                </a:solidFill>
                <a:latin typeface="Arial" panose="020B0604020202020204" pitchFamily="34" charset="0"/>
                <a:cs typeface="Arial" panose="020B0604020202020204" pitchFamily="34" charset="0"/>
              </a:rPr>
              <a:t>ACTIF</a:t>
            </a:r>
          </a:p>
          <a:p>
            <a:pPr algn="l">
              <a:lnSpc>
                <a:spcPct val="70000"/>
              </a:lnSpc>
              <a:spcBef>
                <a:spcPct val="50000"/>
              </a:spcBef>
            </a:pPr>
            <a:r>
              <a:rPr lang="fr-FR" altLang="fr-FR" sz="1600">
                <a:solidFill>
                  <a:srgbClr val="000099"/>
                </a:solidFill>
                <a:latin typeface="Arial" panose="020B0604020202020204" pitchFamily="34" charset="0"/>
                <a:cs typeface="Arial" panose="020B0604020202020204" pitchFamily="34" charset="0"/>
              </a:rPr>
              <a:t>   Stocks				</a:t>
            </a:r>
            <a:r>
              <a:rPr lang="fr-FR" altLang="fr-FR" sz="1600" b="1">
                <a:solidFill>
                  <a:srgbClr val="000099"/>
                </a:solidFill>
                <a:latin typeface="Arial" panose="020B0604020202020204" pitchFamily="34" charset="0"/>
                <a:cs typeface="Arial" panose="020B0604020202020204" pitchFamily="34" charset="0"/>
              </a:rPr>
              <a:t>70</a:t>
            </a:r>
            <a:endParaRPr lang="fr-FR" altLang="fr-FR" sz="1600">
              <a:solidFill>
                <a:srgbClr val="000099"/>
              </a:solidFill>
              <a:latin typeface="Arial" panose="020B0604020202020204" pitchFamily="34" charset="0"/>
              <a:cs typeface="Arial" panose="020B0604020202020204" pitchFamily="34" charset="0"/>
            </a:endParaRPr>
          </a:p>
          <a:p>
            <a:pPr algn="l">
              <a:lnSpc>
                <a:spcPct val="70000"/>
              </a:lnSpc>
              <a:spcBef>
                <a:spcPct val="50000"/>
              </a:spcBef>
            </a:pPr>
            <a:r>
              <a:rPr lang="fr-FR" altLang="fr-FR" sz="1600">
                <a:solidFill>
                  <a:srgbClr val="000099"/>
                </a:solidFill>
                <a:latin typeface="Arial" panose="020B0604020202020204" pitchFamily="34" charset="0"/>
                <a:cs typeface="Arial" panose="020B0604020202020204" pitchFamily="34" charset="0"/>
              </a:rPr>
              <a:t>   Créances clients			</a:t>
            </a:r>
            <a:r>
              <a:rPr lang="fr-FR" altLang="fr-FR" sz="1600" b="1">
                <a:solidFill>
                  <a:srgbClr val="000099"/>
                </a:solidFill>
                <a:latin typeface="Arial" panose="020B0604020202020204" pitchFamily="34" charset="0"/>
                <a:cs typeface="Arial" panose="020B0604020202020204" pitchFamily="34" charset="0"/>
              </a:rPr>
              <a:t>30</a:t>
            </a:r>
            <a:endParaRPr lang="fr-FR" altLang="fr-FR" sz="1600">
              <a:solidFill>
                <a:srgbClr val="000099"/>
              </a:solidFill>
              <a:latin typeface="Arial" panose="020B0604020202020204" pitchFamily="34" charset="0"/>
              <a:cs typeface="Arial" panose="020B0604020202020204" pitchFamily="34" charset="0"/>
            </a:endParaRPr>
          </a:p>
          <a:p>
            <a:pPr algn="l">
              <a:lnSpc>
                <a:spcPct val="70000"/>
              </a:lnSpc>
              <a:spcBef>
                <a:spcPct val="50000"/>
              </a:spcBef>
            </a:pPr>
            <a:r>
              <a:rPr lang="fr-FR" altLang="fr-FR" sz="1600">
                <a:solidFill>
                  <a:srgbClr val="000099"/>
                </a:solidFill>
                <a:latin typeface="Arial" panose="020B0604020202020204" pitchFamily="34" charset="0"/>
                <a:cs typeface="Arial" panose="020B0604020202020204" pitchFamily="34" charset="0"/>
              </a:rPr>
              <a:t>   Disponibilités			</a:t>
            </a:r>
            <a:r>
              <a:rPr lang="fr-FR" altLang="fr-FR" sz="1600" b="1">
                <a:solidFill>
                  <a:srgbClr val="000099"/>
                </a:solidFill>
                <a:latin typeface="Arial" panose="020B0604020202020204" pitchFamily="34" charset="0"/>
                <a:cs typeface="Arial" panose="020B0604020202020204" pitchFamily="34" charset="0"/>
              </a:rPr>
              <a:t>47</a:t>
            </a:r>
            <a:endParaRPr lang="fr-FR" altLang="fr-FR" sz="1600">
              <a:solidFill>
                <a:srgbClr val="000099"/>
              </a:solidFill>
              <a:latin typeface="Arial" panose="020B0604020202020204" pitchFamily="34" charset="0"/>
              <a:cs typeface="Arial" panose="020B0604020202020204" pitchFamily="34" charset="0"/>
            </a:endParaRPr>
          </a:p>
          <a:p>
            <a:pPr algn="l">
              <a:lnSpc>
                <a:spcPct val="70000"/>
              </a:lnSpc>
              <a:spcBef>
                <a:spcPct val="50000"/>
              </a:spcBef>
            </a:pPr>
            <a:r>
              <a:rPr lang="fr-FR" altLang="fr-FR" sz="1600">
                <a:solidFill>
                  <a:srgbClr val="000099"/>
                </a:solidFill>
                <a:latin typeface="Arial" panose="020B0604020202020204" pitchFamily="34" charset="0"/>
                <a:cs typeface="Arial" panose="020B0604020202020204" pitchFamily="34" charset="0"/>
              </a:rPr>
              <a:t>   Actif total		              </a:t>
            </a:r>
            <a:r>
              <a:rPr lang="fr-FR" altLang="fr-FR" sz="1600" b="1">
                <a:solidFill>
                  <a:srgbClr val="000099"/>
                </a:solidFill>
                <a:latin typeface="Arial" panose="020B0604020202020204" pitchFamily="34" charset="0"/>
                <a:cs typeface="Arial" panose="020B0604020202020204" pitchFamily="34" charset="0"/>
              </a:rPr>
              <a:t>147</a:t>
            </a:r>
            <a:endParaRPr lang="fr-FR" altLang="fr-FR" sz="1600">
              <a:solidFill>
                <a:srgbClr val="000099"/>
              </a:solidFill>
              <a:latin typeface="Arial" panose="020B0604020202020204" pitchFamily="34" charset="0"/>
              <a:cs typeface="Arial" panose="020B0604020202020204" pitchFamily="34" charset="0"/>
            </a:endParaRPr>
          </a:p>
          <a:p>
            <a:pPr algn="l">
              <a:lnSpc>
                <a:spcPct val="70000"/>
              </a:lnSpc>
              <a:spcBef>
                <a:spcPct val="50000"/>
              </a:spcBef>
            </a:pPr>
            <a:r>
              <a:rPr lang="fr-FR" altLang="fr-FR" sz="1600" b="1" u="sng">
                <a:solidFill>
                  <a:srgbClr val="000099"/>
                </a:solidFill>
                <a:latin typeface="Arial" panose="020B0604020202020204" pitchFamily="34" charset="0"/>
                <a:cs typeface="Arial" panose="020B0604020202020204" pitchFamily="34" charset="0"/>
              </a:rPr>
              <a:t>PASSIF</a:t>
            </a:r>
            <a:endParaRPr lang="fr-FR" altLang="fr-FR" sz="1600">
              <a:solidFill>
                <a:srgbClr val="000099"/>
              </a:solidFill>
              <a:latin typeface="Arial" panose="020B0604020202020204" pitchFamily="34" charset="0"/>
              <a:cs typeface="Arial" panose="020B0604020202020204" pitchFamily="34" charset="0"/>
            </a:endParaRPr>
          </a:p>
          <a:p>
            <a:pPr algn="l">
              <a:lnSpc>
                <a:spcPct val="70000"/>
              </a:lnSpc>
              <a:spcBef>
                <a:spcPct val="50000"/>
              </a:spcBef>
            </a:pPr>
            <a:r>
              <a:rPr lang="fr-FR" altLang="fr-FR" sz="1600">
                <a:solidFill>
                  <a:srgbClr val="000099"/>
                </a:solidFill>
                <a:latin typeface="Arial" panose="020B0604020202020204" pitchFamily="34" charset="0"/>
                <a:cs typeface="Arial" panose="020B0604020202020204" pitchFamily="34" charset="0"/>
              </a:rPr>
              <a:t>   Capital social			</a:t>
            </a:r>
            <a:r>
              <a:rPr lang="fr-FR" altLang="fr-FR" sz="1600" b="1">
                <a:solidFill>
                  <a:srgbClr val="000099"/>
                </a:solidFill>
                <a:latin typeface="Arial" panose="020B0604020202020204" pitchFamily="34" charset="0"/>
                <a:cs typeface="Arial" panose="020B0604020202020204" pitchFamily="34" charset="0"/>
              </a:rPr>
              <a:t>11</a:t>
            </a:r>
            <a:endParaRPr lang="fr-FR" altLang="fr-FR" sz="1600">
              <a:solidFill>
                <a:srgbClr val="000099"/>
              </a:solidFill>
              <a:latin typeface="Arial" panose="020B0604020202020204" pitchFamily="34" charset="0"/>
              <a:cs typeface="Arial" panose="020B0604020202020204" pitchFamily="34" charset="0"/>
            </a:endParaRPr>
          </a:p>
          <a:p>
            <a:pPr algn="l">
              <a:lnSpc>
                <a:spcPct val="70000"/>
              </a:lnSpc>
              <a:spcBef>
                <a:spcPct val="50000"/>
              </a:spcBef>
            </a:pPr>
            <a:r>
              <a:rPr lang="fr-FR" altLang="fr-FR" sz="1600">
                <a:solidFill>
                  <a:srgbClr val="000099"/>
                </a:solidFill>
                <a:latin typeface="Arial" panose="020B0604020202020204" pitchFamily="34" charset="0"/>
                <a:cs typeface="Arial" panose="020B0604020202020204" pitchFamily="34" charset="0"/>
              </a:rPr>
              <a:t>   Réserves			</a:t>
            </a:r>
            <a:r>
              <a:rPr lang="fr-FR" altLang="fr-FR" sz="1600" b="1">
                <a:solidFill>
                  <a:srgbClr val="000099"/>
                </a:solidFill>
                <a:latin typeface="Arial" panose="020B0604020202020204" pitchFamily="34" charset="0"/>
                <a:cs typeface="Arial" panose="020B0604020202020204" pitchFamily="34" charset="0"/>
              </a:rPr>
              <a:t>26</a:t>
            </a:r>
            <a:endParaRPr lang="fr-FR" altLang="fr-FR" sz="1600">
              <a:solidFill>
                <a:srgbClr val="000099"/>
              </a:solidFill>
              <a:latin typeface="Arial" panose="020B0604020202020204" pitchFamily="34" charset="0"/>
              <a:cs typeface="Arial" panose="020B0604020202020204" pitchFamily="34" charset="0"/>
            </a:endParaRPr>
          </a:p>
          <a:p>
            <a:pPr algn="l">
              <a:lnSpc>
                <a:spcPct val="70000"/>
              </a:lnSpc>
              <a:spcBef>
                <a:spcPct val="50000"/>
              </a:spcBef>
            </a:pPr>
            <a:r>
              <a:rPr lang="fr-FR" altLang="fr-FR" sz="1600">
                <a:solidFill>
                  <a:srgbClr val="000099"/>
                </a:solidFill>
                <a:latin typeface="Arial" panose="020B0604020202020204" pitchFamily="34" charset="0"/>
                <a:cs typeface="Arial" panose="020B0604020202020204" pitchFamily="34" charset="0"/>
              </a:rPr>
              <a:t>   Bénéfice / perte (du jour)		  </a:t>
            </a:r>
            <a:r>
              <a:rPr lang="fr-FR" altLang="fr-FR" sz="1600" b="1">
                <a:solidFill>
                  <a:srgbClr val="000099"/>
                </a:solidFill>
                <a:latin typeface="Arial" panose="020B0604020202020204" pitchFamily="34" charset="0"/>
                <a:cs typeface="Arial" panose="020B0604020202020204" pitchFamily="34" charset="0"/>
              </a:rPr>
              <a:t>5</a:t>
            </a:r>
            <a:endParaRPr lang="fr-FR" altLang="fr-FR" sz="1600">
              <a:solidFill>
                <a:srgbClr val="000099"/>
              </a:solidFill>
              <a:latin typeface="Arial" panose="020B0604020202020204" pitchFamily="34" charset="0"/>
              <a:cs typeface="Arial" panose="020B0604020202020204" pitchFamily="34" charset="0"/>
            </a:endParaRPr>
          </a:p>
          <a:p>
            <a:pPr algn="l">
              <a:lnSpc>
                <a:spcPct val="70000"/>
              </a:lnSpc>
              <a:spcBef>
                <a:spcPct val="50000"/>
              </a:spcBef>
            </a:pPr>
            <a:r>
              <a:rPr lang="fr-FR" altLang="fr-FR" sz="1600">
                <a:solidFill>
                  <a:srgbClr val="000099"/>
                </a:solidFill>
                <a:latin typeface="Arial" panose="020B0604020202020204" pitchFamily="34" charset="0"/>
                <a:cs typeface="Arial" panose="020B0604020202020204" pitchFamily="34" charset="0"/>
              </a:rPr>
              <a:t>   Crédit fournisseur                 	</a:t>
            </a:r>
            <a:r>
              <a:rPr lang="fr-FR" altLang="fr-FR" sz="1600" b="1">
                <a:solidFill>
                  <a:srgbClr val="000099"/>
                </a:solidFill>
                <a:latin typeface="Arial" panose="020B0604020202020204" pitchFamily="34" charset="0"/>
                <a:cs typeface="Arial" panose="020B0604020202020204" pitchFamily="34" charset="0"/>
              </a:rPr>
              <a:t>105</a:t>
            </a:r>
            <a:endParaRPr lang="fr-FR" altLang="fr-FR" sz="1600">
              <a:solidFill>
                <a:srgbClr val="000099"/>
              </a:solidFill>
              <a:latin typeface="Arial" panose="020B0604020202020204" pitchFamily="34" charset="0"/>
              <a:cs typeface="Arial" panose="020B0604020202020204" pitchFamily="34" charset="0"/>
            </a:endParaRPr>
          </a:p>
          <a:p>
            <a:pPr algn="l">
              <a:lnSpc>
                <a:spcPct val="70000"/>
              </a:lnSpc>
              <a:spcBef>
                <a:spcPct val="50000"/>
              </a:spcBef>
            </a:pPr>
            <a:r>
              <a:rPr lang="fr-FR" altLang="fr-FR" sz="1600">
                <a:solidFill>
                  <a:srgbClr val="000099"/>
                </a:solidFill>
                <a:latin typeface="Arial" panose="020B0604020202020204" pitchFamily="34" charset="0"/>
                <a:cs typeface="Arial" panose="020B0604020202020204" pitchFamily="34" charset="0"/>
              </a:rPr>
              <a:t>   Passif total			</a:t>
            </a:r>
            <a:r>
              <a:rPr lang="fr-FR" altLang="fr-FR" sz="1600" b="1">
                <a:solidFill>
                  <a:srgbClr val="000099"/>
                </a:solidFill>
                <a:latin typeface="Arial" panose="020B0604020202020204" pitchFamily="34" charset="0"/>
                <a:cs typeface="Arial" panose="020B0604020202020204" pitchFamily="34" charset="0"/>
              </a:rPr>
              <a:t>147</a:t>
            </a:r>
            <a:endParaRPr lang="fr-FR" altLang="fr-FR" sz="1600">
              <a:solidFill>
                <a:srgbClr val="000099"/>
              </a:solidFill>
              <a:latin typeface="Arial" panose="020B0604020202020204" pitchFamily="34" charset="0"/>
              <a:cs typeface="Arial" panose="020B0604020202020204" pitchFamily="34" charset="0"/>
            </a:endParaRPr>
          </a:p>
        </p:txBody>
      </p:sp>
      <p:sp>
        <p:nvSpPr>
          <p:cNvPr id="33" name="Text Box 11" descr="20%">
            <a:extLst>
              <a:ext uri="{FF2B5EF4-FFF2-40B4-BE49-F238E27FC236}">
                <a16:creationId xmlns:a16="http://schemas.microsoft.com/office/drawing/2014/main" id="{195ADB1D-CE20-4B27-8418-22B9C6672AD0}"/>
              </a:ext>
            </a:extLst>
          </p:cNvPr>
          <p:cNvSpPr txBox="1">
            <a:spLocks noChangeArrowheads="1"/>
          </p:cNvSpPr>
          <p:nvPr/>
        </p:nvSpPr>
        <p:spPr bwMode="auto">
          <a:xfrm>
            <a:off x="179512" y="4579938"/>
            <a:ext cx="4343400" cy="338554"/>
          </a:xfrm>
          <a:prstGeom prst="rect">
            <a:avLst/>
          </a:prstGeom>
          <a:pattFill prst="pct20">
            <a:fgClr>
              <a:srgbClr val="CC3300"/>
            </a:fgClr>
            <a:bgClr>
              <a:srgbClr val="FFFFFF"/>
            </a:bgClr>
          </a:pattFill>
          <a:ln w="19050">
            <a:solidFill>
              <a:srgbClr val="CC33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spcBef>
                <a:spcPct val="50000"/>
              </a:spcBef>
            </a:pPr>
            <a:r>
              <a:rPr lang="fr-FR" altLang="fr-FR" sz="1600" b="1">
                <a:solidFill>
                  <a:srgbClr val="CC3300"/>
                </a:solidFill>
                <a:latin typeface="Arial" panose="020B0604020202020204" pitchFamily="34" charset="0"/>
                <a:cs typeface="Arial" panose="020B0604020202020204" pitchFamily="34" charset="0"/>
              </a:rPr>
              <a:t>COMPTE DE RESULTATS</a:t>
            </a:r>
          </a:p>
        </p:txBody>
      </p:sp>
      <p:sp>
        <p:nvSpPr>
          <p:cNvPr id="34" name="Text Box 12">
            <a:extLst>
              <a:ext uri="{FF2B5EF4-FFF2-40B4-BE49-F238E27FC236}">
                <a16:creationId xmlns:a16="http://schemas.microsoft.com/office/drawing/2014/main" id="{93A7D2F1-C29C-4C06-BB9B-39902066CA4D}"/>
              </a:ext>
            </a:extLst>
          </p:cNvPr>
          <p:cNvSpPr txBox="1">
            <a:spLocks noChangeArrowheads="1"/>
          </p:cNvSpPr>
          <p:nvPr/>
        </p:nvSpPr>
        <p:spPr bwMode="auto">
          <a:xfrm>
            <a:off x="179512" y="4953000"/>
            <a:ext cx="4343400" cy="1455738"/>
          </a:xfrm>
          <a:prstGeom prst="rect">
            <a:avLst/>
          </a:prstGeom>
          <a:noFill/>
          <a:ln w="19050">
            <a:solidFill>
              <a:srgbClr val="CC33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spcBef>
                <a:spcPct val="50000"/>
              </a:spcBef>
            </a:pPr>
            <a:r>
              <a:rPr lang="fr-FR" altLang="fr-FR" sz="1600" dirty="0">
                <a:solidFill>
                  <a:srgbClr val="CC3300"/>
                </a:solidFill>
                <a:latin typeface="Arial" panose="020B0604020202020204" pitchFamily="34" charset="0"/>
                <a:cs typeface="Arial" panose="020B0604020202020204" pitchFamily="34" charset="0"/>
              </a:rPr>
              <a:t>Chiffres d’affaires			</a:t>
            </a:r>
            <a:r>
              <a:rPr lang="fr-FR" altLang="fr-FR" sz="1600" b="1" dirty="0">
                <a:solidFill>
                  <a:srgbClr val="CC3300"/>
                </a:solidFill>
                <a:latin typeface="Arial" panose="020B0604020202020204" pitchFamily="34" charset="0"/>
                <a:cs typeface="Arial" panose="020B0604020202020204" pitchFamily="34" charset="0"/>
              </a:rPr>
              <a:t>50</a:t>
            </a:r>
            <a:endParaRPr lang="fr-FR" altLang="fr-FR" sz="1600" dirty="0">
              <a:solidFill>
                <a:srgbClr val="CC3300"/>
              </a:solidFill>
              <a:latin typeface="Arial" panose="020B0604020202020204" pitchFamily="34" charset="0"/>
              <a:cs typeface="Arial" panose="020B0604020202020204" pitchFamily="34" charset="0"/>
            </a:endParaRPr>
          </a:p>
          <a:p>
            <a:pPr algn="l">
              <a:spcBef>
                <a:spcPct val="50000"/>
              </a:spcBef>
            </a:pPr>
            <a:r>
              <a:rPr lang="fr-FR" altLang="fr-FR" sz="1600" dirty="0">
                <a:solidFill>
                  <a:srgbClr val="CC3300"/>
                </a:solidFill>
                <a:latin typeface="Arial" panose="020B0604020202020204" pitchFamily="34" charset="0"/>
                <a:cs typeface="Arial" panose="020B0604020202020204" pitchFamily="34" charset="0"/>
              </a:rPr>
              <a:t>Coût des marchandises vendues	</a:t>
            </a:r>
            <a:r>
              <a:rPr lang="fr-FR" altLang="fr-FR" sz="1600" b="1" dirty="0">
                <a:solidFill>
                  <a:srgbClr val="CC3300"/>
                </a:solidFill>
                <a:latin typeface="Arial" panose="020B0604020202020204" pitchFamily="34" charset="0"/>
                <a:cs typeface="Arial" panose="020B0604020202020204" pitchFamily="34" charset="0"/>
              </a:rPr>
              <a:t>35</a:t>
            </a:r>
            <a:endParaRPr lang="fr-FR" altLang="fr-FR" sz="1600" dirty="0">
              <a:solidFill>
                <a:srgbClr val="CC3300"/>
              </a:solidFill>
              <a:latin typeface="Arial" panose="020B0604020202020204" pitchFamily="34" charset="0"/>
              <a:cs typeface="Arial" panose="020B0604020202020204" pitchFamily="34" charset="0"/>
            </a:endParaRPr>
          </a:p>
          <a:p>
            <a:pPr algn="l">
              <a:spcBef>
                <a:spcPct val="50000"/>
              </a:spcBef>
            </a:pPr>
            <a:r>
              <a:rPr lang="fr-FR" altLang="fr-FR" sz="1600" dirty="0">
                <a:solidFill>
                  <a:srgbClr val="CC3300"/>
                </a:solidFill>
                <a:latin typeface="Arial" panose="020B0604020202020204" pitchFamily="34" charset="0"/>
                <a:cs typeface="Arial" panose="020B0604020202020204" pitchFamily="34" charset="0"/>
              </a:rPr>
              <a:t>Loyer				</a:t>
            </a:r>
            <a:r>
              <a:rPr lang="fr-FR" altLang="fr-FR" sz="1600" b="1" dirty="0">
                <a:solidFill>
                  <a:srgbClr val="CC3300"/>
                </a:solidFill>
                <a:latin typeface="Arial" panose="020B0604020202020204" pitchFamily="34" charset="0"/>
                <a:cs typeface="Arial" panose="020B0604020202020204" pitchFamily="34" charset="0"/>
              </a:rPr>
              <a:t>10</a:t>
            </a:r>
            <a:endParaRPr lang="fr-FR" altLang="fr-FR" sz="1600" dirty="0">
              <a:solidFill>
                <a:srgbClr val="CC3300"/>
              </a:solidFill>
              <a:latin typeface="Arial" panose="020B0604020202020204" pitchFamily="34" charset="0"/>
              <a:cs typeface="Arial" panose="020B0604020202020204" pitchFamily="34" charset="0"/>
            </a:endParaRPr>
          </a:p>
          <a:p>
            <a:pPr algn="l">
              <a:spcBef>
                <a:spcPct val="50000"/>
              </a:spcBef>
            </a:pPr>
            <a:r>
              <a:rPr lang="fr-FR" altLang="fr-FR" sz="1600" dirty="0">
                <a:solidFill>
                  <a:srgbClr val="CC3300"/>
                </a:solidFill>
                <a:latin typeface="Arial" panose="020B0604020202020204" pitchFamily="34" charset="0"/>
                <a:cs typeface="Arial" panose="020B0604020202020204" pitchFamily="34" charset="0"/>
              </a:rPr>
              <a:t>Bénéfice / perte (du jour)		  </a:t>
            </a:r>
            <a:r>
              <a:rPr lang="fr-FR" altLang="fr-FR" sz="1600" b="1" dirty="0">
                <a:solidFill>
                  <a:srgbClr val="CC3300"/>
                </a:solidFill>
                <a:latin typeface="Arial" panose="020B0604020202020204" pitchFamily="34" charset="0"/>
                <a:cs typeface="Arial" panose="020B0604020202020204" pitchFamily="34" charset="0"/>
              </a:rPr>
              <a:t>5</a:t>
            </a:r>
            <a:endParaRPr lang="fr-FR" altLang="fr-FR" sz="1600" dirty="0">
              <a:solidFill>
                <a:srgbClr val="CC3300"/>
              </a:solidFill>
              <a:latin typeface="Arial" panose="020B0604020202020204" pitchFamily="34" charset="0"/>
              <a:cs typeface="Arial" panose="020B0604020202020204" pitchFamily="34" charset="0"/>
            </a:endParaRPr>
          </a:p>
        </p:txBody>
      </p:sp>
      <p:sp>
        <p:nvSpPr>
          <p:cNvPr id="35" name="Line 13">
            <a:extLst>
              <a:ext uri="{FF2B5EF4-FFF2-40B4-BE49-F238E27FC236}">
                <a16:creationId xmlns:a16="http://schemas.microsoft.com/office/drawing/2014/main" id="{83A06AEC-CC41-49B0-8B9A-A32A205E8B32}"/>
              </a:ext>
            </a:extLst>
          </p:cNvPr>
          <p:cNvSpPr>
            <a:spLocks noChangeShapeType="1"/>
          </p:cNvSpPr>
          <p:nvPr/>
        </p:nvSpPr>
        <p:spPr bwMode="auto">
          <a:xfrm>
            <a:off x="3303712" y="6019800"/>
            <a:ext cx="1143000" cy="0"/>
          </a:xfrm>
          <a:prstGeom prst="line">
            <a:avLst/>
          </a:prstGeom>
          <a:noFill/>
          <a:ln w="25400">
            <a:solidFill>
              <a:srgbClr val="CC3300"/>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atin typeface="Arial" panose="020B0604020202020204" pitchFamily="34" charset="0"/>
              <a:cs typeface="Arial" panose="020B0604020202020204" pitchFamily="34" charset="0"/>
            </a:endParaRPr>
          </a:p>
        </p:txBody>
      </p:sp>
      <p:sp>
        <p:nvSpPr>
          <p:cNvPr id="36" name="Line 14">
            <a:extLst>
              <a:ext uri="{FF2B5EF4-FFF2-40B4-BE49-F238E27FC236}">
                <a16:creationId xmlns:a16="http://schemas.microsoft.com/office/drawing/2014/main" id="{B39DF4C5-86CB-4DDC-A323-DA7C71BAD095}"/>
              </a:ext>
            </a:extLst>
          </p:cNvPr>
          <p:cNvSpPr>
            <a:spLocks noChangeShapeType="1"/>
          </p:cNvSpPr>
          <p:nvPr/>
        </p:nvSpPr>
        <p:spPr bwMode="auto">
          <a:xfrm>
            <a:off x="7764016" y="2854721"/>
            <a:ext cx="1219200" cy="0"/>
          </a:xfrm>
          <a:prstGeom prst="line">
            <a:avLst/>
          </a:prstGeom>
          <a:noFill/>
          <a:ln w="25400">
            <a:solidFill>
              <a:srgbClr val="336600"/>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atin typeface="Arial" panose="020B0604020202020204" pitchFamily="34" charset="0"/>
              <a:cs typeface="Arial" panose="020B0604020202020204" pitchFamily="34" charset="0"/>
            </a:endParaRPr>
          </a:p>
        </p:txBody>
      </p:sp>
      <p:sp>
        <p:nvSpPr>
          <p:cNvPr id="37" name="Line 15">
            <a:extLst>
              <a:ext uri="{FF2B5EF4-FFF2-40B4-BE49-F238E27FC236}">
                <a16:creationId xmlns:a16="http://schemas.microsoft.com/office/drawing/2014/main" id="{91A920F9-0925-40C2-BBDA-5D5BF8F23036}"/>
              </a:ext>
            </a:extLst>
          </p:cNvPr>
          <p:cNvSpPr>
            <a:spLocks noChangeShapeType="1"/>
          </p:cNvSpPr>
          <p:nvPr/>
        </p:nvSpPr>
        <p:spPr bwMode="auto">
          <a:xfrm>
            <a:off x="7764016" y="4835921"/>
            <a:ext cx="1219200" cy="0"/>
          </a:xfrm>
          <a:prstGeom prst="line">
            <a:avLst/>
          </a:prstGeom>
          <a:noFill/>
          <a:ln w="25400">
            <a:solidFill>
              <a:srgbClr val="000099"/>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atin typeface="Arial" panose="020B0604020202020204" pitchFamily="34" charset="0"/>
              <a:cs typeface="Arial" panose="020B0604020202020204" pitchFamily="34" charset="0"/>
            </a:endParaRPr>
          </a:p>
        </p:txBody>
      </p:sp>
      <p:sp>
        <p:nvSpPr>
          <p:cNvPr id="38" name="Line 16">
            <a:extLst>
              <a:ext uri="{FF2B5EF4-FFF2-40B4-BE49-F238E27FC236}">
                <a16:creationId xmlns:a16="http://schemas.microsoft.com/office/drawing/2014/main" id="{DA3803A8-1D1C-4DAD-A3FD-6DA81DA22152}"/>
              </a:ext>
            </a:extLst>
          </p:cNvPr>
          <p:cNvSpPr>
            <a:spLocks noChangeShapeType="1"/>
          </p:cNvSpPr>
          <p:nvPr/>
        </p:nvSpPr>
        <p:spPr bwMode="auto">
          <a:xfrm>
            <a:off x="7764016" y="6588521"/>
            <a:ext cx="1219200" cy="0"/>
          </a:xfrm>
          <a:prstGeom prst="line">
            <a:avLst/>
          </a:prstGeom>
          <a:noFill/>
          <a:ln w="25400">
            <a:solidFill>
              <a:srgbClr val="000099"/>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367512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6603" y="404664"/>
            <a:ext cx="4495800" cy="830997"/>
          </a:xfrm>
          <a:prstGeom prst="rect">
            <a:avLst/>
          </a:prstGeom>
        </p:spPr>
        <p:txBody>
          <a:bodyPr wrap="square">
            <a:spAutoFit/>
          </a:bodyPr>
          <a:lstStyle/>
          <a:p>
            <a:pPr algn="r"/>
            <a:r>
              <a:rPr lang="fr-FR" sz="2400" b="1" dirty="0">
                <a:solidFill>
                  <a:srgbClr val="009900"/>
                </a:solidFill>
                <a:latin typeface="Arial" panose="020B0604020202020204" pitchFamily="34" charset="0"/>
                <a:cs typeface="Arial" panose="020B0604020202020204" pitchFamily="34" charset="0"/>
              </a:rPr>
              <a:t>Sixième jour : </a:t>
            </a:r>
            <a:br>
              <a:rPr lang="fr-FR" sz="2400" b="1" dirty="0">
                <a:solidFill>
                  <a:srgbClr val="009900"/>
                </a:solidFill>
                <a:latin typeface="Arial" panose="020B0604020202020204" pitchFamily="34" charset="0"/>
                <a:cs typeface="Arial" panose="020B0604020202020204" pitchFamily="34" charset="0"/>
              </a:rPr>
            </a:br>
            <a:r>
              <a:rPr lang="fr-FR" sz="2400" b="1" dirty="0">
                <a:solidFill>
                  <a:srgbClr val="009900"/>
                </a:solidFill>
                <a:latin typeface="Arial" panose="020B0604020202020204" pitchFamily="34" charset="0"/>
                <a:cs typeface="Arial" panose="020B0604020202020204" pitchFamily="34" charset="0"/>
              </a:rPr>
              <a:t>Financement par emprunt</a:t>
            </a:r>
          </a:p>
        </p:txBody>
      </p:sp>
      <p:sp>
        <p:nvSpPr>
          <p:cNvPr id="15" name="Text Box 20" descr="20%">
            <a:extLst>
              <a:ext uri="{FF2B5EF4-FFF2-40B4-BE49-F238E27FC236}">
                <a16:creationId xmlns:a16="http://schemas.microsoft.com/office/drawing/2014/main" id="{20093EE4-78AD-4CB0-9443-F356FA9750F4}"/>
              </a:ext>
            </a:extLst>
          </p:cNvPr>
          <p:cNvSpPr txBox="1">
            <a:spLocks noChangeArrowheads="1"/>
          </p:cNvSpPr>
          <p:nvPr/>
        </p:nvSpPr>
        <p:spPr bwMode="auto">
          <a:xfrm>
            <a:off x="35496" y="1301031"/>
            <a:ext cx="4343400" cy="338138"/>
          </a:xfrm>
          <a:prstGeom prst="rect">
            <a:avLst/>
          </a:prstGeom>
          <a:pattFill prst="pct20">
            <a:fgClr>
              <a:srgbClr val="000000"/>
            </a:fgClr>
            <a:bgClr>
              <a:srgbClr val="FFFFFF"/>
            </a:bgClr>
          </a:patt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spcBef>
                <a:spcPct val="50000"/>
              </a:spcBef>
            </a:pPr>
            <a:r>
              <a:rPr lang="fr-FR" altLang="fr-FR" sz="1600" b="1">
                <a:latin typeface="Arial" panose="020B0604020202020204" pitchFamily="34" charset="0"/>
                <a:cs typeface="Arial" panose="020B0604020202020204" pitchFamily="34" charset="0"/>
              </a:rPr>
              <a:t>DONNEES</a:t>
            </a:r>
          </a:p>
        </p:txBody>
      </p:sp>
      <p:sp>
        <p:nvSpPr>
          <p:cNvPr id="16" name="Text Box 21">
            <a:extLst>
              <a:ext uri="{FF2B5EF4-FFF2-40B4-BE49-F238E27FC236}">
                <a16:creationId xmlns:a16="http://schemas.microsoft.com/office/drawing/2014/main" id="{D5A7C177-D2EE-45C2-94D7-5C6F183235AC}"/>
              </a:ext>
            </a:extLst>
          </p:cNvPr>
          <p:cNvSpPr txBox="1">
            <a:spLocks noChangeArrowheads="1"/>
          </p:cNvSpPr>
          <p:nvPr/>
        </p:nvSpPr>
        <p:spPr bwMode="auto">
          <a:xfrm>
            <a:off x="35496" y="1682031"/>
            <a:ext cx="4343400" cy="2978123"/>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lnSpc>
                <a:spcPct val="90000"/>
              </a:lnSpc>
              <a:spcBef>
                <a:spcPct val="50000"/>
              </a:spcBef>
            </a:pPr>
            <a:r>
              <a:rPr lang="fr-FR" altLang="fr-FR" sz="1600" dirty="0">
                <a:latin typeface="Arial" panose="020B0604020202020204" pitchFamily="34" charset="0"/>
                <a:cs typeface="Arial" panose="020B0604020202020204" pitchFamily="34" charset="0"/>
              </a:rPr>
              <a:t>Coût d’une cruche			    7</a:t>
            </a:r>
          </a:p>
          <a:p>
            <a:pPr algn="l">
              <a:lnSpc>
                <a:spcPct val="90000"/>
              </a:lnSpc>
              <a:spcBef>
                <a:spcPct val="50000"/>
              </a:spcBef>
            </a:pPr>
            <a:r>
              <a:rPr lang="fr-FR" altLang="fr-FR" sz="1600" dirty="0">
                <a:latin typeface="Arial" panose="020B0604020202020204" pitchFamily="34" charset="0"/>
                <a:cs typeface="Arial" panose="020B0604020202020204" pitchFamily="34" charset="0"/>
              </a:rPr>
              <a:t>Nombre de verres par cruche		  10</a:t>
            </a:r>
          </a:p>
          <a:p>
            <a:pPr algn="l">
              <a:lnSpc>
                <a:spcPct val="90000"/>
              </a:lnSpc>
              <a:spcBef>
                <a:spcPct val="50000"/>
              </a:spcBef>
            </a:pPr>
            <a:r>
              <a:rPr lang="fr-FR" altLang="fr-FR" sz="1600" dirty="0">
                <a:latin typeface="Arial" panose="020B0604020202020204" pitchFamily="34" charset="0"/>
                <a:cs typeface="Arial" panose="020B0604020202020204" pitchFamily="34" charset="0"/>
              </a:rPr>
              <a:t>Prix de vente du verre		    1</a:t>
            </a:r>
          </a:p>
          <a:p>
            <a:pPr algn="l">
              <a:lnSpc>
                <a:spcPct val="90000"/>
              </a:lnSpc>
              <a:spcBef>
                <a:spcPct val="50000"/>
              </a:spcBef>
            </a:pPr>
            <a:r>
              <a:rPr lang="fr-FR" altLang="fr-FR" sz="1600" dirty="0">
                <a:latin typeface="Arial" panose="020B0604020202020204" pitchFamily="34" charset="0"/>
                <a:cs typeface="Arial" panose="020B0604020202020204" pitchFamily="34" charset="0"/>
              </a:rPr>
              <a:t>Nombre de verres vendus au comptant	  10</a:t>
            </a:r>
          </a:p>
          <a:p>
            <a:pPr algn="l">
              <a:lnSpc>
                <a:spcPct val="90000"/>
              </a:lnSpc>
              <a:spcBef>
                <a:spcPct val="50000"/>
              </a:spcBef>
            </a:pPr>
            <a:r>
              <a:rPr lang="fr-FR" altLang="fr-FR" sz="1600" dirty="0">
                <a:latin typeface="Arial" panose="020B0604020202020204" pitchFamily="34" charset="0"/>
                <a:cs typeface="Arial" panose="020B0604020202020204" pitchFamily="34" charset="0"/>
              </a:rPr>
              <a:t>Nombre de verres vendus à crédit	  40</a:t>
            </a:r>
          </a:p>
          <a:p>
            <a:pPr algn="l">
              <a:lnSpc>
                <a:spcPct val="90000"/>
              </a:lnSpc>
              <a:spcBef>
                <a:spcPct val="50000"/>
              </a:spcBef>
            </a:pPr>
            <a:r>
              <a:rPr lang="fr-FR" altLang="fr-FR" sz="1600" dirty="0">
                <a:latin typeface="Arial" panose="020B0604020202020204" pitchFamily="34" charset="0"/>
                <a:cs typeface="Arial" panose="020B0604020202020204" pitchFamily="34" charset="0"/>
              </a:rPr>
              <a:t>Cruches gardées au réfrigérateur	    5</a:t>
            </a:r>
          </a:p>
          <a:p>
            <a:pPr algn="l">
              <a:lnSpc>
                <a:spcPct val="90000"/>
              </a:lnSpc>
              <a:spcBef>
                <a:spcPct val="50000"/>
              </a:spcBef>
            </a:pPr>
            <a:r>
              <a:rPr lang="fr-FR" altLang="fr-FR" sz="1600" dirty="0">
                <a:latin typeface="Arial" panose="020B0604020202020204" pitchFamily="34" charset="0"/>
                <a:cs typeface="Arial" panose="020B0604020202020204" pitchFamily="34" charset="0"/>
              </a:rPr>
              <a:t>Loyer				  10</a:t>
            </a:r>
          </a:p>
          <a:p>
            <a:pPr algn="l">
              <a:lnSpc>
                <a:spcPct val="70000"/>
              </a:lnSpc>
              <a:spcBef>
                <a:spcPct val="50000"/>
              </a:spcBef>
            </a:pPr>
            <a:r>
              <a:rPr lang="fr-FR" altLang="fr-FR" sz="1600" dirty="0">
                <a:latin typeface="Arial" panose="020B0604020202020204" pitchFamily="34" charset="0"/>
                <a:cs typeface="Arial" panose="020B0604020202020204" pitchFamily="34" charset="0"/>
              </a:rPr>
              <a:t>Emprunt obtenu			  60</a:t>
            </a:r>
          </a:p>
          <a:p>
            <a:pPr algn="l">
              <a:lnSpc>
                <a:spcPct val="70000"/>
              </a:lnSpc>
              <a:spcBef>
                <a:spcPct val="50000"/>
              </a:spcBef>
            </a:pPr>
            <a:r>
              <a:rPr lang="fr-FR" altLang="fr-FR" sz="1600" dirty="0">
                <a:latin typeface="Arial" panose="020B0604020202020204" pitchFamily="34" charset="0"/>
                <a:cs typeface="Arial" panose="020B0604020202020204" pitchFamily="34" charset="0"/>
              </a:rPr>
              <a:t>Intérêt à payer par jour 		    2</a:t>
            </a:r>
          </a:p>
        </p:txBody>
      </p:sp>
      <p:sp>
        <p:nvSpPr>
          <p:cNvPr id="18" name="Text Box 26" descr="20%">
            <a:extLst>
              <a:ext uri="{FF2B5EF4-FFF2-40B4-BE49-F238E27FC236}">
                <a16:creationId xmlns:a16="http://schemas.microsoft.com/office/drawing/2014/main" id="{F15A5E83-32B7-45C3-ACF7-C97A1EA9F703}"/>
              </a:ext>
            </a:extLst>
          </p:cNvPr>
          <p:cNvSpPr txBox="1">
            <a:spLocks noChangeArrowheads="1"/>
          </p:cNvSpPr>
          <p:nvPr/>
        </p:nvSpPr>
        <p:spPr bwMode="auto">
          <a:xfrm>
            <a:off x="35496" y="4747543"/>
            <a:ext cx="4343400" cy="336550"/>
          </a:xfrm>
          <a:prstGeom prst="rect">
            <a:avLst/>
          </a:prstGeom>
          <a:pattFill prst="pct20">
            <a:fgClr>
              <a:srgbClr val="CC3300"/>
            </a:fgClr>
            <a:bgClr>
              <a:srgbClr val="FFFFFF"/>
            </a:bgClr>
          </a:pattFill>
          <a:ln w="19050">
            <a:solidFill>
              <a:srgbClr val="CC33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spcBef>
                <a:spcPct val="50000"/>
              </a:spcBef>
            </a:pPr>
            <a:r>
              <a:rPr lang="fr-FR" altLang="fr-FR" sz="1600" b="1">
                <a:solidFill>
                  <a:srgbClr val="CC3300"/>
                </a:solidFill>
                <a:latin typeface="Arial" panose="020B0604020202020204" pitchFamily="34" charset="0"/>
                <a:cs typeface="Arial" panose="020B0604020202020204" pitchFamily="34" charset="0"/>
              </a:rPr>
              <a:t>COMPTE DE RESULTATS</a:t>
            </a:r>
          </a:p>
        </p:txBody>
      </p:sp>
      <p:sp>
        <p:nvSpPr>
          <p:cNvPr id="19" name="Text Box 27">
            <a:extLst>
              <a:ext uri="{FF2B5EF4-FFF2-40B4-BE49-F238E27FC236}">
                <a16:creationId xmlns:a16="http://schemas.microsoft.com/office/drawing/2014/main" id="{B0914A5A-1B16-426D-B361-22E27A6480D5}"/>
              </a:ext>
            </a:extLst>
          </p:cNvPr>
          <p:cNvSpPr txBox="1">
            <a:spLocks noChangeArrowheads="1"/>
          </p:cNvSpPr>
          <p:nvPr/>
        </p:nvSpPr>
        <p:spPr bwMode="auto">
          <a:xfrm>
            <a:off x="35496" y="5120605"/>
            <a:ext cx="4343400" cy="1692771"/>
          </a:xfrm>
          <a:prstGeom prst="rect">
            <a:avLst/>
          </a:prstGeom>
          <a:noFill/>
          <a:ln w="19050">
            <a:solidFill>
              <a:srgbClr val="CC33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lnSpc>
                <a:spcPct val="90000"/>
              </a:lnSpc>
              <a:spcBef>
                <a:spcPct val="50000"/>
              </a:spcBef>
            </a:pPr>
            <a:r>
              <a:rPr lang="fr-FR" altLang="fr-FR" sz="1600" dirty="0">
                <a:solidFill>
                  <a:srgbClr val="CC3300"/>
                </a:solidFill>
                <a:latin typeface="Arial" panose="020B0604020202020204" pitchFamily="34" charset="0"/>
                <a:cs typeface="Arial" panose="020B0604020202020204" pitchFamily="34" charset="0"/>
              </a:rPr>
              <a:t>Chiffres d’affaires			</a:t>
            </a:r>
            <a:r>
              <a:rPr lang="fr-FR" altLang="fr-FR" sz="1600" b="1" dirty="0">
                <a:solidFill>
                  <a:srgbClr val="CC3300"/>
                </a:solidFill>
                <a:latin typeface="Arial" panose="020B0604020202020204" pitchFamily="34" charset="0"/>
                <a:cs typeface="Arial" panose="020B0604020202020204" pitchFamily="34" charset="0"/>
              </a:rPr>
              <a:t>50</a:t>
            </a:r>
            <a:endParaRPr lang="fr-FR" altLang="fr-FR" sz="1600" dirty="0">
              <a:solidFill>
                <a:srgbClr val="CC3300"/>
              </a:solidFill>
              <a:latin typeface="Arial" panose="020B0604020202020204" pitchFamily="34" charset="0"/>
              <a:cs typeface="Arial" panose="020B0604020202020204" pitchFamily="34" charset="0"/>
            </a:endParaRPr>
          </a:p>
          <a:p>
            <a:pPr algn="l">
              <a:lnSpc>
                <a:spcPct val="90000"/>
              </a:lnSpc>
              <a:spcBef>
                <a:spcPct val="50000"/>
              </a:spcBef>
            </a:pPr>
            <a:r>
              <a:rPr lang="fr-FR" altLang="fr-FR" sz="1600" dirty="0">
                <a:solidFill>
                  <a:srgbClr val="CC3300"/>
                </a:solidFill>
                <a:latin typeface="Arial" panose="020B0604020202020204" pitchFamily="34" charset="0"/>
                <a:cs typeface="Arial" panose="020B0604020202020204" pitchFamily="34" charset="0"/>
              </a:rPr>
              <a:t>Coût des marchandises vendues	</a:t>
            </a:r>
            <a:r>
              <a:rPr lang="fr-FR" altLang="fr-FR" sz="1600" b="1" dirty="0">
                <a:solidFill>
                  <a:srgbClr val="CC3300"/>
                </a:solidFill>
                <a:latin typeface="Arial" panose="020B0604020202020204" pitchFamily="34" charset="0"/>
                <a:cs typeface="Arial" panose="020B0604020202020204" pitchFamily="34" charset="0"/>
              </a:rPr>
              <a:t>35</a:t>
            </a:r>
            <a:endParaRPr lang="fr-FR" altLang="fr-FR" sz="1600" dirty="0">
              <a:solidFill>
                <a:srgbClr val="CC3300"/>
              </a:solidFill>
              <a:latin typeface="Arial" panose="020B0604020202020204" pitchFamily="34" charset="0"/>
              <a:cs typeface="Arial" panose="020B0604020202020204" pitchFamily="34" charset="0"/>
            </a:endParaRPr>
          </a:p>
          <a:p>
            <a:pPr algn="l">
              <a:lnSpc>
                <a:spcPct val="90000"/>
              </a:lnSpc>
              <a:spcBef>
                <a:spcPct val="50000"/>
              </a:spcBef>
            </a:pPr>
            <a:r>
              <a:rPr lang="fr-FR" altLang="fr-FR" sz="1600" dirty="0">
                <a:solidFill>
                  <a:srgbClr val="CC3300"/>
                </a:solidFill>
                <a:latin typeface="Arial" panose="020B0604020202020204" pitchFamily="34" charset="0"/>
                <a:cs typeface="Arial" panose="020B0604020202020204" pitchFamily="34" charset="0"/>
              </a:rPr>
              <a:t>Loyer				</a:t>
            </a:r>
            <a:r>
              <a:rPr lang="fr-FR" altLang="fr-FR" sz="1600" b="1" dirty="0">
                <a:solidFill>
                  <a:srgbClr val="CC3300"/>
                </a:solidFill>
                <a:latin typeface="Arial" panose="020B0604020202020204" pitchFamily="34" charset="0"/>
                <a:cs typeface="Arial" panose="020B0604020202020204" pitchFamily="34" charset="0"/>
              </a:rPr>
              <a:t>10</a:t>
            </a:r>
            <a:endParaRPr lang="fr-FR" altLang="fr-FR" sz="1600" dirty="0">
              <a:solidFill>
                <a:srgbClr val="CC3300"/>
              </a:solidFill>
              <a:latin typeface="Arial" panose="020B0604020202020204" pitchFamily="34" charset="0"/>
              <a:cs typeface="Arial" panose="020B0604020202020204" pitchFamily="34" charset="0"/>
            </a:endParaRPr>
          </a:p>
          <a:p>
            <a:pPr algn="l">
              <a:lnSpc>
                <a:spcPct val="90000"/>
              </a:lnSpc>
              <a:spcBef>
                <a:spcPct val="50000"/>
              </a:spcBef>
            </a:pPr>
            <a:r>
              <a:rPr lang="fr-FR" altLang="fr-FR" sz="1600" dirty="0">
                <a:solidFill>
                  <a:srgbClr val="CC3300"/>
                </a:solidFill>
                <a:latin typeface="Arial" panose="020B0604020202020204" pitchFamily="34" charset="0"/>
                <a:cs typeface="Arial" panose="020B0604020202020204" pitchFamily="34" charset="0"/>
              </a:rPr>
              <a:t>Frais financier (intérêt)		  </a:t>
            </a:r>
            <a:r>
              <a:rPr lang="fr-FR" altLang="fr-FR" sz="1600" b="1" dirty="0">
                <a:solidFill>
                  <a:srgbClr val="CC3300"/>
                </a:solidFill>
                <a:latin typeface="Arial" panose="020B0604020202020204" pitchFamily="34" charset="0"/>
                <a:cs typeface="Arial" panose="020B0604020202020204" pitchFamily="34" charset="0"/>
              </a:rPr>
              <a:t>2</a:t>
            </a:r>
            <a:endParaRPr lang="fr-FR" altLang="fr-FR" sz="1600" dirty="0">
              <a:solidFill>
                <a:srgbClr val="CC3300"/>
              </a:solidFill>
              <a:latin typeface="Arial" panose="020B0604020202020204" pitchFamily="34" charset="0"/>
              <a:cs typeface="Arial" panose="020B0604020202020204" pitchFamily="34" charset="0"/>
            </a:endParaRPr>
          </a:p>
          <a:p>
            <a:pPr algn="l">
              <a:lnSpc>
                <a:spcPct val="90000"/>
              </a:lnSpc>
              <a:spcBef>
                <a:spcPct val="50000"/>
              </a:spcBef>
            </a:pPr>
            <a:r>
              <a:rPr lang="fr-FR" altLang="fr-FR" sz="1600" dirty="0">
                <a:solidFill>
                  <a:srgbClr val="CC3300"/>
                </a:solidFill>
                <a:latin typeface="Arial" panose="020B0604020202020204" pitchFamily="34" charset="0"/>
                <a:cs typeface="Arial" panose="020B0604020202020204" pitchFamily="34" charset="0"/>
              </a:rPr>
              <a:t>Bénéfice / perte (du jour)		  </a:t>
            </a:r>
            <a:r>
              <a:rPr lang="fr-FR" altLang="fr-FR" sz="1600" b="1" dirty="0">
                <a:solidFill>
                  <a:srgbClr val="CC3300"/>
                </a:solidFill>
                <a:latin typeface="Arial" panose="020B0604020202020204" pitchFamily="34" charset="0"/>
                <a:cs typeface="Arial" panose="020B0604020202020204" pitchFamily="34" charset="0"/>
              </a:rPr>
              <a:t>3</a:t>
            </a:r>
          </a:p>
        </p:txBody>
      </p:sp>
      <p:sp>
        <p:nvSpPr>
          <p:cNvPr id="20" name="Line 28">
            <a:extLst>
              <a:ext uri="{FF2B5EF4-FFF2-40B4-BE49-F238E27FC236}">
                <a16:creationId xmlns:a16="http://schemas.microsoft.com/office/drawing/2014/main" id="{C40E69C1-2EBD-4868-BDF4-26208D0CFA26}"/>
              </a:ext>
            </a:extLst>
          </p:cNvPr>
          <p:cNvSpPr>
            <a:spLocks noChangeShapeType="1"/>
          </p:cNvSpPr>
          <p:nvPr/>
        </p:nvSpPr>
        <p:spPr bwMode="auto">
          <a:xfrm>
            <a:off x="3159696" y="6142683"/>
            <a:ext cx="1143000" cy="0"/>
          </a:xfrm>
          <a:prstGeom prst="line">
            <a:avLst/>
          </a:prstGeom>
          <a:noFill/>
          <a:ln w="25400">
            <a:solidFill>
              <a:srgbClr val="CC3300"/>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atin typeface="Arial" panose="020B0604020202020204" pitchFamily="34" charset="0"/>
              <a:cs typeface="Arial" panose="020B0604020202020204" pitchFamily="34" charset="0"/>
            </a:endParaRPr>
          </a:p>
        </p:txBody>
      </p:sp>
      <p:sp>
        <p:nvSpPr>
          <p:cNvPr id="21" name="Text Box 22" descr="20%">
            <a:extLst>
              <a:ext uri="{FF2B5EF4-FFF2-40B4-BE49-F238E27FC236}">
                <a16:creationId xmlns:a16="http://schemas.microsoft.com/office/drawing/2014/main" id="{FDE91AC2-CE28-42DE-B75C-9C4375F60A45}"/>
              </a:ext>
            </a:extLst>
          </p:cNvPr>
          <p:cNvSpPr txBox="1">
            <a:spLocks noChangeArrowheads="1"/>
          </p:cNvSpPr>
          <p:nvPr/>
        </p:nvSpPr>
        <p:spPr bwMode="auto">
          <a:xfrm>
            <a:off x="4716016" y="55523"/>
            <a:ext cx="4343400" cy="336550"/>
          </a:xfrm>
          <a:prstGeom prst="rect">
            <a:avLst/>
          </a:prstGeom>
          <a:pattFill prst="pct20">
            <a:fgClr>
              <a:srgbClr val="336600"/>
            </a:fgClr>
            <a:bgClr>
              <a:srgbClr val="FFFFFF"/>
            </a:bgClr>
          </a:pattFill>
          <a:ln w="19050">
            <a:solidFill>
              <a:srgbClr val="3366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spcBef>
                <a:spcPct val="50000"/>
              </a:spcBef>
            </a:pPr>
            <a:r>
              <a:rPr lang="fr-FR" altLang="fr-FR" sz="1600" b="1">
                <a:solidFill>
                  <a:srgbClr val="336600"/>
                </a:solidFill>
                <a:latin typeface="Arial" panose="020B0604020202020204" pitchFamily="34" charset="0"/>
                <a:cs typeface="Arial" panose="020B0604020202020204" pitchFamily="34" charset="0"/>
              </a:rPr>
              <a:t>TABLEAU DE TRESORERIE</a:t>
            </a:r>
          </a:p>
        </p:txBody>
      </p:sp>
      <p:sp>
        <p:nvSpPr>
          <p:cNvPr id="22" name="Text Box 23">
            <a:extLst>
              <a:ext uri="{FF2B5EF4-FFF2-40B4-BE49-F238E27FC236}">
                <a16:creationId xmlns:a16="http://schemas.microsoft.com/office/drawing/2014/main" id="{FBB3CC0C-415A-42EC-A97B-F982FDBEAA74}"/>
              </a:ext>
            </a:extLst>
          </p:cNvPr>
          <p:cNvSpPr txBox="1">
            <a:spLocks noChangeArrowheads="1"/>
          </p:cNvSpPr>
          <p:nvPr/>
        </p:nvSpPr>
        <p:spPr bwMode="auto">
          <a:xfrm>
            <a:off x="4716016" y="404773"/>
            <a:ext cx="4343400" cy="3131627"/>
          </a:xfrm>
          <a:prstGeom prst="rect">
            <a:avLst/>
          </a:prstGeom>
          <a:noFill/>
          <a:ln w="19050">
            <a:solidFill>
              <a:srgbClr val="3366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spcBef>
                <a:spcPts val="400"/>
              </a:spcBef>
            </a:pPr>
            <a:r>
              <a:rPr lang="fr-FR" altLang="fr-FR" sz="1600" dirty="0">
                <a:solidFill>
                  <a:srgbClr val="336600"/>
                </a:solidFill>
                <a:latin typeface="Arial" panose="020B0604020202020204" pitchFamily="34" charset="0"/>
                <a:cs typeface="Arial" panose="020B0604020202020204" pitchFamily="34" charset="0"/>
              </a:rPr>
              <a:t>Disponibilités Début			</a:t>
            </a:r>
            <a:r>
              <a:rPr lang="fr-FR" altLang="fr-FR" sz="1600" b="1" dirty="0">
                <a:solidFill>
                  <a:srgbClr val="336600"/>
                </a:solidFill>
                <a:latin typeface="Arial" panose="020B0604020202020204" pitchFamily="34" charset="0"/>
                <a:cs typeface="Arial" panose="020B0604020202020204" pitchFamily="34" charset="0"/>
              </a:rPr>
              <a:t>47</a:t>
            </a:r>
            <a:endParaRPr lang="fr-FR" altLang="fr-FR" sz="1600" dirty="0">
              <a:solidFill>
                <a:srgbClr val="336600"/>
              </a:solidFill>
              <a:latin typeface="Arial" panose="020B0604020202020204" pitchFamily="34" charset="0"/>
              <a:cs typeface="Arial" panose="020B0604020202020204" pitchFamily="34" charset="0"/>
            </a:endParaRPr>
          </a:p>
          <a:p>
            <a:pPr algn="l">
              <a:spcBef>
                <a:spcPts val="400"/>
              </a:spcBef>
            </a:pPr>
            <a:r>
              <a:rPr lang="fr-FR" altLang="fr-FR" sz="1600" b="1" u="sng" dirty="0">
                <a:solidFill>
                  <a:srgbClr val="336600"/>
                </a:solidFill>
                <a:latin typeface="Arial" panose="020B0604020202020204" pitchFamily="34" charset="0"/>
                <a:cs typeface="Arial" panose="020B0604020202020204" pitchFamily="34" charset="0"/>
              </a:rPr>
              <a:t>ENTREES</a:t>
            </a:r>
            <a:endParaRPr lang="fr-FR" altLang="fr-FR" sz="1600" dirty="0">
              <a:solidFill>
                <a:srgbClr val="336600"/>
              </a:solidFill>
              <a:latin typeface="Arial" panose="020B0604020202020204" pitchFamily="34" charset="0"/>
              <a:cs typeface="Arial" panose="020B0604020202020204" pitchFamily="34" charset="0"/>
            </a:endParaRPr>
          </a:p>
          <a:p>
            <a:pPr algn="l">
              <a:spcBef>
                <a:spcPts val="400"/>
              </a:spcBef>
            </a:pPr>
            <a:r>
              <a:rPr lang="fr-FR" altLang="fr-FR" sz="1600" dirty="0">
                <a:solidFill>
                  <a:srgbClr val="336600"/>
                </a:solidFill>
                <a:latin typeface="Arial" panose="020B0604020202020204" pitchFamily="34" charset="0"/>
                <a:cs typeface="Arial" panose="020B0604020202020204" pitchFamily="34" charset="0"/>
              </a:rPr>
              <a:t>Ventes au comptant			</a:t>
            </a:r>
            <a:r>
              <a:rPr lang="fr-FR" altLang="fr-FR" sz="1600" b="1" dirty="0">
                <a:solidFill>
                  <a:srgbClr val="336600"/>
                </a:solidFill>
                <a:latin typeface="Arial" panose="020B0604020202020204" pitchFamily="34" charset="0"/>
                <a:cs typeface="Arial" panose="020B0604020202020204" pitchFamily="34" charset="0"/>
              </a:rPr>
              <a:t>10</a:t>
            </a:r>
            <a:endParaRPr lang="fr-FR" altLang="fr-FR" sz="1600" dirty="0">
              <a:solidFill>
                <a:srgbClr val="336600"/>
              </a:solidFill>
              <a:latin typeface="Arial" panose="020B0604020202020204" pitchFamily="34" charset="0"/>
              <a:cs typeface="Arial" panose="020B0604020202020204" pitchFamily="34" charset="0"/>
            </a:endParaRPr>
          </a:p>
          <a:p>
            <a:pPr algn="l">
              <a:spcBef>
                <a:spcPts val="400"/>
              </a:spcBef>
            </a:pPr>
            <a:r>
              <a:rPr lang="fr-FR" altLang="fr-FR" sz="1600" dirty="0">
                <a:solidFill>
                  <a:srgbClr val="336600"/>
                </a:solidFill>
                <a:latin typeface="Arial" panose="020B0604020202020204" pitchFamily="34" charset="0"/>
                <a:cs typeface="Arial" panose="020B0604020202020204" pitchFamily="34" charset="0"/>
              </a:rPr>
              <a:t>Recouvrement créances clients	</a:t>
            </a:r>
            <a:r>
              <a:rPr lang="fr-FR" altLang="fr-FR" sz="1600" b="1" dirty="0">
                <a:solidFill>
                  <a:srgbClr val="336600"/>
                </a:solidFill>
                <a:latin typeface="Arial" panose="020B0604020202020204" pitchFamily="34" charset="0"/>
                <a:cs typeface="Arial" panose="020B0604020202020204" pitchFamily="34" charset="0"/>
              </a:rPr>
              <a:t>30</a:t>
            </a:r>
            <a:endParaRPr lang="fr-FR" altLang="fr-FR" sz="1600" dirty="0">
              <a:solidFill>
                <a:srgbClr val="336600"/>
              </a:solidFill>
              <a:latin typeface="Arial" panose="020B0604020202020204" pitchFamily="34" charset="0"/>
              <a:cs typeface="Arial" panose="020B0604020202020204" pitchFamily="34" charset="0"/>
            </a:endParaRPr>
          </a:p>
          <a:p>
            <a:pPr algn="l">
              <a:spcBef>
                <a:spcPts val="400"/>
              </a:spcBef>
            </a:pPr>
            <a:r>
              <a:rPr lang="fr-FR" altLang="fr-FR" sz="1600" dirty="0">
                <a:solidFill>
                  <a:srgbClr val="336600"/>
                </a:solidFill>
                <a:latin typeface="Arial" panose="020B0604020202020204" pitchFamily="34" charset="0"/>
                <a:cs typeface="Arial" panose="020B0604020202020204" pitchFamily="34" charset="0"/>
              </a:rPr>
              <a:t>Emprunt obtenu			</a:t>
            </a:r>
            <a:r>
              <a:rPr lang="fr-FR" altLang="fr-FR" sz="1600" b="1" dirty="0">
                <a:solidFill>
                  <a:srgbClr val="336600"/>
                </a:solidFill>
                <a:latin typeface="Arial" panose="020B0604020202020204" pitchFamily="34" charset="0"/>
                <a:cs typeface="Arial" panose="020B0604020202020204" pitchFamily="34" charset="0"/>
              </a:rPr>
              <a:t>60</a:t>
            </a:r>
            <a:endParaRPr lang="fr-FR" altLang="fr-FR" sz="1600" dirty="0">
              <a:solidFill>
                <a:srgbClr val="336600"/>
              </a:solidFill>
              <a:latin typeface="Arial" panose="020B0604020202020204" pitchFamily="34" charset="0"/>
              <a:cs typeface="Arial" panose="020B0604020202020204" pitchFamily="34" charset="0"/>
            </a:endParaRPr>
          </a:p>
          <a:p>
            <a:pPr algn="l">
              <a:spcBef>
                <a:spcPts val="400"/>
              </a:spcBef>
            </a:pPr>
            <a:r>
              <a:rPr lang="fr-FR" altLang="fr-FR" sz="1600" b="1" u="sng" dirty="0">
                <a:solidFill>
                  <a:srgbClr val="336600"/>
                </a:solidFill>
                <a:latin typeface="Arial" panose="020B0604020202020204" pitchFamily="34" charset="0"/>
                <a:cs typeface="Arial" panose="020B0604020202020204" pitchFamily="34" charset="0"/>
              </a:rPr>
              <a:t>SORTIES</a:t>
            </a:r>
            <a:endParaRPr lang="fr-FR" altLang="fr-FR" sz="1600" dirty="0">
              <a:solidFill>
                <a:srgbClr val="336600"/>
              </a:solidFill>
              <a:latin typeface="Arial" panose="020B0604020202020204" pitchFamily="34" charset="0"/>
              <a:cs typeface="Arial" panose="020B0604020202020204" pitchFamily="34" charset="0"/>
            </a:endParaRPr>
          </a:p>
          <a:p>
            <a:pPr algn="l">
              <a:spcBef>
                <a:spcPts val="400"/>
              </a:spcBef>
            </a:pPr>
            <a:r>
              <a:rPr lang="fr-FR" altLang="fr-FR" sz="1600" dirty="0">
                <a:solidFill>
                  <a:srgbClr val="336600"/>
                </a:solidFill>
                <a:latin typeface="Arial" panose="020B0604020202020204" pitchFamily="34" charset="0"/>
                <a:cs typeface="Arial" panose="020B0604020202020204" pitchFamily="34" charset="0"/>
              </a:rPr>
              <a:t>Règlement achats à crédit       	</a:t>
            </a:r>
            <a:r>
              <a:rPr lang="fr-FR" altLang="fr-FR" sz="1600" b="1" dirty="0">
                <a:solidFill>
                  <a:srgbClr val="336600"/>
                </a:solidFill>
                <a:latin typeface="Arial" panose="020B0604020202020204" pitchFamily="34" charset="0"/>
                <a:cs typeface="Arial" panose="020B0604020202020204" pitchFamily="34" charset="0"/>
              </a:rPr>
              <a:t>105</a:t>
            </a:r>
            <a:endParaRPr lang="fr-FR" altLang="fr-FR" sz="1600" dirty="0">
              <a:solidFill>
                <a:srgbClr val="336600"/>
              </a:solidFill>
              <a:latin typeface="Arial" panose="020B0604020202020204" pitchFamily="34" charset="0"/>
              <a:cs typeface="Arial" panose="020B0604020202020204" pitchFamily="34" charset="0"/>
            </a:endParaRPr>
          </a:p>
          <a:p>
            <a:pPr algn="l">
              <a:spcBef>
                <a:spcPts val="400"/>
              </a:spcBef>
            </a:pPr>
            <a:r>
              <a:rPr lang="fr-FR" altLang="fr-FR" sz="1600" dirty="0">
                <a:solidFill>
                  <a:srgbClr val="336600"/>
                </a:solidFill>
                <a:latin typeface="Arial" panose="020B0604020202020204" pitchFamily="34" charset="0"/>
                <a:cs typeface="Arial" panose="020B0604020202020204" pitchFamily="34" charset="0"/>
              </a:rPr>
              <a:t>Loyer				</a:t>
            </a:r>
            <a:r>
              <a:rPr lang="fr-FR" altLang="fr-FR" sz="1600" b="1" dirty="0">
                <a:solidFill>
                  <a:srgbClr val="336600"/>
                </a:solidFill>
                <a:latin typeface="Arial" panose="020B0604020202020204" pitchFamily="34" charset="0"/>
                <a:cs typeface="Arial" panose="020B0604020202020204" pitchFamily="34" charset="0"/>
              </a:rPr>
              <a:t>10</a:t>
            </a:r>
            <a:endParaRPr lang="fr-FR" altLang="fr-FR" sz="1600" dirty="0">
              <a:solidFill>
                <a:srgbClr val="336600"/>
              </a:solidFill>
              <a:latin typeface="Arial" panose="020B0604020202020204" pitchFamily="34" charset="0"/>
              <a:cs typeface="Arial" panose="020B0604020202020204" pitchFamily="34" charset="0"/>
            </a:endParaRPr>
          </a:p>
          <a:p>
            <a:pPr algn="l">
              <a:spcBef>
                <a:spcPts val="400"/>
              </a:spcBef>
            </a:pPr>
            <a:r>
              <a:rPr lang="fr-FR" altLang="fr-FR" sz="1600" dirty="0">
                <a:solidFill>
                  <a:srgbClr val="336600"/>
                </a:solidFill>
                <a:latin typeface="Arial" panose="020B0604020202020204" pitchFamily="34" charset="0"/>
                <a:cs typeface="Arial" panose="020B0604020202020204" pitchFamily="34" charset="0"/>
              </a:rPr>
              <a:t>Intérêts payés			  </a:t>
            </a:r>
            <a:r>
              <a:rPr lang="fr-FR" altLang="fr-FR" sz="1600" b="1" dirty="0">
                <a:solidFill>
                  <a:srgbClr val="336600"/>
                </a:solidFill>
                <a:latin typeface="Arial" panose="020B0604020202020204" pitchFamily="34" charset="0"/>
                <a:cs typeface="Arial" panose="020B0604020202020204" pitchFamily="34" charset="0"/>
              </a:rPr>
              <a:t>2</a:t>
            </a:r>
            <a:endParaRPr lang="fr-FR" altLang="fr-FR" sz="1600" dirty="0">
              <a:solidFill>
                <a:srgbClr val="336600"/>
              </a:solidFill>
              <a:latin typeface="Arial" panose="020B0604020202020204" pitchFamily="34" charset="0"/>
              <a:cs typeface="Arial" panose="020B0604020202020204" pitchFamily="34" charset="0"/>
            </a:endParaRPr>
          </a:p>
          <a:p>
            <a:pPr algn="l">
              <a:spcBef>
                <a:spcPts val="400"/>
              </a:spcBef>
            </a:pPr>
            <a:r>
              <a:rPr lang="fr-FR" altLang="fr-FR" sz="1600" dirty="0">
                <a:solidFill>
                  <a:srgbClr val="336600"/>
                </a:solidFill>
                <a:latin typeface="Arial" panose="020B0604020202020204" pitchFamily="34" charset="0"/>
                <a:cs typeface="Arial" panose="020B0604020202020204" pitchFamily="34" charset="0"/>
              </a:rPr>
              <a:t>Disponibilités FIN	    		</a:t>
            </a:r>
            <a:r>
              <a:rPr lang="fr-FR" altLang="fr-FR" sz="1600" b="1" dirty="0">
                <a:solidFill>
                  <a:srgbClr val="336600"/>
                </a:solidFill>
                <a:latin typeface="Arial" panose="020B0604020202020204" pitchFamily="34" charset="0"/>
                <a:cs typeface="Arial" panose="020B0604020202020204" pitchFamily="34" charset="0"/>
              </a:rPr>
              <a:t>30</a:t>
            </a:r>
            <a:endParaRPr lang="fr-FR" altLang="fr-FR" sz="1600" dirty="0">
              <a:solidFill>
                <a:srgbClr val="336600"/>
              </a:solidFill>
              <a:latin typeface="Arial" panose="020B0604020202020204" pitchFamily="34" charset="0"/>
              <a:cs typeface="Arial" panose="020B0604020202020204" pitchFamily="34" charset="0"/>
            </a:endParaRPr>
          </a:p>
        </p:txBody>
      </p:sp>
      <p:sp>
        <p:nvSpPr>
          <p:cNvPr id="23" name="Text Box 24" descr="20%">
            <a:extLst>
              <a:ext uri="{FF2B5EF4-FFF2-40B4-BE49-F238E27FC236}">
                <a16:creationId xmlns:a16="http://schemas.microsoft.com/office/drawing/2014/main" id="{49B0AAB0-6CE5-4B5E-A996-6B677C9A1B8F}"/>
              </a:ext>
            </a:extLst>
          </p:cNvPr>
          <p:cNvSpPr txBox="1">
            <a:spLocks noChangeArrowheads="1"/>
          </p:cNvSpPr>
          <p:nvPr/>
        </p:nvSpPr>
        <p:spPr bwMode="auto">
          <a:xfrm>
            <a:off x="4716016" y="3543260"/>
            <a:ext cx="4343400" cy="314325"/>
          </a:xfrm>
          <a:prstGeom prst="rect">
            <a:avLst/>
          </a:prstGeom>
          <a:pattFill prst="pct20">
            <a:fgClr>
              <a:srgbClr val="000099"/>
            </a:fgClr>
            <a:bgClr>
              <a:srgbClr val="FFFFFF"/>
            </a:bgClr>
          </a:pattFill>
          <a:ln w="19050">
            <a:solidFill>
              <a:srgbClr val="000099"/>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lnSpc>
                <a:spcPct val="90000"/>
              </a:lnSpc>
              <a:spcBef>
                <a:spcPct val="50000"/>
              </a:spcBef>
            </a:pPr>
            <a:r>
              <a:rPr lang="fr-FR" altLang="fr-FR" sz="1600" b="1">
                <a:solidFill>
                  <a:srgbClr val="000099"/>
                </a:solidFill>
                <a:latin typeface="Arial" panose="020B0604020202020204" pitchFamily="34" charset="0"/>
                <a:cs typeface="Arial" panose="020B0604020202020204" pitchFamily="34" charset="0"/>
              </a:rPr>
              <a:t>BILAN</a:t>
            </a:r>
          </a:p>
        </p:txBody>
      </p:sp>
      <p:sp>
        <p:nvSpPr>
          <p:cNvPr id="24" name="Text Box 25">
            <a:extLst>
              <a:ext uri="{FF2B5EF4-FFF2-40B4-BE49-F238E27FC236}">
                <a16:creationId xmlns:a16="http://schemas.microsoft.com/office/drawing/2014/main" id="{77C2DD5C-2724-4F9B-ACCA-307AE9A4408F}"/>
              </a:ext>
            </a:extLst>
          </p:cNvPr>
          <p:cNvSpPr txBox="1">
            <a:spLocks noChangeArrowheads="1"/>
          </p:cNvSpPr>
          <p:nvPr/>
        </p:nvSpPr>
        <p:spPr bwMode="auto">
          <a:xfrm>
            <a:off x="4716016" y="3852616"/>
            <a:ext cx="4343400" cy="3003386"/>
          </a:xfrm>
          <a:prstGeom prst="rect">
            <a:avLst/>
          </a:prstGeom>
          <a:noFill/>
          <a:ln w="19050">
            <a:solidFill>
              <a:srgbClr val="000099"/>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lnSpc>
                <a:spcPct val="60000"/>
              </a:lnSpc>
              <a:spcBef>
                <a:spcPts val="800"/>
              </a:spcBef>
            </a:pPr>
            <a:r>
              <a:rPr lang="fr-FR" altLang="fr-FR" sz="1600" b="1" u="sng" dirty="0">
                <a:solidFill>
                  <a:srgbClr val="000099"/>
                </a:solidFill>
                <a:latin typeface="Arial" panose="020B0604020202020204" pitchFamily="34" charset="0"/>
                <a:cs typeface="Arial" panose="020B0604020202020204" pitchFamily="34" charset="0"/>
              </a:rPr>
              <a:t>ACTIF</a:t>
            </a:r>
          </a:p>
          <a:p>
            <a:pPr algn="l">
              <a:lnSpc>
                <a:spcPct val="60000"/>
              </a:lnSpc>
              <a:spcBef>
                <a:spcPts val="800"/>
              </a:spcBef>
            </a:pPr>
            <a:r>
              <a:rPr lang="fr-FR" altLang="fr-FR" sz="1600" dirty="0">
                <a:solidFill>
                  <a:srgbClr val="000099"/>
                </a:solidFill>
                <a:latin typeface="Arial" panose="020B0604020202020204" pitchFamily="34" charset="0"/>
                <a:cs typeface="Arial" panose="020B0604020202020204" pitchFamily="34" charset="0"/>
              </a:rPr>
              <a:t>   Stocks				</a:t>
            </a:r>
            <a:r>
              <a:rPr lang="fr-FR" altLang="fr-FR" sz="1600" b="1" dirty="0">
                <a:solidFill>
                  <a:srgbClr val="000099"/>
                </a:solidFill>
                <a:latin typeface="Arial" panose="020B0604020202020204" pitchFamily="34" charset="0"/>
                <a:cs typeface="Arial" panose="020B0604020202020204" pitchFamily="34" charset="0"/>
              </a:rPr>
              <a:t>35</a:t>
            </a:r>
            <a:endParaRPr lang="fr-FR" altLang="fr-FR" sz="1600" dirty="0">
              <a:solidFill>
                <a:srgbClr val="000099"/>
              </a:solidFill>
              <a:latin typeface="Arial" panose="020B0604020202020204" pitchFamily="34" charset="0"/>
              <a:cs typeface="Arial" panose="020B0604020202020204" pitchFamily="34" charset="0"/>
            </a:endParaRPr>
          </a:p>
          <a:p>
            <a:pPr algn="l">
              <a:lnSpc>
                <a:spcPct val="60000"/>
              </a:lnSpc>
              <a:spcBef>
                <a:spcPts val="800"/>
              </a:spcBef>
            </a:pPr>
            <a:r>
              <a:rPr lang="fr-FR" altLang="fr-FR" sz="1600" dirty="0">
                <a:solidFill>
                  <a:srgbClr val="000099"/>
                </a:solidFill>
                <a:latin typeface="Arial" panose="020B0604020202020204" pitchFamily="34" charset="0"/>
                <a:cs typeface="Arial" panose="020B0604020202020204" pitchFamily="34" charset="0"/>
              </a:rPr>
              <a:t>   Créances clients			</a:t>
            </a:r>
            <a:r>
              <a:rPr lang="fr-FR" altLang="fr-FR" sz="1600" b="1" dirty="0">
                <a:solidFill>
                  <a:srgbClr val="000099"/>
                </a:solidFill>
                <a:latin typeface="Arial" panose="020B0604020202020204" pitchFamily="34" charset="0"/>
                <a:cs typeface="Arial" panose="020B0604020202020204" pitchFamily="34" charset="0"/>
              </a:rPr>
              <a:t>40</a:t>
            </a:r>
            <a:endParaRPr lang="fr-FR" altLang="fr-FR" sz="1600" dirty="0">
              <a:solidFill>
                <a:srgbClr val="000099"/>
              </a:solidFill>
              <a:latin typeface="Arial" panose="020B0604020202020204" pitchFamily="34" charset="0"/>
              <a:cs typeface="Arial" panose="020B0604020202020204" pitchFamily="34" charset="0"/>
            </a:endParaRPr>
          </a:p>
          <a:p>
            <a:pPr algn="l">
              <a:lnSpc>
                <a:spcPct val="60000"/>
              </a:lnSpc>
              <a:spcBef>
                <a:spcPts val="800"/>
              </a:spcBef>
            </a:pPr>
            <a:r>
              <a:rPr lang="fr-FR" altLang="fr-FR" sz="1600" dirty="0">
                <a:solidFill>
                  <a:srgbClr val="000099"/>
                </a:solidFill>
                <a:latin typeface="Arial" panose="020B0604020202020204" pitchFamily="34" charset="0"/>
                <a:cs typeface="Arial" panose="020B0604020202020204" pitchFamily="34" charset="0"/>
              </a:rPr>
              <a:t>   Disponibilités			</a:t>
            </a:r>
            <a:r>
              <a:rPr lang="fr-FR" altLang="fr-FR" sz="1600" b="1" dirty="0">
                <a:solidFill>
                  <a:srgbClr val="000099"/>
                </a:solidFill>
                <a:latin typeface="Arial" panose="020B0604020202020204" pitchFamily="34" charset="0"/>
                <a:cs typeface="Arial" panose="020B0604020202020204" pitchFamily="34" charset="0"/>
              </a:rPr>
              <a:t>30</a:t>
            </a:r>
            <a:endParaRPr lang="fr-FR" altLang="fr-FR" sz="1600" dirty="0">
              <a:solidFill>
                <a:srgbClr val="000099"/>
              </a:solidFill>
              <a:latin typeface="Arial" panose="020B0604020202020204" pitchFamily="34" charset="0"/>
              <a:cs typeface="Arial" panose="020B0604020202020204" pitchFamily="34" charset="0"/>
            </a:endParaRPr>
          </a:p>
          <a:p>
            <a:pPr algn="l">
              <a:lnSpc>
                <a:spcPct val="60000"/>
              </a:lnSpc>
              <a:spcBef>
                <a:spcPts val="800"/>
              </a:spcBef>
            </a:pPr>
            <a:r>
              <a:rPr lang="fr-FR" altLang="fr-FR" sz="1600" dirty="0">
                <a:solidFill>
                  <a:srgbClr val="000099"/>
                </a:solidFill>
                <a:latin typeface="Arial" panose="020B0604020202020204" pitchFamily="34" charset="0"/>
                <a:cs typeface="Arial" panose="020B0604020202020204" pitchFamily="34" charset="0"/>
              </a:rPr>
              <a:t>   Actif total			</a:t>
            </a:r>
            <a:r>
              <a:rPr lang="fr-FR" altLang="fr-FR" sz="1600" b="1" dirty="0">
                <a:solidFill>
                  <a:srgbClr val="000099"/>
                </a:solidFill>
                <a:latin typeface="Arial" panose="020B0604020202020204" pitchFamily="34" charset="0"/>
                <a:cs typeface="Arial" panose="020B0604020202020204" pitchFamily="34" charset="0"/>
              </a:rPr>
              <a:t>105</a:t>
            </a:r>
            <a:endParaRPr lang="fr-FR" altLang="fr-FR" sz="1600" dirty="0">
              <a:solidFill>
                <a:srgbClr val="000099"/>
              </a:solidFill>
              <a:latin typeface="Arial" panose="020B0604020202020204" pitchFamily="34" charset="0"/>
              <a:cs typeface="Arial" panose="020B0604020202020204" pitchFamily="34" charset="0"/>
            </a:endParaRPr>
          </a:p>
          <a:p>
            <a:pPr algn="l">
              <a:lnSpc>
                <a:spcPct val="60000"/>
              </a:lnSpc>
              <a:spcBef>
                <a:spcPts val="800"/>
              </a:spcBef>
            </a:pPr>
            <a:r>
              <a:rPr lang="fr-FR" altLang="fr-FR" sz="1600" b="1" u="sng" dirty="0">
                <a:solidFill>
                  <a:srgbClr val="000099"/>
                </a:solidFill>
                <a:latin typeface="Arial" panose="020B0604020202020204" pitchFamily="34" charset="0"/>
                <a:cs typeface="Arial" panose="020B0604020202020204" pitchFamily="34" charset="0"/>
              </a:rPr>
              <a:t>PASSIF</a:t>
            </a:r>
            <a:endParaRPr lang="fr-FR" altLang="fr-FR" sz="1600" dirty="0">
              <a:solidFill>
                <a:srgbClr val="000099"/>
              </a:solidFill>
              <a:latin typeface="Arial" panose="020B0604020202020204" pitchFamily="34" charset="0"/>
              <a:cs typeface="Arial" panose="020B0604020202020204" pitchFamily="34" charset="0"/>
            </a:endParaRPr>
          </a:p>
          <a:p>
            <a:pPr algn="l">
              <a:lnSpc>
                <a:spcPct val="60000"/>
              </a:lnSpc>
              <a:spcBef>
                <a:spcPts val="800"/>
              </a:spcBef>
            </a:pPr>
            <a:r>
              <a:rPr lang="fr-FR" altLang="fr-FR" sz="1600" dirty="0">
                <a:solidFill>
                  <a:srgbClr val="000099"/>
                </a:solidFill>
                <a:latin typeface="Arial" panose="020B0604020202020204" pitchFamily="34" charset="0"/>
                <a:cs typeface="Arial" panose="020B0604020202020204" pitchFamily="34" charset="0"/>
              </a:rPr>
              <a:t>   Capital social			</a:t>
            </a:r>
            <a:r>
              <a:rPr lang="fr-FR" altLang="fr-FR" sz="1600" b="1" dirty="0">
                <a:solidFill>
                  <a:srgbClr val="000099"/>
                </a:solidFill>
                <a:latin typeface="Arial" panose="020B0604020202020204" pitchFamily="34" charset="0"/>
                <a:cs typeface="Arial" panose="020B0604020202020204" pitchFamily="34" charset="0"/>
              </a:rPr>
              <a:t>11</a:t>
            </a:r>
            <a:endParaRPr lang="fr-FR" altLang="fr-FR" sz="1600" dirty="0">
              <a:solidFill>
                <a:srgbClr val="000099"/>
              </a:solidFill>
              <a:latin typeface="Arial" panose="020B0604020202020204" pitchFamily="34" charset="0"/>
              <a:cs typeface="Arial" panose="020B0604020202020204" pitchFamily="34" charset="0"/>
            </a:endParaRPr>
          </a:p>
          <a:p>
            <a:pPr algn="l">
              <a:lnSpc>
                <a:spcPct val="60000"/>
              </a:lnSpc>
              <a:spcBef>
                <a:spcPts val="800"/>
              </a:spcBef>
            </a:pPr>
            <a:r>
              <a:rPr lang="fr-FR" altLang="fr-FR" sz="1600" dirty="0">
                <a:solidFill>
                  <a:srgbClr val="000099"/>
                </a:solidFill>
                <a:latin typeface="Arial" panose="020B0604020202020204" pitchFamily="34" charset="0"/>
                <a:cs typeface="Arial" panose="020B0604020202020204" pitchFamily="34" charset="0"/>
              </a:rPr>
              <a:t>   Réserves			</a:t>
            </a:r>
            <a:r>
              <a:rPr lang="fr-FR" altLang="fr-FR" sz="1600" b="1" dirty="0">
                <a:solidFill>
                  <a:srgbClr val="000099"/>
                </a:solidFill>
                <a:latin typeface="Arial" panose="020B0604020202020204" pitchFamily="34" charset="0"/>
                <a:cs typeface="Arial" panose="020B0604020202020204" pitchFamily="34" charset="0"/>
              </a:rPr>
              <a:t>31</a:t>
            </a:r>
            <a:endParaRPr lang="fr-FR" altLang="fr-FR" sz="1600" dirty="0">
              <a:solidFill>
                <a:srgbClr val="000099"/>
              </a:solidFill>
              <a:latin typeface="Arial" panose="020B0604020202020204" pitchFamily="34" charset="0"/>
              <a:cs typeface="Arial" panose="020B0604020202020204" pitchFamily="34" charset="0"/>
            </a:endParaRPr>
          </a:p>
          <a:p>
            <a:pPr algn="l">
              <a:lnSpc>
                <a:spcPct val="60000"/>
              </a:lnSpc>
              <a:spcBef>
                <a:spcPts val="800"/>
              </a:spcBef>
            </a:pPr>
            <a:r>
              <a:rPr lang="fr-FR" altLang="fr-FR" sz="1600" dirty="0">
                <a:solidFill>
                  <a:srgbClr val="000099"/>
                </a:solidFill>
                <a:latin typeface="Arial" panose="020B0604020202020204" pitchFamily="34" charset="0"/>
                <a:cs typeface="Arial" panose="020B0604020202020204" pitchFamily="34" charset="0"/>
              </a:rPr>
              <a:t>   Bénéfice / perte (du jour)		  </a:t>
            </a:r>
            <a:r>
              <a:rPr lang="fr-FR" altLang="fr-FR" sz="1600" b="1" dirty="0">
                <a:solidFill>
                  <a:srgbClr val="000099"/>
                </a:solidFill>
                <a:latin typeface="Arial" panose="020B0604020202020204" pitchFamily="34" charset="0"/>
                <a:cs typeface="Arial" panose="020B0604020202020204" pitchFamily="34" charset="0"/>
              </a:rPr>
              <a:t>3</a:t>
            </a:r>
            <a:endParaRPr lang="fr-FR" altLang="fr-FR" sz="1600" dirty="0">
              <a:solidFill>
                <a:srgbClr val="000099"/>
              </a:solidFill>
              <a:latin typeface="Arial" panose="020B0604020202020204" pitchFamily="34" charset="0"/>
              <a:cs typeface="Arial" panose="020B0604020202020204" pitchFamily="34" charset="0"/>
            </a:endParaRPr>
          </a:p>
          <a:p>
            <a:pPr algn="l">
              <a:lnSpc>
                <a:spcPct val="60000"/>
              </a:lnSpc>
              <a:spcBef>
                <a:spcPts val="800"/>
              </a:spcBef>
            </a:pPr>
            <a:r>
              <a:rPr lang="fr-FR" altLang="fr-FR" sz="1600" dirty="0">
                <a:solidFill>
                  <a:srgbClr val="000099"/>
                </a:solidFill>
                <a:latin typeface="Arial" panose="020B0604020202020204" pitchFamily="34" charset="0"/>
                <a:cs typeface="Arial" panose="020B0604020202020204" pitchFamily="34" charset="0"/>
              </a:rPr>
              <a:t>   Emprunt			</a:t>
            </a:r>
            <a:r>
              <a:rPr lang="fr-FR" altLang="fr-FR" sz="1600" b="1" dirty="0">
                <a:solidFill>
                  <a:srgbClr val="000099"/>
                </a:solidFill>
                <a:latin typeface="Arial" panose="020B0604020202020204" pitchFamily="34" charset="0"/>
                <a:cs typeface="Arial" panose="020B0604020202020204" pitchFamily="34" charset="0"/>
              </a:rPr>
              <a:t>60</a:t>
            </a:r>
            <a:endParaRPr lang="fr-FR" altLang="fr-FR" sz="1600" dirty="0">
              <a:solidFill>
                <a:srgbClr val="000099"/>
              </a:solidFill>
              <a:latin typeface="Arial" panose="020B0604020202020204" pitchFamily="34" charset="0"/>
              <a:cs typeface="Arial" panose="020B0604020202020204" pitchFamily="34" charset="0"/>
            </a:endParaRPr>
          </a:p>
          <a:p>
            <a:pPr algn="l">
              <a:lnSpc>
                <a:spcPct val="60000"/>
              </a:lnSpc>
              <a:spcBef>
                <a:spcPts val="800"/>
              </a:spcBef>
            </a:pPr>
            <a:r>
              <a:rPr lang="fr-FR" altLang="fr-FR" sz="1600" dirty="0">
                <a:solidFill>
                  <a:srgbClr val="000099"/>
                </a:solidFill>
                <a:latin typeface="Arial" panose="020B0604020202020204" pitchFamily="34" charset="0"/>
                <a:cs typeface="Arial" panose="020B0604020202020204" pitchFamily="34" charset="0"/>
              </a:rPr>
              <a:t>   Crédit fournisseur			  </a:t>
            </a:r>
            <a:r>
              <a:rPr lang="fr-FR" altLang="fr-FR" sz="1600" b="1" dirty="0">
                <a:solidFill>
                  <a:srgbClr val="000099"/>
                </a:solidFill>
                <a:latin typeface="Arial" panose="020B0604020202020204" pitchFamily="34" charset="0"/>
                <a:cs typeface="Arial" panose="020B0604020202020204" pitchFamily="34" charset="0"/>
              </a:rPr>
              <a:t>0</a:t>
            </a:r>
            <a:endParaRPr lang="fr-FR" altLang="fr-FR" sz="1600" dirty="0">
              <a:solidFill>
                <a:srgbClr val="000099"/>
              </a:solidFill>
              <a:latin typeface="Arial" panose="020B0604020202020204" pitchFamily="34" charset="0"/>
              <a:cs typeface="Arial" panose="020B0604020202020204" pitchFamily="34" charset="0"/>
            </a:endParaRPr>
          </a:p>
          <a:p>
            <a:pPr algn="l">
              <a:lnSpc>
                <a:spcPct val="60000"/>
              </a:lnSpc>
              <a:spcBef>
                <a:spcPts val="800"/>
              </a:spcBef>
            </a:pPr>
            <a:r>
              <a:rPr lang="fr-FR" altLang="fr-FR" sz="1600" dirty="0">
                <a:solidFill>
                  <a:srgbClr val="000099"/>
                </a:solidFill>
                <a:latin typeface="Arial" panose="020B0604020202020204" pitchFamily="34" charset="0"/>
                <a:cs typeface="Arial" panose="020B0604020202020204" pitchFamily="34" charset="0"/>
              </a:rPr>
              <a:t>   Passif total			</a:t>
            </a:r>
            <a:r>
              <a:rPr lang="fr-FR" altLang="fr-FR" sz="1600" b="1" dirty="0">
                <a:solidFill>
                  <a:srgbClr val="000099"/>
                </a:solidFill>
                <a:latin typeface="Arial" panose="020B0604020202020204" pitchFamily="34" charset="0"/>
                <a:cs typeface="Arial" panose="020B0604020202020204" pitchFamily="34" charset="0"/>
              </a:rPr>
              <a:t>105</a:t>
            </a:r>
            <a:endParaRPr lang="fr-FR" altLang="fr-FR" sz="1600" dirty="0">
              <a:solidFill>
                <a:srgbClr val="000099"/>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358588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10023" y="476672"/>
            <a:ext cx="8325856" cy="461665"/>
          </a:xfrm>
          <a:prstGeom prst="rect">
            <a:avLst/>
          </a:prstGeom>
        </p:spPr>
        <p:txBody>
          <a:bodyPr wrap="square">
            <a:spAutoFit/>
          </a:bodyPr>
          <a:lstStyle/>
          <a:p>
            <a:pPr algn="r"/>
            <a:r>
              <a:rPr lang="fr-FR" sz="2400" b="1" dirty="0">
                <a:solidFill>
                  <a:srgbClr val="009900"/>
                </a:solidFill>
                <a:latin typeface="Arial" charset="0"/>
                <a:cs typeface="Arial" charset="0"/>
              </a:rPr>
              <a:t>Le bilan : une photo de l’état de l’entreprise à l’instant t</a:t>
            </a:r>
          </a:p>
        </p:txBody>
      </p:sp>
      <p:sp>
        <p:nvSpPr>
          <p:cNvPr id="27" name="Rectangle 17">
            <a:extLst>
              <a:ext uri="{FF2B5EF4-FFF2-40B4-BE49-F238E27FC236}">
                <a16:creationId xmlns:a16="http://schemas.microsoft.com/office/drawing/2014/main" id="{529538A1-C997-45BB-940E-1023880B1E8A}"/>
              </a:ext>
            </a:extLst>
          </p:cNvPr>
          <p:cNvSpPr>
            <a:spLocks noChangeArrowheads="1"/>
          </p:cNvSpPr>
          <p:nvPr/>
        </p:nvSpPr>
        <p:spPr bwMode="auto">
          <a:xfrm>
            <a:off x="103312" y="1041622"/>
            <a:ext cx="4188024" cy="4979665"/>
          </a:xfrm>
          <a:prstGeom prst="rect">
            <a:avLst/>
          </a:prstGeom>
          <a:noFill/>
          <a:ln w="19050">
            <a:solidFill>
              <a:srgbClr val="0000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a:spcBef>
                <a:spcPct val="20000"/>
              </a:spcBef>
              <a:buChar char="•"/>
              <a:defRPr sz="2800">
                <a:solidFill>
                  <a:schemeClr val="tx1"/>
                </a:solidFill>
                <a:latin typeface="Times New Roman" panose="02020603050405020304" pitchFamily="18" charset="0"/>
              </a:defRPr>
            </a:lvl1pPr>
            <a:lvl2pPr marL="742950" indent="-285750" algn="l">
              <a:spcBef>
                <a:spcPct val="20000"/>
              </a:spcBef>
              <a:buChar char="–"/>
              <a:defRPr sz="2400">
                <a:solidFill>
                  <a:schemeClr val="tx1"/>
                </a:solidFill>
                <a:latin typeface="Times New Roman" panose="02020603050405020304" pitchFamily="18" charset="0"/>
              </a:defRPr>
            </a:lvl2pPr>
            <a:lvl3pPr marL="1143000" indent="-228600" algn="l">
              <a:spcBef>
                <a:spcPct val="20000"/>
              </a:spcBef>
              <a:buChar char="•"/>
              <a:defRPr sz="2000">
                <a:solidFill>
                  <a:schemeClr val="tx1"/>
                </a:solidFill>
                <a:latin typeface="Times New Roman" panose="02020603050405020304" pitchFamily="18" charset="0"/>
              </a:defRPr>
            </a:lvl3pPr>
            <a:lvl4pPr marL="1600200" indent="-228600" algn="l">
              <a:spcBef>
                <a:spcPct val="20000"/>
              </a:spcBef>
              <a:buChar char="–"/>
              <a:defRPr>
                <a:solidFill>
                  <a:schemeClr val="tx1"/>
                </a:solidFill>
                <a:latin typeface="Times New Roman" panose="02020603050405020304" pitchFamily="18" charset="0"/>
              </a:defRPr>
            </a:lvl4pPr>
            <a:lvl5pPr marL="2057400" indent="-228600" algn="l">
              <a:spcBef>
                <a:spcPct val="20000"/>
              </a:spcBef>
              <a:buChar char="»"/>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a:solidFill>
                  <a:schemeClr val="tx1"/>
                </a:solidFill>
                <a:latin typeface="Times New Roman" panose="02020603050405020304" pitchFamily="18" charset="0"/>
              </a:defRPr>
            </a:lvl9pPr>
          </a:lstStyle>
          <a:p>
            <a:pPr marL="0" indent="0" algn="ctr">
              <a:lnSpc>
                <a:spcPct val="110000"/>
              </a:lnSpc>
              <a:buNone/>
            </a:pPr>
            <a:r>
              <a:rPr lang="fr-FR" altLang="fr-FR" b="1" dirty="0">
                <a:solidFill>
                  <a:srgbClr val="CC3300"/>
                </a:solidFill>
                <a:latin typeface="Arial" panose="020B0604020202020204" pitchFamily="34" charset="0"/>
                <a:cs typeface="Arial" panose="020B0604020202020204" pitchFamily="34" charset="0"/>
              </a:rPr>
              <a:t>ACTIF</a:t>
            </a:r>
            <a:endParaRPr lang="fr-FR" altLang="fr-FR" b="1" dirty="0">
              <a:solidFill>
                <a:srgbClr val="0000CC"/>
              </a:solidFill>
              <a:latin typeface="Arial" panose="020B0604020202020204" pitchFamily="34" charset="0"/>
              <a:cs typeface="Arial" panose="020B0604020202020204" pitchFamily="34" charset="0"/>
            </a:endParaRPr>
          </a:p>
          <a:p>
            <a:pPr algn="ctr">
              <a:lnSpc>
                <a:spcPct val="110000"/>
              </a:lnSpc>
              <a:buFontTx/>
              <a:buNone/>
            </a:pPr>
            <a:endParaRPr lang="fr-FR" altLang="fr-FR" b="1" dirty="0">
              <a:solidFill>
                <a:srgbClr val="0000CC"/>
              </a:solidFill>
              <a:latin typeface="Arial" panose="020B0604020202020204" pitchFamily="34" charset="0"/>
              <a:cs typeface="Arial" panose="020B0604020202020204" pitchFamily="34" charset="0"/>
            </a:endParaRPr>
          </a:p>
          <a:p>
            <a:pPr lvl="1">
              <a:lnSpc>
                <a:spcPct val="110000"/>
              </a:lnSpc>
            </a:pPr>
            <a:r>
              <a:rPr lang="fr-FR" altLang="fr-FR" b="1" dirty="0">
                <a:solidFill>
                  <a:srgbClr val="0000CC"/>
                </a:solidFill>
                <a:latin typeface="Arial" panose="020B0604020202020204" pitchFamily="34" charset="0"/>
                <a:cs typeface="Arial" panose="020B0604020202020204" pitchFamily="34" charset="0"/>
              </a:rPr>
              <a:t>disponibilités</a:t>
            </a:r>
          </a:p>
          <a:p>
            <a:pPr lvl="1">
              <a:lnSpc>
                <a:spcPct val="110000"/>
              </a:lnSpc>
            </a:pPr>
            <a:r>
              <a:rPr lang="fr-FR" altLang="fr-FR" b="1" dirty="0">
                <a:solidFill>
                  <a:srgbClr val="0000CC"/>
                </a:solidFill>
                <a:latin typeface="Arial" panose="020B0604020202020204" pitchFamily="34" charset="0"/>
                <a:cs typeface="Arial" panose="020B0604020202020204" pitchFamily="34" charset="0"/>
              </a:rPr>
              <a:t>créances clients</a:t>
            </a:r>
          </a:p>
          <a:p>
            <a:pPr lvl="1">
              <a:lnSpc>
                <a:spcPct val="110000"/>
              </a:lnSpc>
            </a:pPr>
            <a:r>
              <a:rPr lang="fr-FR" altLang="fr-FR" b="1" dirty="0">
                <a:solidFill>
                  <a:srgbClr val="0000CC"/>
                </a:solidFill>
                <a:latin typeface="Arial" panose="020B0604020202020204" pitchFamily="34" charset="0"/>
                <a:cs typeface="Arial" panose="020B0604020202020204" pitchFamily="34" charset="0"/>
              </a:rPr>
              <a:t>stocks</a:t>
            </a:r>
            <a:endParaRPr lang="fr-FR" altLang="fr-FR" b="1" dirty="0">
              <a:latin typeface="Arial" panose="020B0604020202020204" pitchFamily="34" charset="0"/>
              <a:cs typeface="Arial" panose="020B0604020202020204" pitchFamily="34" charset="0"/>
            </a:endParaRPr>
          </a:p>
        </p:txBody>
      </p:sp>
      <p:sp>
        <p:nvSpPr>
          <p:cNvPr id="28" name="Rectangle 18">
            <a:extLst>
              <a:ext uri="{FF2B5EF4-FFF2-40B4-BE49-F238E27FC236}">
                <a16:creationId xmlns:a16="http://schemas.microsoft.com/office/drawing/2014/main" id="{58CFCCAF-294F-456C-9FE8-B166DA296E5D}"/>
              </a:ext>
            </a:extLst>
          </p:cNvPr>
          <p:cNvSpPr>
            <a:spLocks noChangeArrowheads="1"/>
          </p:cNvSpPr>
          <p:nvPr/>
        </p:nvSpPr>
        <p:spPr bwMode="auto">
          <a:xfrm>
            <a:off x="4903912" y="1041622"/>
            <a:ext cx="4119368" cy="4979665"/>
          </a:xfrm>
          <a:prstGeom prst="rect">
            <a:avLst/>
          </a:prstGeom>
          <a:noFill/>
          <a:ln w="19050">
            <a:solidFill>
              <a:srgbClr val="0000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a:spcBef>
                <a:spcPct val="20000"/>
              </a:spcBef>
              <a:buChar char="•"/>
              <a:defRPr sz="2800">
                <a:solidFill>
                  <a:schemeClr val="tx1"/>
                </a:solidFill>
                <a:latin typeface="Times New Roman" panose="02020603050405020304" pitchFamily="18" charset="0"/>
              </a:defRPr>
            </a:lvl1pPr>
            <a:lvl2pPr marL="742950" indent="-285750" algn="l">
              <a:spcBef>
                <a:spcPct val="20000"/>
              </a:spcBef>
              <a:buChar char="–"/>
              <a:defRPr sz="2400">
                <a:solidFill>
                  <a:schemeClr val="tx1"/>
                </a:solidFill>
                <a:latin typeface="Times New Roman" panose="02020603050405020304" pitchFamily="18" charset="0"/>
              </a:defRPr>
            </a:lvl2pPr>
            <a:lvl3pPr marL="1143000" indent="-228600" algn="l">
              <a:spcBef>
                <a:spcPct val="20000"/>
              </a:spcBef>
              <a:buChar char="•"/>
              <a:defRPr sz="2000">
                <a:solidFill>
                  <a:schemeClr val="tx1"/>
                </a:solidFill>
                <a:latin typeface="Times New Roman" panose="02020603050405020304" pitchFamily="18" charset="0"/>
              </a:defRPr>
            </a:lvl3pPr>
            <a:lvl4pPr marL="1600200" indent="-228600" algn="l">
              <a:spcBef>
                <a:spcPct val="20000"/>
              </a:spcBef>
              <a:buChar char="–"/>
              <a:defRPr>
                <a:solidFill>
                  <a:schemeClr val="tx1"/>
                </a:solidFill>
                <a:latin typeface="Times New Roman" panose="02020603050405020304" pitchFamily="18" charset="0"/>
              </a:defRPr>
            </a:lvl4pPr>
            <a:lvl5pPr marL="2057400" indent="-228600" algn="l">
              <a:spcBef>
                <a:spcPct val="20000"/>
              </a:spcBef>
              <a:buChar char="»"/>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a:solidFill>
                  <a:schemeClr val="tx1"/>
                </a:solidFill>
                <a:latin typeface="Times New Roman" panose="02020603050405020304" pitchFamily="18" charset="0"/>
              </a:defRPr>
            </a:lvl9pPr>
          </a:lstStyle>
          <a:p>
            <a:pPr marL="0" indent="0" algn="ctr">
              <a:lnSpc>
                <a:spcPct val="110000"/>
              </a:lnSpc>
              <a:buNone/>
            </a:pPr>
            <a:r>
              <a:rPr lang="fr-FR" altLang="fr-FR" b="1" dirty="0">
                <a:solidFill>
                  <a:srgbClr val="CC3300"/>
                </a:solidFill>
                <a:latin typeface="Arial" panose="020B0604020202020204" pitchFamily="34" charset="0"/>
                <a:cs typeface="Arial" panose="020B0604020202020204" pitchFamily="34" charset="0"/>
              </a:rPr>
              <a:t>PASSIF</a:t>
            </a:r>
            <a:endParaRPr lang="fr-FR" altLang="fr-FR" b="1" dirty="0">
              <a:latin typeface="Arial" panose="020B0604020202020204" pitchFamily="34" charset="0"/>
              <a:cs typeface="Arial" panose="020B0604020202020204" pitchFamily="34" charset="0"/>
            </a:endParaRPr>
          </a:p>
          <a:p>
            <a:pPr lvl="1">
              <a:lnSpc>
                <a:spcPct val="110000"/>
              </a:lnSpc>
            </a:pPr>
            <a:endParaRPr lang="fr-FR" altLang="fr-FR" b="1" dirty="0">
              <a:solidFill>
                <a:srgbClr val="0000CC"/>
              </a:solidFill>
              <a:latin typeface="Arial" panose="020B0604020202020204" pitchFamily="34" charset="0"/>
              <a:cs typeface="Arial" panose="020B0604020202020204" pitchFamily="34" charset="0"/>
            </a:endParaRPr>
          </a:p>
          <a:p>
            <a:pPr lvl="1">
              <a:lnSpc>
                <a:spcPct val="110000"/>
              </a:lnSpc>
              <a:buFontTx/>
              <a:buNone/>
            </a:pPr>
            <a:endParaRPr lang="fr-FR" altLang="fr-FR" b="1" dirty="0">
              <a:solidFill>
                <a:srgbClr val="0000CC"/>
              </a:solidFill>
              <a:latin typeface="Arial" panose="020B0604020202020204" pitchFamily="34" charset="0"/>
              <a:cs typeface="Arial" panose="020B0604020202020204" pitchFamily="34" charset="0"/>
            </a:endParaRPr>
          </a:p>
          <a:p>
            <a:pPr lvl="1">
              <a:lnSpc>
                <a:spcPct val="110000"/>
              </a:lnSpc>
            </a:pPr>
            <a:r>
              <a:rPr lang="fr-FR" altLang="fr-FR" b="1" dirty="0">
                <a:solidFill>
                  <a:srgbClr val="0000CC"/>
                </a:solidFill>
                <a:latin typeface="Arial" panose="020B0604020202020204" pitchFamily="34" charset="0"/>
                <a:cs typeface="Arial" panose="020B0604020202020204" pitchFamily="34" charset="0"/>
              </a:rPr>
              <a:t>capital social</a:t>
            </a:r>
          </a:p>
          <a:p>
            <a:pPr lvl="1">
              <a:lnSpc>
                <a:spcPct val="110000"/>
              </a:lnSpc>
            </a:pPr>
            <a:r>
              <a:rPr lang="fr-FR" altLang="fr-FR" b="1" dirty="0">
                <a:solidFill>
                  <a:srgbClr val="0000CC"/>
                </a:solidFill>
                <a:latin typeface="Arial" panose="020B0604020202020204" pitchFamily="34" charset="0"/>
                <a:cs typeface="Arial" panose="020B0604020202020204" pitchFamily="34" charset="0"/>
              </a:rPr>
              <a:t>réserves</a:t>
            </a:r>
          </a:p>
          <a:p>
            <a:pPr lvl="1">
              <a:lnSpc>
                <a:spcPct val="110000"/>
              </a:lnSpc>
            </a:pPr>
            <a:r>
              <a:rPr lang="fr-FR" altLang="fr-FR" b="1" dirty="0">
                <a:solidFill>
                  <a:srgbClr val="0000CC"/>
                </a:solidFill>
                <a:latin typeface="Arial" panose="020B0604020202020204" pitchFamily="34" charset="0"/>
                <a:cs typeface="Arial" panose="020B0604020202020204" pitchFamily="34" charset="0"/>
              </a:rPr>
              <a:t>profit / perte de la période</a:t>
            </a:r>
          </a:p>
          <a:p>
            <a:pPr lvl="1">
              <a:lnSpc>
                <a:spcPct val="110000"/>
              </a:lnSpc>
              <a:buFontTx/>
              <a:buNone/>
            </a:pPr>
            <a:endParaRPr lang="fr-FR" altLang="fr-FR" b="1" dirty="0">
              <a:solidFill>
                <a:srgbClr val="0000CC"/>
              </a:solidFill>
              <a:latin typeface="Arial" panose="020B0604020202020204" pitchFamily="34" charset="0"/>
              <a:cs typeface="Arial" panose="020B0604020202020204" pitchFamily="34" charset="0"/>
            </a:endParaRPr>
          </a:p>
          <a:p>
            <a:pPr lvl="1">
              <a:lnSpc>
                <a:spcPct val="110000"/>
              </a:lnSpc>
            </a:pPr>
            <a:r>
              <a:rPr lang="fr-FR" altLang="fr-FR" b="1" dirty="0">
                <a:solidFill>
                  <a:srgbClr val="0000CC"/>
                </a:solidFill>
                <a:latin typeface="Arial" panose="020B0604020202020204" pitchFamily="34" charset="0"/>
                <a:cs typeface="Arial" panose="020B0604020202020204" pitchFamily="34" charset="0"/>
              </a:rPr>
              <a:t>emprunt</a:t>
            </a:r>
          </a:p>
          <a:p>
            <a:pPr lvl="1">
              <a:lnSpc>
                <a:spcPct val="110000"/>
              </a:lnSpc>
            </a:pPr>
            <a:r>
              <a:rPr lang="fr-FR" altLang="fr-FR" b="1" dirty="0">
                <a:solidFill>
                  <a:srgbClr val="0000CC"/>
                </a:solidFill>
                <a:latin typeface="Arial" panose="020B0604020202020204" pitchFamily="34" charset="0"/>
                <a:cs typeface="Arial" panose="020B0604020202020204" pitchFamily="34" charset="0"/>
              </a:rPr>
              <a:t>crédit fournisseur</a:t>
            </a:r>
            <a:endParaRPr lang="fr-FR" altLang="fr-FR" b="1" dirty="0">
              <a:latin typeface="Arial" panose="020B0604020202020204" pitchFamily="34" charset="0"/>
              <a:cs typeface="Arial" panose="020B0604020202020204" pitchFamily="34" charset="0"/>
            </a:endParaRPr>
          </a:p>
        </p:txBody>
      </p:sp>
      <p:sp>
        <p:nvSpPr>
          <p:cNvPr id="29" name="Text Box 20">
            <a:extLst>
              <a:ext uri="{FF2B5EF4-FFF2-40B4-BE49-F238E27FC236}">
                <a16:creationId xmlns:a16="http://schemas.microsoft.com/office/drawing/2014/main" id="{A2E28D6B-FF4F-45CC-A55D-0E2058AD1C22}"/>
              </a:ext>
            </a:extLst>
          </p:cNvPr>
          <p:cNvSpPr txBox="1">
            <a:spLocks noChangeArrowheads="1"/>
          </p:cNvSpPr>
          <p:nvPr/>
        </p:nvSpPr>
        <p:spPr bwMode="auto">
          <a:xfrm>
            <a:off x="647232" y="6259104"/>
            <a:ext cx="8376048" cy="460375"/>
          </a:xfrm>
          <a:prstGeom prst="rect">
            <a:avLst/>
          </a:prstGeom>
          <a:noFill/>
          <a:ln w="28575">
            <a:solidFill>
              <a:srgbClr val="CC33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fr-FR" altLang="fr-FR" sz="2400" b="1" dirty="0">
                <a:solidFill>
                  <a:srgbClr val="CC3300"/>
                </a:solidFill>
                <a:latin typeface="Arial" panose="020B0604020202020204" pitchFamily="34" charset="0"/>
                <a:cs typeface="Arial" panose="020B0604020202020204" pitchFamily="34" charset="0"/>
              </a:rPr>
              <a:t>CAPITAUX PROPRES  =  ACTIF  -  DETTES</a:t>
            </a:r>
          </a:p>
        </p:txBody>
      </p:sp>
      <p:sp>
        <p:nvSpPr>
          <p:cNvPr id="30" name="Text Box 24" descr="25%">
            <a:extLst>
              <a:ext uri="{FF2B5EF4-FFF2-40B4-BE49-F238E27FC236}">
                <a16:creationId xmlns:a16="http://schemas.microsoft.com/office/drawing/2014/main" id="{457C8064-76B0-4499-B053-4EBAA0766F29}"/>
              </a:ext>
            </a:extLst>
          </p:cNvPr>
          <p:cNvSpPr txBox="1">
            <a:spLocks noChangeArrowheads="1"/>
          </p:cNvSpPr>
          <p:nvPr/>
        </p:nvSpPr>
        <p:spPr bwMode="auto">
          <a:xfrm>
            <a:off x="4903912" y="1979835"/>
            <a:ext cx="4119368" cy="457200"/>
          </a:xfrm>
          <a:prstGeom prst="rect">
            <a:avLst/>
          </a:prstGeom>
          <a:pattFill prst="pct25">
            <a:fgClr>
              <a:srgbClr val="33CC33"/>
            </a:fgClr>
            <a:bgClr>
              <a:srgbClr val="FFFFFF"/>
            </a:bgClr>
          </a:pattFill>
          <a:ln w="25400">
            <a:solidFill>
              <a:srgbClr val="006600"/>
            </a:solidFill>
            <a:miter lim="800000"/>
            <a:headEnd/>
            <a:tailEnd type="none" w="lg" len="lg"/>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p>
            <a:pPr>
              <a:spcBef>
                <a:spcPct val="50000"/>
              </a:spcBef>
            </a:pPr>
            <a:r>
              <a:rPr lang="fr-FR" altLang="fr-FR" sz="2400" b="1">
                <a:solidFill>
                  <a:srgbClr val="006600"/>
                </a:solidFill>
                <a:latin typeface="Arial" panose="020B0604020202020204" pitchFamily="34" charset="0"/>
                <a:cs typeface="Arial" panose="020B0604020202020204" pitchFamily="34" charset="0"/>
              </a:rPr>
              <a:t>CAPITAUX  PROPRES</a:t>
            </a:r>
          </a:p>
        </p:txBody>
      </p:sp>
      <p:sp>
        <p:nvSpPr>
          <p:cNvPr id="31" name="Text Box 25" descr="25%">
            <a:extLst>
              <a:ext uri="{FF2B5EF4-FFF2-40B4-BE49-F238E27FC236}">
                <a16:creationId xmlns:a16="http://schemas.microsoft.com/office/drawing/2014/main" id="{E1D52F0A-AFAA-44EB-ACC7-DD798E13EE34}"/>
              </a:ext>
            </a:extLst>
          </p:cNvPr>
          <p:cNvSpPr txBox="1">
            <a:spLocks noChangeArrowheads="1"/>
          </p:cNvSpPr>
          <p:nvPr/>
        </p:nvSpPr>
        <p:spPr bwMode="auto">
          <a:xfrm>
            <a:off x="4903912" y="4289648"/>
            <a:ext cx="4119368" cy="457200"/>
          </a:xfrm>
          <a:prstGeom prst="rect">
            <a:avLst/>
          </a:prstGeom>
          <a:pattFill prst="pct25">
            <a:fgClr>
              <a:srgbClr val="33CC33"/>
            </a:fgClr>
            <a:bgClr>
              <a:srgbClr val="FFFFFF"/>
            </a:bgClr>
          </a:pattFill>
          <a:ln w="25400">
            <a:solidFill>
              <a:srgbClr val="006600"/>
            </a:solidFill>
            <a:miter lim="800000"/>
            <a:headEnd/>
            <a:tailEnd type="none" w="lg" len="lg"/>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p>
            <a:pPr>
              <a:spcBef>
                <a:spcPct val="50000"/>
              </a:spcBef>
            </a:pPr>
            <a:r>
              <a:rPr lang="fr-FR" altLang="fr-FR" sz="2400" b="1">
                <a:solidFill>
                  <a:srgbClr val="006600"/>
                </a:solidFill>
                <a:latin typeface="Arial" panose="020B0604020202020204" pitchFamily="34" charset="0"/>
                <a:cs typeface="Arial" panose="020B0604020202020204" pitchFamily="34" charset="0"/>
              </a:rPr>
              <a:t>DETTES</a:t>
            </a:r>
          </a:p>
        </p:txBody>
      </p:sp>
    </p:spTree>
    <p:extLst>
      <p:ext uri="{BB962C8B-B14F-4D97-AF65-F5344CB8AC3E}">
        <p14:creationId xmlns:p14="http://schemas.microsoft.com/office/powerpoint/2010/main" val="33089607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0038" y="188640"/>
            <a:ext cx="4495800" cy="830997"/>
          </a:xfrm>
          <a:prstGeom prst="rect">
            <a:avLst/>
          </a:prstGeom>
        </p:spPr>
        <p:txBody>
          <a:bodyPr wrap="square">
            <a:spAutoFit/>
          </a:bodyPr>
          <a:lstStyle/>
          <a:p>
            <a:pPr algn="r"/>
            <a:r>
              <a:rPr lang="fr-FR" sz="2400" b="1" dirty="0">
                <a:solidFill>
                  <a:srgbClr val="009900"/>
                </a:solidFill>
                <a:latin typeface="Arial" panose="020B0604020202020204" pitchFamily="34" charset="0"/>
                <a:cs typeface="Arial" panose="020B0604020202020204" pitchFamily="34" charset="0"/>
              </a:rPr>
              <a:t>Septième jour : </a:t>
            </a:r>
            <a:br>
              <a:rPr lang="fr-FR" sz="2400" b="1" dirty="0">
                <a:solidFill>
                  <a:srgbClr val="009900"/>
                </a:solidFill>
                <a:latin typeface="Arial" panose="020B0604020202020204" pitchFamily="34" charset="0"/>
                <a:cs typeface="Arial" panose="020B0604020202020204" pitchFamily="34" charset="0"/>
              </a:rPr>
            </a:br>
            <a:r>
              <a:rPr lang="fr-FR" sz="2400" b="1" dirty="0">
                <a:solidFill>
                  <a:srgbClr val="009900"/>
                </a:solidFill>
                <a:latin typeface="Arial" panose="020B0604020202020204" pitchFamily="34" charset="0"/>
                <a:cs typeface="Arial" panose="020B0604020202020204" pitchFamily="34" charset="0"/>
              </a:rPr>
              <a:t>les pertes exceptionnelles</a:t>
            </a:r>
          </a:p>
        </p:txBody>
      </p:sp>
      <p:sp>
        <p:nvSpPr>
          <p:cNvPr id="25" name="Text Box 5" descr="20%">
            <a:extLst>
              <a:ext uri="{FF2B5EF4-FFF2-40B4-BE49-F238E27FC236}">
                <a16:creationId xmlns:a16="http://schemas.microsoft.com/office/drawing/2014/main" id="{B5A6E72C-099B-457B-BEC1-41A905B4E3EE}"/>
              </a:ext>
            </a:extLst>
          </p:cNvPr>
          <p:cNvSpPr txBox="1">
            <a:spLocks noChangeArrowheads="1"/>
          </p:cNvSpPr>
          <p:nvPr/>
        </p:nvSpPr>
        <p:spPr bwMode="auto">
          <a:xfrm>
            <a:off x="35496" y="990600"/>
            <a:ext cx="4343400" cy="338554"/>
          </a:xfrm>
          <a:prstGeom prst="rect">
            <a:avLst/>
          </a:prstGeom>
          <a:pattFill prst="pct20">
            <a:fgClr>
              <a:srgbClr val="000000"/>
            </a:fgClr>
            <a:bgClr>
              <a:srgbClr val="FFFFFF"/>
            </a:bgClr>
          </a:patt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spcBef>
                <a:spcPct val="50000"/>
              </a:spcBef>
            </a:pPr>
            <a:r>
              <a:rPr lang="fr-FR" altLang="fr-FR" sz="1600" b="1">
                <a:latin typeface="Arial" panose="020B0604020202020204" pitchFamily="34" charset="0"/>
                <a:cs typeface="Arial" panose="020B0604020202020204" pitchFamily="34" charset="0"/>
              </a:rPr>
              <a:t>DONNEES</a:t>
            </a:r>
          </a:p>
        </p:txBody>
      </p:sp>
      <p:sp>
        <p:nvSpPr>
          <p:cNvPr id="26" name="Text Box 6">
            <a:extLst>
              <a:ext uri="{FF2B5EF4-FFF2-40B4-BE49-F238E27FC236}">
                <a16:creationId xmlns:a16="http://schemas.microsoft.com/office/drawing/2014/main" id="{3CD95DD1-8335-47AE-A2C8-499538BD1563}"/>
              </a:ext>
            </a:extLst>
          </p:cNvPr>
          <p:cNvSpPr txBox="1">
            <a:spLocks noChangeArrowheads="1"/>
          </p:cNvSpPr>
          <p:nvPr/>
        </p:nvSpPr>
        <p:spPr bwMode="auto">
          <a:xfrm>
            <a:off x="35496" y="1371600"/>
            <a:ext cx="4343400" cy="3170099"/>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lnSpc>
                <a:spcPct val="80000"/>
              </a:lnSpc>
              <a:spcBef>
                <a:spcPct val="50000"/>
              </a:spcBef>
            </a:pPr>
            <a:r>
              <a:rPr lang="fr-FR" altLang="fr-FR" sz="1600" dirty="0">
                <a:latin typeface="Arial" panose="020B0604020202020204" pitchFamily="34" charset="0"/>
                <a:cs typeface="Arial" panose="020B0604020202020204" pitchFamily="34" charset="0"/>
              </a:rPr>
              <a:t>Coût d’une cruche			    7</a:t>
            </a:r>
          </a:p>
          <a:p>
            <a:pPr algn="l">
              <a:lnSpc>
                <a:spcPct val="80000"/>
              </a:lnSpc>
              <a:spcBef>
                <a:spcPct val="50000"/>
              </a:spcBef>
            </a:pPr>
            <a:r>
              <a:rPr lang="fr-FR" altLang="fr-FR" sz="1600" dirty="0">
                <a:latin typeface="Arial" panose="020B0604020202020204" pitchFamily="34" charset="0"/>
                <a:cs typeface="Arial" panose="020B0604020202020204" pitchFamily="34" charset="0"/>
              </a:rPr>
              <a:t>Nombre de verres par cruche		  10</a:t>
            </a:r>
          </a:p>
          <a:p>
            <a:pPr algn="l">
              <a:lnSpc>
                <a:spcPct val="80000"/>
              </a:lnSpc>
              <a:spcBef>
                <a:spcPct val="50000"/>
              </a:spcBef>
            </a:pPr>
            <a:r>
              <a:rPr lang="fr-FR" altLang="fr-FR" sz="1600" dirty="0">
                <a:latin typeface="Arial" panose="020B0604020202020204" pitchFamily="34" charset="0"/>
                <a:cs typeface="Arial" panose="020B0604020202020204" pitchFamily="34" charset="0"/>
              </a:rPr>
              <a:t>Prix de vente du verre		    1</a:t>
            </a:r>
          </a:p>
          <a:p>
            <a:pPr algn="l">
              <a:lnSpc>
                <a:spcPct val="80000"/>
              </a:lnSpc>
              <a:spcBef>
                <a:spcPct val="50000"/>
              </a:spcBef>
            </a:pPr>
            <a:r>
              <a:rPr lang="fr-FR" altLang="fr-FR" sz="1600" dirty="0">
                <a:latin typeface="Arial" panose="020B0604020202020204" pitchFamily="34" charset="0"/>
                <a:cs typeface="Arial" panose="020B0604020202020204" pitchFamily="34" charset="0"/>
              </a:rPr>
              <a:t>Nombre de verres vendus au comptant	    0</a:t>
            </a:r>
          </a:p>
          <a:p>
            <a:pPr algn="l">
              <a:lnSpc>
                <a:spcPct val="80000"/>
              </a:lnSpc>
              <a:spcBef>
                <a:spcPct val="50000"/>
              </a:spcBef>
            </a:pPr>
            <a:r>
              <a:rPr lang="fr-FR" altLang="fr-FR" sz="1600" dirty="0">
                <a:latin typeface="Arial" panose="020B0604020202020204" pitchFamily="34" charset="0"/>
                <a:cs typeface="Arial" panose="020B0604020202020204" pitchFamily="34" charset="0"/>
              </a:rPr>
              <a:t>Nombre de verres vendus à crédit	  30</a:t>
            </a:r>
          </a:p>
          <a:p>
            <a:pPr algn="l">
              <a:lnSpc>
                <a:spcPct val="80000"/>
              </a:lnSpc>
              <a:spcBef>
                <a:spcPct val="50000"/>
              </a:spcBef>
            </a:pPr>
            <a:r>
              <a:rPr lang="fr-FR" altLang="fr-FR" sz="1600" dirty="0">
                <a:latin typeface="Arial" panose="020B0604020202020204" pitchFamily="34" charset="0"/>
                <a:cs typeface="Arial" panose="020B0604020202020204" pitchFamily="34" charset="0"/>
              </a:rPr>
              <a:t>Cruches gardées au réfrigérateur	    0</a:t>
            </a:r>
          </a:p>
          <a:p>
            <a:pPr algn="l">
              <a:lnSpc>
                <a:spcPct val="80000"/>
              </a:lnSpc>
              <a:spcBef>
                <a:spcPct val="50000"/>
              </a:spcBef>
            </a:pPr>
            <a:r>
              <a:rPr lang="fr-FR" altLang="fr-FR" sz="1600" dirty="0">
                <a:latin typeface="Arial" panose="020B0604020202020204" pitchFamily="34" charset="0"/>
                <a:cs typeface="Arial" panose="020B0604020202020204" pitchFamily="34" charset="0"/>
              </a:rPr>
              <a:t>Nombre de cruches perdues		    2</a:t>
            </a:r>
          </a:p>
          <a:p>
            <a:pPr algn="l">
              <a:lnSpc>
                <a:spcPct val="80000"/>
              </a:lnSpc>
              <a:spcBef>
                <a:spcPct val="50000"/>
              </a:spcBef>
            </a:pPr>
            <a:r>
              <a:rPr lang="fr-FR" altLang="fr-FR" sz="1600" dirty="0">
                <a:latin typeface="Arial" panose="020B0604020202020204" pitchFamily="34" charset="0"/>
                <a:cs typeface="Arial" panose="020B0604020202020204" pitchFamily="34" charset="0"/>
              </a:rPr>
              <a:t>Loyer				  10</a:t>
            </a:r>
          </a:p>
          <a:p>
            <a:pPr algn="l">
              <a:lnSpc>
                <a:spcPct val="80000"/>
              </a:lnSpc>
              <a:spcBef>
                <a:spcPct val="50000"/>
              </a:spcBef>
            </a:pPr>
            <a:r>
              <a:rPr lang="fr-FR" altLang="fr-FR" sz="1600" dirty="0">
                <a:latin typeface="Arial" panose="020B0604020202020204" pitchFamily="34" charset="0"/>
                <a:cs typeface="Arial" panose="020B0604020202020204" pitchFamily="34" charset="0"/>
              </a:rPr>
              <a:t>Emprunt obtenu			  60</a:t>
            </a:r>
          </a:p>
          <a:p>
            <a:pPr algn="l">
              <a:lnSpc>
                <a:spcPct val="80000"/>
              </a:lnSpc>
              <a:spcBef>
                <a:spcPct val="50000"/>
              </a:spcBef>
            </a:pPr>
            <a:r>
              <a:rPr lang="fr-FR" altLang="fr-FR" sz="1600" dirty="0">
                <a:latin typeface="Arial" panose="020B0604020202020204" pitchFamily="34" charset="0"/>
                <a:cs typeface="Arial" panose="020B0604020202020204" pitchFamily="34" charset="0"/>
              </a:rPr>
              <a:t>Intérêt à payer par jour 		    2</a:t>
            </a:r>
          </a:p>
        </p:txBody>
      </p:sp>
      <p:sp>
        <p:nvSpPr>
          <p:cNvPr id="27" name="Text Box 11" descr="20%">
            <a:extLst>
              <a:ext uri="{FF2B5EF4-FFF2-40B4-BE49-F238E27FC236}">
                <a16:creationId xmlns:a16="http://schemas.microsoft.com/office/drawing/2014/main" id="{21182695-1D51-448A-8F32-EE810330901D}"/>
              </a:ext>
            </a:extLst>
          </p:cNvPr>
          <p:cNvSpPr txBox="1">
            <a:spLocks noChangeArrowheads="1"/>
          </p:cNvSpPr>
          <p:nvPr/>
        </p:nvSpPr>
        <p:spPr bwMode="auto">
          <a:xfrm>
            <a:off x="35496" y="4427538"/>
            <a:ext cx="4343400" cy="338554"/>
          </a:xfrm>
          <a:prstGeom prst="rect">
            <a:avLst/>
          </a:prstGeom>
          <a:pattFill prst="pct20">
            <a:fgClr>
              <a:srgbClr val="CC3300"/>
            </a:fgClr>
            <a:bgClr>
              <a:srgbClr val="FFFFFF"/>
            </a:bgClr>
          </a:pattFill>
          <a:ln w="19050">
            <a:solidFill>
              <a:srgbClr val="CC33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spcBef>
                <a:spcPct val="50000"/>
              </a:spcBef>
            </a:pPr>
            <a:r>
              <a:rPr lang="fr-FR" altLang="fr-FR" sz="1600" b="1">
                <a:solidFill>
                  <a:srgbClr val="CC3300"/>
                </a:solidFill>
                <a:latin typeface="Arial" panose="020B0604020202020204" pitchFamily="34" charset="0"/>
                <a:cs typeface="Arial" panose="020B0604020202020204" pitchFamily="34" charset="0"/>
              </a:rPr>
              <a:t>COMPTE DE RESULTATS</a:t>
            </a:r>
          </a:p>
        </p:txBody>
      </p:sp>
      <p:sp>
        <p:nvSpPr>
          <p:cNvPr id="28" name="Text Box 12">
            <a:extLst>
              <a:ext uri="{FF2B5EF4-FFF2-40B4-BE49-F238E27FC236}">
                <a16:creationId xmlns:a16="http://schemas.microsoft.com/office/drawing/2014/main" id="{4F2CEC5D-759D-4531-940E-E7826E61DE26}"/>
              </a:ext>
            </a:extLst>
          </p:cNvPr>
          <p:cNvSpPr txBox="1">
            <a:spLocks noChangeArrowheads="1"/>
          </p:cNvSpPr>
          <p:nvPr/>
        </p:nvSpPr>
        <p:spPr bwMode="auto">
          <a:xfrm>
            <a:off x="35496" y="4800600"/>
            <a:ext cx="4343400" cy="2037481"/>
          </a:xfrm>
          <a:prstGeom prst="rect">
            <a:avLst/>
          </a:prstGeom>
          <a:noFill/>
          <a:ln w="19050">
            <a:solidFill>
              <a:srgbClr val="CC33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lnSpc>
                <a:spcPct val="90000"/>
              </a:lnSpc>
              <a:spcBef>
                <a:spcPct val="50000"/>
              </a:spcBef>
            </a:pPr>
            <a:r>
              <a:rPr lang="fr-FR" altLang="fr-FR" sz="1600" dirty="0">
                <a:solidFill>
                  <a:srgbClr val="CC3300"/>
                </a:solidFill>
                <a:latin typeface="Arial" panose="020B0604020202020204" pitchFamily="34" charset="0"/>
                <a:cs typeface="Arial" panose="020B0604020202020204" pitchFamily="34" charset="0"/>
              </a:rPr>
              <a:t>Chiffres d’affaires			</a:t>
            </a:r>
            <a:r>
              <a:rPr lang="fr-FR" altLang="fr-FR" sz="1600" b="1" dirty="0">
                <a:solidFill>
                  <a:srgbClr val="CC3300"/>
                </a:solidFill>
                <a:latin typeface="Arial" panose="020B0604020202020204" pitchFamily="34" charset="0"/>
                <a:cs typeface="Arial" panose="020B0604020202020204" pitchFamily="34" charset="0"/>
              </a:rPr>
              <a:t>30</a:t>
            </a:r>
            <a:endParaRPr lang="fr-FR" altLang="fr-FR" sz="1600" dirty="0">
              <a:solidFill>
                <a:srgbClr val="CC3300"/>
              </a:solidFill>
              <a:latin typeface="Arial" panose="020B0604020202020204" pitchFamily="34" charset="0"/>
              <a:cs typeface="Arial" panose="020B0604020202020204" pitchFamily="34" charset="0"/>
            </a:endParaRPr>
          </a:p>
          <a:p>
            <a:pPr algn="l">
              <a:lnSpc>
                <a:spcPct val="90000"/>
              </a:lnSpc>
              <a:spcBef>
                <a:spcPct val="50000"/>
              </a:spcBef>
            </a:pPr>
            <a:r>
              <a:rPr lang="fr-FR" altLang="fr-FR" sz="1600" dirty="0">
                <a:solidFill>
                  <a:srgbClr val="CC3300"/>
                </a:solidFill>
                <a:latin typeface="Arial" panose="020B0604020202020204" pitchFamily="34" charset="0"/>
                <a:cs typeface="Arial" panose="020B0604020202020204" pitchFamily="34" charset="0"/>
              </a:rPr>
              <a:t>Coût des marchandises vendues	</a:t>
            </a:r>
            <a:r>
              <a:rPr lang="fr-FR" altLang="fr-FR" sz="1600" b="1" dirty="0">
                <a:solidFill>
                  <a:srgbClr val="CC3300"/>
                </a:solidFill>
                <a:latin typeface="Arial" panose="020B0604020202020204" pitchFamily="34" charset="0"/>
                <a:cs typeface="Arial" panose="020B0604020202020204" pitchFamily="34" charset="0"/>
              </a:rPr>
              <a:t>21</a:t>
            </a:r>
            <a:endParaRPr lang="fr-FR" altLang="fr-FR" sz="1600" dirty="0">
              <a:solidFill>
                <a:srgbClr val="CC3300"/>
              </a:solidFill>
              <a:latin typeface="Arial" panose="020B0604020202020204" pitchFamily="34" charset="0"/>
              <a:cs typeface="Arial" panose="020B0604020202020204" pitchFamily="34" charset="0"/>
            </a:endParaRPr>
          </a:p>
          <a:p>
            <a:pPr algn="l">
              <a:lnSpc>
                <a:spcPct val="90000"/>
              </a:lnSpc>
              <a:spcBef>
                <a:spcPct val="50000"/>
              </a:spcBef>
            </a:pPr>
            <a:r>
              <a:rPr lang="fr-FR" altLang="fr-FR" sz="1600" dirty="0">
                <a:solidFill>
                  <a:srgbClr val="CC3300"/>
                </a:solidFill>
                <a:latin typeface="Arial" panose="020B0604020202020204" pitchFamily="34" charset="0"/>
                <a:cs typeface="Arial" panose="020B0604020202020204" pitchFamily="34" charset="0"/>
              </a:rPr>
              <a:t>Loyer				</a:t>
            </a:r>
            <a:r>
              <a:rPr lang="fr-FR" altLang="fr-FR" sz="1600" b="1" dirty="0">
                <a:solidFill>
                  <a:srgbClr val="CC3300"/>
                </a:solidFill>
                <a:latin typeface="Arial" panose="020B0604020202020204" pitchFamily="34" charset="0"/>
                <a:cs typeface="Arial" panose="020B0604020202020204" pitchFamily="34" charset="0"/>
              </a:rPr>
              <a:t>10</a:t>
            </a:r>
            <a:endParaRPr lang="fr-FR" altLang="fr-FR" sz="1600" dirty="0">
              <a:solidFill>
                <a:srgbClr val="CC3300"/>
              </a:solidFill>
              <a:latin typeface="Arial" panose="020B0604020202020204" pitchFamily="34" charset="0"/>
              <a:cs typeface="Arial" panose="020B0604020202020204" pitchFamily="34" charset="0"/>
            </a:endParaRPr>
          </a:p>
          <a:p>
            <a:pPr algn="l">
              <a:lnSpc>
                <a:spcPct val="90000"/>
              </a:lnSpc>
              <a:spcBef>
                <a:spcPct val="50000"/>
              </a:spcBef>
            </a:pPr>
            <a:r>
              <a:rPr lang="fr-FR" altLang="fr-FR" sz="1600" dirty="0">
                <a:solidFill>
                  <a:srgbClr val="CC3300"/>
                </a:solidFill>
                <a:latin typeface="Arial" panose="020B0604020202020204" pitchFamily="34" charset="0"/>
                <a:cs typeface="Arial" panose="020B0604020202020204" pitchFamily="34" charset="0"/>
              </a:rPr>
              <a:t>Frais financier (intérêt)		  </a:t>
            </a:r>
            <a:r>
              <a:rPr lang="fr-FR" altLang="fr-FR" sz="1600" b="1" dirty="0">
                <a:solidFill>
                  <a:srgbClr val="CC3300"/>
                </a:solidFill>
                <a:latin typeface="Arial" panose="020B0604020202020204" pitchFamily="34" charset="0"/>
                <a:cs typeface="Arial" panose="020B0604020202020204" pitchFamily="34" charset="0"/>
              </a:rPr>
              <a:t>2</a:t>
            </a:r>
            <a:endParaRPr lang="fr-FR" altLang="fr-FR" sz="1600" dirty="0">
              <a:solidFill>
                <a:srgbClr val="CC3300"/>
              </a:solidFill>
              <a:latin typeface="Arial" panose="020B0604020202020204" pitchFamily="34" charset="0"/>
              <a:cs typeface="Arial" panose="020B0604020202020204" pitchFamily="34" charset="0"/>
            </a:endParaRPr>
          </a:p>
          <a:p>
            <a:pPr algn="l">
              <a:lnSpc>
                <a:spcPct val="90000"/>
              </a:lnSpc>
              <a:spcBef>
                <a:spcPct val="50000"/>
              </a:spcBef>
            </a:pPr>
            <a:r>
              <a:rPr lang="fr-FR" altLang="fr-FR" sz="1600" dirty="0">
                <a:solidFill>
                  <a:srgbClr val="CC3300"/>
                </a:solidFill>
                <a:latin typeface="Arial" panose="020B0604020202020204" pitchFamily="34" charset="0"/>
                <a:cs typeface="Arial" panose="020B0604020202020204" pitchFamily="34" charset="0"/>
              </a:rPr>
              <a:t>Stocks perdus			</a:t>
            </a:r>
            <a:r>
              <a:rPr lang="fr-FR" altLang="fr-FR" sz="1600" b="1" dirty="0">
                <a:solidFill>
                  <a:srgbClr val="CC3300"/>
                </a:solidFill>
                <a:latin typeface="Arial" panose="020B0604020202020204" pitchFamily="34" charset="0"/>
                <a:cs typeface="Arial" panose="020B0604020202020204" pitchFamily="34" charset="0"/>
              </a:rPr>
              <a:t>14</a:t>
            </a:r>
            <a:endParaRPr lang="fr-FR" altLang="fr-FR" sz="1600" dirty="0">
              <a:solidFill>
                <a:srgbClr val="CC3300"/>
              </a:solidFill>
              <a:latin typeface="Arial" panose="020B0604020202020204" pitchFamily="34" charset="0"/>
              <a:cs typeface="Arial" panose="020B0604020202020204" pitchFamily="34" charset="0"/>
            </a:endParaRPr>
          </a:p>
          <a:p>
            <a:pPr algn="l">
              <a:lnSpc>
                <a:spcPct val="90000"/>
              </a:lnSpc>
              <a:spcBef>
                <a:spcPct val="50000"/>
              </a:spcBef>
            </a:pPr>
            <a:r>
              <a:rPr lang="fr-FR" altLang="fr-FR" sz="1600" dirty="0">
                <a:solidFill>
                  <a:srgbClr val="CC3300"/>
                </a:solidFill>
                <a:latin typeface="Arial" panose="020B0604020202020204" pitchFamily="34" charset="0"/>
                <a:cs typeface="Arial" panose="020B0604020202020204" pitchFamily="34" charset="0"/>
              </a:rPr>
              <a:t>Bénéfice / perte (du jour)		</a:t>
            </a:r>
            <a:r>
              <a:rPr lang="fr-FR" altLang="fr-FR" sz="1600" b="1" dirty="0">
                <a:solidFill>
                  <a:srgbClr val="CC3300"/>
                </a:solidFill>
                <a:latin typeface="Arial" panose="020B0604020202020204" pitchFamily="34" charset="0"/>
                <a:cs typeface="Arial" panose="020B0604020202020204" pitchFamily="34" charset="0"/>
              </a:rPr>
              <a:t>-17</a:t>
            </a:r>
            <a:endParaRPr lang="fr-FR" altLang="fr-FR" sz="1600" dirty="0">
              <a:solidFill>
                <a:srgbClr val="CC3300"/>
              </a:solidFill>
              <a:latin typeface="Arial" panose="020B0604020202020204" pitchFamily="34" charset="0"/>
              <a:cs typeface="Arial" panose="020B0604020202020204" pitchFamily="34" charset="0"/>
            </a:endParaRPr>
          </a:p>
        </p:txBody>
      </p:sp>
      <p:sp>
        <p:nvSpPr>
          <p:cNvPr id="29" name="Line 13">
            <a:extLst>
              <a:ext uri="{FF2B5EF4-FFF2-40B4-BE49-F238E27FC236}">
                <a16:creationId xmlns:a16="http://schemas.microsoft.com/office/drawing/2014/main" id="{32AFCE0F-0D9D-45C2-9E34-D4D05FC7437D}"/>
              </a:ext>
            </a:extLst>
          </p:cNvPr>
          <p:cNvSpPr>
            <a:spLocks noChangeShapeType="1"/>
          </p:cNvSpPr>
          <p:nvPr/>
        </p:nvSpPr>
        <p:spPr bwMode="auto">
          <a:xfrm>
            <a:off x="3159696" y="6453336"/>
            <a:ext cx="1143000" cy="0"/>
          </a:xfrm>
          <a:prstGeom prst="line">
            <a:avLst/>
          </a:prstGeom>
          <a:noFill/>
          <a:ln w="25400">
            <a:solidFill>
              <a:srgbClr val="CC3300"/>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atin typeface="Arial" panose="020B0604020202020204" pitchFamily="34" charset="0"/>
              <a:cs typeface="Arial" panose="020B0604020202020204" pitchFamily="34" charset="0"/>
            </a:endParaRPr>
          </a:p>
        </p:txBody>
      </p:sp>
      <p:sp>
        <p:nvSpPr>
          <p:cNvPr id="30" name="Text Box 7" descr="20%">
            <a:extLst>
              <a:ext uri="{FF2B5EF4-FFF2-40B4-BE49-F238E27FC236}">
                <a16:creationId xmlns:a16="http://schemas.microsoft.com/office/drawing/2014/main" id="{488AC62B-D002-4386-AB73-2C91C86BD4A8}"/>
              </a:ext>
            </a:extLst>
          </p:cNvPr>
          <p:cNvSpPr txBox="1">
            <a:spLocks noChangeArrowheads="1"/>
          </p:cNvSpPr>
          <p:nvPr/>
        </p:nvSpPr>
        <p:spPr bwMode="auto">
          <a:xfrm>
            <a:off x="4549080" y="116225"/>
            <a:ext cx="4343400" cy="338554"/>
          </a:xfrm>
          <a:prstGeom prst="rect">
            <a:avLst/>
          </a:prstGeom>
          <a:pattFill prst="pct20">
            <a:fgClr>
              <a:srgbClr val="336600"/>
            </a:fgClr>
            <a:bgClr>
              <a:srgbClr val="FFFFFF"/>
            </a:bgClr>
          </a:pattFill>
          <a:ln w="19050">
            <a:solidFill>
              <a:srgbClr val="3366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spcBef>
                <a:spcPts val="700"/>
              </a:spcBef>
            </a:pPr>
            <a:r>
              <a:rPr lang="fr-FR" altLang="fr-FR" sz="1600" b="1">
                <a:solidFill>
                  <a:srgbClr val="336600"/>
                </a:solidFill>
                <a:latin typeface="Arial" panose="020B0604020202020204" pitchFamily="34" charset="0"/>
                <a:cs typeface="Arial" panose="020B0604020202020204" pitchFamily="34" charset="0"/>
              </a:rPr>
              <a:t>TABLEAU DE TRESORERIE</a:t>
            </a:r>
          </a:p>
        </p:txBody>
      </p:sp>
      <p:sp>
        <p:nvSpPr>
          <p:cNvPr id="31" name="Text Box 8">
            <a:extLst>
              <a:ext uri="{FF2B5EF4-FFF2-40B4-BE49-F238E27FC236}">
                <a16:creationId xmlns:a16="http://schemas.microsoft.com/office/drawing/2014/main" id="{8369D36F-D60F-4A08-91CF-10E9866773FB}"/>
              </a:ext>
            </a:extLst>
          </p:cNvPr>
          <p:cNvSpPr txBox="1">
            <a:spLocks noChangeArrowheads="1"/>
          </p:cNvSpPr>
          <p:nvPr/>
        </p:nvSpPr>
        <p:spPr bwMode="auto">
          <a:xfrm>
            <a:off x="4549080" y="465475"/>
            <a:ext cx="4343400" cy="3156762"/>
          </a:xfrm>
          <a:prstGeom prst="rect">
            <a:avLst/>
          </a:prstGeom>
          <a:noFill/>
          <a:ln w="19050">
            <a:solidFill>
              <a:srgbClr val="3366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lnSpc>
                <a:spcPct val="80000"/>
              </a:lnSpc>
              <a:spcBef>
                <a:spcPts val="700"/>
              </a:spcBef>
            </a:pPr>
            <a:r>
              <a:rPr lang="fr-FR" altLang="fr-FR" sz="1600" dirty="0">
                <a:solidFill>
                  <a:srgbClr val="336600"/>
                </a:solidFill>
                <a:latin typeface="Arial" panose="020B0604020202020204" pitchFamily="34" charset="0"/>
                <a:cs typeface="Arial" panose="020B0604020202020204" pitchFamily="34" charset="0"/>
              </a:rPr>
              <a:t>Disponibilités Début			</a:t>
            </a:r>
            <a:r>
              <a:rPr lang="fr-FR" altLang="fr-FR" sz="1600" b="1" dirty="0">
                <a:solidFill>
                  <a:srgbClr val="336600"/>
                </a:solidFill>
                <a:latin typeface="Arial" panose="020B0604020202020204" pitchFamily="34" charset="0"/>
                <a:cs typeface="Arial" panose="020B0604020202020204" pitchFamily="34" charset="0"/>
              </a:rPr>
              <a:t>30</a:t>
            </a:r>
            <a:endParaRPr lang="fr-FR" altLang="fr-FR" sz="1600" dirty="0">
              <a:solidFill>
                <a:srgbClr val="336600"/>
              </a:solidFill>
              <a:latin typeface="Arial" panose="020B0604020202020204" pitchFamily="34" charset="0"/>
              <a:cs typeface="Arial" panose="020B0604020202020204" pitchFamily="34" charset="0"/>
            </a:endParaRPr>
          </a:p>
          <a:p>
            <a:pPr algn="l">
              <a:lnSpc>
                <a:spcPct val="80000"/>
              </a:lnSpc>
              <a:spcBef>
                <a:spcPts val="700"/>
              </a:spcBef>
            </a:pPr>
            <a:r>
              <a:rPr lang="fr-FR" altLang="fr-FR" sz="1600" b="1" u="sng" dirty="0">
                <a:solidFill>
                  <a:srgbClr val="336600"/>
                </a:solidFill>
                <a:latin typeface="Arial" panose="020B0604020202020204" pitchFamily="34" charset="0"/>
                <a:cs typeface="Arial" panose="020B0604020202020204" pitchFamily="34" charset="0"/>
              </a:rPr>
              <a:t>ENTREES</a:t>
            </a:r>
            <a:endParaRPr lang="fr-FR" altLang="fr-FR" sz="1600" dirty="0">
              <a:solidFill>
                <a:srgbClr val="336600"/>
              </a:solidFill>
              <a:latin typeface="Arial" panose="020B0604020202020204" pitchFamily="34" charset="0"/>
              <a:cs typeface="Arial" panose="020B0604020202020204" pitchFamily="34" charset="0"/>
            </a:endParaRPr>
          </a:p>
          <a:p>
            <a:pPr algn="l">
              <a:lnSpc>
                <a:spcPct val="80000"/>
              </a:lnSpc>
              <a:spcBef>
                <a:spcPts val="700"/>
              </a:spcBef>
            </a:pPr>
            <a:r>
              <a:rPr lang="fr-FR" altLang="fr-FR" sz="1600" dirty="0">
                <a:solidFill>
                  <a:srgbClr val="336600"/>
                </a:solidFill>
                <a:latin typeface="Arial" panose="020B0604020202020204" pitchFamily="34" charset="0"/>
                <a:cs typeface="Arial" panose="020B0604020202020204" pitchFamily="34" charset="0"/>
              </a:rPr>
              <a:t>Ventes au comptant			  </a:t>
            </a:r>
            <a:r>
              <a:rPr lang="fr-FR" altLang="fr-FR" sz="1600" b="1" dirty="0">
                <a:solidFill>
                  <a:srgbClr val="336600"/>
                </a:solidFill>
                <a:latin typeface="Arial" panose="020B0604020202020204" pitchFamily="34" charset="0"/>
                <a:cs typeface="Arial" panose="020B0604020202020204" pitchFamily="34" charset="0"/>
              </a:rPr>
              <a:t>0</a:t>
            </a:r>
            <a:endParaRPr lang="fr-FR" altLang="fr-FR" sz="1600" dirty="0">
              <a:solidFill>
                <a:srgbClr val="336600"/>
              </a:solidFill>
              <a:latin typeface="Arial" panose="020B0604020202020204" pitchFamily="34" charset="0"/>
              <a:cs typeface="Arial" panose="020B0604020202020204" pitchFamily="34" charset="0"/>
            </a:endParaRPr>
          </a:p>
          <a:p>
            <a:pPr algn="l">
              <a:lnSpc>
                <a:spcPct val="80000"/>
              </a:lnSpc>
              <a:spcBef>
                <a:spcPts val="700"/>
              </a:spcBef>
            </a:pPr>
            <a:r>
              <a:rPr lang="fr-FR" altLang="fr-FR" sz="1600" dirty="0">
                <a:solidFill>
                  <a:srgbClr val="336600"/>
                </a:solidFill>
                <a:latin typeface="Arial" panose="020B0604020202020204" pitchFamily="34" charset="0"/>
                <a:cs typeface="Arial" panose="020B0604020202020204" pitchFamily="34" charset="0"/>
              </a:rPr>
              <a:t>Recouvrement créances clients	</a:t>
            </a:r>
            <a:r>
              <a:rPr lang="fr-FR" altLang="fr-FR" sz="1600" b="1" dirty="0">
                <a:solidFill>
                  <a:srgbClr val="336600"/>
                </a:solidFill>
                <a:latin typeface="Arial" panose="020B0604020202020204" pitchFamily="34" charset="0"/>
                <a:cs typeface="Arial" panose="020B0604020202020204" pitchFamily="34" charset="0"/>
              </a:rPr>
              <a:t>40</a:t>
            </a:r>
            <a:endParaRPr lang="fr-FR" altLang="fr-FR" sz="1600" dirty="0">
              <a:solidFill>
                <a:srgbClr val="336600"/>
              </a:solidFill>
              <a:latin typeface="Arial" panose="020B0604020202020204" pitchFamily="34" charset="0"/>
              <a:cs typeface="Arial" panose="020B0604020202020204" pitchFamily="34" charset="0"/>
            </a:endParaRPr>
          </a:p>
          <a:p>
            <a:pPr algn="l">
              <a:lnSpc>
                <a:spcPct val="80000"/>
              </a:lnSpc>
              <a:spcBef>
                <a:spcPts val="700"/>
              </a:spcBef>
            </a:pPr>
            <a:r>
              <a:rPr lang="fr-FR" altLang="fr-FR" sz="1600" dirty="0">
                <a:solidFill>
                  <a:srgbClr val="336600"/>
                </a:solidFill>
                <a:latin typeface="Arial" panose="020B0604020202020204" pitchFamily="34" charset="0"/>
                <a:cs typeface="Arial" panose="020B0604020202020204" pitchFamily="34" charset="0"/>
              </a:rPr>
              <a:t>Emprunt obtenu			  </a:t>
            </a:r>
            <a:r>
              <a:rPr lang="fr-FR" altLang="fr-FR" sz="1600" b="1" dirty="0">
                <a:solidFill>
                  <a:srgbClr val="336600"/>
                </a:solidFill>
                <a:latin typeface="Arial" panose="020B0604020202020204" pitchFamily="34" charset="0"/>
                <a:cs typeface="Arial" panose="020B0604020202020204" pitchFamily="34" charset="0"/>
              </a:rPr>
              <a:t>0</a:t>
            </a:r>
            <a:endParaRPr lang="fr-FR" altLang="fr-FR" sz="1600" dirty="0">
              <a:solidFill>
                <a:srgbClr val="336600"/>
              </a:solidFill>
              <a:latin typeface="Arial" panose="020B0604020202020204" pitchFamily="34" charset="0"/>
              <a:cs typeface="Arial" panose="020B0604020202020204" pitchFamily="34" charset="0"/>
            </a:endParaRPr>
          </a:p>
          <a:p>
            <a:pPr algn="l">
              <a:lnSpc>
                <a:spcPct val="80000"/>
              </a:lnSpc>
              <a:spcBef>
                <a:spcPts val="700"/>
              </a:spcBef>
            </a:pPr>
            <a:r>
              <a:rPr lang="fr-FR" altLang="fr-FR" sz="1600" b="1" u="sng" dirty="0">
                <a:solidFill>
                  <a:srgbClr val="336600"/>
                </a:solidFill>
                <a:latin typeface="Arial" panose="020B0604020202020204" pitchFamily="34" charset="0"/>
                <a:cs typeface="Arial" panose="020B0604020202020204" pitchFamily="34" charset="0"/>
              </a:rPr>
              <a:t>SORTIES</a:t>
            </a:r>
            <a:endParaRPr lang="fr-FR" altLang="fr-FR" sz="1600" dirty="0">
              <a:solidFill>
                <a:srgbClr val="336600"/>
              </a:solidFill>
              <a:latin typeface="Arial" panose="020B0604020202020204" pitchFamily="34" charset="0"/>
              <a:cs typeface="Arial" panose="020B0604020202020204" pitchFamily="34" charset="0"/>
            </a:endParaRPr>
          </a:p>
          <a:p>
            <a:pPr algn="l">
              <a:lnSpc>
                <a:spcPct val="80000"/>
              </a:lnSpc>
              <a:spcBef>
                <a:spcPts val="700"/>
              </a:spcBef>
            </a:pPr>
            <a:r>
              <a:rPr lang="fr-FR" altLang="fr-FR" sz="1600" dirty="0">
                <a:solidFill>
                  <a:srgbClr val="336600"/>
                </a:solidFill>
                <a:latin typeface="Arial" panose="020B0604020202020204" pitchFamily="34" charset="0"/>
                <a:cs typeface="Arial" panose="020B0604020202020204" pitchFamily="34" charset="0"/>
              </a:rPr>
              <a:t>Règlement achats à crédit		  </a:t>
            </a:r>
            <a:r>
              <a:rPr lang="fr-FR" altLang="fr-FR" sz="1600" b="1" dirty="0">
                <a:solidFill>
                  <a:srgbClr val="336600"/>
                </a:solidFill>
                <a:latin typeface="Arial" panose="020B0604020202020204" pitchFamily="34" charset="0"/>
                <a:cs typeface="Arial" panose="020B0604020202020204" pitchFamily="34" charset="0"/>
              </a:rPr>
              <a:t>0</a:t>
            </a:r>
            <a:endParaRPr lang="fr-FR" altLang="fr-FR" sz="1600" dirty="0">
              <a:solidFill>
                <a:srgbClr val="336600"/>
              </a:solidFill>
              <a:latin typeface="Arial" panose="020B0604020202020204" pitchFamily="34" charset="0"/>
              <a:cs typeface="Arial" panose="020B0604020202020204" pitchFamily="34" charset="0"/>
            </a:endParaRPr>
          </a:p>
          <a:p>
            <a:pPr algn="l">
              <a:lnSpc>
                <a:spcPct val="80000"/>
              </a:lnSpc>
              <a:spcBef>
                <a:spcPts val="700"/>
              </a:spcBef>
            </a:pPr>
            <a:r>
              <a:rPr lang="fr-FR" altLang="fr-FR" sz="1600" dirty="0">
                <a:solidFill>
                  <a:srgbClr val="336600"/>
                </a:solidFill>
                <a:latin typeface="Arial" panose="020B0604020202020204" pitchFamily="34" charset="0"/>
                <a:cs typeface="Arial" panose="020B0604020202020204" pitchFamily="34" charset="0"/>
              </a:rPr>
              <a:t>Loyer				</a:t>
            </a:r>
            <a:r>
              <a:rPr lang="fr-FR" altLang="fr-FR" sz="1600" b="1" dirty="0">
                <a:solidFill>
                  <a:srgbClr val="336600"/>
                </a:solidFill>
                <a:latin typeface="Arial" panose="020B0604020202020204" pitchFamily="34" charset="0"/>
                <a:cs typeface="Arial" panose="020B0604020202020204" pitchFamily="34" charset="0"/>
              </a:rPr>
              <a:t>10</a:t>
            </a:r>
            <a:endParaRPr lang="fr-FR" altLang="fr-FR" sz="1600" dirty="0">
              <a:solidFill>
                <a:srgbClr val="336600"/>
              </a:solidFill>
              <a:latin typeface="Arial" panose="020B0604020202020204" pitchFamily="34" charset="0"/>
              <a:cs typeface="Arial" panose="020B0604020202020204" pitchFamily="34" charset="0"/>
            </a:endParaRPr>
          </a:p>
          <a:p>
            <a:pPr algn="l">
              <a:lnSpc>
                <a:spcPct val="80000"/>
              </a:lnSpc>
              <a:spcBef>
                <a:spcPts val="700"/>
              </a:spcBef>
            </a:pPr>
            <a:r>
              <a:rPr lang="fr-FR" altLang="fr-FR" sz="1600" dirty="0">
                <a:solidFill>
                  <a:srgbClr val="336600"/>
                </a:solidFill>
                <a:latin typeface="Arial" panose="020B0604020202020204" pitchFamily="34" charset="0"/>
                <a:cs typeface="Arial" panose="020B0604020202020204" pitchFamily="34" charset="0"/>
              </a:rPr>
              <a:t>Intérêts payés			  </a:t>
            </a:r>
            <a:r>
              <a:rPr lang="fr-FR" altLang="fr-FR" sz="1600" b="1" dirty="0">
                <a:solidFill>
                  <a:srgbClr val="336600"/>
                </a:solidFill>
                <a:latin typeface="Arial" panose="020B0604020202020204" pitchFamily="34" charset="0"/>
                <a:cs typeface="Arial" panose="020B0604020202020204" pitchFamily="34" charset="0"/>
              </a:rPr>
              <a:t>2</a:t>
            </a:r>
            <a:endParaRPr lang="fr-FR" altLang="fr-FR" sz="1600" dirty="0">
              <a:solidFill>
                <a:srgbClr val="336600"/>
              </a:solidFill>
              <a:latin typeface="Arial" panose="020B0604020202020204" pitchFamily="34" charset="0"/>
              <a:cs typeface="Arial" panose="020B0604020202020204" pitchFamily="34" charset="0"/>
            </a:endParaRPr>
          </a:p>
          <a:p>
            <a:pPr algn="l">
              <a:lnSpc>
                <a:spcPct val="80000"/>
              </a:lnSpc>
              <a:spcBef>
                <a:spcPts val="700"/>
              </a:spcBef>
            </a:pPr>
            <a:r>
              <a:rPr lang="fr-FR" altLang="fr-FR" sz="1600" dirty="0">
                <a:solidFill>
                  <a:srgbClr val="336600"/>
                </a:solidFill>
                <a:latin typeface="Arial" panose="020B0604020202020204" pitchFamily="34" charset="0"/>
                <a:cs typeface="Arial" panose="020B0604020202020204" pitchFamily="34" charset="0"/>
              </a:rPr>
              <a:t>Remboursement emprunt		</a:t>
            </a:r>
            <a:r>
              <a:rPr lang="fr-FR" altLang="fr-FR" sz="1600" b="1" dirty="0">
                <a:solidFill>
                  <a:srgbClr val="336600"/>
                </a:solidFill>
                <a:latin typeface="Arial" panose="020B0604020202020204" pitchFamily="34" charset="0"/>
                <a:cs typeface="Arial" panose="020B0604020202020204" pitchFamily="34" charset="0"/>
              </a:rPr>
              <a:t>60</a:t>
            </a:r>
            <a:endParaRPr lang="fr-FR" altLang="fr-FR" sz="1600" dirty="0">
              <a:solidFill>
                <a:srgbClr val="336600"/>
              </a:solidFill>
              <a:latin typeface="Arial" panose="020B0604020202020204" pitchFamily="34" charset="0"/>
              <a:cs typeface="Arial" panose="020B0604020202020204" pitchFamily="34" charset="0"/>
            </a:endParaRPr>
          </a:p>
          <a:p>
            <a:pPr algn="l">
              <a:lnSpc>
                <a:spcPct val="80000"/>
              </a:lnSpc>
              <a:spcBef>
                <a:spcPts val="700"/>
              </a:spcBef>
            </a:pPr>
            <a:r>
              <a:rPr lang="fr-FR" altLang="fr-FR" sz="1600" dirty="0">
                <a:solidFill>
                  <a:srgbClr val="336600"/>
                </a:solidFill>
                <a:latin typeface="Arial" panose="020B0604020202020204" pitchFamily="34" charset="0"/>
                <a:cs typeface="Arial" panose="020B0604020202020204" pitchFamily="34" charset="0"/>
              </a:rPr>
              <a:t>Disponibilités FIN			</a:t>
            </a:r>
            <a:r>
              <a:rPr lang="fr-FR" altLang="fr-FR" sz="1600" b="1" dirty="0">
                <a:solidFill>
                  <a:srgbClr val="336600"/>
                </a:solidFill>
                <a:latin typeface="Arial" panose="020B0604020202020204" pitchFamily="34" charset="0"/>
                <a:cs typeface="Arial" panose="020B0604020202020204" pitchFamily="34" charset="0"/>
              </a:rPr>
              <a:t>- 2</a:t>
            </a:r>
            <a:endParaRPr lang="fr-FR" altLang="fr-FR" sz="1600" dirty="0">
              <a:solidFill>
                <a:srgbClr val="336600"/>
              </a:solidFill>
              <a:latin typeface="Arial" panose="020B0604020202020204" pitchFamily="34" charset="0"/>
              <a:cs typeface="Arial" panose="020B0604020202020204" pitchFamily="34" charset="0"/>
            </a:endParaRPr>
          </a:p>
        </p:txBody>
      </p:sp>
      <p:sp>
        <p:nvSpPr>
          <p:cNvPr id="32" name="Text Box 9" descr="20%">
            <a:extLst>
              <a:ext uri="{FF2B5EF4-FFF2-40B4-BE49-F238E27FC236}">
                <a16:creationId xmlns:a16="http://schemas.microsoft.com/office/drawing/2014/main" id="{F8C2BC32-448E-45BE-8EE8-B03844D0FCAC}"/>
              </a:ext>
            </a:extLst>
          </p:cNvPr>
          <p:cNvSpPr txBox="1">
            <a:spLocks noChangeArrowheads="1"/>
          </p:cNvSpPr>
          <p:nvPr/>
        </p:nvSpPr>
        <p:spPr bwMode="auto">
          <a:xfrm>
            <a:off x="4549080" y="3716675"/>
            <a:ext cx="4343400" cy="313932"/>
          </a:xfrm>
          <a:prstGeom prst="rect">
            <a:avLst/>
          </a:prstGeom>
          <a:pattFill prst="pct20">
            <a:fgClr>
              <a:srgbClr val="000099"/>
            </a:fgClr>
            <a:bgClr>
              <a:srgbClr val="FFFFFF"/>
            </a:bgClr>
          </a:pattFill>
          <a:ln w="19050">
            <a:solidFill>
              <a:srgbClr val="000099"/>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lnSpc>
                <a:spcPct val="90000"/>
              </a:lnSpc>
              <a:spcBef>
                <a:spcPts val="700"/>
              </a:spcBef>
            </a:pPr>
            <a:r>
              <a:rPr lang="fr-FR" altLang="fr-FR" sz="1600" b="1">
                <a:solidFill>
                  <a:srgbClr val="000099"/>
                </a:solidFill>
                <a:latin typeface="Arial" panose="020B0604020202020204" pitchFamily="34" charset="0"/>
                <a:cs typeface="Arial" panose="020B0604020202020204" pitchFamily="34" charset="0"/>
              </a:rPr>
              <a:t>BILAN</a:t>
            </a:r>
          </a:p>
        </p:txBody>
      </p:sp>
      <p:sp>
        <p:nvSpPr>
          <p:cNvPr id="33" name="Text Box 10">
            <a:extLst>
              <a:ext uri="{FF2B5EF4-FFF2-40B4-BE49-F238E27FC236}">
                <a16:creationId xmlns:a16="http://schemas.microsoft.com/office/drawing/2014/main" id="{4ECB06EA-91C9-4769-A9D0-DBB93298FD31}"/>
              </a:ext>
            </a:extLst>
          </p:cNvPr>
          <p:cNvSpPr txBox="1">
            <a:spLocks noChangeArrowheads="1"/>
          </p:cNvSpPr>
          <p:nvPr/>
        </p:nvSpPr>
        <p:spPr bwMode="auto">
          <a:xfrm>
            <a:off x="4549080" y="4023062"/>
            <a:ext cx="4343400" cy="2862322"/>
          </a:xfrm>
          <a:prstGeom prst="rect">
            <a:avLst/>
          </a:prstGeom>
          <a:noFill/>
          <a:ln w="19050">
            <a:solidFill>
              <a:srgbClr val="000099"/>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lnSpc>
                <a:spcPct val="60000"/>
              </a:lnSpc>
              <a:spcBef>
                <a:spcPts val="700"/>
              </a:spcBef>
            </a:pPr>
            <a:r>
              <a:rPr lang="fr-FR" altLang="fr-FR" sz="1600" b="1" u="sng">
                <a:solidFill>
                  <a:srgbClr val="000099"/>
                </a:solidFill>
                <a:latin typeface="Arial" panose="020B0604020202020204" pitchFamily="34" charset="0"/>
                <a:cs typeface="Arial" panose="020B0604020202020204" pitchFamily="34" charset="0"/>
              </a:rPr>
              <a:t>ACTIF</a:t>
            </a:r>
          </a:p>
          <a:p>
            <a:pPr algn="l">
              <a:lnSpc>
                <a:spcPct val="60000"/>
              </a:lnSpc>
              <a:spcBef>
                <a:spcPts val="700"/>
              </a:spcBef>
            </a:pPr>
            <a:r>
              <a:rPr lang="fr-FR" altLang="fr-FR" sz="1600">
                <a:solidFill>
                  <a:srgbClr val="000099"/>
                </a:solidFill>
                <a:latin typeface="Arial" panose="020B0604020202020204" pitchFamily="34" charset="0"/>
                <a:cs typeface="Arial" panose="020B0604020202020204" pitchFamily="34" charset="0"/>
              </a:rPr>
              <a:t>   Stocks				  </a:t>
            </a:r>
            <a:r>
              <a:rPr lang="fr-FR" altLang="fr-FR" sz="1600" b="1">
                <a:solidFill>
                  <a:srgbClr val="000099"/>
                </a:solidFill>
                <a:latin typeface="Arial" panose="020B0604020202020204" pitchFamily="34" charset="0"/>
                <a:cs typeface="Arial" panose="020B0604020202020204" pitchFamily="34" charset="0"/>
              </a:rPr>
              <a:t>0</a:t>
            </a:r>
            <a:endParaRPr lang="fr-FR" altLang="fr-FR" sz="1600">
              <a:solidFill>
                <a:srgbClr val="000099"/>
              </a:solidFill>
              <a:latin typeface="Arial" panose="020B0604020202020204" pitchFamily="34" charset="0"/>
              <a:cs typeface="Arial" panose="020B0604020202020204" pitchFamily="34" charset="0"/>
            </a:endParaRPr>
          </a:p>
          <a:p>
            <a:pPr algn="l">
              <a:lnSpc>
                <a:spcPct val="60000"/>
              </a:lnSpc>
              <a:spcBef>
                <a:spcPts val="700"/>
              </a:spcBef>
            </a:pPr>
            <a:r>
              <a:rPr lang="fr-FR" altLang="fr-FR" sz="1600">
                <a:solidFill>
                  <a:srgbClr val="000099"/>
                </a:solidFill>
                <a:latin typeface="Arial" panose="020B0604020202020204" pitchFamily="34" charset="0"/>
                <a:cs typeface="Arial" panose="020B0604020202020204" pitchFamily="34" charset="0"/>
              </a:rPr>
              <a:t>   Créances clients			</a:t>
            </a:r>
            <a:r>
              <a:rPr lang="fr-FR" altLang="fr-FR" sz="1600" b="1">
                <a:solidFill>
                  <a:srgbClr val="000099"/>
                </a:solidFill>
                <a:latin typeface="Arial" panose="020B0604020202020204" pitchFamily="34" charset="0"/>
                <a:cs typeface="Arial" panose="020B0604020202020204" pitchFamily="34" charset="0"/>
              </a:rPr>
              <a:t>30</a:t>
            </a:r>
            <a:endParaRPr lang="fr-FR" altLang="fr-FR" sz="1600">
              <a:solidFill>
                <a:srgbClr val="000099"/>
              </a:solidFill>
              <a:latin typeface="Arial" panose="020B0604020202020204" pitchFamily="34" charset="0"/>
              <a:cs typeface="Arial" panose="020B0604020202020204" pitchFamily="34" charset="0"/>
            </a:endParaRPr>
          </a:p>
          <a:p>
            <a:pPr algn="l">
              <a:lnSpc>
                <a:spcPct val="60000"/>
              </a:lnSpc>
              <a:spcBef>
                <a:spcPts val="700"/>
              </a:spcBef>
            </a:pPr>
            <a:r>
              <a:rPr lang="fr-FR" altLang="fr-FR" sz="1600">
                <a:solidFill>
                  <a:srgbClr val="000099"/>
                </a:solidFill>
                <a:latin typeface="Arial" panose="020B0604020202020204" pitchFamily="34" charset="0"/>
                <a:cs typeface="Arial" panose="020B0604020202020204" pitchFamily="34" charset="0"/>
              </a:rPr>
              <a:t>   Disponibilités			</a:t>
            </a:r>
            <a:r>
              <a:rPr lang="fr-FR" altLang="fr-FR" sz="1600" b="1">
                <a:solidFill>
                  <a:srgbClr val="000099"/>
                </a:solidFill>
                <a:latin typeface="Arial" panose="020B0604020202020204" pitchFamily="34" charset="0"/>
                <a:cs typeface="Arial" panose="020B0604020202020204" pitchFamily="34" charset="0"/>
              </a:rPr>
              <a:t>- 2</a:t>
            </a:r>
            <a:endParaRPr lang="fr-FR" altLang="fr-FR" sz="1600">
              <a:solidFill>
                <a:srgbClr val="000099"/>
              </a:solidFill>
              <a:latin typeface="Arial" panose="020B0604020202020204" pitchFamily="34" charset="0"/>
              <a:cs typeface="Arial" panose="020B0604020202020204" pitchFamily="34" charset="0"/>
            </a:endParaRPr>
          </a:p>
          <a:p>
            <a:pPr algn="l">
              <a:lnSpc>
                <a:spcPct val="60000"/>
              </a:lnSpc>
              <a:spcBef>
                <a:spcPts val="700"/>
              </a:spcBef>
            </a:pPr>
            <a:r>
              <a:rPr lang="fr-FR" altLang="fr-FR" sz="1600">
                <a:solidFill>
                  <a:srgbClr val="000099"/>
                </a:solidFill>
                <a:latin typeface="Arial" panose="020B0604020202020204" pitchFamily="34" charset="0"/>
                <a:cs typeface="Arial" panose="020B0604020202020204" pitchFamily="34" charset="0"/>
              </a:rPr>
              <a:t>   Actif total			</a:t>
            </a:r>
            <a:r>
              <a:rPr lang="fr-FR" altLang="fr-FR" sz="1600" b="1">
                <a:solidFill>
                  <a:srgbClr val="000099"/>
                </a:solidFill>
                <a:latin typeface="Arial" panose="020B0604020202020204" pitchFamily="34" charset="0"/>
                <a:cs typeface="Arial" panose="020B0604020202020204" pitchFamily="34" charset="0"/>
              </a:rPr>
              <a:t>28</a:t>
            </a:r>
            <a:endParaRPr lang="fr-FR" altLang="fr-FR" sz="1600">
              <a:solidFill>
                <a:srgbClr val="000099"/>
              </a:solidFill>
              <a:latin typeface="Arial" panose="020B0604020202020204" pitchFamily="34" charset="0"/>
              <a:cs typeface="Arial" panose="020B0604020202020204" pitchFamily="34" charset="0"/>
            </a:endParaRPr>
          </a:p>
          <a:p>
            <a:pPr algn="l">
              <a:lnSpc>
                <a:spcPct val="60000"/>
              </a:lnSpc>
              <a:spcBef>
                <a:spcPts val="700"/>
              </a:spcBef>
            </a:pPr>
            <a:r>
              <a:rPr lang="fr-FR" altLang="fr-FR" sz="1600" b="1" u="sng">
                <a:solidFill>
                  <a:srgbClr val="000099"/>
                </a:solidFill>
                <a:latin typeface="Arial" panose="020B0604020202020204" pitchFamily="34" charset="0"/>
                <a:cs typeface="Arial" panose="020B0604020202020204" pitchFamily="34" charset="0"/>
              </a:rPr>
              <a:t>PASSIF</a:t>
            </a:r>
            <a:endParaRPr lang="fr-FR" altLang="fr-FR" sz="1600">
              <a:solidFill>
                <a:srgbClr val="000099"/>
              </a:solidFill>
              <a:latin typeface="Arial" panose="020B0604020202020204" pitchFamily="34" charset="0"/>
              <a:cs typeface="Arial" panose="020B0604020202020204" pitchFamily="34" charset="0"/>
            </a:endParaRPr>
          </a:p>
          <a:p>
            <a:pPr algn="l">
              <a:lnSpc>
                <a:spcPct val="60000"/>
              </a:lnSpc>
              <a:spcBef>
                <a:spcPts val="700"/>
              </a:spcBef>
            </a:pPr>
            <a:r>
              <a:rPr lang="fr-FR" altLang="fr-FR" sz="1600">
                <a:solidFill>
                  <a:srgbClr val="000099"/>
                </a:solidFill>
                <a:latin typeface="Arial" panose="020B0604020202020204" pitchFamily="34" charset="0"/>
                <a:cs typeface="Arial" panose="020B0604020202020204" pitchFamily="34" charset="0"/>
              </a:rPr>
              <a:t>   Capital social			</a:t>
            </a:r>
            <a:r>
              <a:rPr lang="fr-FR" altLang="fr-FR" sz="1600" b="1">
                <a:solidFill>
                  <a:srgbClr val="000099"/>
                </a:solidFill>
                <a:latin typeface="Arial" panose="020B0604020202020204" pitchFamily="34" charset="0"/>
                <a:cs typeface="Arial" panose="020B0604020202020204" pitchFamily="34" charset="0"/>
              </a:rPr>
              <a:t>11</a:t>
            </a:r>
            <a:endParaRPr lang="fr-FR" altLang="fr-FR" sz="1600">
              <a:solidFill>
                <a:srgbClr val="000099"/>
              </a:solidFill>
              <a:latin typeface="Arial" panose="020B0604020202020204" pitchFamily="34" charset="0"/>
              <a:cs typeface="Arial" panose="020B0604020202020204" pitchFamily="34" charset="0"/>
            </a:endParaRPr>
          </a:p>
          <a:p>
            <a:pPr algn="l">
              <a:lnSpc>
                <a:spcPct val="60000"/>
              </a:lnSpc>
              <a:spcBef>
                <a:spcPts val="700"/>
              </a:spcBef>
            </a:pPr>
            <a:r>
              <a:rPr lang="fr-FR" altLang="fr-FR" sz="1600">
                <a:solidFill>
                  <a:srgbClr val="000099"/>
                </a:solidFill>
                <a:latin typeface="Arial" panose="020B0604020202020204" pitchFamily="34" charset="0"/>
                <a:cs typeface="Arial" panose="020B0604020202020204" pitchFamily="34" charset="0"/>
              </a:rPr>
              <a:t>   Réserves			</a:t>
            </a:r>
            <a:r>
              <a:rPr lang="fr-FR" altLang="fr-FR" sz="1600" b="1">
                <a:solidFill>
                  <a:srgbClr val="000099"/>
                </a:solidFill>
                <a:latin typeface="Arial" panose="020B0604020202020204" pitchFamily="34" charset="0"/>
                <a:cs typeface="Arial" panose="020B0604020202020204" pitchFamily="34" charset="0"/>
              </a:rPr>
              <a:t>34</a:t>
            </a:r>
            <a:endParaRPr lang="fr-FR" altLang="fr-FR" sz="1600">
              <a:solidFill>
                <a:srgbClr val="000099"/>
              </a:solidFill>
              <a:latin typeface="Arial" panose="020B0604020202020204" pitchFamily="34" charset="0"/>
              <a:cs typeface="Arial" panose="020B0604020202020204" pitchFamily="34" charset="0"/>
            </a:endParaRPr>
          </a:p>
          <a:p>
            <a:pPr algn="l">
              <a:lnSpc>
                <a:spcPct val="60000"/>
              </a:lnSpc>
              <a:spcBef>
                <a:spcPts val="700"/>
              </a:spcBef>
            </a:pPr>
            <a:r>
              <a:rPr lang="fr-FR" altLang="fr-FR" sz="1600">
                <a:solidFill>
                  <a:srgbClr val="000099"/>
                </a:solidFill>
                <a:latin typeface="Arial" panose="020B0604020202020204" pitchFamily="34" charset="0"/>
                <a:cs typeface="Arial" panose="020B0604020202020204" pitchFamily="34" charset="0"/>
              </a:rPr>
              <a:t>   Bénéfice / perte (du jour)	               </a:t>
            </a:r>
            <a:r>
              <a:rPr lang="fr-FR" altLang="fr-FR" sz="1600" b="1">
                <a:solidFill>
                  <a:srgbClr val="000099"/>
                </a:solidFill>
                <a:latin typeface="Arial" panose="020B0604020202020204" pitchFamily="34" charset="0"/>
                <a:cs typeface="Arial" panose="020B0604020202020204" pitchFamily="34" charset="0"/>
              </a:rPr>
              <a:t>-17</a:t>
            </a:r>
            <a:endParaRPr lang="fr-FR" altLang="fr-FR" sz="1600">
              <a:solidFill>
                <a:srgbClr val="000099"/>
              </a:solidFill>
              <a:latin typeface="Arial" panose="020B0604020202020204" pitchFamily="34" charset="0"/>
              <a:cs typeface="Arial" panose="020B0604020202020204" pitchFamily="34" charset="0"/>
            </a:endParaRPr>
          </a:p>
          <a:p>
            <a:pPr algn="l">
              <a:lnSpc>
                <a:spcPct val="60000"/>
              </a:lnSpc>
              <a:spcBef>
                <a:spcPts val="700"/>
              </a:spcBef>
            </a:pPr>
            <a:r>
              <a:rPr lang="fr-FR" altLang="fr-FR" sz="1600">
                <a:solidFill>
                  <a:srgbClr val="000099"/>
                </a:solidFill>
                <a:latin typeface="Arial" panose="020B0604020202020204" pitchFamily="34" charset="0"/>
                <a:cs typeface="Arial" panose="020B0604020202020204" pitchFamily="34" charset="0"/>
              </a:rPr>
              <a:t>   Emprunt			  </a:t>
            </a:r>
            <a:r>
              <a:rPr lang="fr-FR" altLang="fr-FR" sz="1600" b="1">
                <a:solidFill>
                  <a:srgbClr val="000099"/>
                </a:solidFill>
                <a:latin typeface="Arial" panose="020B0604020202020204" pitchFamily="34" charset="0"/>
                <a:cs typeface="Arial" panose="020B0604020202020204" pitchFamily="34" charset="0"/>
              </a:rPr>
              <a:t>0</a:t>
            </a:r>
            <a:endParaRPr lang="fr-FR" altLang="fr-FR" sz="1600">
              <a:solidFill>
                <a:srgbClr val="000099"/>
              </a:solidFill>
              <a:latin typeface="Arial" panose="020B0604020202020204" pitchFamily="34" charset="0"/>
              <a:cs typeface="Arial" panose="020B0604020202020204" pitchFamily="34" charset="0"/>
            </a:endParaRPr>
          </a:p>
          <a:p>
            <a:pPr algn="l">
              <a:lnSpc>
                <a:spcPct val="60000"/>
              </a:lnSpc>
              <a:spcBef>
                <a:spcPts val="700"/>
              </a:spcBef>
            </a:pPr>
            <a:r>
              <a:rPr lang="fr-FR" altLang="fr-FR" sz="1600">
                <a:solidFill>
                  <a:srgbClr val="000099"/>
                </a:solidFill>
                <a:latin typeface="Arial" panose="020B0604020202020204" pitchFamily="34" charset="0"/>
                <a:cs typeface="Arial" panose="020B0604020202020204" pitchFamily="34" charset="0"/>
              </a:rPr>
              <a:t>   Crédit fournisseur			  </a:t>
            </a:r>
            <a:r>
              <a:rPr lang="fr-FR" altLang="fr-FR" sz="1600" b="1">
                <a:solidFill>
                  <a:srgbClr val="000099"/>
                </a:solidFill>
                <a:latin typeface="Arial" panose="020B0604020202020204" pitchFamily="34" charset="0"/>
                <a:cs typeface="Arial" panose="020B0604020202020204" pitchFamily="34" charset="0"/>
              </a:rPr>
              <a:t>0</a:t>
            </a:r>
            <a:endParaRPr lang="fr-FR" altLang="fr-FR" sz="1600">
              <a:solidFill>
                <a:srgbClr val="000099"/>
              </a:solidFill>
              <a:latin typeface="Arial" panose="020B0604020202020204" pitchFamily="34" charset="0"/>
              <a:cs typeface="Arial" panose="020B0604020202020204" pitchFamily="34" charset="0"/>
            </a:endParaRPr>
          </a:p>
          <a:p>
            <a:pPr algn="l">
              <a:lnSpc>
                <a:spcPct val="60000"/>
              </a:lnSpc>
              <a:spcBef>
                <a:spcPts val="700"/>
              </a:spcBef>
            </a:pPr>
            <a:r>
              <a:rPr lang="fr-FR" altLang="fr-FR" sz="1600">
                <a:solidFill>
                  <a:srgbClr val="000099"/>
                </a:solidFill>
                <a:latin typeface="Arial" panose="020B0604020202020204" pitchFamily="34" charset="0"/>
                <a:cs typeface="Arial" panose="020B0604020202020204" pitchFamily="34" charset="0"/>
              </a:rPr>
              <a:t>   Passif total			</a:t>
            </a:r>
            <a:r>
              <a:rPr lang="fr-FR" altLang="fr-FR" sz="1600" b="1">
                <a:solidFill>
                  <a:srgbClr val="000099"/>
                </a:solidFill>
                <a:latin typeface="Arial" panose="020B0604020202020204" pitchFamily="34" charset="0"/>
                <a:cs typeface="Arial" panose="020B0604020202020204" pitchFamily="34" charset="0"/>
              </a:rPr>
              <a:t>28</a:t>
            </a:r>
            <a:endParaRPr lang="fr-FR" altLang="fr-FR" sz="1600">
              <a:solidFill>
                <a:srgbClr val="000099"/>
              </a:solidFill>
              <a:latin typeface="Arial" panose="020B0604020202020204" pitchFamily="34" charset="0"/>
              <a:cs typeface="Arial" panose="020B0604020202020204" pitchFamily="34" charset="0"/>
            </a:endParaRPr>
          </a:p>
        </p:txBody>
      </p:sp>
      <p:sp>
        <p:nvSpPr>
          <p:cNvPr id="34" name="Line 14">
            <a:extLst>
              <a:ext uri="{FF2B5EF4-FFF2-40B4-BE49-F238E27FC236}">
                <a16:creationId xmlns:a16="http://schemas.microsoft.com/office/drawing/2014/main" id="{CE2860F1-716F-4A2E-B883-6AAFBC25F03F}"/>
              </a:ext>
            </a:extLst>
          </p:cNvPr>
          <p:cNvSpPr>
            <a:spLocks noChangeShapeType="1"/>
          </p:cNvSpPr>
          <p:nvPr/>
        </p:nvSpPr>
        <p:spPr bwMode="auto">
          <a:xfrm>
            <a:off x="7597080" y="3304987"/>
            <a:ext cx="1219200" cy="0"/>
          </a:xfrm>
          <a:prstGeom prst="line">
            <a:avLst/>
          </a:prstGeom>
          <a:noFill/>
          <a:ln w="25400">
            <a:solidFill>
              <a:srgbClr val="336600"/>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spcBef>
                <a:spcPts val="700"/>
              </a:spcBef>
            </a:pPr>
            <a:endParaRPr lang="fr-FR">
              <a:latin typeface="Arial" panose="020B0604020202020204" pitchFamily="34" charset="0"/>
              <a:cs typeface="Arial" panose="020B0604020202020204" pitchFamily="34" charset="0"/>
            </a:endParaRPr>
          </a:p>
        </p:txBody>
      </p:sp>
      <p:sp>
        <p:nvSpPr>
          <p:cNvPr id="35" name="Line 15">
            <a:extLst>
              <a:ext uri="{FF2B5EF4-FFF2-40B4-BE49-F238E27FC236}">
                <a16:creationId xmlns:a16="http://schemas.microsoft.com/office/drawing/2014/main" id="{BA8D5495-EB5B-4899-A4C8-26D49059E525}"/>
              </a:ext>
            </a:extLst>
          </p:cNvPr>
          <p:cNvSpPr>
            <a:spLocks noChangeShapeType="1"/>
          </p:cNvSpPr>
          <p:nvPr/>
        </p:nvSpPr>
        <p:spPr bwMode="auto">
          <a:xfrm>
            <a:off x="7597080" y="4926847"/>
            <a:ext cx="1219200" cy="0"/>
          </a:xfrm>
          <a:prstGeom prst="line">
            <a:avLst/>
          </a:prstGeom>
          <a:noFill/>
          <a:ln w="25400">
            <a:solidFill>
              <a:srgbClr val="000099"/>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spcBef>
                <a:spcPts val="700"/>
              </a:spcBef>
            </a:pPr>
            <a:endParaRPr lang="fr-FR">
              <a:latin typeface="Arial" panose="020B0604020202020204" pitchFamily="34" charset="0"/>
              <a:cs typeface="Arial" panose="020B0604020202020204" pitchFamily="34" charset="0"/>
            </a:endParaRPr>
          </a:p>
        </p:txBody>
      </p:sp>
      <p:sp>
        <p:nvSpPr>
          <p:cNvPr id="36" name="Line 16">
            <a:extLst>
              <a:ext uri="{FF2B5EF4-FFF2-40B4-BE49-F238E27FC236}">
                <a16:creationId xmlns:a16="http://schemas.microsoft.com/office/drawing/2014/main" id="{BF9558B9-813A-4F0F-ABE7-2BAE84EBDA9E}"/>
              </a:ext>
            </a:extLst>
          </p:cNvPr>
          <p:cNvSpPr>
            <a:spLocks noChangeShapeType="1"/>
          </p:cNvSpPr>
          <p:nvPr/>
        </p:nvSpPr>
        <p:spPr bwMode="auto">
          <a:xfrm>
            <a:off x="7597080" y="6572194"/>
            <a:ext cx="1219200" cy="0"/>
          </a:xfrm>
          <a:prstGeom prst="line">
            <a:avLst/>
          </a:prstGeom>
          <a:noFill/>
          <a:ln w="25400">
            <a:solidFill>
              <a:srgbClr val="000099"/>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spcBef>
                <a:spcPts val="700"/>
              </a:spcBef>
            </a:pPr>
            <a:endParaRPr lang="fr-FR">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710895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0038" y="116632"/>
            <a:ext cx="4495800" cy="830997"/>
          </a:xfrm>
          <a:prstGeom prst="rect">
            <a:avLst/>
          </a:prstGeom>
        </p:spPr>
        <p:txBody>
          <a:bodyPr wrap="square">
            <a:spAutoFit/>
          </a:bodyPr>
          <a:lstStyle/>
          <a:p>
            <a:pPr algn="r"/>
            <a:r>
              <a:rPr lang="fr-FR" sz="2400" b="1" dirty="0">
                <a:solidFill>
                  <a:srgbClr val="009900"/>
                </a:solidFill>
                <a:latin typeface="Arial" panose="020B0604020202020204" pitchFamily="34" charset="0"/>
                <a:cs typeface="Arial" panose="020B0604020202020204" pitchFamily="34" charset="0"/>
              </a:rPr>
              <a:t>Septième jour (bis) :</a:t>
            </a:r>
            <a:br>
              <a:rPr lang="fr-FR" sz="2400" b="1" dirty="0">
                <a:solidFill>
                  <a:srgbClr val="009900"/>
                </a:solidFill>
                <a:latin typeface="Arial" panose="020B0604020202020204" pitchFamily="34" charset="0"/>
                <a:cs typeface="Arial" panose="020B0604020202020204" pitchFamily="34" charset="0"/>
              </a:rPr>
            </a:br>
            <a:r>
              <a:rPr lang="fr-FR" sz="2400" b="1" dirty="0">
                <a:solidFill>
                  <a:srgbClr val="009900"/>
                </a:solidFill>
                <a:latin typeface="Arial" panose="020B0604020202020204" pitchFamily="34" charset="0"/>
                <a:cs typeface="Arial" panose="020B0604020202020204" pitchFamily="34" charset="0"/>
              </a:rPr>
              <a:t>les pertes exceptionnelles</a:t>
            </a:r>
          </a:p>
        </p:txBody>
      </p:sp>
      <p:sp>
        <p:nvSpPr>
          <p:cNvPr id="15" name="Text Box 4" descr="20%">
            <a:extLst>
              <a:ext uri="{FF2B5EF4-FFF2-40B4-BE49-F238E27FC236}">
                <a16:creationId xmlns:a16="http://schemas.microsoft.com/office/drawing/2014/main" id="{DB66C389-4BCC-449B-AF6E-0E1DC1271CE9}"/>
              </a:ext>
            </a:extLst>
          </p:cNvPr>
          <p:cNvSpPr txBox="1">
            <a:spLocks noChangeArrowheads="1"/>
          </p:cNvSpPr>
          <p:nvPr/>
        </p:nvSpPr>
        <p:spPr bwMode="auto">
          <a:xfrm>
            <a:off x="107504" y="990600"/>
            <a:ext cx="4343400" cy="338138"/>
          </a:xfrm>
          <a:prstGeom prst="rect">
            <a:avLst/>
          </a:prstGeom>
          <a:pattFill prst="pct20">
            <a:fgClr>
              <a:srgbClr val="000000"/>
            </a:fgClr>
            <a:bgClr>
              <a:srgbClr val="FFFFFF"/>
            </a:bgClr>
          </a:patt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spcBef>
                <a:spcPct val="50000"/>
              </a:spcBef>
            </a:pPr>
            <a:r>
              <a:rPr lang="fr-FR" altLang="fr-FR" sz="1600" b="1">
                <a:latin typeface="Arial" panose="020B0604020202020204" pitchFamily="34" charset="0"/>
                <a:cs typeface="Arial" panose="020B0604020202020204" pitchFamily="34" charset="0"/>
              </a:rPr>
              <a:t>DONNEES</a:t>
            </a:r>
          </a:p>
        </p:txBody>
      </p:sp>
      <p:sp>
        <p:nvSpPr>
          <p:cNvPr id="16" name="Text Box 5">
            <a:extLst>
              <a:ext uri="{FF2B5EF4-FFF2-40B4-BE49-F238E27FC236}">
                <a16:creationId xmlns:a16="http://schemas.microsoft.com/office/drawing/2014/main" id="{AE434C41-F9C0-4969-9CCA-BE6BEAA0C676}"/>
              </a:ext>
            </a:extLst>
          </p:cNvPr>
          <p:cNvSpPr txBox="1">
            <a:spLocks noChangeArrowheads="1"/>
          </p:cNvSpPr>
          <p:nvPr/>
        </p:nvSpPr>
        <p:spPr bwMode="auto">
          <a:xfrm>
            <a:off x="107504" y="1371600"/>
            <a:ext cx="4343400" cy="3170099"/>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lnSpc>
                <a:spcPct val="80000"/>
              </a:lnSpc>
              <a:spcBef>
                <a:spcPct val="50000"/>
              </a:spcBef>
            </a:pPr>
            <a:r>
              <a:rPr lang="fr-FR" altLang="fr-FR" sz="1600" dirty="0">
                <a:latin typeface="Arial" panose="020B0604020202020204" pitchFamily="34" charset="0"/>
                <a:cs typeface="Arial" panose="020B0604020202020204" pitchFamily="34" charset="0"/>
              </a:rPr>
              <a:t>Coût d’une cruche			    7</a:t>
            </a:r>
          </a:p>
          <a:p>
            <a:pPr algn="l">
              <a:lnSpc>
                <a:spcPct val="80000"/>
              </a:lnSpc>
              <a:spcBef>
                <a:spcPct val="50000"/>
              </a:spcBef>
            </a:pPr>
            <a:r>
              <a:rPr lang="fr-FR" altLang="fr-FR" sz="1600" dirty="0">
                <a:latin typeface="Arial" panose="020B0604020202020204" pitchFamily="34" charset="0"/>
                <a:cs typeface="Arial" panose="020B0604020202020204" pitchFamily="34" charset="0"/>
              </a:rPr>
              <a:t>Nombre de verres par cruche		  10</a:t>
            </a:r>
          </a:p>
          <a:p>
            <a:pPr algn="l">
              <a:lnSpc>
                <a:spcPct val="80000"/>
              </a:lnSpc>
              <a:spcBef>
                <a:spcPct val="50000"/>
              </a:spcBef>
            </a:pPr>
            <a:r>
              <a:rPr lang="fr-FR" altLang="fr-FR" sz="1600" dirty="0">
                <a:latin typeface="Arial" panose="020B0604020202020204" pitchFamily="34" charset="0"/>
                <a:cs typeface="Arial" panose="020B0604020202020204" pitchFamily="34" charset="0"/>
              </a:rPr>
              <a:t>Prix de vente du verre		    1</a:t>
            </a:r>
          </a:p>
          <a:p>
            <a:pPr algn="l">
              <a:lnSpc>
                <a:spcPct val="80000"/>
              </a:lnSpc>
              <a:spcBef>
                <a:spcPct val="50000"/>
              </a:spcBef>
            </a:pPr>
            <a:r>
              <a:rPr lang="fr-FR" altLang="fr-FR" sz="1600" dirty="0">
                <a:latin typeface="Arial" panose="020B0604020202020204" pitchFamily="34" charset="0"/>
                <a:cs typeface="Arial" panose="020B0604020202020204" pitchFamily="34" charset="0"/>
              </a:rPr>
              <a:t>Nombre de verres vendus au comptant	    0</a:t>
            </a:r>
          </a:p>
          <a:p>
            <a:pPr algn="l">
              <a:lnSpc>
                <a:spcPct val="80000"/>
              </a:lnSpc>
              <a:spcBef>
                <a:spcPct val="50000"/>
              </a:spcBef>
            </a:pPr>
            <a:r>
              <a:rPr lang="fr-FR" altLang="fr-FR" sz="1600" dirty="0">
                <a:latin typeface="Arial" panose="020B0604020202020204" pitchFamily="34" charset="0"/>
                <a:cs typeface="Arial" panose="020B0604020202020204" pitchFamily="34" charset="0"/>
              </a:rPr>
              <a:t>Nombre de verres vendus à crédit	  30</a:t>
            </a:r>
          </a:p>
          <a:p>
            <a:pPr algn="l">
              <a:lnSpc>
                <a:spcPct val="80000"/>
              </a:lnSpc>
              <a:spcBef>
                <a:spcPct val="50000"/>
              </a:spcBef>
            </a:pPr>
            <a:r>
              <a:rPr lang="fr-FR" altLang="fr-FR" sz="1600" dirty="0">
                <a:latin typeface="Arial" panose="020B0604020202020204" pitchFamily="34" charset="0"/>
                <a:cs typeface="Arial" panose="020B0604020202020204" pitchFamily="34" charset="0"/>
              </a:rPr>
              <a:t>Nombre de cruches perdues		    2</a:t>
            </a:r>
          </a:p>
          <a:p>
            <a:pPr algn="l">
              <a:lnSpc>
                <a:spcPct val="80000"/>
              </a:lnSpc>
              <a:spcBef>
                <a:spcPct val="50000"/>
              </a:spcBef>
            </a:pPr>
            <a:r>
              <a:rPr lang="fr-FR" altLang="fr-FR" sz="1600" dirty="0">
                <a:latin typeface="Arial" panose="020B0604020202020204" pitchFamily="34" charset="0"/>
                <a:cs typeface="Arial" panose="020B0604020202020204" pitchFamily="34" charset="0"/>
              </a:rPr>
              <a:t>Loyer				  10</a:t>
            </a:r>
          </a:p>
          <a:p>
            <a:pPr algn="l">
              <a:lnSpc>
                <a:spcPct val="80000"/>
              </a:lnSpc>
              <a:spcBef>
                <a:spcPct val="50000"/>
              </a:spcBef>
            </a:pPr>
            <a:r>
              <a:rPr lang="fr-FR" altLang="fr-FR" sz="1600" dirty="0">
                <a:latin typeface="Arial" panose="020B0604020202020204" pitchFamily="34" charset="0"/>
                <a:cs typeface="Arial" panose="020B0604020202020204" pitchFamily="34" charset="0"/>
              </a:rPr>
              <a:t>Emprunt obtenu			  60</a:t>
            </a:r>
          </a:p>
          <a:p>
            <a:pPr algn="l">
              <a:lnSpc>
                <a:spcPct val="80000"/>
              </a:lnSpc>
              <a:spcBef>
                <a:spcPct val="50000"/>
              </a:spcBef>
            </a:pPr>
            <a:r>
              <a:rPr lang="fr-FR" altLang="fr-FR" sz="1600" dirty="0">
                <a:latin typeface="Arial" panose="020B0604020202020204" pitchFamily="34" charset="0"/>
                <a:cs typeface="Arial" panose="020B0604020202020204" pitchFamily="34" charset="0"/>
              </a:rPr>
              <a:t>Intérêt à payer par jour 		    2</a:t>
            </a:r>
          </a:p>
          <a:p>
            <a:pPr algn="l">
              <a:lnSpc>
                <a:spcPct val="80000"/>
              </a:lnSpc>
              <a:spcBef>
                <a:spcPct val="50000"/>
              </a:spcBef>
            </a:pPr>
            <a:r>
              <a:rPr lang="fr-FR" altLang="fr-FR" sz="1600" dirty="0">
                <a:latin typeface="Arial" panose="020B0604020202020204" pitchFamily="34" charset="0"/>
                <a:cs typeface="Arial" panose="020B0604020202020204" pitchFamily="34" charset="0"/>
              </a:rPr>
              <a:t>Augmentation de capital social	    5</a:t>
            </a:r>
          </a:p>
        </p:txBody>
      </p:sp>
      <p:sp>
        <p:nvSpPr>
          <p:cNvPr id="17" name="Text Box 10" descr="20%">
            <a:extLst>
              <a:ext uri="{FF2B5EF4-FFF2-40B4-BE49-F238E27FC236}">
                <a16:creationId xmlns:a16="http://schemas.microsoft.com/office/drawing/2014/main" id="{6A19BB0D-51A8-4BAB-9B0C-65ACB8A145F6}"/>
              </a:ext>
            </a:extLst>
          </p:cNvPr>
          <p:cNvSpPr txBox="1">
            <a:spLocks noChangeArrowheads="1"/>
          </p:cNvSpPr>
          <p:nvPr/>
        </p:nvSpPr>
        <p:spPr bwMode="auto">
          <a:xfrm>
            <a:off x="107504" y="4427538"/>
            <a:ext cx="4343400" cy="336550"/>
          </a:xfrm>
          <a:prstGeom prst="rect">
            <a:avLst/>
          </a:prstGeom>
          <a:pattFill prst="pct20">
            <a:fgClr>
              <a:srgbClr val="CC3300"/>
            </a:fgClr>
            <a:bgClr>
              <a:srgbClr val="FFFFFF"/>
            </a:bgClr>
          </a:pattFill>
          <a:ln w="19050">
            <a:solidFill>
              <a:srgbClr val="CC33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spcBef>
                <a:spcPct val="50000"/>
              </a:spcBef>
            </a:pPr>
            <a:r>
              <a:rPr lang="fr-FR" altLang="fr-FR" sz="1600" b="1">
                <a:solidFill>
                  <a:srgbClr val="CC3300"/>
                </a:solidFill>
                <a:latin typeface="Arial" panose="020B0604020202020204" pitchFamily="34" charset="0"/>
                <a:cs typeface="Arial" panose="020B0604020202020204" pitchFamily="34" charset="0"/>
              </a:rPr>
              <a:t>COMPTE DE RESULTATS</a:t>
            </a:r>
          </a:p>
        </p:txBody>
      </p:sp>
      <p:sp>
        <p:nvSpPr>
          <p:cNvPr id="18" name="Text Box 11">
            <a:extLst>
              <a:ext uri="{FF2B5EF4-FFF2-40B4-BE49-F238E27FC236}">
                <a16:creationId xmlns:a16="http://schemas.microsoft.com/office/drawing/2014/main" id="{D4B73034-8F9D-43D5-A803-E203CABE1F6F}"/>
              </a:ext>
            </a:extLst>
          </p:cNvPr>
          <p:cNvSpPr txBox="1">
            <a:spLocks noChangeArrowheads="1"/>
          </p:cNvSpPr>
          <p:nvPr/>
        </p:nvSpPr>
        <p:spPr bwMode="auto">
          <a:xfrm>
            <a:off x="107504" y="4800600"/>
            <a:ext cx="4343400" cy="2037481"/>
          </a:xfrm>
          <a:prstGeom prst="rect">
            <a:avLst/>
          </a:prstGeom>
          <a:noFill/>
          <a:ln w="19050">
            <a:solidFill>
              <a:srgbClr val="CC33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lnSpc>
                <a:spcPct val="90000"/>
              </a:lnSpc>
              <a:spcBef>
                <a:spcPct val="50000"/>
              </a:spcBef>
            </a:pPr>
            <a:r>
              <a:rPr lang="fr-FR" altLang="fr-FR" sz="1600" dirty="0">
                <a:solidFill>
                  <a:srgbClr val="CC3300"/>
                </a:solidFill>
                <a:latin typeface="Arial" panose="020B0604020202020204" pitchFamily="34" charset="0"/>
                <a:cs typeface="Arial" panose="020B0604020202020204" pitchFamily="34" charset="0"/>
              </a:rPr>
              <a:t>Chiffres d’affaires			</a:t>
            </a:r>
            <a:r>
              <a:rPr lang="fr-FR" altLang="fr-FR" sz="1600" b="1" dirty="0">
                <a:solidFill>
                  <a:srgbClr val="CC3300"/>
                </a:solidFill>
                <a:latin typeface="Arial" panose="020B0604020202020204" pitchFamily="34" charset="0"/>
                <a:cs typeface="Arial" panose="020B0604020202020204" pitchFamily="34" charset="0"/>
              </a:rPr>
              <a:t>30</a:t>
            </a:r>
            <a:endParaRPr lang="fr-FR" altLang="fr-FR" sz="1600" dirty="0">
              <a:solidFill>
                <a:srgbClr val="CC3300"/>
              </a:solidFill>
              <a:latin typeface="Arial" panose="020B0604020202020204" pitchFamily="34" charset="0"/>
              <a:cs typeface="Arial" panose="020B0604020202020204" pitchFamily="34" charset="0"/>
            </a:endParaRPr>
          </a:p>
          <a:p>
            <a:pPr algn="l">
              <a:lnSpc>
                <a:spcPct val="90000"/>
              </a:lnSpc>
              <a:spcBef>
                <a:spcPct val="50000"/>
              </a:spcBef>
            </a:pPr>
            <a:r>
              <a:rPr lang="fr-FR" altLang="fr-FR" sz="1600" dirty="0">
                <a:solidFill>
                  <a:srgbClr val="CC3300"/>
                </a:solidFill>
                <a:latin typeface="Arial" panose="020B0604020202020204" pitchFamily="34" charset="0"/>
                <a:cs typeface="Arial" panose="020B0604020202020204" pitchFamily="34" charset="0"/>
              </a:rPr>
              <a:t>Coût des marchandises vendues	</a:t>
            </a:r>
            <a:r>
              <a:rPr lang="fr-FR" altLang="fr-FR" sz="1600" b="1" dirty="0">
                <a:solidFill>
                  <a:srgbClr val="CC3300"/>
                </a:solidFill>
                <a:latin typeface="Arial" panose="020B0604020202020204" pitchFamily="34" charset="0"/>
                <a:cs typeface="Arial" panose="020B0604020202020204" pitchFamily="34" charset="0"/>
              </a:rPr>
              <a:t>21</a:t>
            </a:r>
            <a:endParaRPr lang="fr-FR" altLang="fr-FR" sz="1600" dirty="0">
              <a:solidFill>
                <a:srgbClr val="CC3300"/>
              </a:solidFill>
              <a:latin typeface="Arial" panose="020B0604020202020204" pitchFamily="34" charset="0"/>
              <a:cs typeface="Arial" panose="020B0604020202020204" pitchFamily="34" charset="0"/>
            </a:endParaRPr>
          </a:p>
          <a:p>
            <a:pPr algn="l">
              <a:lnSpc>
                <a:spcPct val="90000"/>
              </a:lnSpc>
              <a:spcBef>
                <a:spcPct val="50000"/>
              </a:spcBef>
            </a:pPr>
            <a:r>
              <a:rPr lang="fr-FR" altLang="fr-FR" sz="1600" dirty="0">
                <a:solidFill>
                  <a:srgbClr val="CC3300"/>
                </a:solidFill>
                <a:latin typeface="Arial" panose="020B0604020202020204" pitchFamily="34" charset="0"/>
                <a:cs typeface="Arial" panose="020B0604020202020204" pitchFamily="34" charset="0"/>
              </a:rPr>
              <a:t>Loyer				</a:t>
            </a:r>
            <a:r>
              <a:rPr lang="fr-FR" altLang="fr-FR" sz="1600" b="1" dirty="0">
                <a:solidFill>
                  <a:srgbClr val="CC3300"/>
                </a:solidFill>
                <a:latin typeface="Arial" panose="020B0604020202020204" pitchFamily="34" charset="0"/>
                <a:cs typeface="Arial" panose="020B0604020202020204" pitchFamily="34" charset="0"/>
              </a:rPr>
              <a:t>10</a:t>
            </a:r>
            <a:endParaRPr lang="fr-FR" altLang="fr-FR" sz="1600" dirty="0">
              <a:solidFill>
                <a:srgbClr val="CC3300"/>
              </a:solidFill>
              <a:latin typeface="Arial" panose="020B0604020202020204" pitchFamily="34" charset="0"/>
              <a:cs typeface="Arial" panose="020B0604020202020204" pitchFamily="34" charset="0"/>
            </a:endParaRPr>
          </a:p>
          <a:p>
            <a:pPr algn="l">
              <a:lnSpc>
                <a:spcPct val="90000"/>
              </a:lnSpc>
              <a:spcBef>
                <a:spcPct val="50000"/>
              </a:spcBef>
            </a:pPr>
            <a:r>
              <a:rPr lang="fr-FR" altLang="fr-FR" sz="1600" dirty="0">
                <a:solidFill>
                  <a:srgbClr val="CC3300"/>
                </a:solidFill>
                <a:latin typeface="Arial" panose="020B0604020202020204" pitchFamily="34" charset="0"/>
                <a:cs typeface="Arial" panose="020B0604020202020204" pitchFamily="34" charset="0"/>
              </a:rPr>
              <a:t>Frais financier (intérêt)		  </a:t>
            </a:r>
            <a:r>
              <a:rPr lang="fr-FR" altLang="fr-FR" sz="1600" b="1" dirty="0">
                <a:solidFill>
                  <a:srgbClr val="CC3300"/>
                </a:solidFill>
                <a:latin typeface="Arial" panose="020B0604020202020204" pitchFamily="34" charset="0"/>
                <a:cs typeface="Arial" panose="020B0604020202020204" pitchFamily="34" charset="0"/>
              </a:rPr>
              <a:t>2</a:t>
            </a:r>
            <a:endParaRPr lang="fr-FR" altLang="fr-FR" sz="1600" dirty="0">
              <a:solidFill>
                <a:srgbClr val="CC3300"/>
              </a:solidFill>
              <a:latin typeface="Arial" panose="020B0604020202020204" pitchFamily="34" charset="0"/>
              <a:cs typeface="Arial" panose="020B0604020202020204" pitchFamily="34" charset="0"/>
            </a:endParaRPr>
          </a:p>
          <a:p>
            <a:pPr algn="l">
              <a:lnSpc>
                <a:spcPct val="90000"/>
              </a:lnSpc>
              <a:spcBef>
                <a:spcPct val="50000"/>
              </a:spcBef>
            </a:pPr>
            <a:r>
              <a:rPr lang="fr-FR" altLang="fr-FR" sz="1600" dirty="0">
                <a:solidFill>
                  <a:srgbClr val="CC3300"/>
                </a:solidFill>
                <a:latin typeface="Arial" panose="020B0604020202020204" pitchFamily="34" charset="0"/>
                <a:cs typeface="Arial" panose="020B0604020202020204" pitchFamily="34" charset="0"/>
              </a:rPr>
              <a:t>Stocks perdus			</a:t>
            </a:r>
            <a:r>
              <a:rPr lang="fr-FR" altLang="fr-FR" sz="1600" b="1" dirty="0">
                <a:solidFill>
                  <a:srgbClr val="CC3300"/>
                </a:solidFill>
                <a:latin typeface="Arial" panose="020B0604020202020204" pitchFamily="34" charset="0"/>
                <a:cs typeface="Arial" panose="020B0604020202020204" pitchFamily="34" charset="0"/>
              </a:rPr>
              <a:t>14</a:t>
            </a:r>
            <a:endParaRPr lang="fr-FR" altLang="fr-FR" sz="1600" dirty="0">
              <a:solidFill>
                <a:srgbClr val="CC3300"/>
              </a:solidFill>
              <a:latin typeface="Arial" panose="020B0604020202020204" pitchFamily="34" charset="0"/>
              <a:cs typeface="Arial" panose="020B0604020202020204" pitchFamily="34" charset="0"/>
            </a:endParaRPr>
          </a:p>
          <a:p>
            <a:pPr algn="l">
              <a:lnSpc>
                <a:spcPct val="90000"/>
              </a:lnSpc>
              <a:spcBef>
                <a:spcPct val="50000"/>
              </a:spcBef>
            </a:pPr>
            <a:r>
              <a:rPr lang="fr-FR" altLang="fr-FR" sz="1600" dirty="0">
                <a:solidFill>
                  <a:srgbClr val="CC3300"/>
                </a:solidFill>
                <a:latin typeface="Arial" panose="020B0604020202020204" pitchFamily="34" charset="0"/>
                <a:cs typeface="Arial" panose="020B0604020202020204" pitchFamily="34" charset="0"/>
              </a:rPr>
              <a:t>Bénéfice / perte (du jour)	               -17</a:t>
            </a:r>
          </a:p>
        </p:txBody>
      </p:sp>
      <p:sp>
        <p:nvSpPr>
          <p:cNvPr id="19" name="Line 12">
            <a:extLst>
              <a:ext uri="{FF2B5EF4-FFF2-40B4-BE49-F238E27FC236}">
                <a16:creationId xmlns:a16="http://schemas.microsoft.com/office/drawing/2014/main" id="{09467043-B808-4F3D-BEAE-790D406A7656}"/>
              </a:ext>
            </a:extLst>
          </p:cNvPr>
          <p:cNvSpPr>
            <a:spLocks noChangeShapeType="1"/>
          </p:cNvSpPr>
          <p:nvPr/>
        </p:nvSpPr>
        <p:spPr bwMode="auto">
          <a:xfrm>
            <a:off x="3231704" y="6434200"/>
            <a:ext cx="1143000" cy="0"/>
          </a:xfrm>
          <a:prstGeom prst="line">
            <a:avLst/>
          </a:prstGeom>
          <a:noFill/>
          <a:ln w="25400">
            <a:solidFill>
              <a:srgbClr val="CC3300"/>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atin typeface="Arial" panose="020B0604020202020204" pitchFamily="34" charset="0"/>
              <a:cs typeface="Arial" panose="020B0604020202020204" pitchFamily="34" charset="0"/>
            </a:endParaRPr>
          </a:p>
        </p:txBody>
      </p:sp>
      <p:sp>
        <p:nvSpPr>
          <p:cNvPr id="20" name="Text Box 6" descr="20%">
            <a:extLst>
              <a:ext uri="{FF2B5EF4-FFF2-40B4-BE49-F238E27FC236}">
                <a16:creationId xmlns:a16="http://schemas.microsoft.com/office/drawing/2014/main" id="{527A0634-C1A6-40BA-8A3A-D42DAA3E73F2}"/>
              </a:ext>
            </a:extLst>
          </p:cNvPr>
          <p:cNvSpPr txBox="1">
            <a:spLocks noChangeArrowheads="1"/>
          </p:cNvSpPr>
          <p:nvPr/>
        </p:nvSpPr>
        <p:spPr bwMode="auto">
          <a:xfrm>
            <a:off x="4572000" y="0"/>
            <a:ext cx="4343400" cy="336550"/>
          </a:xfrm>
          <a:prstGeom prst="rect">
            <a:avLst/>
          </a:prstGeom>
          <a:pattFill prst="pct20">
            <a:fgClr>
              <a:srgbClr val="336600"/>
            </a:fgClr>
            <a:bgClr>
              <a:srgbClr val="FFFFFF"/>
            </a:bgClr>
          </a:pattFill>
          <a:ln w="19050">
            <a:solidFill>
              <a:srgbClr val="3366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spcBef>
                <a:spcPts val="800"/>
              </a:spcBef>
            </a:pPr>
            <a:r>
              <a:rPr lang="fr-FR" altLang="fr-FR" sz="1600" b="1">
                <a:solidFill>
                  <a:srgbClr val="336600"/>
                </a:solidFill>
                <a:latin typeface="Arial" panose="020B0604020202020204" pitchFamily="34" charset="0"/>
                <a:cs typeface="Arial" panose="020B0604020202020204" pitchFamily="34" charset="0"/>
              </a:rPr>
              <a:t>TABLEAU DE TRESORERIE</a:t>
            </a:r>
          </a:p>
        </p:txBody>
      </p:sp>
      <p:sp>
        <p:nvSpPr>
          <p:cNvPr id="21" name="Text Box 7">
            <a:extLst>
              <a:ext uri="{FF2B5EF4-FFF2-40B4-BE49-F238E27FC236}">
                <a16:creationId xmlns:a16="http://schemas.microsoft.com/office/drawing/2014/main" id="{A8A8611B-9D34-4408-B218-F0E6C6C51F0B}"/>
              </a:ext>
            </a:extLst>
          </p:cNvPr>
          <p:cNvSpPr txBox="1">
            <a:spLocks noChangeArrowheads="1"/>
          </p:cNvSpPr>
          <p:nvPr/>
        </p:nvSpPr>
        <p:spPr bwMode="auto">
          <a:xfrm>
            <a:off x="4572000" y="350838"/>
            <a:ext cx="4343400" cy="3169586"/>
          </a:xfrm>
          <a:prstGeom prst="rect">
            <a:avLst/>
          </a:prstGeom>
          <a:noFill/>
          <a:ln w="19050">
            <a:solidFill>
              <a:srgbClr val="3366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lnSpc>
                <a:spcPct val="70000"/>
              </a:lnSpc>
              <a:spcBef>
                <a:spcPts val="800"/>
              </a:spcBef>
            </a:pPr>
            <a:r>
              <a:rPr lang="fr-FR" altLang="fr-FR" sz="1600" dirty="0">
                <a:solidFill>
                  <a:srgbClr val="336600"/>
                </a:solidFill>
                <a:latin typeface="Arial" panose="020B0604020202020204" pitchFamily="34" charset="0"/>
                <a:cs typeface="Arial" panose="020B0604020202020204" pitchFamily="34" charset="0"/>
              </a:rPr>
              <a:t>Disponibilités Début			</a:t>
            </a:r>
            <a:r>
              <a:rPr lang="fr-FR" altLang="fr-FR" sz="1600" b="1" dirty="0">
                <a:solidFill>
                  <a:srgbClr val="336600"/>
                </a:solidFill>
                <a:latin typeface="Arial" panose="020B0604020202020204" pitchFamily="34" charset="0"/>
                <a:cs typeface="Arial" panose="020B0604020202020204" pitchFamily="34" charset="0"/>
              </a:rPr>
              <a:t>30</a:t>
            </a:r>
            <a:endParaRPr lang="fr-FR" altLang="fr-FR" sz="1600" dirty="0">
              <a:solidFill>
                <a:srgbClr val="336600"/>
              </a:solidFill>
              <a:latin typeface="Arial" panose="020B0604020202020204" pitchFamily="34" charset="0"/>
              <a:cs typeface="Arial" panose="020B0604020202020204" pitchFamily="34" charset="0"/>
            </a:endParaRPr>
          </a:p>
          <a:p>
            <a:pPr algn="l">
              <a:lnSpc>
                <a:spcPct val="60000"/>
              </a:lnSpc>
              <a:spcBef>
                <a:spcPts val="800"/>
              </a:spcBef>
            </a:pPr>
            <a:r>
              <a:rPr lang="fr-FR" altLang="fr-FR" sz="1600" b="1" u="sng" dirty="0">
                <a:solidFill>
                  <a:srgbClr val="336600"/>
                </a:solidFill>
                <a:latin typeface="Arial" panose="020B0604020202020204" pitchFamily="34" charset="0"/>
                <a:cs typeface="Arial" panose="020B0604020202020204" pitchFamily="34" charset="0"/>
              </a:rPr>
              <a:t>ENTREES</a:t>
            </a:r>
          </a:p>
          <a:p>
            <a:pPr algn="l">
              <a:lnSpc>
                <a:spcPct val="60000"/>
              </a:lnSpc>
              <a:spcBef>
                <a:spcPts val="800"/>
              </a:spcBef>
            </a:pPr>
            <a:r>
              <a:rPr lang="fr-FR" altLang="fr-FR" sz="1600" dirty="0">
                <a:solidFill>
                  <a:srgbClr val="336600"/>
                </a:solidFill>
                <a:latin typeface="Arial" panose="020B0604020202020204" pitchFamily="34" charset="0"/>
                <a:cs typeface="Arial" panose="020B0604020202020204" pitchFamily="34" charset="0"/>
              </a:rPr>
              <a:t>Apport en capital social		  </a:t>
            </a:r>
            <a:r>
              <a:rPr lang="fr-FR" altLang="fr-FR" sz="1600" b="1" dirty="0">
                <a:solidFill>
                  <a:srgbClr val="336600"/>
                </a:solidFill>
                <a:latin typeface="Arial" panose="020B0604020202020204" pitchFamily="34" charset="0"/>
                <a:cs typeface="Arial" panose="020B0604020202020204" pitchFamily="34" charset="0"/>
              </a:rPr>
              <a:t>5</a:t>
            </a:r>
            <a:endParaRPr lang="fr-FR" altLang="fr-FR" sz="1600" dirty="0">
              <a:solidFill>
                <a:srgbClr val="336600"/>
              </a:solidFill>
              <a:latin typeface="Arial" panose="020B0604020202020204" pitchFamily="34" charset="0"/>
              <a:cs typeface="Arial" panose="020B0604020202020204" pitchFamily="34" charset="0"/>
            </a:endParaRPr>
          </a:p>
          <a:p>
            <a:pPr algn="l">
              <a:lnSpc>
                <a:spcPct val="70000"/>
              </a:lnSpc>
              <a:spcBef>
                <a:spcPts val="800"/>
              </a:spcBef>
            </a:pPr>
            <a:r>
              <a:rPr lang="fr-FR" altLang="fr-FR" sz="1600" dirty="0">
                <a:solidFill>
                  <a:srgbClr val="336600"/>
                </a:solidFill>
                <a:latin typeface="Arial" panose="020B0604020202020204" pitchFamily="34" charset="0"/>
                <a:cs typeface="Arial" panose="020B0604020202020204" pitchFamily="34" charset="0"/>
              </a:rPr>
              <a:t>Ventes au comptant			  </a:t>
            </a:r>
            <a:r>
              <a:rPr lang="fr-FR" altLang="fr-FR" sz="1600" b="1" dirty="0">
                <a:solidFill>
                  <a:srgbClr val="336600"/>
                </a:solidFill>
                <a:latin typeface="Arial" panose="020B0604020202020204" pitchFamily="34" charset="0"/>
                <a:cs typeface="Arial" panose="020B0604020202020204" pitchFamily="34" charset="0"/>
              </a:rPr>
              <a:t>0</a:t>
            </a:r>
            <a:endParaRPr lang="fr-FR" altLang="fr-FR" sz="1600" dirty="0">
              <a:solidFill>
                <a:srgbClr val="336600"/>
              </a:solidFill>
              <a:latin typeface="Arial" panose="020B0604020202020204" pitchFamily="34" charset="0"/>
              <a:cs typeface="Arial" panose="020B0604020202020204" pitchFamily="34" charset="0"/>
            </a:endParaRPr>
          </a:p>
          <a:p>
            <a:pPr algn="l">
              <a:lnSpc>
                <a:spcPct val="70000"/>
              </a:lnSpc>
              <a:spcBef>
                <a:spcPts val="800"/>
              </a:spcBef>
            </a:pPr>
            <a:r>
              <a:rPr lang="fr-FR" altLang="fr-FR" sz="1600" dirty="0">
                <a:solidFill>
                  <a:srgbClr val="336600"/>
                </a:solidFill>
                <a:latin typeface="Arial" panose="020B0604020202020204" pitchFamily="34" charset="0"/>
                <a:cs typeface="Arial" panose="020B0604020202020204" pitchFamily="34" charset="0"/>
              </a:rPr>
              <a:t>Recouvrement créances clients	</a:t>
            </a:r>
            <a:r>
              <a:rPr lang="fr-FR" altLang="fr-FR" sz="1600" b="1" dirty="0">
                <a:solidFill>
                  <a:srgbClr val="336600"/>
                </a:solidFill>
                <a:latin typeface="Arial" panose="020B0604020202020204" pitchFamily="34" charset="0"/>
                <a:cs typeface="Arial" panose="020B0604020202020204" pitchFamily="34" charset="0"/>
              </a:rPr>
              <a:t>40</a:t>
            </a:r>
            <a:endParaRPr lang="fr-FR" altLang="fr-FR" sz="1600" dirty="0">
              <a:solidFill>
                <a:srgbClr val="336600"/>
              </a:solidFill>
              <a:latin typeface="Arial" panose="020B0604020202020204" pitchFamily="34" charset="0"/>
              <a:cs typeface="Arial" panose="020B0604020202020204" pitchFamily="34" charset="0"/>
            </a:endParaRPr>
          </a:p>
          <a:p>
            <a:pPr algn="l">
              <a:lnSpc>
                <a:spcPct val="60000"/>
              </a:lnSpc>
              <a:spcBef>
                <a:spcPts val="800"/>
              </a:spcBef>
            </a:pPr>
            <a:r>
              <a:rPr lang="fr-FR" altLang="fr-FR" sz="1600" dirty="0">
                <a:solidFill>
                  <a:srgbClr val="336600"/>
                </a:solidFill>
                <a:latin typeface="Arial" panose="020B0604020202020204" pitchFamily="34" charset="0"/>
                <a:cs typeface="Arial" panose="020B0604020202020204" pitchFamily="34" charset="0"/>
              </a:rPr>
              <a:t>Emprunt obtenu			  </a:t>
            </a:r>
            <a:r>
              <a:rPr lang="fr-FR" altLang="fr-FR" sz="1600" b="1" dirty="0">
                <a:solidFill>
                  <a:srgbClr val="336600"/>
                </a:solidFill>
                <a:latin typeface="Arial" panose="020B0604020202020204" pitchFamily="34" charset="0"/>
                <a:cs typeface="Arial" panose="020B0604020202020204" pitchFamily="34" charset="0"/>
              </a:rPr>
              <a:t>0</a:t>
            </a:r>
            <a:endParaRPr lang="fr-FR" altLang="fr-FR" sz="1600" dirty="0">
              <a:solidFill>
                <a:srgbClr val="336600"/>
              </a:solidFill>
              <a:latin typeface="Arial" panose="020B0604020202020204" pitchFamily="34" charset="0"/>
              <a:cs typeface="Arial" panose="020B0604020202020204" pitchFamily="34" charset="0"/>
            </a:endParaRPr>
          </a:p>
          <a:p>
            <a:pPr algn="l">
              <a:lnSpc>
                <a:spcPct val="60000"/>
              </a:lnSpc>
              <a:spcBef>
                <a:spcPts val="800"/>
              </a:spcBef>
            </a:pPr>
            <a:r>
              <a:rPr lang="fr-FR" altLang="fr-FR" sz="1600" b="1" u="sng" dirty="0">
                <a:solidFill>
                  <a:srgbClr val="336600"/>
                </a:solidFill>
                <a:latin typeface="Arial" panose="020B0604020202020204" pitchFamily="34" charset="0"/>
                <a:cs typeface="Arial" panose="020B0604020202020204" pitchFamily="34" charset="0"/>
              </a:rPr>
              <a:t>SORTIES</a:t>
            </a:r>
            <a:endParaRPr lang="fr-FR" altLang="fr-FR" sz="1600" dirty="0">
              <a:solidFill>
                <a:srgbClr val="336600"/>
              </a:solidFill>
              <a:latin typeface="Arial" panose="020B0604020202020204" pitchFamily="34" charset="0"/>
              <a:cs typeface="Arial" panose="020B0604020202020204" pitchFamily="34" charset="0"/>
            </a:endParaRPr>
          </a:p>
          <a:p>
            <a:pPr algn="l">
              <a:lnSpc>
                <a:spcPct val="60000"/>
              </a:lnSpc>
              <a:spcBef>
                <a:spcPts val="800"/>
              </a:spcBef>
            </a:pPr>
            <a:r>
              <a:rPr lang="fr-FR" altLang="fr-FR" sz="1600" dirty="0">
                <a:solidFill>
                  <a:srgbClr val="336600"/>
                </a:solidFill>
                <a:latin typeface="Arial" panose="020B0604020202020204" pitchFamily="34" charset="0"/>
                <a:cs typeface="Arial" panose="020B0604020202020204" pitchFamily="34" charset="0"/>
              </a:rPr>
              <a:t>Règlement achats à crédit		  </a:t>
            </a:r>
            <a:r>
              <a:rPr lang="fr-FR" altLang="fr-FR" sz="1600" b="1" dirty="0">
                <a:solidFill>
                  <a:srgbClr val="336600"/>
                </a:solidFill>
                <a:latin typeface="Arial" panose="020B0604020202020204" pitchFamily="34" charset="0"/>
                <a:cs typeface="Arial" panose="020B0604020202020204" pitchFamily="34" charset="0"/>
              </a:rPr>
              <a:t>0</a:t>
            </a:r>
            <a:endParaRPr lang="fr-FR" altLang="fr-FR" sz="1600" dirty="0">
              <a:solidFill>
                <a:srgbClr val="336600"/>
              </a:solidFill>
              <a:latin typeface="Arial" panose="020B0604020202020204" pitchFamily="34" charset="0"/>
              <a:cs typeface="Arial" panose="020B0604020202020204" pitchFamily="34" charset="0"/>
            </a:endParaRPr>
          </a:p>
          <a:p>
            <a:pPr algn="l">
              <a:lnSpc>
                <a:spcPct val="70000"/>
              </a:lnSpc>
              <a:spcBef>
                <a:spcPts val="800"/>
              </a:spcBef>
            </a:pPr>
            <a:r>
              <a:rPr lang="fr-FR" altLang="fr-FR" sz="1600" dirty="0">
                <a:solidFill>
                  <a:srgbClr val="336600"/>
                </a:solidFill>
                <a:latin typeface="Arial" panose="020B0604020202020204" pitchFamily="34" charset="0"/>
                <a:cs typeface="Arial" panose="020B0604020202020204" pitchFamily="34" charset="0"/>
              </a:rPr>
              <a:t>Loyer				</a:t>
            </a:r>
            <a:r>
              <a:rPr lang="fr-FR" altLang="fr-FR" sz="1600" b="1" dirty="0">
                <a:solidFill>
                  <a:srgbClr val="336600"/>
                </a:solidFill>
                <a:latin typeface="Arial" panose="020B0604020202020204" pitchFamily="34" charset="0"/>
                <a:cs typeface="Arial" panose="020B0604020202020204" pitchFamily="34" charset="0"/>
              </a:rPr>
              <a:t>10</a:t>
            </a:r>
            <a:endParaRPr lang="fr-FR" altLang="fr-FR" sz="1600" dirty="0">
              <a:solidFill>
                <a:srgbClr val="336600"/>
              </a:solidFill>
              <a:latin typeface="Arial" panose="020B0604020202020204" pitchFamily="34" charset="0"/>
              <a:cs typeface="Arial" panose="020B0604020202020204" pitchFamily="34" charset="0"/>
            </a:endParaRPr>
          </a:p>
          <a:p>
            <a:pPr algn="l">
              <a:lnSpc>
                <a:spcPct val="70000"/>
              </a:lnSpc>
              <a:spcBef>
                <a:spcPts val="800"/>
              </a:spcBef>
            </a:pPr>
            <a:r>
              <a:rPr lang="fr-FR" altLang="fr-FR" sz="1600" dirty="0">
                <a:solidFill>
                  <a:srgbClr val="336600"/>
                </a:solidFill>
                <a:latin typeface="Arial" panose="020B0604020202020204" pitchFamily="34" charset="0"/>
                <a:cs typeface="Arial" panose="020B0604020202020204" pitchFamily="34" charset="0"/>
              </a:rPr>
              <a:t>Intérêts payés			  </a:t>
            </a:r>
            <a:r>
              <a:rPr lang="fr-FR" altLang="fr-FR" sz="1600" b="1" dirty="0">
                <a:solidFill>
                  <a:srgbClr val="336600"/>
                </a:solidFill>
                <a:latin typeface="Arial" panose="020B0604020202020204" pitchFamily="34" charset="0"/>
                <a:cs typeface="Arial" panose="020B0604020202020204" pitchFamily="34" charset="0"/>
              </a:rPr>
              <a:t>2</a:t>
            </a:r>
            <a:endParaRPr lang="fr-FR" altLang="fr-FR" sz="1600" dirty="0">
              <a:solidFill>
                <a:srgbClr val="336600"/>
              </a:solidFill>
              <a:latin typeface="Arial" panose="020B0604020202020204" pitchFamily="34" charset="0"/>
              <a:cs typeface="Arial" panose="020B0604020202020204" pitchFamily="34" charset="0"/>
            </a:endParaRPr>
          </a:p>
          <a:p>
            <a:pPr algn="l">
              <a:lnSpc>
                <a:spcPct val="70000"/>
              </a:lnSpc>
              <a:spcBef>
                <a:spcPts val="800"/>
              </a:spcBef>
            </a:pPr>
            <a:r>
              <a:rPr lang="fr-FR" altLang="fr-FR" sz="1600" dirty="0">
                <a:solidFill>
                  <a:srgbClr val="336600"/>
                </a:solidFill>
                <a:latin typeface="Arial" panose="020B0604020202020204" pitchFamily="34" charset="0"/>
                <a:cs typeface="Arial" panose="020B0604020202020204" pitchFamily="34" charset="0"/>
              </a:rPr>
              <a:t>Remboursement emprunt		</a:t>
            </a:r>
            <a:r>
              <a:rPr lang="fr-FR" altLang="fr-FR" sz="1600" b="1" dirty="0">
                <a:solidFill>
                  <a:srgbClr val="336600"/>
                </a:solidFill>
                <a:latin typeface="Arial" panose="020B0604020202020204" pitchFamily="34" charset="0"/>
                <a:cs typeface="Arial" panose="020B0604020202020204" pitchFamily="34" charset="0"/>
              </a:rPr>
              <a:t>60</a:t>
            </a:r>
            <a:endParaRPr lang="fr-FR" altLang="fr-FR" sz="1600" dirty="0">
              <a:solidFill>
                <a:srgbClr val="336600"/>
              </a:solidFill>
              <a:latin typeface="Arial" panose="020B0604020202020204" pitchFamily="34" charset="0"/>
              <a:cs typeface="Arial" panose="020B0604020202020204" pitchFamily="34" charset="0"/>
            </a:endParaRPr>
          </a:p>
          <a:p>
            <a:pPr algn="l">
              <a:lnSpc>
                <a:spcPct val="70000"/>
              </a:lnSpc>
              <a:spcBef>
                <a:spcPts val="800"/>
              </a:spcBef>
            </a:pPr>
            <a:r>
              <a:rPr lang="fr-FR" altLang="fr-FR" sz="1600" dirty="0">
                <a:solidFill>
                  <a:srgbClr val="336600"/>
                </a:solidFill>
                <a:latin typeface="Arial" panose="020B0604020202020204" pitchFamily="34" charset="0"/>
                <a:cs typeface="Arial" panose="020B0604020202020204" pitchFamily="34" charset="0"/>
              </a:rPr>
              <a:t>Disponibilités FIN		</a:t>
            </a:r>
            <a:r>
              <a:rPr lang="fr-FR" altLang="fr-FR" sz="1600" b="1" dirty="0">
                <a:solidFill>
                  <a:srgbClr val="336600"/>
                </a:solidFill>
                <a:latin typeface="Arial" panose="020B0604020202020204" pitchFamily="34" charset="0"/>
                <a:cs typeface="Arial" panose="020B0604020202020204" pitchFamily="34" charset="0"/>
              </a:rPr>
              <a:t>	  3</a:t>
            </a:r>
            <a:endParaRPr lang="fr-FR" altLang="fr-FR" sz="1600" dirty="0">
              <a:solidFill>
                <a:srgbClr val="336600"/>
              </a:solidFill>
              <a:latin typeface="Arial" panose="020B0604020202020204" pitchFamily="34" charset="0"/>
              <a:cs typeface="Arial" panose="020B0604020202020204" pitchFamily="34" charset="0"/>
            </a:endParaRPr>
          </a:p>
        </p:txBody>
      </p:sp>
      <p:sp>
        <p:nvSpPr>
          <p:cNvPr id="22" name="Text Box 8" descr="20%">
            <a:extLst>
              <a:ext uri="{FF2B5EF4-FFF2-40B4-BE49-F238E27FC236}">
                <a16:creationId xmlns:a16="http://schemas.microsoft.com/office/drawing/2014/main" id="{5D0D308C-CC62-4829-9160-637EC5398017}"/>
              </a:ext>
            </a:extLst>
          </p:cNvPr>
          <p:cNvSpPr txBox="1">
            <a:spLocks noChangeArrowheads="1"/>
          </p:cNvSpPr>
          <p:nvPr/>
        </p:nvSpPr>
        <p:spPr bwMode="auto">
          <a:xfrm>
            <a:off x="4572000" y="3624263"/>
            <a:ext cx="4343400" cy="314325"/>
          </a:xfrm>
          <a:prstGeom prst="rect">
            <a:avLst/>
          </a:prstGeom>
          <a:pattFill prst="pct20">
            <a:fgClr>
              <a:srgbClr val="000099"/>
            </a:fgClr>
            <a:bgClr>
              <a:srgbClr val="FFFFFF"/>
            </a:bgClr>
          </a:pattFill>
          <a:ln w="19050">
            <a:solidFill>
              <a:srgbClr val="000099"/>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lnSpc>
                <a:spcPct val="90000"/>
              </a:lnSpc>
              <a:spcBef>
                <a:spcPts val="800"/>
              </a:spcBef>
            </a:pPr>
            <a:r>
              <a:rPr lang="fr-FR" altLang="fr-FR" sz="1600" b="1">
                <a:solidFill>
                  <a:srgbClr val="000099"/>
                </a:solidFill>
                <a:latin typeface="Arial" panose="020B0604020202020204" pitchFamily="34" charset="0"/>
                <a:cs typeface="Arial" panose="020B0604020202020204" pitchFamily="34" charset="0"/>
              </a:rPr>
              <a:t>BILAN</a:t>
            </a:r>
          </a:p>
        </p:txBody>
      </p:sp>
      <p:sp>
        <p:nvSpPr>
          <p:cNvPr id="23" name="Text Box 9">
            <a:extLst>
              <a:ext uri="{FF2B5EF4-FFF2-40B4-BE49-F238E27FC236}">
                <a16:creationId xmlns:a16="http://schemas.microsoft.com/office/drawing/2014/main" id="{CB40CE94-550F-4EC5-800D-19CB27E3B2B1}"/>
              </a:ext>
            </a:extLst>
          </p:cNvPr>
          <p:cNvSpPr txBox="1">
            <a:spLocks noChangeArrowheads="1"/>
          </p:cNvSpPr>
          <p:nvPr/>
        </p:nvSpPr>
        <p:spPr bwMode="auto">
          <a:xfrm>
            <a:off x="4572000" y="3930650"/>
            <a:ext cx="4343400" cy="2929520"/>
          </a:xfrm>
          <a:prstGeom prst="rect">
            <a:avLst/>
          </a:prstGeom>
          <a:noFill/>
          <a:ln w="19050">
            <a:solidFill>
              <a:srgbClr val="000099"/>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lnSpc>
                <a:spcPct val="60000"/>
              </a:lnSpc>
              <a:spcBef>
                <a:spcPts val="800"/>
              </a:spcBef>
            </a:pPr>
            <a:r>
              <a:rPr lang="fr-FR" altLang="fr-FR" sz="1600" b="1" u="sng">
                <a:solidFill>
                  <a:srgbClr val="000099"/>
                </a:solidFill>
                <a:latin typeface="Arial" panose="020B0604020202020204" pitchFamily="34" charset="0"/>
                <a:cs typeface="Arial" panose="020B0604020202020204" pitchFamily="34" charset="0"/>
              </a:rPr>
              <a:t>ACTIF</a:t>
            </a:r>
          </a:p>
          <a:p>
            <a:pPr algn="l">
              <a:lnSpc>
                <a:spcPct val="60000"/>
              </a:lnSpc>
              <a:spcBef>
                <a:spcPts val="800"/>
              </a:spcBef>
            </a:pPr>
            <a:r>
              <a:rPr lang="fr-FR" altLang="fr-FR" sz="1600">
                <a:solidFill>
                  <a:srgbClr val="000099"/>
                </a:solidFill>
                <a:latin typeface="Arial" panose="020B0604020202020204" pitchFamily="34" charset="0"/>
                <a:cs typeface="Arial" panose="020B0604020202020204" pitchFamily="34" charset="0"/>
              </a:rPr>
              <a:t>   Stocks			</a:t>
            </a:r>
            <a:r>
              <a:rPr lang="fr-FR" altLang="fr-FR" sz="1600" b="1">
                <a:solidFill>
                  <a:srgbClr val="000099"/>
                </a:solidFill>
                <a:latin typeface="Arial" panose="020B0604020202020204" pitchFamily="34" charset="0"/>
                <a:cs typeface="Arial" panose="020B0604020202020204" pitchFamily="34" charset="0"/>
              </a:rPr>
              <a:t>	  0</a:t>
            </a:r>
            <a:endParaRPr lang="fr-FR" altLang="fr-FR" sz="1600">
              <a:solidFill>
                <a:srgbClr val="000099"/>
              </a:solidFill>
              <a:latin typeface="Arial" panose="020B0604020202020204" pitchFamily="34" charset="0"/>
              <a:cs typeface="Arial" panose="020B0604020202020204" pitchFamily="34" charset="0"/>
            </a:endParaRPr>
          </a:p>
          <a:p>
            <a:pPr algn="l">
              <a:lnSpc>
                <a:spcPct val="60000"/>
              </a:lnSpc>
              <a:spcBef>
                <a:spcPts val="800"/>
              </a:spcBef>
            </a:pPr>
            <a:r>
              <a:rPr lang="fr-FR" altLang="fr-FR" sz="1600">
                <a:solidFill>
                  <a:srgbClr val="000099"/>
                </a:solidFill>
                <a:latin typeface="Arial" panose="020B0604020202020204" pitchFamily="34" charset="0"/>
                <a:cs typeface="Arial" panose="020B0604020202020204" pitchFamily="34" charset="0"/>
              </a:rPr>
              <a:t>   Créances clients			</a:t>
            </a:r>
            <a:r>
              <a:rPr lang="fr-FR" altLang="fr-FR" sz="1600" b="1">
                <a:solidFill>
                  <a:srgbClr val="000099"/>
                </a:solidFill>
                <a:latin typeface="Arial" panose="020B0604020202020204" pitchFamily="34" charset="0"/>
                <a:cs typeface="Arial" panose="020B0604020202020204" pitchFamily="34" charset="0"/>
              </a:rPr>
              <a:t>30</a:t>
            </a:r>
            <a:endParaRPr lang="fr-FR" altLang="fr-FR" sz="1600">
              <a:solidFill>
                <a:srgbClr val="000099"/>
              </a:solidFill>
              <a:latin typeface="Arial" panose="020B0604020202020204" pitchFamily="34" charset="0"/>
              <a:cs typeface="Arial" panose="020B0604020202020204" pitchFamily="34" charset="0"/>
            </a:endParaRPr>
          </a:p>
          <a:p>
            <a:pPr algn="l">
              <a:lnSpc>
                <a:spcPct val="60000"/>
              </a:lnSpc>
              <a:spcBef>
                <a:spcPts val="800"/>
              </a:spcBef>
            </a:pPr>
            <a:r>
              <a:rPr lang="fr-FR" altLang="fr-FR" sz="1600">
                <a:solidFill>
                  <a:srgbClr val="000099"/>
                </a:solidFill>
                <a:latin typeface="Arial" panose="020B0604020202020204" pitchFamily="34" charset="0"/>
                <a:cs typeface="Arial" panose="020B0604020202020204" pitchFamily="34" charset="0"/>
              </a:rPr>
              <a:t>   Disponibilités		</a:t>
            </a:r>
            <a:r>
              <a:rPr lang="fr-FR" altLang="fr-FR" sz="1600" b="1">
                <a:solidFill>
                  <a:srgbClr val="000099"/>
                </a:solidFill>
                <a:latin typeface="Arial" panose="020B0604020202020204" pitchFamily="34" charset="0"/>
                <a:cs typeface="Arial" panose="020B0604020202020204" pitchFamily="34" charset="0"/>
              </a:rPr>
              <a:t>	  3</a:t>
            </a:r>
            <a:endParaRPr lang="fr-FR" altLang="fr-FR" sz="1600">
              <a:solidFill>
                <a:srgbClr val="000099"/>
              </a:solidFill>
              <a:latin typeface="Arial" panose="020B0604020202020204" pitchFamily="34" charset="0"/>
              <a:cs typeface="Arial" panose="020B0604020202020204" pitchFamily="34" charset="0"/>
            </a:endParaRPr>
          </a:p>
          <a:p>
            <a:pPr algn="l">
              <a:lnSpc>
                <a:spcPct val="50000"/>
              </a:lnSpc>
              <a:spcBef>
                <a:spcPts val="800"/>
              </a:spcBef>
            </a:pPr>
            <a:r>
              <a:rPr lang="fr-FR" altLang="fr-FR" sz="1600">
                <a:solidFill>
                  <a:srgbClr val="000099"/>
                </a:solidFill>
                <a:latin typeface="Arial" panose="020B0604020202020204" pitchFamily="34" charset="0"/>
                <a:cs typeface="Arial" panose="020B0604020202020204" pitchFamily="34" charset="0"/>
              </a:rPr>
              <a:t>   Actif total			</a:t>
            </a:r>
            <a:r>
              <a:rPr lang="fr-FR" altLang="fr-FR" sz="1600" b="1">
                <a:solidFill>
                  <a:srgbClr val="000099"/>
                </a:solidFill>
                <a:latin typeface="Arial" panose="020B0604020202020204" pitchFamily="34" charset="0"/>
                <a:cs typeface="Arial" panose="020B0604020202020204" pitchFamily="34" charset="0"/>
              </a:rPr>
              <a:t>33</a:t>
            </a:r>
            <a:endParaRPr lang="fr-FR" altLang="fr-FR" sz="1600">
              <a:solidFill>
                <a:srgbClr val="000099"/>
              </a:solidFill>
              <a:latin typeface="Arial" panose="020B0604020202020204" pitchFamily="34" charset="0"/>
              <a:cs typeface="Arial" panose="020B0604020202020204" pitchFamily="34" charset="0"/>
            </a:endParaRPr>
          </a:p>
          <a:p>
            <a:pPr algn="l">
              <a:lnSpc>
                <a:spcPct val="50000"/>
              </a:lnSpc>
              <a:spcBef>
                <a:spcPts val="800"/>
              </a:spcBef>
            </a:pPr>
            <a:r>
              <a:rPr lang="fr-FR" altLang="fr-FR" sz="1600" b="1" u="sng">
                <a:solidFill>
                  <a:srgbClr val="000099"/>
                </a:solidFill>
                <a:latin typeface="Arial" panose="020B0604020202020204" pitchFamily="34" charset="0"/>
                <a:cs typeface="Arial" panose="020B0604020202020204" pitchFamily="34" charset="0"/>
              </a:rPr>
              <a:t>PASSIF</a:t>
            </a:r>
            <a:endParaRPr lang="fr-FR" altLang="fr-FR" sz="1600">
              <a:solidFill>
                <a:srgbClr val="000099"/>
              </a:solidFill>
              <a:latin typeface="Arial" panose="020B0604020202020204" pitchFamily="34" charset="0"/>
              <a:cs typeface="Arial" panose="020B0604020202020204" pitchFamily="34" charset="0"/>
            </a:endParaRPr>
          </a:p>
          <a:p>
            <a:pPr algn="l">
              <a:lnSpc>
                <a:spcPct val="50000"/>
              </a:lnSpc>
              <a:spcBef>
                <a:spcPts val="800"/>
              </a:spcBef>
            </a:pPr>
            <a:r>
              <a:rPr lang="fr-FR" altLang="fr-FR" sz="1600">
                <a:solidFill>
                  <a:srgbClr val="000099"/>
                </a:solidFill>
                <a:latin typeface="Arial" panose="020B0604020202020204" pitchFamily="34" charset="0"/>
                <a:cs typeface="Arial" panose="020B0604020202020204" pitchFamily="34" charset="0"/>
              </a:rPr>
              <a:t>   Capital social			</a:t>
            </a:r>
            <a:r>
              <a:rPr lang="fr-FR" altLang="fr-FR" sz="1600" b="1">
                <a:solidFill>
                  <a:srgbClr val="000099"/>
                </a:solidFill>
                <a:latin typeface="Arial" panose="020B0604020202020204" pitchFamily="34" charset="0"/>
                <a:cs typeface="Arial" panose="020B0604020202020204" pitchFamily="34" charset="0"/>
              </a:rPr>
              <a:t>16</a:t>
            </a:r>
            <a:endParaRPr lang="fr-FR" altLang="fr-FR" sz="1600">
              <a:solidFill>
                <a:srgbClr val="000099"/>
              </a:solidFill>
              <a:latin typeface="Arial" panose="020B0604020202020204" pitchFamily="34" charset="0"/>
              <a:cs typeface="Arial" panose="020B0604020202020204" pitchFamily="34" charset="0"/>
            </a:endParaRPr>
          </a:p>
          <a:p>
            <a:pPr algn="l">
              <a:lnSpc>
                <a:spcPct val="60000"/>
              </a:lnSpc>
              <a:spcBef>
                <a:spcPts val="800"/>
              </a:spcBef>
            </a:pPr>
            <a:r>
              <a:rPr lang="fr-FR" altLang="fr-FR" sz="1600">
                <a:solidFill>
                  <a:srgbClr val="000099"/>
                </a:solidFill>
                <a:latin typeface="Arial" panose="020B0604020202020204" pitchFamily="34" charset="0"/>
                <a:cs typeface="Arial" panose="020B0604020202020204" pitchFamily="34" charset="0"/>
              </a:rPr>
              <a:t>   Réserves			</a:t>
            </a:r>
            <a:r>
              <a:rPr lang="fr-FR" altLang="fr-FR" sz="1600" b="1">
                <a:solidFill>
                  <a:srgbClr val="000099"/>
                </a:solidFill>
                <a:latin typeface="Arial" panose="020B0604020202020204" pitchFamily="34" charset="0"/>
                <a:cs typeface="Arial" panose="020B0604020202020204" pitchFamily="34" charset="0"/>
              </a:rPr>
              <a:t>34</a:t>
            </a:r>
            <a:endParaRPr lang="fr-FR" altLang="fr-FR" sz="1600">
              <a:solidFill>
                <a:srgbClr val="000099"/>
              </a:solidFill>
              <a:latin typeface="Arial" panose="020B0604020202020204" pitchFamily="34" charset="0"/>
              <a:cs typeface="Arial" panose="020B0604020202020204" pitchFamily="34" charset="0"/>
            </a:endParaRPr>
          </a:p>
          <a:p>
            <a:pPr algn="l">
              <a:lnSpc>
                <a:spcPct val="60000"/>
              </a:lnSpc>
              <a:spcBef>
                <a:spcPts val="800"/>
              </a:spcBef>
            </a:pPr>
            <a:r>
              <a:rPr lang="fr-FR" altLang="fr-FR" sz="1600">
                <a:solidFill>
                  <a:srgbClr val="000099"/>
                </a:solidFill>
                <a:latin typeface="Arial" panose="020B0604020202020204" pitchFamily="34" charset="0"/>
                <a:cs typeface="Arial" panose="020B0604020202020204" pitchFamily="34" charset="0"/>
              </a:rPr>
              <a:t>   Bénéfice / perte (du jour)      	-17</a:t>
            </a:r>
          </a:p>
          <a:p>
            <a:pPr algn="l">
              <a:lnSpc>
                <a:spcPct val="60000"/>
              </a:lnSpc>
              <a:spcBef>
                <a:spcPts val="800"/>
              </a:spcBef>
            </a:pPr>
            <a:r>
              <a:rPr lang="fr-FR" altLang="fr-FR" sz="1600">
                <a:solidFill>
                  <a:srgbClr val="000099"/>
                </a:solidFill>
                <a:latin typeface="Arial" panose="020B0604020202020204" pitchFamily="34" charset="0"/>
                <a:cs typeface="Arial" panose="020B0604020202020204" pitchFamily="34" charset="0"/>
              </a:rPr>
              <a:t>   Emprunt		</a:t>
            </a:r>
            <a:r>
              <a:rPr lang="fr-FR" altLang="fr-FR" sz="1600" b="1">
                <a:solidFill>
                  <a:srgbClr val="000099"/>
                </a:solidFill>
                <a:latin typeface="Arial" panose="020B0604020202020204" pitchFamily="34" charset="0"/>
                <a:cs typeface="Arial" panose="020B0604020202020204" pitchFamily="34" charset="0"/>
              </a:rPr>
              <a:t>	  0</a:t>
            </a:r>
            <a:endParaRPr lang="fr-FR" altLang="fr-FR" sz="1600">
              <a:solidFill>
                <a:srgbClr val="000099"/>
              </a:solidFill>
              <a:latin typeface="Arial" panose="020B0604020202020204" pitchFamily="34" charset="0"/>
              <a:cs typeface="Arial" panose="020B0604020202020204" pitchFamily="34" charset="0"/>
            </a:endParaRPr>
          </a:p>
          <a:p>
            <a:pPr algn="l">
              <a:lnSpc>
                <a:spcPct val="60000"/>
              </a:lnSpc>
              <a:spcBef>
                <a:spcPts val="800"/>
              </a:spcBef>
            </a:pPr>
            <a:r>
              <a:rPr lang="fr-FR" altLang="fr-FR" sz="1600">
                <a:solidFill>
                  <a:srgbClr val="000099"/>
                </a:solidFill>
                <a:latin typeface="Arial" panose="020B0604020202020204" pitchFamily="34" charset="0"/>
                <a:cs typeface="Arial" panose="020B0604020202020204" pitchFamily="34" charset="0"/>
              </a:rPr>
              <a:t>   Crédit fournisseur		</a:t>
            </a:r>
            <a:r>
              <a:rPr lang="fr-FR" altLang="fr-FR" sz="1600" b="1">
                <a:solidFill>
                  <a:srgbClr val="000099"/>
                </a:solidFill>
                <a:latin typeface="Arial" panose="020B0604020202020204" pitchFamily="34" charset="0"/>
                <a:cs typeface="Arial" panose="020B0604020202020204" pitchFamily="34" charset="0"/>
              </a:rPr>
              <a:t>	  0</a:t>
            </a:r>
            <a:endParaRPr lang="fr-FR" altLang="fr-FR" sz="1600">
              <a:solidFill>
                <a:srgbClr val="000099"/>
              </a:solidFill>
              <a:latin typeface="Arial" panose="020B0604020202020204" pitchFamily="34" charset="0"/>
              <a:cs typeface="Arial" panose="020B0604020202020204" pitchFamily="34" charset="0"/>
            </a:endParaRPr>
          </a:p>
          <a:p>
            <a:pPr algn="l">
              <a:lnSpc>
                <a:spcPct val="60000"/>
              </a:lnSpc>
              <a:spcBef>
                <a:spcPts val="800"/>
              </a:spcBef>
            </a:pPr>
            <a:r>
              <a:rPr lang="fr-FR" altLang="fr-FR" sz="1600">
                <a:solidFill>
                  <a:srgbClr val="000099"/>
                </a:solidFill>
                <a:latin typeface="Arial" panose="020B0604020202020204" pitchFamily="34" charset="0"/>
                <a:cs typeface="Arial" panose="020B0604020202020204" pitchFamily="34" charset="0"/>
              </a:rPr>
              <a:t>   Passif total			</a:t>
            </a:r>
            <a:r>
              <a:rPr lang="fr-FR" altLang="fr-FR" sz="1600" b="1">
                <a:solidFill>
                  <a:srgbClr val="000099"/>
                </a:solidFill>
                <a:latin typeface="Arial" panose="020B0604020202020204" pitchFamily="34" charset="0"/>
                <a:cs typeface="Arial" panose="020B0604020202020204" pitchFamily="34" charset="0"/>
              </a:rPr>
              <a:t>33</a:t>
            </a:r>
            <a:endParaRPr lang="fr-FR" altLang="fr-FR" sz="1600">
              <a:solidFill>
                <a:srgbClr val="000099"/>
              </a:solidFill>
              <a:latin typeface="Arial" panose="020B0604020202020204" pitchFamily="34" charset="0"/>
              <a:cs typeface="Arial" panose="020B0604020202020204" pitchFamily="34" charset="0"/>
            </a:endParaRPr>
          </a:p>
        </p:txBody>
      </p:sp>
      <p:sp>
        <p:nvSpPr>
          <p:cNvPr id="24" name="Line 13">
            <a:extLst>
              <a:ext uri="{FF2B5EF4-FFF2-40B4-BE49-F238E27FC236}">
                <a16:creationId xmlns:a16="http://schemas.microsoft.com/office/drawing/2014/main" id="{E4BC800B-4371-4D41-A276-183C961A3926}"/>
              </a:ext>
            </a:extLst>
          </p:cNvPr>
          <p:cNvSpPr>
            <a:spLocks noChangeShapeType="1"/>
          </p:cNvSpPr>
          <p:nvPr/>
        </p:nvSpPr>
        <p:spPr bwMode="auto">
          <a:xfrm>
            <a:off x="7620000" y="3190150"/>
            <a:ext cx="1219200" cy="0"/>
          </a:xfrm>
          <a:prstGeom prst="line">
            <a:avLst/>
          </a:prstGeom>
          <a:noFill/>
          <a:ln w="25400">
            <a:solidFill>
              <a:srgbClr val="336600"/>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spcBef>
                <a:spcPts val="800"/>
              </a:spcBef>
            </a:pPr>
            <a:endParaRPr lang="fr-FR">
              <a:latin typeface="Arial" panose="020B0604020202020204" pitchFamily="34" charset="0"/>
              <a:cs typeface="Arial" panose="020B0604020202020204" pitchFamily="34" charset="0"/>
            </a:endParaRPr>
          </a:p>
        </p:txBody>
      </p:sp>
      <p:sp>
        <p:nvSpPr>
          <p:cNvPr id="37" name="Line 14">
            <a:extLst>
              <a:ext uri="{FF2B5EF4-FFF2-40B4-BE49-F238E27FC236}">
                <a16:creationId xmlns:a16="http://schemas.microsoft.com/office/drawing/2014/main" id="{2FD675D5-4D1A-4E36-B727-90D375757C90}"/>
              </a:ext>
            </a:extLst>
          </p:cNvPr>
          <p:cNvSpPr>
            <a:spLocks noChangeShapeType="1"/>
          </p:cNvSpPr>
          <p:nvPr/>
        </p:nvSpPr>
        <p:spPr bwMode="auto">
          <a:xfrm>
            <a:off x="7620000" y="4880375"/>
            <a:ext cx="1219200" cy="0"/>
          </a:xfrm>
          <a:prstGeom prst="line">
            <a:avLst/>
          </a:prstGeom>
          <a:noFill/>
          <a:ln w="25400">
            <a:solidFill>
              <a:srgbClr val="000099"/>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spcBef>
                <a:spcPts val="800"/>
              </a:spcBef>
            </a:pPr>
            <a:endParaRPr lang="fr-FR">
              <a:latin typeface="Arial" panose="020B0604020202020204" pitchFamily="34" charset="0"/>
              <a:cs typeface="Arial" panose="020B0604020202020204" pitchFamily="34" charset="0"/>
            </a:endParaRPr>
          </a:p>
        </p:txBody>
      </p:sp>
      <p:sp>
        <p:nvSpPr>
          <p:cNvPr id="38" name="Line 15">
            <a:extLst>
              <a:ext uri="{FF2B5EF4-FFF2-40B4-BE49-F238E27FC236}">
                <a16:creationId xmlns:a16="http://schemas.microsoft.com/office/drawing/2014/main" id="{078DABCF-9EAB-406F-BFED-BC741C67130F}"/>
              </a:ext>
            </a:extLst>
          </p:cNvPr>
          <p:cNvSpPr>
            <a:spLocks noChangeShapeType="1"/>
          </p:cNvSpPr>
          <p:nvPr/>
        </p:nvSpPr>
        <p:spPr bwMode="auto">
          <a:xfrm>
            <a:off x="7620000" y="6542488"/>
            <a:ext cx="1219200" cy="0"/>
          </a:xfrm>
          <a:prstGeom prst="line">
            <a:avLst/>
          </a:prstGeom>
          <a:noFill/>
          <a:ln w="25400">
            <a:solidFill>
              <a:srgbClr val="000099"/>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spcBef>
                <a:spcPts val="800"/>
              </a:spcBef>
            </a:pPr>
            <a:endParaRPr lang="fr-FR">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941404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10023" y="548680"/>
            <a:ext cx="8325856" cy="461665"/>
          </a:xfrm>
          <a:prstGeom prst="rect">
            <a:avLst/>
          </a:prstGeom>
        </p:spPr>
        <p:txBody>
          <a:bodyPr wrap="square">
            <a:spAutoFit/>
          </a:bodyPr>
          <a:lstStyle/>
          <a:p>
            <a:pPr algn="r"/>
            <a:r>
              <a:rPr lang="fr-FR" sz="2400" b="1" dirty="0">
                <a:solidFill>
                  <a:srgbClr val="009900"/>
                </a:solidFill>
                <a:latin typeface="Arial" charset="0"/>
                <a:cs typeface="Arial" charset="0"/>
              </a:rPr>
              <a:t>Huitième jour : les investissement en production</a:t>
            </a:r>
          </a:p>
        </p:txBody>
      </p:sp>
      <p:sp>
        <p:nvSpPr>
          <p:cNvPr id="140" name="Text Box 4" descr="20%">
            <a:extLst>
              <a:ext uri="{FF2B5EF4-FFF2-40B4-BE49-F238E27FC236}">
                <a16:creationId xmlns:a16="http://schemas.microsoft.com/office/drawing/2014/main" id="{F3C7993C-C41B-46CA-9233-F01DD267339B}"/>
              </a:ext>
            </a:extLst>
          </p:cNvPr>
          <p:cNvSpPr txBox="1">
            <a:spLocks noChangeArrowheads="1"/>
          </p:cNvSpPr>
          <p:nvPr/>
        </p:nvSpPr>
        <p:spPr bwMode="auto">
          <a:xfrm>
            <a:off x="35496" y="1673125"/>
            <a:ext cx="4343400" cy="338554"/>
          </a:xfrm>
          <a:prstGeom prst="rect">
            <a:avLst/>
          </a:prstGeom>
          <a:pattFill prst="pct20">
            <a:fgClr>
              <a:srgbClr val="000000"/>
            </a:fgClr>
            <a:bgClr>
              <a:srgbClr val="FFFFFF"/>
            </a:bgClr>
          </a:patt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spcBef>
                <a:spcPct val="50000"/>
              </a:spcBef>
            </a:pPr>
            <a:r>
              <a:rPr lang="fr-FR" altLang="fr-FR" sz="1600" b="1">
                <a:latin typeface="Arial" panose="020B0604020202020204" pitchFamily="34" charset="0"/>
                <a:cs typeface="Arial" panose="020B0604020202020204" pitchFamily="34" charset="0"/>
              </a:rPr>
              <a:t>DONNEES</a:t>
            </a:r>
          </a:p>
        </p:txBody>
      </p:sp>
      <p:sp>
        <p:nvSpPr>
          <p:cNvPr id="141" name="Text Box 5">
            <a:extLst>
              <a:ext uri="{FF2B5EF4-FFF2-40B4-BE49-F238E27FC236}">
                <a16:creationId xmlns:a16="http://schemas.microsoft.com/office/drawing/2014/main" id="{05A0AE78-976D-495A-BB9F-6874693A9A9F}"/>
              </a:ext>
            </a:extLst>
          </p:cNvPr>
          <p:cNvSpPr txBox="1">
            <a:spLocks noChangeArrowheads="1"/>
          </p:cNvSpPr>
          <p:nvPr/>
        </p:nvSpPr>
        <p:spPr bwMode="auto">
          <a:xfrm>
            <a:off x="35496" y="2054125"/>
            <a:ext cx="4343400" cy="3481388"/>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lnSpc>
                <a:spcPct val="80000"/>
              </a:lnSpc>
              <a:spcBef>
                <a:spcPct val="50000"/>
              </a:spcBef>
            </a:pPr>
            <a:r>
              <a:rPr lang="fr-FR" altLang="fr-FR" sz="1600" dirty="0">
                <a:latin typeface="Arial" panose="020B0604020202020204" pitchFamily="34" charset="0"/>
                <a:cs typeface="Arial" panose="020B0604020202020204" pitchFamily="34" charset="0"/>
              </a:rPr>
              <a:t>Nombre de verres par cruche		  10</a:t>
            </a:r>
          </a:p>
          <a:p>
            <a:pPr algn="l">
              <a:lnSpc>
                <a:spcPct val="80000"/>
              </a:lnSpc>
              <a:spcBef>
                <a:spcPct val="50000"/>
              </a:spcBef>
            </a:pPr>
            <a:r>
              <a:rPr lang="fr-FR" altLang="fr-FR" sz="1600" dirty="0">
                <a:latin typeface="Arial" panose="020B0604020202020204" pitchFamily="34" charset="0"/>
                <a:cs typeface="Arial" panose="020B0604020202020204" pitchFamily="34" charset="0"/>
              </a:rPr>
              <a:t>Prix de vente du verre		    1</a:t>
            </a:r>
          </a:p>
          <a:p>
            <a:pPr algn="l">
              <a:lnSpc>
                <a:spcPct val="80000"/>
              </a:lnSpc>
              <a:spcBef>
                <a:spcPct val="50000"/>
              </a:spcBef>
            </a:pPr>
            <a:r>
              <a:rPr lang="fr-FR" altLang="fr-FR" sz="1600" dirty="0">
                <a:latin typeface="Arial" panose="020B0604020202020204" pitchFamily="34" charset="0"/>
                <a:cs typeface="Arial" panose="020B0604020202020204" pitchFamily="34" charset="0"/>
              </a:rPr>
              <a:t>Nombre de verres vendus au comptant	  20</a:t>
            </a:r>
          </a:p>
          <a:p>
            <a:pPr algn="l">
              <a:lnSpc>
                <a:spcPct val="80000"/>
              </a:lnSpc>
              <a:spcBef>
                <a:spcPct val="50000"/>
              </a:spcBef>
            </a:pPr>
            <a:r>
              <a:rPr lang="fr-FR" altLang="fr-FR" sz="1600" dirty="0">
                <a:latin typeface="Arial" panose="020B0604020202020204" pitchFamily="34" charset="0"/>
                <a:cs typeface="Arial" panose="020B0604020202020204" pitchFamily="34" charset="0"/>
              </a:rPr>
              <a:t>Nombre de verres vendus à crédit	  20</a:t>
            </a:r>
          </a:p>
          <a:p>
            <a:pPr algn="l">
              <a:lnSpc>
                <a:spcPct val="80000"/>
              </a:lnSpc>
              <a:spcBef>
                <a:spcPct val="50000"/>
              </a:spcBef>
            </a:pPr>
            <a:r>
              <a:rPr lang="fr-FR" altLang="fr-FR" sz="1600" dirty="0">
                <a:latin typeface="Arial" panose="020B0604020202020204" pitchFamily="34" charset="0"/>
                <a:cs typeface="Arial" panose="020B0604020202020204" pitchFamily="34" charset="0"/>
              </a:rPr>
              <a:t>Nombre de cruches produites		    5</a:t>
            </a:r>
          </a:p>
          <a:p>
            <a:pPr algn="l">
              <a:lnSpc>
                <a:spcPct val="80000"/>
              </a:lnSpc>
              <a:spcBef>
                <a:spcPct val="50000"/>
              </a:spcBef>
            </a:pPr>
            <a:r>
              <a:rPr lang="fr-FR" altLang="fr-FR" sz="1600" dirty="0">
                <a:latin typeface="Arial" panose="020B0604020202020204" pitchFamily="34" charset="0"/>
                <a:cs typeface="Arial" panose="020B0604020202020204" pitchFamily="34" charset="0"/>
              </a:rPr>
              <a:t>Cruches gardées au réfrigérateur	    1</a:t>
            </a:r>
          </a:p>
          <a:p>
            <a:pPr algn="l">
              <a:lnSpc>
                <a:spcPct val="80000"/>
              </a:lnSpc>
              <a:spcBef>
                <a:spcPct val="50000"/>
              </a:spcBef>
            </a:pPr>
            <a:r>
              <a:rPr lang="fr-FR" altLang="fr-FR" sz="1600" dirty="0">
                <a:latin typeface="Arial" panose="020B0604020202020204" pitchFamily="34" charset="0"/>
                <a:cs typeface="Arial" panose="020B0604020202020204" pitchFamily="34" charset="0"/>
              </a:rPr>
              <a:t>Coût de l’équipement		150</a:t>
            </a:r>
          </a:p>
          <a:p>
            <a:pPr algn="l">
              <a:lnSpc>
                <a:spcPct val="80000"/>
              </a:lnSpc>
              <a:spcBef>
                <a:spcPct val="50000"/>
              </a:spcBef>
            </a:pPr>
            <a:r>
              <a:rPr lang="fr-FR" altLang="fr-FR" sz="1600" dirty="0">
                <a:latin typeface="Arial" panose="020B0604020202020204" pitchFamily="34" charset="0"/>
                <a:cs typeface="Arial" panose="020B0604020202020204" pitchFamily="34" charset="0"/>
              </a:rPr>
              <a:t>Amortissement par jour		  10</a:t>
            </a:r>
          </a:p>
          <a:p>
            <a:pPr algn="l">
              <a:lnSpc>
                <a:spcPct val="80000"/>
              </a:lnSpc>
              <a:spcBef>
                <a:spcPct val="50000"/>
              </a:spcBef>
            </a:pPr>
            <a:r>
              <a:rPr lang="fr-FR" altLang="fr-FR" sz="1600" dirty="0">
                <a:latin typeface="Arial" panose="020B0604020202020204" pitchFamily="34" charset="0"/>
                <a:cs typeface="Arial" panose="020B0604020202020204" pitchFamily="34" charset="0"/>
              </a:rPr>
              <a:t>Matière &amp; main-d’œuvre par cruche	   4 </a:t>
            </a:r>
          </a:p>
          <a:p>
            <a:pPr algn="l">
              <a:lnSpc>
                <a:spcPct val="80000"/>
              </a:lnSpc>
              <a:spcBef>
                <a:spcPct val="50000"/>
              </a:spcBef>
            </a:pPr>
            <a:r>
              <a:rPr lang="fr-FR" altLang="fr-FR" sz="1600" dirty="0">
                <a:latin typeface="Arial" panose="020B0604020202020204" pitchFamily="34" charset="0"/>
                <a:cs typeface="Arial" panose="020B0604020202020204" pitchFamily="34" charset="0"/>
              </a:rPr>
              <a:t>Loyer				  10</a:t>
            </a:r>
          </a:p>
          <a:p>
            <a:pPr algn="l">
              <a:lnSpc>
                <a:spcPct val="80000"/>
              </a:lnSpc>
              <a:spcBef>
                <a:spcPct val="50000"/>
              </a:spcBef>
            </a:pPr>
            <a:r>
              <a:rPr lang="fr-FR" altLang="fr-FR" sz="1600" dirty="0">
                <a:latin typeface="Arial" panose="020B0604020202020204" pitchFamily="34" charset="0"/>
                <a:cs typeface="Arial" panose="020B0604020202020204" pitchFamily="34" charset="0"/>
              </a:rPr>
              <a:t>Crédit obtenu sur l’équipement	150</a:t>
            </a:r>
          </a:p>
        </p:txBody>
      </p:sp>
      <p:sp>
        <p:nvSpPr>
          <p:cNvPr id="142" name="Text Box 16" descr="20%">
            <a:extLst>
              <a:ext uri="{FF2B5EF4-FFF2-40B4-BE49-F238E27FC236}">
                <a16:creationId xmlns:a16="http://schemas.microsoft.com/office/drawing/2014/main" id="{C0911C8B-315D-46E0-AF0D-37ACCFCC4D3B}"/>
              </a:ext>
            </a:extLst>
          </p:cNvPr>
          <p:cNvSpPr txBox="1">
            <a:spLocks noChangeArrowheads="1"/>
          </p:cNvSpPr>
          <p:nvPr/>
        </p:nvSpPr>
        <p:spPr bwMode="auto">
          <a:xfrm>
            <a:off x="4759896" y="1384200"/>
            <a:ext cx="4343400" cy="338554"/>
          </a:xfrm>
          <a:prstGeom prst="rect">
            <a:avLst/>
          </a:prstGeom>
          <a:pattFill prst="pct20">
            <a:fgClr>
              <a:srgbClr val="D60093"/>
            </a:fgClr>
            <a:bgClr>
              <a:srgbClr val="FFFFFF"/>
            </a:bgClr>
          </a:pattFill>
          <a:ln w="19050">
            <a:solidFill>
              <a:srgbClr val="D60093"/>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spcBef>
                <a:spcPct val="50000"/>
              </a:spcBef>
            </a:pPr>
            <a:r>
              <a:rPr lang="fr-FR" altLang="fr-FR" sz="1600" b="1">
                <a:solidFill>
                  <a:srgbClr val="D60093"/>
                </a:solidFill>
                <a:latin typeface="Arial" panose="020B0604020202020204" pitchFamily="34" charset="0"/>
                <a:cs typeface="Arial" panose="020B0604020202020204" pitchFamily="34" charset="0"/>
              </a:rPr>
              <a:t>COÛT DE PRODUCTION</a:t>
            </a:r>
          </a:p>
        </p:txBody>
      </p:sp>
      <p:sp>
        <p:nvSpPr>
          <p:cNvPr id="143" name="Text Box 17">
            <a:extLst>
              <a:ext uri="{FF2B5EF4-FFF2-40B4-BE49-F238E27FC236}">
                <a16:creationId xmlns:a16="http://schemas.microsoft.com/office/drawing/2014/main" id="{7BC3055C-23AC-4DD2-AB93-398F1BE60ABA}"/>
              </a:ext>
            </a:extLst>
          </p:cNvPr>
          <p:cNvSpPr txBox="1">
            <a:spLocks noChangeArrowheads="1"/>
          </p:cNvSpPr>
          <p:nvPr/>
        </p:nvSpPr>
        <p:spPr bwMode="auto">
          <a:xfrm>
            <a:off x="4759896" y="1757263"/>
            <a:ext cx="4343400" cy="1360487"/>
          </a:xfrm>
          <a:prstGeom prst="rect">
            <a:avLst/>
          </a:prstGeom>
          <a:noFill/>
          <a:ln w="19050">
            <a:solidFill>
              <a:srgbClr val="D60093"/>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lnSpc>
                <a:spcPct val="90000"/>
              </a:lnSpc>
              <a:spcBef>
                <a:spcPct val="50000"/>
              </a:spcBef>
            </a:pPr>
            <a:r>
              <a:rPr lang="fr-FR" altLang="fr-FR" sz="1600" dirty="0">
                <a:solidFill>
                  <a:srgbClr val="D60093"/>
                </a:solidFill>
                <a:latin typeface="Arial" panose="020B0604020202020204" pitchFamily="34" charset="0"/>
                <a:cs typeface="Arial" panose="020B0604020202020204" pitchFamily="34" charset="0"/>
              </a:rPr>
              <a:t>Matières et main-d’œuvre		</a:t>
            </a:r>
            <a:r>
              <a:rPr lang="fr-FR" altLang="fr-FR" sz="1600" b="1" dirty="0">
                <a:solidFill>
                  <a:srgbClr val="D60093"/>
                </a:solidFill>
                <a:latin typeface="Arial" panose="020B0604020202020204" pitchFamily="34" charset="0"/>
                <a:cs typeface="Arial" panose="020B0604020202020204" pitchFamily="34" charset="0"/>
              </a:rPr>
              <a:t>20</a:t>
            </a:r>
            <a:endParaRPr lang="fr-FR" altLang="fr-FR" sz="1600" dirty="0">
              <a:solidFill>
                <a:srgbClr val="D60093"/>
              </a:solidFill>
              <a:latin typeface="Arial" panose="020B0604020202020204" pitchFamily="34" charset="0"/>
              <a:cs typeface="Arial" panose="020B0604020202020204" pitchFamily="34" charset="0"/>
            </a:endParaRPr>
          </a:p>
          <a:p>
            <a:pPr algn="l">
              <a:lnSpc>
                <a:spcPct val="90000"/>
              </a:lnSpc>
              <a:spcBef>
                <a:spcPct val="50000"/>
              </a:spcBef>
            </a:pPr>
            <a:r>
              <a:rPr lang="fr-FR" altLang="fr-FR" sz="1600" dirty="0">
                <a:solidFill>
                  <a:srgbClr val="D60093"/>
                </a:solidFill>
                <a:latin typeface="Arial" panose="020B0604020202020204" pitchFamily="34" charset="0"/>
                <a:cs typeface="Arial" panose="020B0604020202020204" pitchFamily="34" charset="0"/>
              </a:rPr>
              <a:t>Amortissement			</a:t>
            </a:r>
            <a:r>
              <a:rPr lang="fr-FR" altLang="fr-FR" sz="1600" b="1" dirty="0">
                <a:solidFill>
                  <a:srgbClr val="D60093"/>
                </a:solidFill>
                <a:latin typeface="Arial" panose="020B0604020202020204" pitchFamily="34" charset="0"/>
                <a:cs typeface="Arial" panose="020B0604020202020204" pitchFamily="34" charset="0"/>
              </a:rPr>
              <a:t>10</a:t>
            </a:r>
            <a:endParaRPr lang="fr-FR" altLang="fr-FR" sz="1600" dirty="0">
              <a:solidFill>
                <a:srgbClr val="D60093"/>
              </a:solidFill>
              <a:latin typeface="Arial" panose="020B0604020202020204" pitchFamily="34" charset="0"/>
              <a:cs typeface="Arial" panose="020B0604020202020204" pitchFamily="34" charset="0"/>
            </a:endParaRPr>
          </a:p>
          <a:p>
            <a:pPr algn="l">
              <a:lnSpc>
                <a:spcPct val="90000"/>
              </a:lnSpc>
              <a:spcBef>
                <a:spcPct val="50000"/>
              </a:spcBef>
            </a:pPr>
            <a:r>
              <a:rPr lang="fr-FR" altLang="fr-FR" sz="1600" dirty="0">
                <a:solidFill>
                  <a:srgbClr val="D60093"/>
                </a:solidFill>
                <a:latin typeface="Arial" panose="020B0604020202020204" pitchFamily="34" charset="0"/>
                <a:cs typeface="Arial" panose="020B0604020202020204" pitchFamily="34" charset="0"/>
              </a:rPr>
              <a:t>Coûts totaux de production		</a:t>
            </a:r>
            <a:r>
              <a:rPr lang="fr-FR" altLang="fr-FR" sz="1600" b="1" dirty="0">
                <a:solidFill>
                  <a:srgbClr val="D60093"/>
                </a:solidFill>
                <a:latin typeface="Arial" panose="020B0604020202020204" pitchFamily="34" charset="0"/>
                <a:cs typeface="Arial" panose="020B0604020202020204" pitchFamily="34" charset="0"/>
              </a:rPr>
              <a:t>30</a:t>
            </a:r>
            <a:endParaRPr lang="fr-FR" altLang="fr-FR" sz="1600" dirty="0">
              <a:solidFill>
                <a:srgbClr val="D60093"/>
              </a:solidFill>
              <a:latin typeface="Arial" panose="020B0604020202020204" pitchFamily="34" charset="0"/>
              <a:cs typeface="Arial" panose="020B0604020202020204" pitchFamily="34" charset="0"/>
            </a:endParaRPr>
          </a:p>
          <a:p>
            <a:pPr algn="l">
              <a:lnSpc>
                <a:spcPct val="90000"/>
              </a:lnSpc>
              <a:spcBef>
                <a:spcPct val="50000"/>
              </a:spcBef>
            </a:pPr>
            <a:r>
              <a:rPr lang="fr-FR" altLang="fr-FR" sz="1600" dirty="0">
                <a:solidFill>
                  <a:srgbClr val="D60093"/>
                </a:solidFill>
                <a:latin typeface="Arial" panose="020B0604020202020204" pitchFamily="34" charset="0"/>
                <a:cs typeface="Arial" panose="020B0604020202020204" pitchFamily="34" charset="0"/>
              </a:rPr>
              <a:t>Coût de production par cruche	</a:t>
            </a:r>
            <a:r>
              <a:rPr lang="fr-FR" altLang="fr-FR" sz="1600" b="1" dirty="0">
                <a:solidFill>
                  <a:srgbClr val="D60093"/>
                </a:solidFill>
                <a:latin typeface="Arial" panose="020B0604020202020204" pitchFamily="34" charset="0"/>
                <a:cs typeface="Arial" panose="020B0604020202020204" pitchFamily="34" charset="0"/>
              </a:rPr>
              <a:t>	  6</a:t>
            </a:r>
            <a:endParaRPr lang="fr-FR" altLang="fr-FR" sz="1600" dirty="0">
              <a:solidFill>
                <a:srgbClr val="D60093"/>
              </a:solidFill>
              <a:latin typeface="Arial" panose="020B0604020202020204" pitchFamily="34" charset="0"/>
              <a:cs typeface="Arial" panose="020B0604020202020204" pitchFamily="34" charset="0"/>
            </a:endParaRPr>
          </a:p>
        </p:txBody>
      </p:sp>
      <p:sp>
        <p:nvSpPr>
          <p:cNvPr id="144" name="Line 18">
            <a:extLst>
              <a:ext uri="{FF2B5EF4-FFF2-40B4-BE49-F238E27FC236}">
                <a16:creationId xmlns:a16="http://schemas.microsoft.com/office/drawing/2014/main" id="{75B84D4A-ADF2-401F-9B30-412282B4AAF7}"/>
              </a:ext>
            </a:extLst>
          </p:cNvPr>
          <p:cNvSpPr>
            <a:spLocks noChangeShapeType="1"/>
          </p:cNvSpPr>
          <p:nvPr/>
        </p:nvSpPr>
        <p:spPr bwMode="auto">
          <a:xfrm>
            <a:off x="7884096" y="2420888"/>
            <a:ext cx="1143000" cy="0"/>
          </a:xfrm>
          <a:prstGeom prst="line">
            <a:avLst/>
          </a:prstGeom>
          <a:noFill/>
          <a:ln w="25400">
            <a:solidFill>
              <a:srgbClr val="D60093"/>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atin typeface="Arial" panose="020B0604020202020204" pitchFamily="34" charset="0"/>
              <a:cs typeface="Arial" panose="020B0604020202020204" pitchFamily="34" charset="0"/>
            </a:endParaRPr>
          </a:p>
        </p:txBody>
      </p:sp>
      <p:sp>
        <p:nvSpPr>
          <p:cNvPr id="145" name="Text Box 19" descr="20%">
            <a:extLst>
              <a:ext uri="{FF2B5EF4-FFF2-40B4-BE49-F238E27FC236}">
                <a16:creationId xmlns:a16="http://schemas.microsoft.com/office/drawing/2014/main" id="{3ABFB938-8E5A-43DD-909B-EF16B0CDB389}"/>
              </a:ext>
            </a:extLst>
          </p:cNvPr>
          <p:cNvSpPr txBox="1">
            <a:spLocks noChangeArrowheads="1"/>
          </p:cNvSpPr>
          <p:nvPr/>
        </p:nvSpPr>
        <p:spPr bwMode="auto">
          <a:xfrm>
            <a:off x="4759896" y="3603525"/>
            <a:ext cx="4343400" cy="338554"/>
          </a:xfrm>
          <a:prstGeom prst="rect">
            <a:avLst/>
          </a:prstGeom>
          <a:pattFill prst="pct20">
            <a:fgClr>
              <a:srgbClr val="CC3300"/>
            </a:fgClr>
            <a:bgClr>
              <a:srgbClr val="FFFFFF"/>
            </a:bgClr>
          </a:pattFill>
          <a:ln w="19050">
            <a:solidFill>
              <a:srgbClr val="CC33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spcBef>
                <a:spcPct val="50000"/>
              </a:spcBef>
            </a:pPr>
            <a:r>
              <a:rPr lang="fr-FR" altLang="fr-FR" sz="1600" b="1">
                <a:solidFill>
                  <a:srgbClr val="CC3300"/>
                </a:solidFill>
                <a:latin typeface="Arial" panose="020B0604020202020204" pitchFamily="34" charset="0"/>
                <a:cs typeface="Arial" panose="020B0604020202020204" pitchFamily="34" charset="0"/>
              </a:rPr>
              <a:t>COMPTE DE RESULTATS</a:t>
            </a:r>
          </a:p>
        </p:txBody>
      </p:sp>
      <p:sp>
        <p:nvSpPr>
          <p:cNvPr id="146" name="Text Box 20">
            <a:extLst>
              <a:ext uri="{FF2B5EF4-FFF2-40B4-BE49-F238E27FC236}">
                <a16:creationId xmlns:a16="http://schemas.microsoft.com/office/drawing/2014/main" id="{A0FAE712-1D54-467C-A401-291736E24FB2}"/>
              </a:ext>
            </a:extLst>
          </p:cNvPr>
          <p:cNvSpPr txBox="1">
            <a:spLocks noChangeArrowheads="1"/>
          </p:cNvSpPr>
          <p:nvPr/>
        </p:nvSpPr>
        <p:spPr bwMode="auto">
          <a:xfrm>
            <a:off x="4759896" y="3975000"/>
            <a:ext cx="4343400" cy="2046288"/>
          </a:xfrm>
          <a:prstGeom prst="rect">
            <a:avLst/>
          </a:prstGeom>
          <a:noFill/>
          <a:ln w="19050">
            <a:solidFill>
              <a:srgbClr val="CC33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lnSpc>
                <a:spcPct val="90000"/>
              </a:lnSpc>
              <a:spcBef>
                <a:spcPct val="50000"/>
              </a:spcBef>
            </a:pPr>
            <a:r>
              <a:rPr lang="fr-FR" altLang="fr-FR" sz="1600" dirty="0">
                <a:solidFill>
                  <a:srgbClr val="CC3300"/>
                </a:solidFill>
                <a:latin typeface="Arial" panose="020B0604020202020204" pitchFamily="34" charset="0"/>
                <a:cs typeface="Arial" panose="020B0604020202020204" pitchFamily="34" charset="0"/>
              </a:rPr>
              <a:t>Chiffres d’affaires			</a:t>
            </a:r>
            <a:r>
              <a:rPr lang="fr-FR" altLang="fr-FR" sz="1600" b="1" dirty="0">
                <a:solidFill>
                  <a:srgbClr val="CC3300"/>
                </a:solidFill>
                <a:latin typeface="Arial" panose="020B0604020202020204" pitchFamily="34" charset="0"/>
                <a:cs typeface="Arial" panose="020B0604020202020204" pitchFamily="34" charset="0"/>
              </a:rPr>
              <a:t>40</a:t>
            </a:r>
            <a:endParaRPr lang="fr-FR" altLang="fr-FR" sz="1600" dirty="0">
              <a:solidFill>
                <a:srgbClr val="CC3300"/>
              </a:solidFill>
              <a:latin typeface="Arial" panose="020B0604020202020204" pitchFamily="34" charset="0"/>
              <a:cs typeface="Arial" panose="020B0604020202020204" pitchFamily="34" charset="0"/>
            </a:endParaRPr>
          </a:p>
          <a:p>
            <a:pPr algn="l">
              <a:lnSpc>
                <a:spcPct val="90000"/>
              </a:lnSpc>
              <a:spcBef>
                <a:spcPct val="50000"/>
              </a:spcBef>
            </a:pPr>
            <a:r>
              <a:rPr lang="fr-FR" altLang="fr-FR" sz="1600" dirty="0">
                <a:solidFill>
                  <a:srgbClr val="CC3300"/>
                </a:solidFill>
                <a:latin typeface="Arial" panose="020B0604020202020204" pitchFamily="34" charset="0"/>
                <a:cs typeface="Arial" panose="020B0604020202020204" pitchFamily="34" charset="0"/>
              </a:rPr>
              <a:t>Coût des marchandises vendues	</a:t>
            </a:r>
            <a:r>
              <a:rPr lang="fr-FR" altLang="fr-FR" sz="1600" b="1" dirty="0">
                <a:solidFill>
                  <a:srgbClr val="CC3300"/>
                </a:solidFill>
                <a:latin typeface="Arial" panose="020B0604020202020204" pitchFamily="34" charset="0"/>
                <a:cs typeface="Arial" panose="020B0604020202020204" pitchFamily="34" charset="0"/>
              </a:rPr>
              <a:t>24</a:t>
            </a:r>
            <a:endParaRPr lang="fr-FR" altLang="fr-FR" sz="1600" dirty="0">
              <a:solidFill>
                <a:srgbClr val="CC3300"/>
              </a:solidFill>
              <a:latin typeface="Arial" panose="020B0604020202020204" pitchFamily="34" charset="0"/>
              <a:cs typeface="Arial" panose="020B0604020202020204" pitchFamily="34" charset="0"/>
            </a:endParaRPr>
          </a:p>
          <a:p>
            <a:pPr algn="l">
              <a:lnSpc>
                <a:spcPct val="90000"/>
              </a:lnSpc>
              <a:spcBef>
                <a:spcPct val="50000"/>
              </a:spcBef>
            </a:pPr>
            <a:r>
              <a:rPr lang="fr-FR" altLang="fr-FR" sz="1600" dirty="0">
                <a:solidFill>
                  <a:srgbClr val="CC3300"/>
                </a:solidFill>
                <a:latin typeface="Arial" panose="020B0604020202020204" pitchFamily="34" charset="0"/>
                <a:cs typeface="Arial" panose="020B0604020202020204" pitchFamily="34" charset="0"/>
              </a:rPr>
              <a:t>Loyer				</a:t>
            </a:r>
            <a:r>
              <a:rPr lang="fr-FR" altLang="fr-FR" sz="1600" b="1" dirty="0">
                <a:solidFill>
                  <a:srgbClr val="CC3300"/>
                </a:solidFill>
                <a:latin typeface="Arial" panose="020B0604020202020204" pitchFamily="34" charset="0"/>
                <a:cs typeface="Arial" panose="020B0604020202020204" pitchFamily="34" charset="0"/>
              </a:rPr>
              <a:t>10</a:t>
            </a:r>
            <a:endParaRPr lang="fr-FR" altLang="fr-FR" sz="1600" dirty="0">
              <a:solidFill>
                <a:srgbClr val="CC3300"/>
              </a:solidFill>
              <a:latin typeface="Arial" panose="020B0604020202020204" pitchFamily="34" charset="0"/>
              <a:cs typeface="Arial" panose="020B0604020202020204" pitchFamily="34" charset="0"/>
            </a:endParaRPr>
          </a:p>
          <a:p>
            <a:pPr algn="l">
              <a:lnSpc>
                <a:spcPct val="90000"/>
              </a:lnSpc>
              <a:spcBef>
                <a:spcPct val="50000"/>
              </a:spcBef>
            </a:pPr>
            <a:r>
              <a:rPr lang="fr-FR" altLang="fr-FR" sz="1600" dirty="0">
                <a:solidFill>
                  <a:srgbClr val="CC3300"/>
                </a:solidFill>
                <a:latin typeface="Arial" panose="020B0604020202020204" pitchFamily="34" charset="0"/>
                <a:cs typeface="Arial" panose="020B0604020202020204" pitchFamily="34" charset="0"/>
              </a:rPr>
              <a:t>Frais financier (intérêt)	</a:t>
            </a:r>
            <a:r>
              <a:rPr lang="fr-FR" altLang="fr-FR" sz="1600" b="1" dirty="0">
                <a:solidFill>
                  <a:srgbClr val="CC3300"/>
                </a:solidFill>
                <a:latin typeface="Arial" panose="020B0604020202020204" pitchFamily="34" charset="0"/>
                <a:cs typeface="Arial" panose="020B0604020202020204" pitchFamily="34" charset="0"/>
              </a:rPr>
              <a:t>	  0</a:t>
            </a:r>
            <a:endParaRPr lang="fr-FR" altLang="fr-FR" sz="1600" dirty="0">
              <a:solidFill>
                <a:srgbClr val="CC3300"/>
              </a:solidFill>
              <a:latin typeface="Arial" panose="020B0604020202020204" pitchFamily="34" charset="0"/>
              <a:cs typeface="Arial" panose="020B0604020202020204" pitchFamily="34" charset="0"/>
            </a:endParaRPr>
          </a:p>
          <a:p>
            <a:pPr algn="l">
              <a:lnSpc>
                <a:spcPct val="90000"/>
              </a:lnSpc>
              <a:spcBef>
                <a:spcPct val="50000"/>
              </a:spcBef>
            </a:pPr>
            <a:r>
              <a:rPr lang="fr-FR" altLang="fr-FR" sz="1600" dirty="0">
                <a:solidFill>
                  <a:srgbClr val="CC3300"/>
                </a:solidFill>
                <a:latin typeface="Arial" panose="020B0604020202020204" pitchFamily="34" charset="0"/>
                <a:cs typeface="Arial" panose="020B0604020202020204" pitchFamily="34" charset="0"/>
              </a:rPr>
              <a:t>Stocks perdus		</a:t>
            </a:r>
            <a:r>
              <a:rPr lang="fr-FR" altLang="fr-FR" sz="1600" b="1" dirty="0">
                <a:solidFill>
                  <a:srgbClr val="CC3300"/>
                </a:solidFill>
                <a:latin typeface="Arial" panose="020B0604020202020204" pitchFamily="34" charset="0"/>
                <a:cs typeface="Arial" panose="020B0604020202020204" pitchFamily="34" charset="0"/>
              </a:rPr>
              <a:t>	  0</a:t>
            </a:r>
            <a:endParaRPr lang="fr-FR" altLang="fr-FR" sz="1600" dirty="0">
              <a:solidFill>
                <a:srgbClr val="CC3300"/>
              </a:solidFill>
              <a:latin typeface="Arial" panose="020B0604020202020204" pitchFamily="34" charset="0"/>
              <a:cs typeface="Arial" panose="020B0604020202020204" pitchFamily="34" charset="0"/>
            </a:endParaRPr>
          </a:p>
          <a:p>
            <a:pPr algn="l">
              <a:lnSpc>
                <a:spcPct val="90000"/>
              </a:lnSpc>
              <a:spcBef>
                <a:spcPct val="50000"/>
              </a:spcBef>
            </a:pPr>
            <a:r>
              <a:rPr lang="fr-FR" altLang="fr-FR" sz="1600" dirty="0">
                <a:solidFill>
                  <a:srgbClr val="CC3300"/>
                </a:solidFill>
                <a:latin typeface="Arial" panose="020B0604020202020204" pitchFamily="34" charset="0"/>
                <a:cs typeface="Arial" panose="020B0604020202020204" pitchFamily="34" charset="0"/>
              </a:rPr>
              <a:t>Bénéfice / perte (du jour)	</a:t>
            </a:r>
            <a:r>
              <a:rPr lang="fr-FR" altLang="fr-FR" sz="1600" b="1" dirty="0">
                <a:solidFill>
                  <a:srgbClr val="CC3300"/>
                </a:solidFill>
                <a:latin typeface="Arial" panose="020B0604020202020204" pitchFamily="34" charset="0"/>
                <a:cs typeface="Arial" panose="020B0604020202020204" pitchFamily="34" charset="0"/>
              </a:rPr>
              <a:t>	  6</a:t>
            </a:r>
            <a:endParaRPr lang="fr-FR" altLang="fr-FR" sz="1600" dirty="0">
              <a:solidFill>
                <a:srgbClr val="CC3300"/>
              </a:solidFill>
              <a:latin typeface="Arial" panose="020B0604020202020204" pitchFamily="34" charset="0"/>
              <a:cs typeface="Arial" panose="020B0604020202020204" pitchFamily="34" charset="0"/>
            </a:endParaRPr>
          </a:p>
        </p:txBody>
      </p:sp>
      <p:sp>
        <p:nvSpPr>
          <p:cNvPr id="147" name="Line 21">
            <a:extLst>
              <a:ext uri="{FF2B5EF4-FFF2-40B4-BE49-F238E27FC236}">
                <a16:creationId xmlns:a16="http://schemas.microsoft.com/office/drawing/2014/main" id="{25F1D4E0-1ED3-4DF1-8D81-49A0717DDF64}"/>
              </a:ext>
            </a:extLst>
          </p:cNvPr>
          <p:cNvSpPr>
            <a:spLocks noChangeShapeType="1"/>
          </p:cNvSpPr>
          <p:nvPr/>
        </p:nvSpPr>
        <p:spPr bwMode="auto">
          <a:xfrm>
            <a:off x="7884096" y="5658150"/>
            <a:ext cx="1143000" cy="0"/>
          </a:xfrm>
          <a:prstGeom prst="line">
            <a:avLst/>
          </a:prstGeom>
          <a:noFill/>
          <a:ln w="25400">
            <a:solidFill>
              <a:srgbClr val="CC3300"/>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541906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10023" y="548680"/>
            <a:ext cx="8325856" cy="461665"/>
          </a:xfrm>
          <a:prstGeom prst="rect">
            <a:avLst/>
          </a:prstGeom>
        </p:spPr>
        <p:txBody>
          <a:bodyPr wrap="square">
            <a:spAutoFit/>
          </a:bodyPr>
          <a:lstStyle/>
          <a:p>
            <a:pPr algn="r"/>
            <a:r>
              <a:rPr lang="fr-FR" sz="2400" b="1" dirty="0">
                <a:solidFill>
                  <a:srgbClr val="009900"/>
                </a:solidFill>
                <a:latin typeface="Arial" charset="0"/>
                <a:cs typeface="Arial" charset="0"/>
              </a:rPr>
              <a:t>Huitième jour (bis) : les investissement en production</a:t>
            </a:r>
          </a:p>
        </p:txBody>
      </p:sp>
      <p:sp>
        <p:nvSpPr>
          <p:cNvPr id="11" name="Text Box 6" descr="20%">
            <a:extLst>
              <a:ext uri="{FF2B5EF4-FFF2-40B4-BE49-F238E27FC236}">
                <a16:creationId xmlns:a16="http://schemas.microsoft.com/office/drawing/2014/main" id="{CF80246D-BC71-4FD6-9303-3A117C6E576B}"/>
              </a:ext>
            </a:extLst>
          </p:cNvPr>
          <p:cNvSpPr txBox="1">
            <a:spLocks noChangeArrowheads="1"/>
          </p:cNvSpPr>
          <p:nvPr/>
        </p:nvSpPr>
        <p:spPr bwMode="auto">
          <a:xfrm>
            <a:off x="107504" y="1524000"/>
            <a:ext cx="4343400" cy="338554"/>
          </a:xfrm>
          <a:prstGeom prst="rect">
            <a:avLst/>
          </a:prstGeom>
          <a:pattFill prst="pct20">
            <a:fgClr>
              <a:srgbClr val="336600"/>
            </a:fgClr>
            <a:bgClr>
              <a:srgbClr val="FFFFFF"/>
            </a:bgClr>
          </a:pattFill>
          <a:ln w="19050">
            <a:solidFill>
              <a:srgbClr val="0066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spcBef>
                <a:spcPct val="50000"/>
              </a:spcBef>
            </a:pPr>
            <a:r>
              <a:rPr lang="fr-FR" altLang="fr-FR" sz="1600" b="1">
                <a:solidFill>
                  <a:srgbClr val="336600"/>
                </a:solidFill>
                <a:latin typeface="Arial" panose="020B0604020202020204" pitchFamily="34" charset="0"/>
                <a:cs typeface="Arial" panose="020B0604020202020204" pitchFamily="34" charset="0"/>
              </a:rPr>
              <a:t>TABLEAU DE TRESORERIE</a:t>
            </a:r>
          </a:p>
        </p:txBody>
      </p:sp>
      <p:sp>
        <p:nvSpPr>
          <p:cNvPr id="12" name="Text Box 7">
            <a:extLst>
              <a:ext uri="{FF2B5EF4-FFF2-40B4-BE49-F238E27FC236}">
                <a16:creationId xmlns:a16="http://schemas.microsoft.com/office/drawing/2014/main" id="{D541160E-5852-452C-9E03-A3F29EAC8560}"/>
              </a:ext>
            </a:extLst>
          </p:cNvPr>
          <p:cNvSpPr txBox="1">
            <a:spLocks noChangeArrowheads="1"/>
          </p:cNvSpPr>
          <p:nvPr/>
        </p:nvSpPr>
        <p:spPr bwMode="auto">
          <a:xfrm>
            <a:off x="107504" y="1981200"/>
            <a:ext cx="4343400" cy="4446588"/>
          </a:xfrm>
          <a:prstGeom prst="rect">
            <a:avLst/>
          </a:prstGeom>
          <a:noFill/>
          <a:ln w="19050">
            <a:solidFill>
              <a:srgbClr val="0066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lnSpc>
                <a:spcPct val="90000"/>
              </a:lnSpc>
              <a:spcBef>
                <a:spcPct val="50000"/>
              </a:spcBef>
            </a:pPr>
            <a:r>
              <a:rPr lang="fr-FR" altLang="fr-FR" sz="1600" dirty="0">
                <a:solidFill>
                  <a:srgbClr val="336600"/>
                </a:solidFill>
                <a:latin typeface="Arial" panose="020B0604020202020204" pitchFamily="34" charset="0"/>
                <a:cs typeface="Arial" panose="020B0604020202020204" pitchFamily="34" charset="0"/>
              </a:rPr>
              <a:t>Disponibilités Début		</a:t>
            </a:r>
            <a:r>
              <a:rPr lang="fr-FR" altLang="fr-FR" sz="1600" b="1" dirty="0">
                <a:solidFill>
                  <a:srgbClr val="336600"/>
                </a:solidFill>
                <a:latin typeface="Arial" panose="020B0604020202020204" pitchFamily="34" charset="0"/>
                <a:cs typeface="Arial" panose="020B0604020202020204" pitchFamily="34" charset="0"/>
              </a:rPr>
              <a:t>	  3</a:t>
            </a:r>
            <a:endParaRPr lang="fr-FR" altLang="fr-FR" sz="1600" dirty="0">
              <a:solidFill>
                <a:srgbClr val="336600"/>
              </a:solidFill>
              <a:latin typeface="Arial" panose="020B0604020202020204" pitchFamily="34" charset="0"/>
              <a:cs typeface="Arial" panose="020B0604020202020204" pitchFamily="34" charset="0"/>
            </a:endParaRPr>
          </a:p>
          <a:p>
            <a:pPr algn="l">
              <a:lnSpc>
                <a:spcPct val="90000"/>
              </a:lnSpc>
              <a:spcBef>
                <a:spcPct val="50000"/>
              </a:spcBef>
            </a:pPr>
            <a:endParaRPr lang="fr-FR" altLang="fr-FR" sz="1600" dirty="0">
              <a:solidFill>
                <a:srgbClr val="336600"/>
              </a:solidFill>
              <a:latin typeface="Arial" panose="020B0604020202020204" pitchFamily="34" charset="0"/>
              <a:cs typeface="Arial" panose="020B0604020202020204" pitchFamily="34" charset="0"/>
            </a:endParaRPr>
          </a:p>
          <a:p>
            <a:pPr algn="l">
              <a:lnSpc>
                <a:spcPct val="90000"/>
              </a:lnSpc>
              <a:spcBef>
                <a:spcPct val="50000"/>
              </a:spcBef>
            </a:pPr>
            <a:r>
              <a:rPr lang="fr-FR" altLang="fr-FR" sz="1600" b="1" u="sng" dirty="0">
                <a:solidFill>
                  <a:srgbClr val="336600"/>
                </a:solidFill>
                <a:latin typeface="Arial" panose="020B0604020202020204" pitchFamily="34" charset="0"/>
                <a:cs typeface="Arial" panose="020B0604020202020204" pitchFamily="34" charset="0"/>
              </a:rPr>
              <a:t>ENTREES</a:t>
            </a:r>
          </a:p>
          <a:p>
            <a:pPr algn="l">
              <a:lnSpc>
                <a:spcPct val="90000"/>
              </a:lnSpc>
              <a:spcBef>
                <a:spcPct val="50000"/>
              </a:spcBef>
            </a:pPr>
            <a:r>
              <a:rPr lang="fr-FR" altLang="fr-FR" sz="1600" dirty="0">
                <a:solidFill>
                  <a:srgbClr val="336600"/>
                </a:solidFill>
                <a:latin typeface="Arial" panose="020B0604020202020204" pitchFamily="34" charset="0"/>
                <a:cs typeface="Arial" panose="020B0604020202020204" pitchFamily="34" charset="0"/>
              </a:rPr>
              <a:t>Apport en capital social		  </a:t>
            </a:r>
            <a:r>
              <a:rPr lang="fr-FR" altLang="fr-FR" sz="1600" b="1" dirty="0">
                <a:solidFill>
                  <a:srgbClr val="336600"/>
                </a:solidFill>
                <a:latin typeface="Arial" panose="020B0604020202020204" pitchFamily="34" charset="0"/>
                <a:cs typeface="Arial" panose="020B0604020202020204" pitchFamily="34" charset="0"/>
              </a:rPr>
              <a:t>0</a:t>
            </a:r>
            <a:endParaRPr lang="fr-FR" altLang="fr-FR" sz="1600" dirty="0">
              <a:solidFill>
                <a:srgbClr val="336600"/>
              </a:solidFill>
              <a:latin typeface="Arial" panose="020B0604020202020204" pitchFamily="34" charset="0"/>
              <a:cs typeface="Arial" panose="020B0604020202020204" pitchFamily="34" charset="0"/>
            </a:endParaRPr>
          </a:p>
          <a:p>
            <a:pPr algn="l">
              <a:lnSpc>
                <a:spcPct val="90000"/>
              </a:lnSpc>
              <a:spcBef>
                <a:spcPct val="50000"/>
              </a:spcBef>
            </a:pPr>
            <a:r>
              <a:rPr lang="fr-FR" altLang="fr-FR" sz="1600" dirty="0">
                <a:solidFill>
                  <a:srgbClr val="336600"/>
                </a:solidFill>
                <a:latin typeface="Arial" panose="020B0604020202020204" pitchFamily="34" charset="0"/>
                <a:cs typeface="Arial" panose="020B0604020202020204" pitchFamily="34" charset="0"/>
              </a:rPr>
              <a:t>Ventes au comptant			</a:t>
            </a:r>
            <a:r>
              <a:rPr lang="fr-FR" altLang="fr-FR" sz="1600" b="1" dirty="0">
                <a:solidFill>
                  <a:srgbClr val="336600"/>
                </a:solidFill>
                <a:latin typeface="Arial" panose="020B0604020202020204" pitchFamily="34" charset="0"/>
                <a:cs typeface="Arial" panose="020B0604020202020204" pitchFamily="34" charset="0"/>
              </a:rPr>
              <a:t>20</a:t>
            </a:r>
            <a:endParaRPr lang="fr-FR" altLang="fr-FR" sz="1600" dirty="0">
              <a:solidFill>
                <a:srgbClr val="336600"/>
              </a:solidFill>
              <a:latin typeface="Arial" panose="020B0604020202020204" pitchFamily="34" charset="0"/>
              <a:cs typeface="Arial" panose="020B0604020202020204" pitchFamily="34" charset="0"/>
            </a:endParaRPr>
          </a:p>
          <a:p>
            <a:pPr algn="l">
              <a:lnSpc>
                <a:spcPct val="90000"/>
              </a:lnSpc>
              <a:spcBef>
                <a:spcPct val="50000"/>
              </a:spcBef>
            </a:pPr>
            <a:r>
              <a:rPr lang="fr-FR" altLang="fr-FR" sz="1600" dirty="0">
                <a:solidFill>
                  <a:srgbClr val="336600"/>
                </a:solidFill>
                <a:latin typeface="Arial" panose="020B0604020202020204" pitchFamily="34" charset="0"/>
                <a:cs typeface="Arial" panose="020B0604020202020204" pitchFamily="34" charset="0"/>
              </a:rPr>
              <a:t>Recouvrement créances clients	</a:t>
            </a:r>
            <a:r>
              <a:rPr lang="fr-FR" altLang="fr-FR" sz="1600" b="1" dirty="0">
                <a:solidFill>
                  <a:srgbClr val="336600"/>
                </a:solidFill>
                <a:latin typeface="Arial" panose="020B0604020202020204" pitchFamily="34" charset="0"/>
                <a:cs typeface="Arial" panose="020B0604020202020204" pitchFamily="34" charset="0"/>
              </a:rPr>
              <a:t>30</a:t>
            </a:r>
            <a:endParaRPr lang="fr-FR" altLang="fr-FR" sz="1600" dirty="0">
              <a:solidFill>
                <a:srgbClr val="336600"/>
              </a:solidFill>
              <a:latin typeface="Arial" panose="020B0604020202020204" pitchFamily="34" charset="0"/>
              <a:cs typeface="Arial" panose="020B0604020202020204" pitchFamily="34" charset="0"/>
            </a:endParaRPr>
          </a:p>
          <a:p>
            <a:pPr algn="l">
              <a:lnSpc>
                <a:spcPct val="90000"/>
              </a:lnSpc>
              <a:spcBef>
                <a:spcPct val="50000"/>
              </a:spcBef>
            </a:pPr>
            <a:endParaRPr lang="fr-FR" altLang="fr-FR" sz="1600" dirty="0">
              <a:solidFill>
                <a:srgbClr val="336600"/>
              </a:solidFill>
              <a:latin typeface="Arial" panose="020B0604020202020204" pitchFamily="34" charset="0"/>
              <a:cs typeface="Arial" panose="020B0604020202020204" pitchFamily="34" charset="0"/>
            </a:endParaRPr>
          </a:p>
          <a:p>
            <a:pPr algn="l">
              <a:lnSpc>
                <a:spcPct val="90000"/>
              </a:lnSpc>
              <a:spcBef>
                <a:spcPct val="50000"/>
              </a:spcBef>
            </a:pPr>
            <a:r>
              <a:rPr lang="fr-FR" altLang="fr-FR" sz="1600" b="1" u="sng" dirty="0">
                <a:solidFill>
                  <a:srgbClr val="336600"/>
                </a:solidFill>
                <a:latin typeface="Arial" panose="020B0604020202020204" pitchFamily="34" charset="0"/>
                <a:cs typeface="Arial" panose="020B0604020202020204" pitchFamily="34" charset="0"/>
              </a:rPr>
              <a:t>SORTIES</a:t>
            </a:r>
            <a:endParaRPr lang="fr-FR" altLang="fr-FR" sz="1600" dirty="0">
              <a:solidFill>
                <a:srgbClr val="336600"/>
              </a:solidFill>
              <a:latin typeface="Arial" panose="020B0604020202020204" pitchFamily="34" charset="0"/>
              <a:cs typeface="Arial" panose="020B0604020202020204" pitchFamily="34" charset="0"/>
            </a:endParaRPr>
          </a:p>
          <a:p>
            <a:pPr algn="l">
              <a:lnSpc>
                <a:spcPct val="90000"/>
              </a:lnSpc>
              <a:spcBef>
                <a:spcPct val="50000"/>
              </a:spcBef>
            </a:pPr>
            <a:r>
              <a:rPr lang="fr-FR" altLang="fr-FR" sz="1600" dirty="0">
                <a:solidFill>
                  <a:srgbClr val="336600"/>
                </a:solidFill>
                <a:latin typeface="Arial" panose="020B0604020202020204" pitchFamily="34" charset="0"/>
                <a:cs typeface="Arial" panose="020B0604020202020204" pitchFamily="34" charset="0"/>
              </a:rPr>
              <a:t>Matières &amp; main-d’œuvre		</a:t>
            </a:r>
            <a:r>
              <a:rPr lang="fr-FR" altLang="fr-FR" sz="1600" b="1" dirty="0">
                <a:solidFill>
                  <a:srgbClr val="336600"/>
                </a:solidFill>
                <a:latin typeface="Arial" panose="020B0604020202020204" pitchFamily="34" charset="0"/>
                <a:cs typeface="Arial" panose="020B0604020202020204" pitchFamily="34" charset="0"/>
              </a:rPr>
              <a:t>20</a:t>
            </a:r>
            <a:endParaRPr lang="fr-FR" altLang="fr-FR" sz="1600" dirty="0">
              <a:solidFill>
                <a:srgbClr val="336600"/>
              </a:solidFill>
              <a:latin typeface="Arial" panose="020B0604020202020204" pitchFamily="34" charset="0"/>
              <a:cs typeface="Arial" panose="020B0604020202020204" pitchFamily="34" charset="0"/>
            </a:endParaRPr>
          </a:p>
          <a:p>
            <a:pPr algn="l">
              <a:lnSpc>
                <a:spcPct val="90000"/>
              </a:lnSpc>
              <a:spcBef>
                <a:spcPct val="50000"/>
              </a:spcBef>
            </a:pPr>
            <a:r>
              <a:rPr lang="fr-FR" altLang="fr-FR" sz="1600" dirty="0">
                <a:solidFill>
                  <a:srgbClr val="336600"/>
                </a:solidFill>
                <a:latin typeface="Arial" panose="020B0604020202020204" pitchFamily="34" charset="0"/>
                <a:cs typeface="Arial" panose="020B0604020202020204" pitchFamily="34" charset="0"/>
              </a:rPr>
              <a:t>Loyer				</a:t>
            </a:r>
            <a:r>
              <a:rPr lang="fr-FR" altLang="fr-FR" sz="1600" b="1" dirty="0">
                <a:solidFill>
                  <a:srgbClr val="336600"/>
                </a:solidFill>
                <a:latin typeface="Arial" panose="020B0604020202020204" pitchFamily="34" charset="0"/>
                <a:cs typeface="Arial" panose="020B0604020202020204" pitchFamily="34" charset="0"/>
              </a:rPr>
              <a:t>10</a:t>
            </a:r>
            <a:endParaRPr lang="fr-FR" altLang="fr-FR" sz="1600" dirty="0">
              <a:solidFill>
                <a:srgbClr val="336600"/>
              </a:solidFill>
              <a:latin typeface="Arial" panose="020B0604020202020204" pitchFamily="34" charset="0"/>
              <a:cs typeface="Arial" panose="020B0604020202020204" pitchFamily="34" charset="0"/>
            </a:endParaRPr>
          </a:p>
          <a:p>
            <a:pPr algn="l">
              <a:lnSpc>
                <a:spcPct val="90000"/>
              </a:lnSpc>
              <a:spcBef>
                <a:spcPct val="50000"/>
              </a:spcBef>
            </a:pPr>
            <a:r>
              <a:rPr lang="fr-FR" altLang="fr-FR" sz="1600" dirty="0">
                <a:solidFill>
                  <a:srgbClr val="336600"/>
                </a:solidFill>
                <a:latin typeface="Arial" panose="020B0604020202020204" pitchFamily="34" charset="0"/>
                <a:cs typeface="Arial" panose="020B0604020202020204" pitchFamily="34" charset="0"/>
              </a:rPr>
              <a:t>Intérêts payés		</a:t>
            </a:r>
            <a:r>
              <a:rPr lang="fr-FR" altLang="fr-FR" sz="1600" b="1" dirty="0">
                <a:solidFill>
                  <a:srgbClr val="336600"/>
                </a:solidFill>
                <a:latin typeface="Arial" panose="020B0604020202020204" pitchFamily="34" charset="0"/>
                <a:cs typeface="Arial" panose="020B0604020202020204" pitchFamily="34" charset="0"/>
              </a:rPr>
              <a:t>	  0</a:t>
            </a:r>
            <a:endParaRPr lang="fr-FR" altLang="fr-FR" sz="1600" dirty="0">
              <a:solidFill>
                <a:srgbClr val="336600"/>
              </a:solidFill>
              <a:latin typeface="Arial" panose="020B0604020202020204" pitchFamily="34" charset="0"/>
              <a:cs typeface="Arial" panose="020B0604020202020204" pitchFamily="34" charset="0"/>
            </a:endParaRPr>
          </a:p>
          <a:p>
            <a:pPr algn="l">
              <a:lnSpc>
                <a:spcPct val="90000"/>
              </a:lnSpc>
              <a:spcBef>
                <a:spcPct val="50000"/>
              </a:spcBef>
            </a:pPr>
            <a:r>
              <a:rPr lang="fr-FR" altLang="fr-FR" sz="1600" dirty="0">
                <a:solidFill>
                  <a:srgbClr val="336600"/>
                </a:solidFill>
                <a:latin typeface="Arial" panose="020B0604020202020204" pitchFamily="34" charset="0"/>
                <a:cs typeface="Arial" panose="020B0604020202020204" pitchFamily="34" charset="0"/>
              </a:rPr>
              <a:t>Remboursement emprunt	</a:t>
            </a:r>
            <a:r>
              <a:rPr lang="fr-FR" altLang="fr-FR" sz="1600" b="1" dirty="0">
                <a:solidFill>
                  <a:srgbClr val="336600"/>
                </a:solidFill>
                <a:latin typeface="Arial" panose="020B0604020202020204" pitchFamily="34" charset="0"/>
                <a:cs typeface="Arial" panose="020B0604020202020204" pitchFamily="34" charset="0"/>
              </a:rPr>
              <a:t>	  0</a:t>
            </a:r>
            <a:endParaRPr lang="fr-FR" altLang="fr-FR" sz="1600" dirty="0">
              <a:solidFill>
                <a:srgbClr val="336600"/>
              </a:solidFill>
              <a:latin typeface="Arial" panose="020B0604020202020204" pitchFamily="34" charset="0"/>
              <a:cs typeface="Arial" panose="020B0604020202020204" pitchFamily="34" charset="0"/>
            </a:endParaRPr>
          </a:p>
          <a:p>
            <a:pPr algn="l">
              <a:lnSpc>
                <a:spcPct val="90000"/>
              </a:lnSpc>
              <a:spcBef>
                <a:spcPct val="50000"/>
              </a:spcBef>
            </a:pPr>
            <a:r>
              <a:rPr lang="fr-FR" altLang="fr-FR" sz="1600" dirty="0">
                <a:solidFill>
                  <a:srgbClr val="336600"/>
                </a:solidFill>
                <a:latin typeface="Arial" panose="020B0604020202020204" pitchFamily="34" charset="0"/>
                <a:cs typeface="Arial" panose="020B0604020202020204" pitchFamily="34" charset="0"/>
              </a:rPr>
              <a:t>Disponibilités Fin			</a:t>
            </a:r>
            <a:r>
              <a:rPr lang="fr-FR" altLang="fr-FR" sz="1600" b="1" dirty="0">
                <a:solidFill>
                  <a:srgbClr val="336600"/>
                </a:solidFill>
                <a:latin typeface="Arial" panose="020B0604020202020204" pitchFamily="34" charset="0"/>
                <a:cs typeface="Arial" panose="020B0604020202020204" pitchFamily="34" charset="0"/>
              </a:rPr>
              <a:t>23</a:t>
            </a:r>
            <a:endParaRPr lang="fr-FR" altLang="fr-FR" sz="1600" dirty="0">
              <a:solidFill>
                <a:srgbClr val="336600"/>
              </a:solidFill>
              <a:latin typeface="Arial" panose="020B0604020202020204" pitchFamily="34" charset="0"/>
              <a:cs typeface="Arial" panose="020B0604020202020204" pitchFamily="34" charset="0"/>
            </a:endParaRPr>
          </a:p>
        </p:txBody>
      </p:sp>
      <p:sp>
        <p:nvSpPr>
          <p:cNvPr id="13" name="Text Box 8" descr="20%">
            <a:extLst>
              <a:ext uri="{FF2B5EF4-FFF2-40B4-BE49-F238E27FC236}">
                <a16:creationId xmlns:a16="http://schemas.microsoft.com/office/drawing/2014/main" id="{2120114F-BEE3-4C66-A63C-3EA81B63FA58}"/>
              </a:ext>
            </a:extLst>
          </p:cNvPr>
          <p:cNvSpPr txBox="1">
            <a:spLocks noChangeArrowheads="1"/>
          </p:cNvSpPr>
          <p:nvPr/>
        </p:nvSpPr>
        <p:spPr bwMode="auto">
          <a:xfrm>
            <a:off x="4693096" y="1556792"/>
            <a:ext cx="4343400" cy="313932"/>
          </a:xfrm>
          <a:prstGeom prst="rect">
            <a:avLst/>
          </a:prstGeom>
          <a:pattFill prst="pct20">
            <a:fgClr>
              <a:srgbClr val="000099"/>
            </a:fgClr>
            <a:bgClr>
              <a:srgbClr val="FFFFFF"/>
            </a:bgClr>
          </a:pattFill>
          <a:ln w="19050">
            <a:solidFill>
              <a:srgbClr val="000099"/>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lnSpc>
                <a:spcPct val="90000"/>
              </a:lnSpc>
              <a:spcBef>
                <a:spcPct val="50000"/>
              </a:spcBef>
            </a:pPr>
            <a:r>
              <a:rPr lang="fr-FR" altLang="fr-FR" sz="1600" b="1">
                <a:solidFill>
                  <a:srgbClr val="000099"/>
                </a:solidFill>
                <a:latin typeface="Arial" panose="020B0604020202020204" pitchFamily="34" charset="0"/>
                <a:cs typeface="Arial" panose="020B0604020202020204" pitchFamily="34" charset="0"/>
              </a:rPr>
              <a:t>BILAN</a:t>
            </a:r>
          </a:p>
        </p:txBody>
      </p:sp>
      <p:sp>
        <p:nvSpPr>
          <p:cNvPr id="14" name="Text Box 9">
            <a:extLst>
              <a:ext uri="{FF2B5EF4-FFF2-40B4-BE49-F238E27FC236}">
                <a16:creationId xmlns:a16="http://schemas.microsoft.com/office/drawing/2014/main" id="{7AE5E3E3-FE97-4570-B690-8221AA3CA2DF}"/>
              </a:ext>
            </a:extLst>
          </p:cNvPr>
          <p:cNvSpPr txBox="1">
            <a:spLocks noChangeArrowheads="1"/>
          </p:cNvSpPr>
          <p:nvPr/>
        </p:nvSpPr>
        <p:spPr bwMode="auto">
          <a:xfrm>
            <a:off x="4693096" y="1937792"/>
            <a:ext cx="4343400" cy="4433888"/>
          </a:xfrm>
          <a:prstGeom prst="rect">
            <a:avLst/>
          </a:prstGeom>
          <a:noFill/>
          <a:ln w="19050">
            <a:solidFill>
              <a:srgbClr val="000099"/>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lnSpc>
                <a:spcPct val="80000"/>
              </a:lnSpc>
              <a:spcBef>
                <a:spcPct val="50000"/>
              </a:spcBef>
            </a:pPr>
            <a:r>
              <a:rPr lang="fr-FR" altLang="fr-FR" sz="1600" b="1" u="sng">
                <a:solidFill>
                  <a:srgbClr val="000099"/>
                </a:solidFill>
                <a:latin typeface="Arial" panose="020B0604020202020204" pitchFamily="34" charset="0"/>
                <a:cs typeface="Arial" panose="020B0604020202020204" pitchFamily="34" charset="0"/>
              </a:rPr>
              <a:t>ACTIF</a:t>
            </a:r>
          </a:p>
          <a:p>
            <a:pPr algn="l">
              <a:lnSpc>
                <a:spcPct val="80000"/>
              </a:lnSpc>
              <a:spcBef>
                <a:spcPct val="50000"/>
              </a:spcBef>
            </a:pPr>
            <a:r>
              <a:rPr lang="fr-FR" altLang="fr-FR" sz="1600">
                <a:solidFill>
                  <a:srgbClr val="000099"/>
                </a:solidFill>
                <a:latin typeface="Arial" panose="020B0604020202020204" pitchFamily="34" charset="0"/>
                <a:cs typeface="Arial" panose="020B0604020202020204" pitchFamily="34" charset="0"/>
              </a:rPr>
              <a:t>   Immobilisations brutes          	</a:t>
            </a:r>
            <a:r>
              <a:rPr lang="fr-FR" altLang="fr-FR" sz="1600" b="1">
                <a:solidFill>
                  <a:srgbClr val="000099"/>
                </a:solidFill>
                <a:latin typeface="Arial" panose="020B0604020202020204" pitchFamily="34" charset="0"/>
                <a:cs typeface="Arial" panose="020B0604020202020204" pitchFamily="34" charset="0"/>
              </a:rPr>
              <a:t>150</a:t>
            </a:r>
            <a:endParaRPr lang="fr-FR" altLang="fr-FR" sz="1600">
              <a:solidFill>
                <a:srgbClr val="000099"/>
              </a:solidFill>
              <a:latin typeface="Arial" panose="020B0604020202020204" pitchFamily="34" charset="0"/>
              <a:cs typeface="Arial" panose="020B0604020202020204" pitchFamily="34" charset="0"/>
            </a:endParaRPr>
          </a:p>
          <a:p>
            <a:pPr algn="l">
              <a:lnSpc>
                <a:spcPct val="80000"/>
              </a:lnSpc>
              <a:spcBef>
                <a:spcPct val="50000"/>
              </a:spcBef>
            </a:pPr>
            <a:r>
              <a:rPr lang="fr-FR" altLang="fr-FR" sz="1600">
                <a:solidFill>
                  <a:srgbClr val="000099"/>
                </a:solidFill>
                <a:latin typeface="Arial" panose="020B0604020202020204" pitchFamily="34" charset="0"/>
                <a:cs typeface="Arial" panose="020B0604020202020204" pitchFamily="34" charset="0"/>
              </a:rPr>
              <a:t>   Amortissements cumulés		  </a:t>
            </a:r>
            <a:r>
              <a:rPr lang="fr-FR" altLang="fr-FR" sz="1600" b="1">
                <a:solidFill>
                  <a:srgbClr val="000099"/>
                </a:solidFill>
                <a:latin typeface="Arial" panose="020B0604020202020204" pitchFamily="34" charset="0"/>
                <a:cs typeface="Arial" panose="020B0604020202020204" pitchFamily="34" charset="0"/>
              </a:rPr>
              <a:t>10</a:t>
            </a:r>
            <a:endParaRPr lang="fr-FR" altLang="fr-FR" sz="1600">
              <a:solidFill>
                <a:srgbClr val="000099"/>
              </a:solidFill>
              <a:latin typeface="Arial" panose="020B0604020202020204" pitchFamily="34" charset="0"/>
              <a:cs typeface="Arial" panose="020B0604020202020204" pitchFamily="34" charset="0"/>
            </a:endParaRPr>
          </a:p>
          <a:p>
            <a:pPr algn="l">
              <a:lnSpc>
                <a:spcPct val="80000"/>
              </a:lnSpc>
              <a:spcBef>
                <a:spcPct val="50000"/>
              </a:spcBef>
            </a:pPr>
            <a:r>
              <a:rPr lang="fr-FR" altLang="fr-FR" sz="1600">
                <a:solidFill>
                  <a:srgbClr val="000099"/>
                </a:solidFill>
                <a:latin typeface="Arial" panose="020B0604020202020204" pitchFamily="34" charset="0"/>
                <a:cs typeface="Arial" panose="020B0604020202020204" pitchFamily="34" charset="0"/>
              </a:rPr>
              <a:t>   Immobilisations nettes		</a:t>
            </a:r>
            <a:r>
              <a:rPr lang="fr-FR" altLang="fr-FR" sz="1600" b="1">
                <a:solidFill>
                  <a:srgbClr val="000099"/>
                </a:solidFill>
                <a:latin typeface="Arial" panose="020B0604020202020204" pitchFamily="34" charset="0"/>
                <a:cs typeface="Arial" panose="020B0604020202020204" pitchFamily="34" charset="0"/>
              </a:rPr>
              <a:t>140</a:t>
            </a:r>
            <a:endParaRPr lang="fr-FR" altLang="fr-FR" sz="1600">
              <a:solidFill>
                <a:srgbClr val="000099"/>
              </a:solidFill>
              <a:latin typeface="Arial" panose="020B0604020202020204" pitchFamily="34" charset="0"/>
              <a:cs typeface="Arial" panose="020B0604020202020204" pitchFamily="34" charset="0"/>
            </a:endParaRPr>
          </a:p>
          <a:p>
            <a:pPr algn="l">
              <a:lnSpc>
                <a:spcPct val="80000"/>
              </a:lnSpc>
              <a:spcBef>
                <a:spcPct val="50000"/>
              </a:spcBef>
            </a:pPr>
            <a:r>
              <a:rPr lang="fr-FR" altLang="fr-FR" sz="1600">
                <a:solidFill>
                  <a:srgbClr val="000099"/>
                </a:solidFill>
                <a:latin typeface="Arial" panose="020B0604020202020204" pitchFamily="34" charset="0"/>
                <a:cs typeface="Arial" panose="020B0604020202020204" pitchFamily="34" charset="0"/>
              </a:rPr>
              <a:t>   Stocks			</a:t>
            </a:r>
            <a:r>
              <a:rPr lang="fr-FR" altLang="fr-FR" sz="1600" b="1">
                <a:solidFill>
                  <a:srgbClr val="000099"/>
                </a:solidFill>
                <a:latin typeface="Arial" panose="020B0604020202020204" pitchFamily="34" charset="0"/>
                <a:cs typeface="Arial" panose="020B0604020202020204" pitchFamily="34" charset="0"/>
              </a:rPr>
              <a:t>	    6</a:t>
            </a:r>
            <a:endParaRPr lang="fr-FR" altLang="fr-FR" sz="1600">
              <a:solidFill>
                <a:srgbClr val="000099"/>
              </a:solidFill>
              <a:latin typeface="Arial" panose="020B0604020202020204" pitchFamily="34" charset="0"/>
              <a:cs typeface="Arial" panose="020B0604020202020204" pitchFamily="34" charset="0"/>
            </a:endParaRPr>
          </a:p>
          <a:p>
            <a:pPr algn="l">
              <a:lnSpc>
                <a:spcPct val="80000"/>
              </a:lnSpc>
              <a:spcBef>
                <a:spcPct val="50000"/>
              </a:spcBef>
            </a:pPr>
            <a:r>
              <a:rPr lang="fr-FR" altLang="fr-FR" sz="1600">
                <a:solidFill>
                  <a:srgbClr val="000099"/>
                </a:solidFill>
                <a:latin typeface="Arial" panose="020B0604020202020204" pitchFamily="34" charset="0"/>
                <a:cs typeface="Arial" panose="020B0604020202020204" pitchFamily="34" charset="0"/>
              </a:rPr>
              <a:t>   Créances clients		  	  </a:t>
            </a:r>
            <a:r>
              <a:rPr lang="fr-FR" altLang="fr-FR" sz="1600" b="1">
                <a:solidFill>
                  <a:srgbClr val="000099"/>
                </a:solidFill>
                <a:latin typeface="Arial" panose="020B0604020202020204" pitchFamily="34" charset="0"/>
                <a:cs typeface="Arial" panose="020B0604020202020204" pitchFamily="34" charset="0"/>
              </a:rPr>
              <a:t>20</a:t>
            </a:r>
            <a:endParaRPr lang="fr-FR" altLang="fr-FR" sz="1600">
              <a:solidFill>
                <a:srgbClr val="000099"/>
              </a:solidFill>
              <a:latin typeface="Arial" panose="020B0604020202020204" pitchFamily="34" charset="0"/>
              <a:cs typeface="Arial" panose="020B0604020202020204" pitchFamily="34" charset="0"/>
            </a:endParaRPr>
          </a:p>
          <a:p>
            <a:pPr algn="l">
              <a:lnSpc>
                <a:spcPct val="80000"/>
              </a:lnSpc>
              <a:spcBef>
                <a:spcPct val="50000"/>
              </a:spcBef>
            </a:pPr>
            <a:r>
              <a:rPr lang="fr-FR" altLang="fr-FR" sz="1600">
                <a:solidFill>
                  <a:srgbClr val="000099"/>
                </a:solidFill>
                <a:latin typeface="Arial" panose="020B0604020202020204" pitchFamily="34" charset="0"/>
                <a:cs typeface="Arial" panose="020B0604020202020204" pitchFamily="34" charset="0"/>
              </a:rPr>
              <a:t>   Disponibilités			  </a:t>
            </a:r>
            <a:r>
              <a:rPr lang="fr-FR" altLang="fr-FR" sz="1600" b="1">
                <a:solidFill>
                  <a:srgbClr val="000099"/>
                </a:solidFill>
                <a:latin typeface="Arial" panose="020B0604020202020204" pitchFamily="34" charset="0"/>
                <a:cs typeface="Arial" panose="020B0604020202020204" pitchFamily="34" charset="0"/>
              </a:rPr>
              <a:t>23</a:t>
            </a:r>
            <a:endParaRPr lang="fr-FR" altLang="fr-FR" sz="1600">
              <a:solidFill>
                <a:srgbClr val="000099"/>
              </a:solidFill>
              <a:latin typeface="Arial" panose="020B0604020202020204" pitchFamily="34" charset="0"/>
              <a:cs typeface="Arial" panose="020B0604020202020204" pitchFamily="34" charset="0"/>
            </a:endParaRPr>
          </a:p>
          <a:p>
            <a:pPr algn="l">
              <a:lnSpc>
                <a:spcPct val="80000"/>
              </a:lnSpc>
              <a:spcBef>
                <a:spcPct val="50000"/>
              </a:spcBef>
            </a:pPr>
            <a:r>
              <a:rPr lang="fr-FR" altLang="fr-FR" sz="1600">
                <a:solidFill>
                  <a:srgbClr val="000099"/>
                </a:solidFill>
                <a:latin typeface="Arial" panose="020B0604020202020204" pitchFamily="34" charset="0"/>
                <a:cs typeface="Arial" panose="020B0604020202020204" pitchFamily="34" charset="0"/>
              </a:rPr>
              <a:t>   Actif total			</a:t>
            </a:r>
            <a:r>
              <a:rPr lang="fr-FR" altLang="fr-FR" sz="1600" b="1">
                <a:solidFill>
                  <a:srgbClr val="000099"/>
                </a:solidFill>
                <a:latin typeface="Arial" panose="020B0604020202020204" pitchFamily="34" charset="0"/>
                <a:cs typeface="Arial" panose="020B0604020202020204" pitchFamily="34" charset="0"/>
              </a:rPr>
              <a:t>189</a:t>
            </a:r>
            <a:endParaRPr lang="fr-FR" altLang="fr-FR" sz="1600">
              <a:solidFill>
                <a:srgbClr val="000099"/>
              </a:solidFill>
              <a:latin typeface="Arial" panose="020B0604020202020204" pitchFamily="34" charset="0"/>
              <a:cs typeface="Arial" panose="020B0604020202020204" pitchFamily="34" charset="0"/>
            </a:endParaRPr>
          </a:p>
          <a:p>
            <a:pPr algn="l">
              <a:lnSpc>
                <a:spcPct val="80000"/>
              </a:lnSpc>
              <a:spcBef>
                <a:spcPct val="50000"/>
              </a:spcBef>
            </a:pPr>
            <a:r>
              <a:rPr lang="fr-FR" altLang="fr-FR" sz="1600" b="1" u="sng">
                <a:solidFill>
                  <a:srgbClr val="000099"/>
                </a:solidFill>
                <a:latin typeface="Arial" panose="020B0604020202020204" pitchFamily="34" charset="0"/>
                <a:cs typeface="Arial" panose="020B0604020202020204" pitchFamily="34" charset="0"/>
              </a:rPr>
              <a:t>PASSIF</a:t>
            </a:r>
            <a:endParaRPr lang="fr-FR" altLang="fr-FR" sz="1600">
              <a:solidFill>
                <a:srgbClr val="000099"/>
              </a:solidFill>
              <a:latin typeface="Arial" panose="020B0604020202020204" pitchFamily="34" charset="0"/>
              <a:cs typeface="Arial" panose="020B0604020202020204" pitchFamily="34" charset="0"/>
            </a:endParaRPr>
          </a:p>
          <a:p>
            <a:pPr algn="l">
              <a:lnSpc>
                <a:spcPct val="80000"/>
              </a:lnSpc>
              <a:spcBef>
                <a:spcPct val="50000"/>
              </a:spcBef>
            </a:pPr>
            <a:r>
              <a:rPr lang="fr-FR" altLang="fr-FR" sz="1600">
                <a:solidFill>
                  <a:srgbClr val="000099"/>
                </a:solidFill>
                <a:latin typeface="Arial" panose="020B0604020202020204" pitchFamily="34" charset="0"/>
                <a:cs typeface="Arial" panose="020B0604020202020204" pitchFamily="34" charset="0"/>
              </a:rPr>
              <a:t>   Capital social			  </a:t>
            </a:r>
            <a:r>
              <a:rPr lang="fr-FR" altLang="fr-FR" sz="1600" b="1">
                <a:solidFill>
                  <a:srgbClr val="000099"/>
                </a:solidFill>
                <a:latin typeface="Arial" panose="020B0604020202020204" pitchFamily="34" charset="0"/>
                <a:cs typeface="Arial" panose="020B0604020202020204" pitchFamily="34" charset="0"/>
              </a:rPr>
              <a:t>16</a:t>
            </a:r>
            <a:endParaRPr lang="fr-FR" altLang="fr-FR" sz="1600">
              <a:solidFill>
                <a:srgbClr val="000099"/>
              </a:solidFill>
              <a:latin typeface="Arial" panose="020B0604020202020204" pitchFamily="34" charset="0"/>
              <a:cs typeface="Arial" panose="020B0604020202020204" pitchFamily="34" charset="0"/>
            </a:endParaRPr>
          </a:p>
          <a:p>
            <a:pPr algn="l">
              <a:lnSpc>
                <a:spcPct val="80000"/>
              </a:lnSpc>
              <a:spcBef>
                <a:spcPct val="50000"/>
              </a:spcBef>
            </a:pPr>
            <a:r>
              <a:rPr lang="fr-FR" altLang="fr-FR" sz="1600">
                <a:solidFill>
                  <a:srgbClr val="000099"/>
                </a:solidFill>
                <a:latin typeface="Arial" panose="020B0604020202020204" pitchFamily="34" charset="0"/>
                <a:cs typeface="Arial" panose="020B0604020202020204" pitchFamily="34" charset="0"/>
              </a:rPr>
              <a:t>   Réserves			  </a:t>
            </a:r>
            <a:r>
              <a:rPr lang="fr-FR" altLang="fr-FR" sz="1600" b="1">
                <a:solidFill>
                  <a:srgbClr val="000099"/>
                </a:solidFill>
                <a:latin typeface="Arial" panose="020B0604020202020204" pitchFamily="34" charset="0"/>
                <a:cs typeface="Arial" panose="020B0604020202020204" pitchFamily="34" charset="0"/>
              </a:rPr>
              <a:t>17</a:t>
            </a:r>
            <a:endParaRPr lang="fr-FR" altLang="fr-FR" sz="1600">
              <a:solidFill>
                <a:srgbClr val="000099"/>
              </a:solidFill>
              <a:latin typeface="Arial" panose="020B0604020202020204" pitchFamily="34" charset="0"/>
              <a:cs typeface="Arial" panose="020B0604020202020204" pitchFamily="34" charset="0"/>
            </a:endParaRPr>
          </a:p>
          <a:p>
            <a:pPr algn="l">
              <a:lnSpc>
                <a:spcPct val="80000"/>
              </a:lnSpc>
              <a:spcBef>
                <a:spcPct val="50000"/>
              </a:spcBef>
            </a:pPr>
            <a:r>
              <a:rPr lang="fr-FR" altLang="fr-FR" sz="1600">
                <a:solidFill>
                  <a:srgbClr val="000099"/>
                </a:solidFill>
                <a:latin typeface="Arial" panose="020B0604020202020204" pitchFamily="34" charset="0"/>
                <a:cs typeface="Arial" panose="020B0604020202020204" pitchFamily="34" charset="0"/>
              </a:rPr>
              <a:t>   Bénéfice / perte (du jour)	</a:t>
            </a:r>
            <a:r>
              <a:rPr lang="fr-FR" altLang="fr-FR" sz="1600" b="1">
                <a:solidFill>
                  <a:srgbClr val="000099"/>
                </a:solidFill>
                <a:latin typeface="Arial" panose="020B0604020202020204" pitchFamily="34" charset="0"/>
                <a:cs typeface="Arial" panose="020B0604020202020204" pitchFamily="34" charset="0"/>
              </a:rPr>
              <a:t>	    6</a:t>
            </a:r>
            <a:endParaRPr lang="fr-FR" altLang="fr-FR" sz="1600">
              <a:solidFill>
                <a:srgbClr val="000099"/>
              </a:solidFill>
              <a:latin typeface="Arial" panose="020B0604020202020204" pitchFamily="34" charset="0"/>
              <a:cs typeface="Arial" panose="020B0604020202020204" pitchFamily="34" charset="0"/>
            </a:endParaRPr>
          </a:p>
          <a:p>
            <a:pPr algn="l">
              <a:lnSpc>
                <a:spcPct val="80000"/>
              </a:lnSpc>
              <a:spcBef>
                <a:spcPct val="50000"/>
              </a:spcBef>
            </a:pPr>
            <a:r>
              <a:rPr lang="fr-FR" altLang="fr-FR" sz="1600">
                <a:solidFill>
                  <a:srgbClr val="000099"/>
                </a:solidFill>
                <a:latin typeface="Arial" panose="020B0604020202020204" pitchFamily="34" charset="0"/>
                <a:cs typeface="Arial" panose="020B0604020202020204" pitchFamily="34" charset="0"/>
              </a:rPr>
              <a:t>   Crédit fournisseur équipement	</a:t>
            </a:r>
            <a:r>
              <a:rPr lang="fr-FR" altLang="fr-FR" sz="1600" b="1">
                <a:solidFill>
                  <a:srgbClr val="000099"/>
                </a:solidFill>
                <a:latin typeface="Arial" panose="020B0604020202020204" pitchFamily="34" charset="0"/>
                <a:cs typeface="Arial" panose="020B0604020202020204" pitchFamily="34" charset="0"/>
              </a:rPr>
              <a:t>150</a:t>
            </a:r>
            <a:endParaRPr lang="fr-FR" altLang="fr-FR" sz="1600">
              <a:solidFill>
                <a:srgbClr val="000099"/>
              </a:solidFill>
              <a:latin typeface="Arial" panose="020B0604020202020204" pitchFamily="34" charset="0"/>
              <a:cs typeface="Arial" panose="020B0604020202020204" pitchFamily="34" charset="0"/>
            </a:endParaRPr>
          </a:p>
          <a:p>
            <a:pPr algn="l">
              <a:lnSpc>
                <a:spcPct val="80000"/>
              </a:lnSpc>
              <a:spcBef>
                <a:spcPct val="50000"/>
              </a:spcBef>
            </a:pPr>
            <a:r>
              <a:rPr lang="fr-FR" altLang="fr-FR" sz="1600">
                <a:solidFill>
                  <a:srgbClr val="000099"/>
                </a:solidFill>
                <a:latin typeface="Arial" panose="020B0604020202020204" pitchFamily="34" charset="0"/>
                <a:cs typeface="Arial" panose="020B0604020202020204" pitchFamily="34" charset="0"/>
              </a:rPr>
              <a:t>   Passif total			</a:t>
            </a:r>
            <a:r>
              <a:rPr lang="fr-FR" altLang="fr-FR" sz="1600" b="1">
                <a:solidFill>
                  <a:srgbClr val="000099"/>
                </a:solidFill>
                <a:latin typeface="Arial" panose="020B0604020202020204" pitchFamily="34" charset="0"/>
                <a:cs typeface="Arial" panose="020B0604020202020204" pitchFamily="34" charset="0"/>
              </a:rPr>
              <a:t>189</a:t>
            </a:r>
            <a:endParaRPr lang="fr-FR" altLang="fr-FR" sz="1600">
              <a:solidFill>
                <a:srgbClr val="000099"/>
              </a:solidFill>
              <a:latin typeface="Arial" panose="020B0604020202020204" pitchFamily="34" charset="0"/>
              <a:cs typeface="Arial" panose="020B0604020202020204" pitchFamily="34" charset="0"/>
            </a:endParaRPr>
          </a:p>
        </p:txBody>
      </p:sp>
      <p:sp>
        <p:nvSpPr>
          <p:cNvPr id="15" name="Line 13">
            <a:extLst>
              <a:ext uri="{FF2B5EF4-FFF2-40B4-BE49-F238E27FC236}">
                <a16:creationId xmlns:a16="http://schemas.microsoft.com/office/drawing/2014/main" id="{7C3A493C-C00D-4CBE-9D45-85311755E45A}"/>
              </a:ext>
            </a:extLst>
          </p:cNvPr>
          <p:cNvSpPr>
            <a:spLocks noChangeShapeType="1"/>
          </p:cNvSpPr>
          <p:nvPr/>
        </p:nvSpPr>
        <p:spPr bwMode="auto">
          <a:xfrm>
            <a:off x="3155504" y="6096000"/>
            <a:ext cx="1219200" cy="0"/>
          </a:xfrm>
          <a:prstGeom prst="line">
            <a:avLst/>
          </a:prstGeom>
          <a:noFill/>
          <a:ln w="25400">
            <a:solidFill>
              <a:srgbClr val="006600"/>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atin typeface="Arial" panose="020B0604020202020204" pitchFamily="34" charset="0"/>
              <a:cs typeface="Arial" panose="020B0604020202020204" pitchFamily="34" charset="0"/>
            </a:endParaRPr>
          </a:p>
        </p:txBody>
      </p:sp>
      <p:sp>
        <p:nvSpPr>
          <p:cNvPr id="16" name="Line 14">
            <a:extLst>
              <a:ext uri="{FF2B5EF4-FFF2-40B4-BE49-F238E27FC236}">
                <a16:creationId xmlns:a16="http://schemas.microsoft.com/office/drawing/2014/main" id="{0A4A5FC3-1DDA-43D5-8774-8369C4FAFF29}"/>
              </a:ext>
            </a:extLst>
          </p:cNvPr>
          <p:cNvSpPr>
            <a:spLocks noChangeShapeType="1"/>
          </p:cNvSpPr>
          <p:nvPr/>
        </p:nvSpPr>
        <p:spPr bwMode="auto">
          <a:xfrm>
            <a:off x="7741096" y="4147592"/>
            <a:ext cx="1219200" cy="0"/>
          </a:xfrm>
          <a:prstGeom prst="line">
            <a:avLst/>
          </a:prstGeom>
          <a:noFill/>
          <a:ln w="25400">
            <a:solidFill>
              <a:srgbClr val="000099"/>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atin typeface="Arial" panose="020B0604020202020204" pitchFamily="34" charset="0"/>
              <a:cs typeface="Arial" panose="020B0604020202020204" pitchFamily="34" charset="0"/>
            </a:endParaRPr>
          </a:p>
        </p:txBody>
      </p:sp>
      <p:sp>
        <p:nvSpPr>
          <p:cNvPr id="17" name="Line 15">
            <a:extLst>
              <a:ext uri="{FF2B5EF4-FFF2-40B4-BE49-F238E27FC236}">
                <a16:creationId xmlns:a16="http://schemas.microsoft.com/office/drawing/2014/main" id="{E4A0275F-2AE0-484D-B4F2-7AE82A4BA5B7}"/>
              </a:ext>
            </a:extLst>
          </p:cNvPr>
          <p:cNvSpPr>
            <a:spLocks noChangeShapeType="1"/>
          </p:cNvSpPr>
          <p:nvPr/>
        </p:nvSpPr>
        <p:spPr bwMode="auto">
          <a:xfrm>
            <a:off x="7741096" y="6052592"/>
            <a:ext cx="1219200" cy="0"/>
          </a:xfrm>
          <a:prstGeom prst="line">
            <a:avLst/>
          </a:prstGeom>
          <a:noFill/>
          <a:ln w="25400">
            <a:solidFill>
              <a:srgbClr val="000099"/>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596336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10023" y="548680"/>
            <a:ext cx="8325856" cy="461665"/>
          </a:xfrm>
          <a:prstGeom prst="rect">
            <a:avLst/>
          </a:prstGeom>
        </p:spPr>
        <p:txBody>
          <a:bodyPr wrap="square">
            <a:spAutoFit/>
          </a:bodyPr>
          <a:lstStyle/>
          <a:p>
            <a:pPr algn="r"/>
            <a:r>
              <a:rPr lang="fr-FR" sz="2400" b="1" dirty="0">
                <a:solidFill>
                  <a:srgbClr val="009900"/>
                </a:solidFill>
                <a:latin typeface="Arial" charset="0"/>
                <a:cs typeface="Arial" charset="0"/>
              </a:rPr>
              <a:t>Neuvième jour : la valorisation des stocks</a:t>
            </a:r>
          </a:p>
        </p:txBody>
      </p:sp>
      <p:sp>
        <p:nvSpPr>
          <p:cNvPr id="10" name="Text Box 4" descr="20%">
            <a:extLst>
              <a:ext uri="{FF2B5EF4-FFF2-40B4-BE49-F238E27FC236}">
                <a16:creationId xmlns:a16="http://schemas.microsoft.com/office/drawing/2014/main" id="{E08DFEE3-9913-43F1-9EB2-538BEC15E18A}"/>
              </a:ext>
            </a:extLst>
          </p:cNvPr>
          <p:cNvSpPr txBox="1">
            <a:spLocks noChangeArrowheads="1"/>
          </p:cNvSpPr>
          <p:nvPr/>
        </p:nvSpPr>
        <p:spPr bwMode="auto">
          <a:xfrm>
            <a:off x="116904" y="1420142"/>
            <a:ext cx="4343400" cy="338554"/>
          </a:xfrm>
          <a:prstGeom prst="rect">
            <a:avLst/>
          </a:prstGeom>
          <a:pattFill prst="pct20">
            <a:fgClr>
              <a:srgbClr val="000000"/>
            </a:fgClr>
            <a:bgClr>
              <a:srgbClr val="FFFFFF"/>
            </a:bgClr>
          </a:patt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spcBef>
                <a:spcPct val="50000"/>
              </a:spcBef>
            </a:pPr>
            <a:r>
              <a:rPr lang="fr-FR" altLang="fr-FR" sz="1600" b="1">
                <a:latin typeface="Arial" panose="020B0604020202020204" pitchFamily="34" charset="0"/>
                <a:cs typeface="Arial" panose="020B0604020202020204" pitchFamily="34" charset="0"/>
              </a:rPr>
              <a:t>DONNEES</a:t>
            </a:r>
          </a:p>
        </p:txBody>
      </p:sp>
      <p:sp>
        <p:nvSpPr>
          <p:cNvPr id="18" name="Text Box 5">
            <a:extLst>
              <a:ext uri="{FF2B5EF4-FFF2-40B4-BE49-F238E27FC236}">
                <a16:creationId xmlns:a16="http://schemas.microsoft.com/office/drawing/2014/main" id="{7901A9ED-068E-4301-8328-F7DBA5C338A2}"/>
              </a:ext>
            </a:extLst>
          </p:cNvPr>
          <p:cNvSpPr txBox="1">
            <a:spLocks noChangeArrowheads="1"/>
          </p:cNvSpPr>
          <p:nvPr/>
        </p:nvSpPr>
        <p:spPr bwMode="auto">
          <a:xfrm>
            <a:off x="116904" y="1801142"/>
            <a:ext cx="4343400" cy="4148138"/>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lnSpc>
                <a:spcPct val="120000"/>
              </a:lnSpc>
              <a:spcBef>
                <a:spcPct val="50000"/>
              </a:spcBef>
            </a:pPr>
            <a:r>
              <a:rPr lang="fr-FR" altLang="fr-FR" sz="1600" dirty="0">
                <a:latin typeface="Arial" panose="020B0604020202020204" pitchFamily="34" charset="0"/>
                <a:cs typeface="Arial" panose="020B0604020202020204" pitchFamily="34" charset="0"/>
              </a:rPr>
              <a:t>Nombre de verres par cruche		  10</a:t>
            </a:r>
          </a:p>
          <a:p>
            <a:pPr algn="l">
              <a:lnSpc>
                <a:spcPct val="120000"/>
              </a:lnSpc>
              <a:spcBef>
                <a:spcPct val="50000"/>
              </a:spcBef>
            </a:pPr>
            <a:r>
              <a:rPr lang="fr-FR" altLang="fr-FR" sz="1600" dirty="0">
                <a:latin typeface="Arial" panose="020B0604020202020204" pitchFamily="34" charset="0"/>
                <a:cs typeface="Arial" panose="020B0604020202020204" pitchFamily="34" charset="0"/>
              </a:rPr>
              <a:t>Prix de vente du verre		    1</a:t>
            </a:r>
          </a:p>
          <a:p>
            <a:pPr algn="l">
              <a:lnSpc>
                <a:spcPct val="120000"/>
              </a:lnSpc>
              <a:spcBef>
                <a:spcPct val="50000"/>
              </a:spcBef>
            </a:pPr>
            <a:r>
              <a:rPr lang="fr-FR" altLang="fr-FR" sz="1600" dirty="0">
                <a:latin typeface="Arial" panose="020B0604020202020204" pitchFamily="34" charset="0"/>
                <a:cs typeface="Arial" panose="020B0604020202020204" pitchFamily="34" charset="0"/>
              </a:rPr>
              <a:t>Nombre de verres vendus au comptant	  50</a:t>
            </a:r>
          </a:p>
          <a:p>
            <a:pPr algn="l">
              <a:lnSpc>
                <a:spcPct val="120000"/>
              </a:lnSpc>
              <a:spcBef>
                <a:spcPct val="50000"/>
              </a:spcBef>
            </a:pPr>
            <a:r>
              <a:rPr lang="fr-FR" altLang="fr-FR" sz="1600" dirty="0">
                <a:latin typeface="Arial" panose="020B0604020202020204" pitchFamily="34" charset="0"/>
                <a:cs typeface="Arial" panose="020B0604020202020204" pitchFamily="34" charset="0"/>
              </a:rPr>
              <a:t>Nombre de verres vendus à crédit	  30</a:t>
            </a:r>
          </a:p>
          <a:p>
            <a:pPr algn="l">
              <a:lnSpc>
                <a:spcPct val="120000"/>
              </a:lnSpc>
              <a:spcBef>
                <a:spcPct val="50000"/>
              </a:spcBef>
            </a:pPr>
            <a:r>
              <a:rPr lang="fr-FR" altLang="fr-FR" sz="1600" dirty="0">
                <a:latin typeface="Arial" panose="020B0604020202020204" pitchFamily="34" charset="0"/>
                <a:cs typeface="Arial" panose="020B0604020202020204" pitchFamily="34" charset="0"/>
              </a:rPr>
              <a:t>Nombre de cruches produites		  10</a:t>
            </a:r>
          </a:p>
          <a:p>
            <a:pPr algn="l">
              <a:lnSpc>
                <a:spcPct val="120000"/>
              </a:lnSpc>
              <a:spcBef>
                <a:spcPct val="50000"/>
              </a:spcBef>
            </a:pPr>
            <a:r>
              <a:rPr lang="fr-FR" altLang="fr-FR" sz="1600" dirty="0">
                <a:latin typeface="Arial" panose="020B0604020202020204" pitchFamily="34" charset="0"/>
                <a:cs typeface="Arial" panose="020B0604020202020204" pitchFamily="34" charset="0"/>
              </a:rPr>
              <a:t>Cruches gardées au réfrigérateur	    3</a:t>
            </a:r>
          </a:p>
          <a:p>
            <a:pPr algn="l">
              <a:lnSpc>
                <a:spcPct val="120000"/>
              </a:lnSpc>
              <a:spcBef>
                <a:spcPct val="50000"/>
              </a:spcBef>
            </a:pPr>
            <a:r>
              <a:rPr lang="fr-FR" altLang="fr-FR" sz="1600" dirty="0">
                <a:latin typeface="Arial" panose="020B0604020202020204" pitchFamily="34" charset="0"/>
                <a:cs typeface="Arial" panose="020B0604020202020204" pitchFamily="34" charset="0"/>
              </a:rPr>
              <a:t>Coût de l’équipement		150</a:t>
            </a:r>
          </a:p>
          <a:p>
            <a:pPr algn="l">
              <a:lnSpc>
                <a:spcPct val="120000"/>
              </a:lnSpc>
              <a:spcBef>
                <a:spcPct val="50000"/>
              </a:spcBef>
            </a:pPr>
            <a:r>
              <a:rPr lang="fr-FR" altLang="fr-FR" sz="1600" dirty="0">
                <a:latin typeface="Arial" panose="020B0604020202020204" pitchFamily="34" charset="0"/>
                <a:cs typeface="Arial" panose="020B0604020202020204" pitchFamily="34" charset="0"/>
              </a:rPr>
              <a:t>Amortissement par jour		  10</a:t>
            </a:r>
          </a:p>
          <a:p>
            <a:pPr algn="l">
              <a:lnSpc>
                <a:spcPct val="120000"/>
              </a:lnSpc>
              <a:spcBef>
                <a:spcPct val="50000"/>
              </a:spcBef>
            </a:pPr>
            <a:r>
              <a:rPr lang="fr-FR" altLang="fr-FR" sz="1600" dirty="0">
                <a:latin typeface="Arial" panose="020B0604020202020204" pitchFamily="34" charset="0"/>
                <a:cs typeface="Arial" panose="020B0604020202020204" pitchFamily="34" charset="0"/>
              </a:rPr>
              <a:t>Matière &amp; main-d’œuvre par cruche	   4 </a:t>
            </a:r>
          </a:p>
          <a:p>
            <a:pPr algn="l">
              <a:lnSpc>
                <a:spcPct val="120000"/>
              </a:lnSpc>
              <a:spcBef>
                <a:spcPct val="50000"/>
              </a:spcBef>
            </a:pPr>
            <a:r>
              <a:rPr lang="fr-FR" altLang="fr-FR" sz="1600" dirty="0">
                <a:latin typeface="Arial" panose="020B0604020202020204" pitchFamily="34" charset="0"/>
                <a:cs typeface="Arial" panose="020B0604020202020204" pitchFamily="34" charset="0"/>
              </a:rPr>
              <a:t>Loyer				  10</a:t>
            </a:r>
          </a:p>
        </p:txBody>
      </p:sp>
      <p:sp>
        <p:nvSpPr>
          <p:cNvPr id="19" name="Text Box 6" descr="20%">
            <a:extLst>
              <a:ext uri="{FF2B5EF4-FFF2-40B4-BE49-F238E27FC236}">
                <a16:creationId xmlns:a16="http://schemas.microsoft.com/office/drawing/2014/main" id="{6743A9F5-6927-4244-A7E7-F6CB784C7338}"/>
              </a:ext>
            </a:extLst>
          </p:cNvPr>
          <p:cNvSpPr txBox="1">
            <a:spLocks noChangeArrowheads="1"/>
          </p:cNvSpPr>
          <p:nvPr/>
        </p:nvSpPr>
        <p:spPr bwMode="auto">
          <a:xfrm>
            <a:off x="4765104" y="1420142"/>
            <a:ext cx="4343400" cy="338554"/>
          </a:xfrm>
          <a:prstGeom prst="rect">
            <a:avLst/>
          </a:prstGeom>
          <a:pattFill prst="pct20">
            <a:fgClr>
              <a:srgbClr val="CC3300"/>
            </a:fgClr>
            <a:bgClr>
              <a:srgbClr val="FFFFFF"/>
            </a:bgClr>
          </a:pattFill>
          <a:ln w="19050">
            <a:solidFill>
              <a:srgbClr val="D60093"/>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spcBef>
                <a:spcPct val="50000"/>
              </a:spcBef>
            </a:pPr>
            <a:r>
              <a:rPr lang="fr-FR" altLang="fr-FR" sz="1600" b="1">
                <a:solidFill>
                  <a:srgbClr val="D60093"/>
                </a:solidFill>
                <a:latin typeface="Arial" panose="020B0604020202020204" pitchFamily="34" charset="0"/>
                <a:cs typeface="Arial" panose="020B0604020202020204" pitchFamily="34" charset="0"/>
              </a:rPr>
              <a:t>COÛT DE PRODUCTION</a:t>
            </a:r>
          </a:p>
        </p:txBody>
      </p:sp>
      <p:sp>
        <p:nvSpPr>
          <p:cNvPr id="20" name="Text Box 7">
            <a:extLst>
              <a:ext uri="{FF2B5EF4-FFF2-40B4-BE49-F238E27FC236}">
                <a16:creationId xmlns:a16="http://schemas.microsoft.com/office/drawing/2014/main" id="{9BF3B909-44DC-442C-88F1-CC06E4BAF3C1}"/>
              </a:ext>
            </a:extLst>
          </p:cNvPr>
          <p:cNvSpPr txBox="1">
            <a:spLocks noChangeArrowheads="1"/>
          </p:cNvSpPr>
          <p:nvPr/>
        </p:nvSpPr>
        <p:spPr bwMode="auto">
          <a:xfrm>
            <a:off x="4765104" y="1793205"/>
            <a:ext cx="4343400" cy="1550987"/>
          </a:xfrm>
          <a:prstGeom prst="rect">
            <a:avLst/>
          </a:prstGeom>
          <a:noFill/>
          <a:ln w="19050">
            <a:solidFill>
              <a:srgbClr val="D60093"/>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lnSpc>
                <a:spcPct val="110000"/>
              </a:lnSpc>
              <a:spcBef>
                <a:spcPct val="50000"/>
              </a:spcBef>
            </a:pPr>
            <a:r>
              <a:rPr lang="fr-FR" altLang="fr-FR" sz="1600" dirty="0">
                <a:solidFill>
                  <a:srgbClr val="D60093"/>
                </a:solidFill>
                <a:latin typeface="Arial" panose="020B0604020202020204" pitchFamily="34" charset="0"/>
                <a:cs typeface="Arial" panose="020B0604020202020204" pitchFamily="34" charset="0"/>
              </a:rPr>
              <a:t>Matières et main-d’œuvre		</a:t>
            </a:r>
            <a:r>
              <a:rPr lang="fr-FR" altLang="fr-FR" sz="1600" b="1" dirty="0">
                <a:solidFill>
                  <a:srgbClr val="D60093"/>
                </a:solidFill>
                <a:latin typeface="Arial" panose="020B0604020202020204" pitchFamily="34" charset="0"/>
                <a:cs typeface="Arial" panose="020B0604020202020204" pitchFamily="34" charset="0"/>
              </a:rPr>
              <a:t>40</a:t>
            </a:r>
            <a:endParaRPr lang="fr-FR" altLang="fr-FR" sz="1600" dirty="0">
              <a:solidFill>
                <a:srgbClr val="D60093"/>
              </a:solidFill>
              <a:latin typeface="Arial" panose="020B0604020202020204" pitchFamily="34" charset="0"/>
              <a:cs typeface="Arial" panose="020B0604020202020204" pitchFamily="34" charset="0"/>
            </a:endParaRPr>
          </a:p>
          <a:p>
            <a:pPr algn="l">
              <a:lnSpc>
                <a:spcPct val="110000"/>
              </a:lnSpc>
              <a:spcBef>
                <a:spcPct val="50000"/>
              </a:spcBef>
            </a:pPr>
            <a:r>
              <a:rPr lang="fr-FR" altLang="fr-FR" sz="1600" dirty="0">
                <a:solidFill>
                  <a:srgbClr val="D60093"/>
                </a:solidFill>
                <a:latin typeface="Arial" panose="020B0604020202020204" pitchFamily="34" charset="0"/>
                <a:cs typeface="Arial" panose="020B0604020202020204" pitchFamily="34" charset="0"/>
              </a:rPr>
              <a:t>Amortissement			</a:t>
            </a:r>
            <a:r>
              <a:rPr lang="fr-FR" altLang="fr-FR" sz="1600" b="1" dirty="0">
                <a:solidFill>
                  <a:srgbClr val="D60093"/>
                </a:solidFill>
                <a:latin typeface="Arial" panose="020B0604020202020204" pitchFamily="34" charset="0"/>
                <a:cs typeface="Arial" panose="020B0604020202020204" pitchFamily="34" charset="0"/>
              </a:rPr>
              <a:t>10</a:t>
            </a:r>
            <a:endParaRPr lang="fr-FR" altLang="fr-FR" sz="1600" dirty="0">
              <a:solidFill>
                <a:srgbClr val="D60093"/>
              </a:solidFill>
              <a:latin typeface="Arial" panose="020B0604020202020204" pitchFamily="34" charset="0"/>
              <a:cs typeface="Arial" panose="020B0604020202020204" pitchFamily="34" charset="0"/>
            </a:endParaRPr>
          </a:p>
          <a:p>
            <a:pPr algn="l">
              <a:lnSpc>
                <a:spcPct val="110000"/>
              </a:lnSpc>
              <a:spcBef>
                <a:spcPct val="50000"/>
              </a:spcBef>
            </a:pPr>
            <a:r>
              <a:rPr lang="fr-FR" altLang="fr-FR" sz="1600" dirty="0">
                <a:solidFill>
                  <a:srgbClr val="D60093"/>
                </a:solidFill>
                <a:latin typeface="Arial" panose="020B0604020202020204" pitchFamily="34" charset="0"/>
                <a:cs typeface="Arial" panose="020B0604020202020204" pitchFamily="34" charset="0"/>
              </a:rPr>
              <a:t>Coûts totaux de production		</a:t>
            </a:r>
            <a:r>
              <a:rPr lang="fr-FR" altLang="fr-FR" sz="1600" b="1" dirty="0">
                <a:solidFill>
                  <a:srgbClr val="D60093"/>
                </a:solidFill>
                <a:latin typeface="Arial" panose="020B0604020202020204" pitchFamily="34" charset="0"/>
                <a:cs typeface="Arial" panose="020B0604020202020204" pitchFamily="34" charset="0"/>
              </a:rPr>
              <a:t>50</a:t>
            </a:r>
            <a:endParaRPr lang="fr-FR" altLang="fr-FR" sz="1600" dirty="0">
              <a:solidFill>
                <a:srgbClr val="D60093"/>
              </a:solidFill>
              <a:latin typeface="Arial" panose="020B0604020202020204" pitchFamily="34" charset="0"/>
              <a:cs typeface="Arial" panose="020B0604020202020204" pitchFamily="34" charset="0"/>
            </a:endParaRPr>
          </a:p>
          <a:p>
            <a:pPr algn="l">
              <a:lnSpc>
                <a:spcPct val="110000"/>
              </a:lnSpc>
              <a:spcBef>
                <a:spcPct val="50000"/>
              </a:spcBef>
            </a:pPr>
            <a:r>
              <a:rPr lang="fr-FR" altLang="fr-FR" sz="1600" dirty="0">
                <a:solidFill>
                  <a:srgbClr val="D60093"/>
                </a:solidFill>
                <a:latin typeface="Arial" panose="020B0604020202020204" pitchFamily="34" charset="0"/>
                <a:cs typeface="Arial" panose="020B0604020202020204" pitchFamily="34" charset="0"/>
              </a:rPr>
              <a:t>Coût de production par cruche	</a:t>
            </a:r>
            <a:r>
              <a:rPr lang="fr-FR" altLang="fr-FR" sz="1600" b="1" dirty="0">
                <a:solidFill>
                  <a:srgbClr val="D60093"/>
                </a:solidFill>
                <a:latin typeface="Arial" panose="020B0604020202020204" pitchFamily="34" charset="0"/>
                <a:cs typeface="Arial" panose="020B0604020202020204" pitchFamily="34" charset="0"/>
              </a:rPr>
              <a:t>	  5</a:t>
            </a:r>
            <a:endParaRPr lang="fr-FR" altLang="fr-FR" sz="1600" dirty="0">
              <a:solidFill>
                <a:srgbClr val="D60093"/>
              </a:solidFill>
              <a:latin typeface="Arial" panose="020B0604020202020204" pitchFamily="34" charset="0"/>
              <a:cs typeface="Arial" panose="020B0604020202020204" pitchFamily="34" charset="0"/>
            </a:endParaRPr>
          </a:p>
        </p:txBody>
      </p:sp>
      <p:sp>
        <p:nvSpPr>
          <p:cNvPr id="21" name="Line 8">
            <a:extLst>
              <a:ext uri="{FF2B5EF4-FFF2-40B4-BE49-F238E27FC236}">
                <a16:creationId xmlns:a16="http://schemas.microsoft.com/office/drawing/2014/main" id="{0E22E652-9ADA-46F1-A1B9-92765FCAE7B6}"/>
              </a:ext>
            </a:extLst>
          </p:cNvPr>
          <p:cNvSpPr>
            <a:spLocks noChangeShapeType="1"/>
          </p:cNvSpPr>
          <p:nvPr/>
        </p:nvSpPr>
        <p:spPr bwMode="auto">
          <a:xfrm>
            <a:off x="7889304" y="2563142"/>
            <a:ext cx="1143000" cy="0"/>
          </a:xfrm>
          <a:prstGeom prst="line">
            <a:avLst/>
          </a:prstGeom>
          <a:noFill/>
          <a:ln w="25400">
            <a:solidFill>
              <a:srgbClr val="D60093"/>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atin typeface="Arial" panose="020B0604020202020204" pitchFamily="34" charset="0"/>
              <a:cs typeface="Arial" panose="020B0604020202020204" pitchFamily="34" charset="0"/>
            </a:endParaRPr>
          </a:p>
        </p:txBody>
      </p:sp>
      <p:sp>
        <p:nvSpPr>
          <p:cNvPr id="22" name="Text Box 9" descr="20%">
            <a:extLst>
              <a:ext uri="{FF2B5EF4-FFF2-40B4-BE49-F238E27FC236}">
                <a16:creationId xmlns:a16="http://schemas.microsoft.com/office/drawing/2014/main" id="{A81E5A61-3BE5-4BD0-B97A-766E61FDE4CA}"/>
              </a:ext>
            </a:extLst>
          </p:cNvPr>
          <p:cNvSpPr txBox="1">
            <a:spLocks noChangeArrowheads="1"/>
          </p:cNvSpPr>
          <p:nvPr/>
        </p:nvSpPr>
        <p:spPr bwMode="auto">
          <a:xfrm>
            <a:off x="4765104" y="3639467"/>
            <a:ext cx="4343400" cy="338554"/>
          </a:xfrm>
          <a:prstGeom prst="rect">
            <a:avLst/>
          </a:prstGeom>
          <a:pattFill prst="pct20">
            <a:fgClr>
              <a:srgbClr val="CC3300"/>
            </a:fgClr>
            <a:bgClr>
              <a:srgbClr val="FFFFFF"/>
            </a:bgClr>
          </a:pattFill>
          <a:ln w="19050">
            <a:solidFill>
              <a:srgbClr val="CC33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spcBef>
                <a:spcPct val="50000"/>
              </a:spcBef>
            </a:pPr>
            <a:r>
              <a:rPr lang="fr-FR" altLang="fr-FR" sz="1600" b="1">
                <a:solidFill>
                  <a:srgbClr val="CC3300"/>
                </a:solidFill>
                <a:latin typeface="Arial" panose="020B0604020202020204" pitchFamily="34" charset="0"/>
                <a:cs typeface="Arial" panose="020B0604020202020204" pitchFamily="34" charset="0"/>
              </a:rPr>
              <a:t>COMPTE DE RESULTATS</a:t>
            </a:r>
          </a:p>
        </p:txBody>
      </p:sp>
      <p:sp>
        <p:nvSpPr>
          <p:cNvPr id="23" name="Text Box 10">
            <a:extLst>
              <a:ext uri="{FF2B5EF4-FFF2-40B4-BE49-F238E27FC236}">
                <a16:creationId xmlns:a16="http://schemas.microsoft.com/office/drawing/2014/main" id="{32F39B96-1F71-4EE5-AB5F-9E012B1D6D82}"/>
              </a:ext>
            </a:extLst>
          </p:cNvPr>
          <p:cNvSpPr txBox="1">
            <a:spLocks noChangeArrowheads="1"/>
          </p:cNvSpPr>
          <p:nvPr/>
        </p:nvSpPr>
        <p:spPr bwMode="auto">
          <a:xfrm>
            <a:off x="4765104" y="4010942"/>
            <a:ext cx="4343400" cy="1849438"/>
          </a:xfrm>
          <a:prstGeom prst="rect">
            <a:avLst/>
          </a:prstGeom>
          <a:noFill/>
          <a:ln w="19050">
            <a:solidFill>
              <a:srgbClr val="CC33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lnSpc>
                <a:spcPct val="140000"/>
              </a:lnSpc>
              <a:spcBef>
                <a:spcPct val="50000"/>
              </a:spcBef>
            </a:pPr>
            <a:r>
              <a:rPr lang="fr-FR" altLang="fr-FR" sz="1600" dirty="0">
                <a:solidFill>
                  <a:srgbClr val="CC3300"/>
                </a:solidFill>
                <a:latin typeface="Arial" panose="020B0604020202020204" pitchFamily="34" charset="0"/>
                <a:cs typeface="Arial" panose="020B0604020202020204" pitchFamily="34" charset="0"/>
              </a:rPr>
              <a:t>Chiffres d’affaires			</a:t>
            </a:r>
            <a:r>
              <a:rPr lang="fr-FR" altLang="fr-FR" sz="1600" b="1" dirty="0">
                <a:solidFill>
                  <a:srgbClr val="CC3300"/>
                </a:solidFill>
                <a:latin typeface="Arial" panose="020B0604020202020204" pitchFamily="34" charset="0"/>
                <a:cs typeface="Arial" panose="020B0604020202020204" pitchFamily="34" charset="0"/>
              </a:rPr>
              <a:t>80</a:t>
            </a:r>
            <a:endParaRPr lang="fr-FR" altLang="fr-FR" sz="1600" dirty="0">
              <a:solidFill>
                <a:srgbClr val="CC3300"/>
              </a:solidFill>
              <a:latin typeface="Arial" panose="020B0604020202020204" pitchFamily="34" charset="0"/>
              <a:cs typeface="Arial" panose="020B0604020202020204" pitchFamily="34" charset="0"/>
            </a:endParaRPr>
          </a:p>
          <a:p>
            <a:pPr algn="l">
              <a:lnSpc>
                <a:spcPct val="140000"/>
              </a:lnSpc>
              <a:spcBef>
                <a:spcPct val="50000"/>
              </a:spcBef>
            </a:pPr>
            <a:r>
              <a:rPr lang="fr-FR" altLang="fr-FR" sz="1600" dirty="0">
                <a:solidFill>
                  <a:srgbClr val="CC3300"/>
                </a:solidFill>
                <a:latin typeface="Arial" panose="020B0604020202020204" pitchFamily="34" charset="0"/>
                <a:cs typeface="Arial" panose="020B0604020202020204" pitchFamily="34" charset="0"/>
              </a:rPr>
              <a:t>Coût des marchandises vendues	</a:t>
            </a:r>
            <a:r>
              <a:rPr lang="fr-FR" altLang="fr-FR" sz="1600" b="1" dirty="0">
                <a:solidFill>
                  <a:srgbClr val="CC3300"/>
                </a:solidFill>
                <a:latin typeface="Arial" panose="020B0604020202020204" pitchFamily="34" charset="0"/>
                <a:cs typeface="Arial" panose="020B0604020202020204" pitchFamily="34" charset="0"/>
              </a:rPr>
              <a:t>41</a:t>
            </a:r>
            <a:endParaRPr lang="fr-FR" altLang="fr-FR" sz="1600" dirty="0">
              <a:solidFill>
                <a:srgbClr val="CC3300"/>
              </a:solidFill>
              <a:latin typeface="Arial" panose="020B0604020202020204" pitchFamily="34" charset="0"/>
              <a:cs typeface="Arial" panose="020B0604020202020204" pitchFamily="34" charset="0"/>
            </a:endParaRPr>
          </a:p>
          <a:p>
            <a:pPr algn="l">
              <a:lnSpc>
                <a:spcPct val="140000"/>
              </a:lnSpc>
              <a:spcBef>
                <a:spcPct val="50000"/>
              </a:spcBef>
            </a:pPr>
            <a:r>
              <a:rPr lang="fr-FR" altLang="fr-FR" sz="1600" dirty="0">
                <a:solidFill>
                  <a:srgbClr val="CC3300"/>
                </a:solidFill>
                <a:latin typeface="Arial" panose="020B0604020202020204" pitchFamily="34" charset="0"/>
                <a:cs typeface="Arial" panose="020B0604020202020204" pitchFamily="34" charset="0"/>
              </a:rPr>
              <a:t>Loyer				</a:t>
            </a:r>
            <a:r>
              <a:rPr lang="fr-FR" altLang="fr-FR" sz="1600" b="1" dirty="0">
                <a:solidFill>
                  <a:srgbClr val="CC3300"/>
                </a:solidFill>
                <a:latin typeface="Arial" panose="020B0604020202020204" pitchFamily="34" charset="0"/>
                <a:cs typeface="Arial" panose="020B0604020202020204" pitchFamily="34" charset="0"/>
              </a:rPr>
              <a:t>10</a:t>
            </a:r>
            <a:endParaRPr lang="fr-FR" altLang="fr-FR" sz="1600" dirty="0">
              <a:solidFill>
                <a:srgbClr val="CC3300"/>
              </a:solidFill>
              <a:latin typeface="Arial" panose="020B0604020202020204" pitchFamily="34" charset="0"/>
              <a:cs typeface="Arial" panose="020B0604020202020204" pitchFamily="34" charset="0"/>
            </a:endParaRPr>
          </a:p>
          <a:p>
            <a:pPr algn="l">
              <a:lnSpc>
                <a:spcPct val="140000"/>
              </a:lnSpc>
              <a:spcBef>
                <a:spcPct val="50000"/>
              </a:spcBef>
            </a:pPr>
            <a:r>
              <a:rPr lang="fr-FR" altLang="fr-FR" sz="1600" dirty="0">
                <a:solidFill>
                  <a:srgbClr val="CC3300"/>
                </a:solidFill>
                <a:latin typeface="Arial" panose="020B0604020202020204" pitchFamily="34" charset="0"/>
                <a:cs typeface="Arial" panose="020B0604020202020204" pitchFamily="34" charset="0"/>
              </a:rPr>
              <a:t>Bénéfice / perte (du jour)		</a:t>
            </a:r>
            <a:r>
              <a:rPr lang="fr-FR" altLang="fr-FR" sz="1600" b="1" dirty="0">
                <a:solidFill>
                  <a:srgbClr val="CC3300"/>
                </a:solidFill>
                <a:latin typeface="Arial" panose="020B0604020202020204" pitchFamily="34" charset="0"/>
                <a:cs typeface="Arial" panose="020B0604020202020204" pitchFamily="34" charset="0"/>
              </a:rPr>
              <a:t>29</a:t>
            </a:r>
            <a:endParaRPr lang="fr-FR" altLang="fr-FR" sz="1600" dirty="0">
              <a:solidFill>
                <a:srgbClr val="CC3300"/>
              </a:solidFill>
              <a:latin typeface="Arial" panose="020B0604020202020204" pitchFamily="34" charset="0"/>
              <a:cs typeface="Arial" panose="020B0604020202020204" pitchFamily="34" charset="0"/>
            </a:endParaRPr>
          </a:p>
        </p:txBody>
      </p:sp>
      <p:sp>
        <p:nvSpPr>
          <p:cNvPr id="24" name="Line 11">
            <a:extLst>
              <a:ext uri="{FF2B5EF4-FFF2-40B4-BE49-F238E27FC236}">
                <a16:creationId xmlns:a16="http://schemas.microsoft.com/office/drawing/2014/main" id="{4562D254-62F5-496C-9FF6-63EAD20B849D}"/>
              </a:ext>
            </a:extLst>
          </p:cNvPr>
          <p:cNvSpPr>
            <a:spLocks noChangeShapeType="1"/>
          </p:cNvSpPr>
          <p:nvPr/>
        </p:nvSpPr>
        <p:spPr bwMode="auto">
          <a:xfrm>
            <a:off x="7889304" y="5458742"/>
            <a:ext cx="1143000" cy="0"/>
          </a:xfrm>
          <a:prstGeom prst="line">
            <a:avLst/>
          </a:prstGeom>
          <a:noFill/>
          <a:ln w="25400">
            <a:solidFill>
              <a:srgbClr val="CC3300"/>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765610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7" name="Rectangle 1"/>
          <p:cNvSpPr>
            <a:spLocks noGrp="1" noChangeArrowheads="1"/>
          </p:cNvSpPr>
          <p:nvPr>
            <p:ph type="title" idx="4294967295"/>
            <p:custDataLst>
              <p:tags r:id="rId1"/>
            </p:custDataLst>
          </p:nvPr>
        </p:nvSpPr>
        <p:spPr>
          <a:xfrm>
            <a:off x="238904" y="548680"/>
            <a:ext cx="8351838" cy="647700"/>
          </a:xfrm>
        </p:spPr>
        <p:txBody>
          <a:bodyPr/>
          <a:lstStyle/>
          <a:p>
            <a:pPr algn="r" eaLnBrk="0" hangingPunct="0">
              <a:tabLst>
                <a:tab pos="3225800" algn="l"/>
              </a:tabLst>
            </a:pPr>
            <a:r>
              <a:rPr lang="fr-FR" sz="3200" b="1" dirty="0">
                <a:solidFill>
                  <a:srgbClr val="008000"/>
                </a:solidFill>
                <a:effectLst/>
                <a:latin typeface="Arial (Corps)"/>
              </a:rPr>
              <a:t>Contenu</a:t>
            </a:r>
          </a:p>
        </p:txBody>
      </p:sp>
      <p:sp>
        <p:nvSpPr>
          <p:cNvPr id="4098" name="Rectangle 2"/>
          <p:cNvSpPr>
            <a:spLocks noGrp="1" noChangeArrowheads="1"/>
          </p:cNvSpPr>
          <p:nvPr>
            <p:ph idx="4294967295"/>
            <p:custDataLst>
              <p:tags r:id="rId2"/>
            </p:custDataLst>
          </p:nvPr>
        </p:nvSpPr>
        <p:spPr>
          <a:xfrm>
            <a:off x="2699792" y="1412776"/>
            <a:ext cx="6202362" cy="5042520"/>
          </a:xfrm>
          <a:prstGeom prst="rect">
            <a:avLst/>
          </a:prstGeom>
        </p:spPr>
        <p:txBody>
          <a:bodyPr/>
          <a:lstStyle/>
          <a:p>
            <a:pPr>
              <a:spcAft>
                <a:spcPts val="600"/>
              </a:spcAft>
              <a:buFont typeface="Arial" panose="020B0604020202020204" pitchFamily="34" charset="0"/>
              <a:buChar char="•"/>
            </a:pPr>
            <a:endParaRPr lang="fr-FR" sz="2000" dirty="0">
              <a:latin typeface="Arial" panose="020B0604020202020204" pitchFamily="34" charset="0"/>
              <a:cs typeface="Arial" panose="020B0604020202020204" pitchFamily="34" charset="0"/>
              <a:sym typeface="Gill Sans Light" charset="0"/>
            </a:endParaRPr>
          </a:p>
          <a:p>
            <a:pPr>
              <a:spcAft>
                <a:spcPts val="600"/>
              </a:spcAft>
              <a:buFont typeface="Arial" panose="020B0604020202020204" pitchFamily="34" charset="0"/>
              <a:buChar char="•"/>
            </a:pPr>
            <a:endParaRPr lang="fr-FR" sz="2000" dirty="0">
              <a:latin typeface="Arial" panose="020B0604020202020204" pitchFamily="34" charset="0"/>
              <a:cs typeface="Arial" panose="020B0604020202020204" pitchFamily="34" charset="0"/>
              <a:sym typeface="Gill Sans Light" charset="0"/>
            </a:endParaRPr>
          </a:p>
        </p:txBody>
      </p:sp>
      <p:grpSp>
        <p:nvGrpSpPr>
          <p:cNvPr id="2" name="Group 6"/>
          <p:cNvGrpSpPr/>
          <p:nvPr>
            <p:custDataLst>
              <p:tags r:id="rId3"/>
            </p:custDataLst>
          </p:nvPr>
        </p:nvGrpSpPr>
        <p:grpSpPr>
          <a:xfrm>
            <a:off x="251520" y="1988840"/>
            <a:ext cx="2222500" cy="3460800"/>
            <a:chOff x="1587500" y="2420889"/>
            <a:chExt cx="2222500" cy="3460800"/>
          </a:xfrm>
        </p:grpSpPr>
        <p:pic>
          <p:nvPicPr>
            <p:cNvPr id="8" name="Picture 7" descr="boy with board.jpg"/>
            <p:cNvPicPr>
              <a:picLocks noChangeAspect="1"/>
            </p:cNvPicPr>
            <p:nvPr/>
          </p:nvPicPr>
          <p:blipFill rotWithShape="1">
            <a:blip r:embed="rId6" cstate="print">
              <a:extLst>
                <a:ext uri="{28A0092B-C50C-407E-A947-70E740481C1C}">
                  <a14:useLocalDpi xmlns:a14="http://schemas.microsoft.com/office/drawing/2010/main"/>
                </a:ext>
              </a:extLst>
            </a:blip>
            <a:srcRect b="-851"/>
            <a:stretch/>
          </p:blipFill>
          <p:spPr>
            <a:xfrm>
              <a:off x="1587500" y="2420889"/>
              <a:ext cx="2222500" cy="3460800"/>
            </a:xfrm>
            <a:prstGeom prst="rect">
              <a:avLst/>
            </a:prstGeom>
          </p:spPr>
        </p:pic>
        <p:sp>
          <p:nvSpPr>
            <p:cNvPr id="9" name="TextBox 8"/>
            <p:cNvSpPr txBox="1"/>
            <p:nvPr/>
          </p:nvSpPr>
          <p:spPr>
            <a:xfrm rot="20581012">
              <a:off x="2150333" y="3653965"/>
              <a:ext cx="1026543" cy="763286"/>
            </a:xfrm>
            <a:prstGeom prst="rect">
              <a:avLst/>
            </a:prstGeom>
            <a:noFill/>
          </p:spPr>
          <p:txBody>
            <a:bodyPr wrap="none" rtlCol="0">
              <a:spAutoFit/>
            </a:bodyPr>
            <a:lstStyle/>
            <a:p>
              <a:pPr algn="ctr">
                <a:lnSpc>
                  <a:spcPct val="90000"/>
                </a:lnSpc>
              </a:pPr>
              <a:r>
                <a:rPr lang="en-US" dirty="0">
                  <a:solidFill>
                    <a:srgbClr val="FFFFFF">
                      <a:lumMod val="50000"/>
                    </a:srgbClr>
                  </a:solidFill>
                  <a:latin typeface="Arial Narrow"/>
                  <a:cs typeface="Arial Narrow"/>
                </a:rPr>
                <a:t>Menu </a:t>
              </a:r>
            </a:p>
            <a:p>
              <a:pPr algn="ctr">
                <a:lnSpc>
                  <a:spcPct val="90000"/>
                </a:lnSpc>
              </a:pPr>
              <a:r>
                <a:rPr lang="en-US" dirty="0">
                  <a:solidFill>
                    <a:srgbClr val="FFFFFF">
                      <a:lumMod val="50000"/>
                    </a:srgbClr>
                  </a:solidFill>
                  <a:latin typeface="Arial Narrow"/>
                  <a:cs typeface="Arial Narrow"/>
                </a:rPr>
                <a:t>du jour!</a:t>
              </a:r>
            </a:p>
          </p:txBody>
        </p:sp>
      </p:grpSp>
    </p:spTree>
    <p:extLst>
      <p:ext uri="{BB962C8B-B14F-4D97-AF65-F5344CB8AC3E}">
        <p14:creationId xmlns:p14="http://schemas.microsoft.com/office/powerpoint/2010/main" val="1993410526"/>
      </p:ext>
    </p:extLst>
  </p:cSld>
  <p:clrMapOvr>
    <a:masterClrMapping/>
  </p:clrMapOvr>
  <p:transition>
    <p:dissolv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10023" y="548680"/>
            <a:ext cx="8325856" cy="461665"/>
          </a:xfrm>
          <a:prstGeom prst="rect">
            <a:avLst/>
          </a:prstGeom>
        </p:spPr>
        <p:txBody>
          <a:bodyPr wrap="square">
            <a:spAutoFit/>
          </a:bodyPr>
          <a:lstStyle/>
          <a:p>
            <a:pPr algn="r"/>
            <a:r>
              <a:rPr lang="fr-FR" sz="2400" b="1" dirty="0">
                <a:solidFill>
                  <a:srgbClr val="009900"/>
                </a:solidFill>
                <a:latin typeface="Arial" charset="0"/>
                <a:cs typeface="Arial" charset="0"/>
              </a:rPr>
              <a:t>Neuvième jour (bis) : la valorisation des stocks</a:t>
            </a:r>
          </a:p>
        </p:txBody>
      </p:sp>
      <p:sp>
        <p:nvSpPr>
          <p:cNvPr id="11" name="Text Box 3" descr="20%">
            <a:extLst>
              <a:ext uri="{FF2B5EF4-FFF2-40B4-BE49-F238E27FC236}">
                <a16:creationId xmlns:a16="http://schemas.microsoft.com/office/drawing/2014/main" id="{27CF1C1D-562C-42B0-91B0-99E6B189EA75}"/>
              </a:ext>
            </a:extLst>
          </p:cNvPr>
          <p:cNvSpPr txBox="1">
            <a:spLocks noChangeArrowheads="1"/>
          </p:cNvSpPr>
          <p:nvPr/>
        </p:nvSpPr>
        <p:spPr bwMode="auto">
          <a:xfrm>
            <a:off x="35496" y="1524000"/>
            <a:ext cx="4343400" cy="338554"/>
          </a:xfrm>
          <a:prstGeom prst="rect">
            <a:avLst/>
          </a:prstGeom>
          <a:pattFill prst="pct20">
            <a:fgClr>
              <a:srgbClr val="336600"/>
            </a:fgClr>
            <a:bgClr>
              <a:srgbClr val="FFFFFF"/>
            </a:bgClr>
          </a:pattFill>
          <a:ln w="19050">
            <a:solidFill>
              <a:srgbClr val="3366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spcBef>
                <a:spcPct val="50000"/>
              </a:spcBef>
            </a:pPr>
            <a:r>
              <a:rPr lang="fr-FR" altLang="fr-FR" sz="1600" b="1">
                <a:solidFill>
                  <a:srgbClr val="336600"/>
                </a:solidFill>
                <a:latin typeface="Arial" panose="020B0604020202020204" pitchFamily="34" charset="0"/>
                <a:cs typeface="Arial" panose="020B0604020202020204" pitchFamily="34" charset="0"/>
              </a:rPr>
              <a:t>TABLEAU DE TRESORERIE</a:t>
            </a:r>
          </a:p>
        </p:txBody>
      </p:sp>
      <p:sp>
        <p:nvSpPr>
          <p:cNvPr id="12" name="Text Box 4">
            <a:extLst>
              <a:ext uri="{FF2B5EF4-FFF2-40B4-BE49-F238E27FC236}">
                <a16:creationId xmlns:a16="http://schemas.microsoft.com/office/drawing/2014/main" id="{72D83F9F-7DD4-480B-80AB-EAAD29C1EEB1}"/>
              </a:ext>
            </a:extLst>
          </p:cNvPr>
          <p:cNvSpPr txBox="1">
            <a:spLocks noChangeArrowheads="1"/>
          </p:cNvSpPr>
          <p:nvPr/>
        </p:nvSpPr>
        <p:spPr bwMode="auto">
          <a:xfrm>
            <a:off x="35496" y="1981200"/>
            <a:ext cx="4343400" cy="4386263"/>
          </a:xfrm>
          <a:prstGeom prst="rect">
            <a:avLst/>
          </a:prstGeom>
          <a:noFill/>
          <a:ln w="19050">
            <a:solidFill>
              <a:srgbClr val="3366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lnSpc>
                <a:spcPct val="130000"/>
              </a:lnSpc>
              <a:spcBef>
                <a:spcPct val="50000"/>
              </a:spcBef>
            </a:pPr>
            <a:r>
              <a:rPr lang="fr-FR" altLang="fr-FR" sz="1600" dirty="0">
                <a:solidFill>
                  <a:srgbClr val="336600"/>
                </a:solidFill>
                <a:latin typeface="Arial" panose="020B0604020202020204" pitchFamily="34" charset="0"/>
                <a:cs typeface="Arial" panose="020B0604020202020204" pitchFamily="34" charset="0"/>
              </a:rPr>
              <a:t>Disponibilités Début			</a:t>
            </a:r>
            <a:r>
              <a:rPr lang="fr-FR" altLang="fr-FR" sz="1600" b="1" dirty="0">
                <a:solidFill>
                  <a:srgbClr val="336600"/>
                </a:solidFill>
                <a:latin typeface="Arial" panose="020B0604020202020204" pitchFamily="34" charset="0"/>
                <a:cs typeface="Arial" panose="020B0604020202020204" pitchFamily="34" charset="0"/>
              </a:rPr>
              <a:t>23</a:t>
            </a:r>
            <a:endParaRPr lang="fr-FR" altLang="fr-FR" sz="1600" dirty="0">
              <a:solidFill>
                <a:srgbClr val="336600"/>
              </a:solidFill>
              <a:latin typeface="Arial" panose="020B0604020202020204" pitchFamily="34" charset="0"/>
              <a:cs typeface="Arial" panose="020B0604020202020204" pitchFamily="34" charset="0"/>
            </a:endParaRPr>
          </a:p>
          <a:p>
            <a:pPr algn="l">
              <a:lnSpc>
                <a:spcPct val="130000"/>
              </a:lnSpc>
              <a:spcBef>
                <a:spcPct val="50000"/>
              </a:spcBef>
            </a:pPr>
            <a:endParaRPr lang="fr-FR" altLang="fr-FR" sz="1600" dirty="0">
              <a:solidFill>
                <a:srgbClr val="336600"/>
              </a:solidFill>
              <a:latin typeface="Arial" panose="020B0604020202020204" pitchFamily="34" charset="0"/>
              <a:cs typeface="Arial" panose="020B0604020202020204" pitchFamily="34" charset="0"/>
            </a:endParaRPr>
          </a:p>
          <a:p>
            <a:pPr algn="l">
              <a:lnSpc>
                <a:spcPct val="130000"/>
              </a:lnSpc>
              <a:spcBef>
                <a:spcPct val="50000"/>
              </a:spcBef>
            </a:pPr>
            <a:r>
              <a:rPr lang="fr-FR" altLang="fr-FR" sz="1600" b="1" u="sng" dirty="0">
                <a:solidFill>
                  <a:srgbClr val="336600"/>
                </a:solidFill>
                <a:latin typeface="Arial" panose="020B0604020202020204" pitchFamily="34" charset="0"/>
                <a:cs typeface="Arial" panose="020B0604020202020204" pitchFamily="34" charset="0"/>
              </a:rPr>
              <a:t>ENTREES</a:t>
            </a:r>
            <a:endParaRPr lang="fr-FR" altLang="fr-FR" sz="1600" dirty="0">
              <a:solidFill>
                <a:srgbClr val="336600"/>
              </a:solidFill>
              <a:latin typeface="Arial" panose="020B0604020202020204" pitchFamily="34" charset="0"/>
              <a:cs typeface="Arial" panose="020B0604020202020204" pitchFamily="34" charset="0"/>
            </a:endParaRPr>
          </a:p>
          <a:p>
            <a:pPr algn="l">
              <a:lnSpc>
                <a:spcPct val="130000"/>
              </a:lnSpc>
              <a:spcBef>
                <a:spcPct val="50000"/>
              </a:spcBef>
            </a:pPr>
            <a:r>
              <a:rPr lang="fr-FR" altLang="fr-FR" sz="1600" dirty="0">
                <a:solidFill>
                  <a:srgbClr val="336600"/>
                </a:solidFill>
                <a:latin typeface="Arial" panose="020B0604020202020204" pitchFamily="34" charset="0"/>
                <a:cs typeface="Arial" panose="020B0604020202020204" pitchFamily="34" charset="0"/>
              </a:rPr>
              <a:t>Ventes au comptant			</a:t>
            </a:r>
            <a:r>
              <a:rPr lang="fr-FR" altLang="fr-FR" sz="1600" b="1" dirty="0">
                <a:solidFill>
                  <a:srgbClr val="336600"/>
                </a:solidFill>
                <a:latin typeface="Arial" panose="020B0604020202020204" pitchFamily="34" charset="0"/>
                <a:cs typeface="Arial" panose="020B0604020202020204" pitchFamily="34" charset="0"/>
              </a:rPr>
              <a:t>50</a:t>
            </a:r>
            <a:endParaRPr lang="fr-FR" altLang="fr-FR" sz="1600" dirty="0">
              <a:solidFill>
                <a:srgbClr val="336600"/>
              </a:solidFill>
              <a:latin typeface="Arial" panose="020B0604020202020204" pitchFamily="34" charset="0"/>
              <a:cs typeface="Arial" panose="020B0604020202020204" pitchFamily="34" charset="0"/>
            </a:endParaRPr>
          </a:p>
          <a:p>
            <a:pPr algn="l">
              <a:lnSpc>
                <a:spcPct val="130000"/>
              </a:lnSpc>
              <a:spcBef>
                <a:spcPct val="50000"/>
              </a:spcBef>
            </a:pPr>
            <a:r>
              <a:rPr lang="fr-FR" altLang="fr-FR" sz="1600" dirty="0">
                <a:solidFill>
                  <a:srgbClr val="336600"/>
                </a:solidFill>
                <a:latin typeface="Arial" panose="020B0604020202020204" pitchFamily="34" charset="0"/>
                <a:cs typeface="Arial" panose="020B0604020202020204" pitchFamily="34" charset="0"/>
              </a:rPr>
              <a:t>Recouvrement créances clients	</a:t>
            </a:r>
            <a:r>
              <a:rPr lang="fr-FR" altLang="fr-FR" sz="1600" b="1" dirty="0">
                <a:solidFill>
                  <a:srgbClr val="336600"/>
                </a:solidFill>
                <a:latin typeface="Arial" panose="020B0604020202020204" pitchFamily="34" charset="0"/>
                <a:cs typeface="Arial" panose="020B0604020202020204" pitchFamily="34" charset="0"/>
              </a:rPr>
              <a:t>20</a:t>
            </a:r>
            <a:endParaRPr lang="fr-FR" altLang="fr-FR" sz="1600" dirty="0">
              <a:solidFill>
                <a:srgbClr val="336600"/>
              </a:solidFill>
              <a:latin typeface="Arial" panose="020B0604020202020204" pitchFamily="34" charset="0"/>
              <a:cs typeface="Arial" panose="020B0604020202020204" pitchFamily="34" charset="0"/>
            </a:endParaRPr>
          </a:p>
          <a:p>
            <a:pPr algn="l">
              <a:lnSpc>
                <a:spcPct val="130000"/>
              </a:lnSpc>
              <a:spcBef>
                <a:spcPct val="50000"/>
              </a:spcBef>
            </a:pPr>
            <a:endParaRPr lang="fr-FR" altLang="fr-FR" sz="1600" dirty="0">
              <a:solidFill>
                <a:srgbClr val="336600"/>
              </a:solidFill>
              <a:latin typeface="Arial" panose="020B0604020202020204" pitchFamily="34" charset="0"/>
              <a:cs typeface="Arial" panose="020B0604020202020204" pitchFamily="34" charset="0"/>
            </a:endParaRPr>
          </a:p>
          <a:p>
            <a:pPr algn="l">
              <a:lnSpc>
                <a:spcPct val="130000"/>
              </a:lnSpc>
              <a:spcBef>
                <a:spcPct val="50000"/>
              </a:spcBef>
            </a:pPr>
            <a:r>
              <a:rPr lang="fr-FR" altLang="fr-FR" sz="1600" b="1" u="sng" dirty="0">
                <a:solidFill>
                  <a:srgbClr val="336600"/>
                </a:solidFill>
                <a:latin typeface="Arial" panose="020B0604020202020204" pitchFamily="34" charset="0"/>
                <a:cs typeface="Arial" panose="020B0604020202020204" pitchFamily="34" charset="0"/>
              </a:rPr>
              <a:t>SORTIES</a:t>
            </a:r>
            <a:endParaRPr lang="fr-FR" altLang="fr-FR" sz="1600" dirty="0">
              <a:solidFill>
                <a:srgbClr val="336600"/>
              </a:solidFill>
              <a:latin typeface="Arial" panose="020B0604020202020204" pitchFamily="34" charset="0"/>
              <a:cs typeface="Arial" panose="020B0604020202020204" pitchFamily="34" charset="0"/>
            </a:endParaRPr>
          </a:p>
          <a:p>
            <a:pPr algn="l">
              <a:lnSpc>
                <a:spcPct val="130000"/>
              </a:lnSpc>
              <a:spcBef>
                <a:spcPct val="50000"/>
              </a:spcBef>
            </a:pPr>
            <a:r>
              <a:rPr lang="fr-FR" altLang="fr-FR" sz="1600" dirty="0">
                <a:solidFill>
                  <a:srgbClr val="336600"/>
                </a:solidFill>
                <a:latin typeface="Arial" panose="020B0604020202020204" pitchFamily="34" charset="0"/>
                <a:cs typeface="Arial" panose="020B0604020202020204" pitchFamily="34" charset="0"/>
              </a:rPr>
              <a:t>Matières &amp; main-d’œuvre	</a:t>
            </a:r>
            <a:r>
              <a:rPr lang="fr-FR" altLang="fr-FR" sz="1600" b="1" dirty="0">
                <a:solidFill>
                  <a:srgbClr val="336600"/>
                </a:solidFill>
                <a:latin typeface="Arial" panose="020B0604020202020204" pitchFamily="34" charset="0"/>
                <a:cs typeface="Arial" panose="020B0604020202020204" pitchFamily="34" charset="0"/>
              </a:rPr>
              <a:t>	40</a:t>
            </a:r>
            <a:endParaRPr lang="fr-FR" altLang="fr-FR" sz="1600" dirty="0">
              <a:solidFill>
                <a:srgbClr val="336600"/>
              </a:solidFill>
              <a:latin typeface="Arial" panose="020B0604020202020204" pitchFamily="34" charset="0"/>
              <a:cs typeface="Arial" panose="020B0604020202020204" pitchFamily="34" charset="0"/>
            </a:endParaRPr>
          </a:p>
          <a:p>
            <a:pPr algn="l">
              <a:lnSpc>
                <a:spcPct val="130000"/>
              </a:lnSpc>
              <a:spcBef>
                <a:spcPct val="50000"/>
              </a:spcBef>
            </a:pPr>
            <a:r>
              <a:rPr lang="fr-FR" altLang="fr-FR" sz="1600" dirty="0">
                <a:solidFill>
                  <a:srgbClr val="336600"/>
                </a:solidFill>
                <a:latin typeface="Arial" panose="020B0604020202020204" pitchFamily="34" charset="0"/>
                <a:cs typeface="Arial" panose="020B0604020202020204" pitchFamily="34" charset="0"/>
              </a:rPr>
              <a:t>Loyer			</a:t>
            </a:r>
            <a:r>
              <a:rPr lang="fr-FR" altLang="fr-FR" sz="1600" b="1" dirty="0">
                <a:solidFill>
                  <a:srgbClr val="336600"/>
                </a:solidFill>
                <a:latin typeface="Arial" panose="020B0604020202020204" pitchFamily="34" charset="0"/>
                <a:cs typeface="Arial" panose="020B0604020202020204" pitchFamily="34" charset="0"/>
              </a:rPr>
              <a:t>	10</a:t>
            </a:r>
            <a:endParaRPr lang="fr-FR" altLang="fr-FR" sz="1600" dirty="0">
              <a:solidFill>
                <a:srgbClr val="336600"/>
              </a:solidFill>
              <a:latin typeface="Arial" panose="020B0604020202020204" pitchFamily="34" charset="0"/>
              <a:cs typeface="Arial" panose="020B0604020202020204" pitchFamily="34" charset="0"/>
            </a:endParaRPr>
          </a:p>
          <a:p>
            <a:pPr algn="l">
              <a:lnSpc>
                <a:spcPct val="130000"/>
              </a:lnSpc>
              <a:spcBef>
                <a:spcPct val="50000"/>
              </a:spcBef>
            </a:pPr>
            <a:r>
              <a:rPr lang="fr-FR" altLang="fr-FR" sz="1600" dirty="0">
                <a:solidFill>
                  <a:srgbClr val="336600"/>
                </a:solidFill>
                <a:latin typeface="Arial" panose="020B0604020202020204" pitchFamily="34" charset="0"/>
                <a:cs typeface="Arial" panose="020B0604020202020204" pitchFamily="34" charset="0"/>
              </a:rPr>
              <a:t>Disponibilités Fin		</a:t>
            </a:r>
            <a:r>
              <a:rPr lang="fr-FR" altLang="fr-FR" sz="1600" b="1" dirty="0">
                <a:solidFill>
                  <a:srgbClr val="336600"/>
                </a:solidFill>
                <a:latin typeface="Arial" panose="020B0604020202020204" pitchFamily="34" charset="0"/>
                <a:cs typeface="Arial" panose="020B0604020202020204" pitchFamily="34" charset="0"/>
              </a:rPr>
              <a:t>	43</a:t>
            </a:r>
            <a:endParaRPr lang="fr-FR" altLang="fr-FR" sz="1600" dirty="0">
              <a:solidFill>
                <a:srgbClr val="336600"/>
              </a:solidFill>
              <a:latin typeface="Arial" panose="020B0604020202020204" pitchFamily="34" charset="0"/>
              <a:cs typeface="Arial" panose="020B0604020202020204" pitchFamily="34" charset="0"/>
            </a:endParaRPr>
          </a:p>
        </p:txBody>
      </p:sp>
      <p:sp>
        <p:nvSpPr>
          <p:cNvPr id="13" name="Text Box 5" descr="20%">
            <a:extLst>
              <a:ext uri="{FF2B5EF4-FFF2-40B4-BE49-F238E27FC236}">
                <a16:creationId xmlns:a16="http://schemas.microsoft.com/office/drawing/2014/main" id="{1B179F3A-CA20-479C-B1DA-DB2AFE3F8C7D}"/>
              </a:ext>
            </a:extLst>
          </p:cNvPr>
          <p:cNvSpPr txBox="1">
            <a:spLocks noChangeArrowheads="1"/>
          </p:cNvSpPr>
          <p:nvPr/>
        </p:nvSpPr>
        <p:spPr bwMode="auto">
          <a:xfrm>
            <a:off x="4759896" y="1524000"/>
            <a:ext cx="4343400" cy="313932"/>
          </a:xfrm>
          <a:prstGeom prst="rect">
            <a:avLst/>
          </a:prstGeom>
          <a:pattFill prst="pct20">
            <a:fgClr>
              <a:srgbClr val="000099"/>
            </a:fgClr>
            <a:bgClr>
              <a:srgbClr val="FFFFFF"/>
            </a:bgClr>
          </a:pattFill>
          <a:ln w="19050">
            <a:solidFill>
              <a:srgbClr val="000099"/>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lnSpc>
                <a:spcPct val="90000"/>
              </a:lnSpc>
              <a:spcBef>
                <a:spcPct val="50000"/>
              </a:spcBef>
            </a:pPr>
            <a:r>
              <a:rPr lang="fr-FR" altLang="fr-FR" sz="1600" b="1">
                <a:solidFill>
                  <a:srgbClr val="000099"/>
                </a:solidFill>
                <a:latin typeface="Arial" panose="020B0604020202020204" pitchFamily="34" charset="0"/>
                <a:cs typeface="Arial" panose="020B0604020202020204" pitchFamily="34" charset="0"/>
              </a:rPr>
              <a:t>BILAN</a:t>
            </a:r>
          </a:p>
        </p:txBody>
      </p:sp>
      <p:sp>
        <p:nvSpPr>
          <p:cNvPr id="14" name="Text Box 6">
            <a:extLst>
              <a:ext uri="{FF2B5EF4-FFF2-40B4-BE49-F238E27FC236}">
                <a16:creationId xmlns:a16="http://schemas.microsoft.com/office/drawing/2014/main" id="{DDE19500-018C-4A74-BD06-FF6B7111B0B3}"/>
              </a:ext>
            </a:extLst>
          </p:cNvPr>
          <p:cNvSpPr txBox="1">
            <a:spLocks noChangeArrowheads="1"/>
          </p:cNvSpPr>
          <p:nvPr/>
        </p:nvSpPr>
        <p:spPr bwMode="auto">
          <a:xfrm>
            <a:off x="4759896" y="1905000"/>
            <a:ext cx="4343400" cy="4433888"/>
          </a:xfrm>
          <a:prstGeom prst="rect">
            <a:avLst/>
          </a:prstGeom>
          <a:noFill/>
          <a:ln w="19050">
            <a:solidFill>
              <a:srgbClr val="000099"/>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lnSpc>
                <a:spcPct val="80000"/>
              </a:lnSpc>
              <a:spcBef>
                <a:spcPct val="50000"/>
              </a:spcBef>
            </a:pPr>
            <a:r>
              <a:rPr lang="fr-FR" altLang="fr-FR" sz="1600" b="1" u="sng">
                <a:solidFill>
                  <a:srgbClr val="000099"/>
                </a:solidFill>
                <a:latin typeface="Arial" panose="020B0604020202020204" pitchFamily="34" charset="0"/>
                <a:cs typeface="Arial" panose="020B0604020202020204" pitchFamily="34" charset="0"/>
              </a:rPr>
              <a:t>ACTIF</a:t>
            </a:r>
          </a:p>
          <a:p>
            <a:pPr algn="l">
              <a:lnSpc>
                <a:spcPct val="80000"/>
              </a:lnSpc>
              <a:spcBef>
                <a:spcPct val="50000"/>
              </a:spcBef>
            </a:pPr>
            <a:r>
              <a:rPr lang="fr-FR" altLang="fr-FR" sz="1600">
                <a:solidFill>
                  <a:srgbClr val="000099"/>
                </a:solidFill>
                <a:latin typeface="Arial" panose="020B0604020202020204" pitchFamily="34" charset="0"/>
                <a:cs typeface="Arial" panose="020B0604020202020204" pitchFamily="34" charset="0"/>
              </a:rPr>
              <a:t>   Immobilisations brutes		</a:t>
            </a:r>
            <a:r>
              <a:rPr lang="fr-FR" altLang="fr-FR" sz="1600" b="1">
                <a:solidFill>
                  <a:srgbClr val="000099"/>
                </a:solidFill>
                <a:latin typeface="Arial" panose="020B0604020202020204" pitchFamily="34" charset="0"/>
                <a:cs typeface="Arial" panose="020B0604020202020204" pitchFamily="34" charset="0"/>
              </a:rPr>
              <a:t>150</a:t>
            </a:r>
            <a:endParaRPr lang="fr-FR" altLang="fr-FR" sz="1600">
              <a:solidFill>
                <a:srgbClr val="000099"/>
              </a:solidFill>
              <a:latin typeface="Arial" panose="020B0604020202020204" pitchFamily="34" charset="0"/>
              <a:cs typeface="Arial" panose="020B0604020202020204" pitchFamily="34" charset="0"/>
            </a:endParaRPr>
          </a:p>
          <a:p>
            <a:pPr algn="l">
              <a:lnSpc>
                <a:spcPct val="80000"/>
              </a:lnSpc>
              <a:spcBef>
                <a:spcPct val="50000"/>
              </a:spcBef>
            </a:pPr>
            <a:r>
              <a:rPr lang="fr-FR" altLang="fr-FR" sz="1600">
                <a:solidFill>
                  <a:srgbClr val="000099"/>
                </a:solidFill>
                <a:latin typeface="Arial" panose="020B0604020202020204" pitchFamily="34" charset="0"/>
                <a:cs typeface="Arial" panose="020B0604020202020204" pitchFamily="34" charset="0"/>
              </a:rPr>
              <a:t>   Amortissements cumulés	</a:t>
            </a:r>
            <a:r>
              <a:rPr lang="fr-FR" altLang="fr-FR" sz="1600" b="1">
                <a:solidFill>
                  <a:srgbClr val="000099"/>
                </a:solidFill>
                <a:latin typeface="Arial" panose="020B0604020202020204" pitchFamily="34" charset="0"/>
                <a:cs typeface="Arial" panose="020B0604020202020204" pitchFamily="34" charset="0"/>
              </a:rPr>
              <a:t>	  20</a:t>
            </a:r>
            <a:endParaRPr lang="fr-FR" altLang="fr-FR" sz="1600">
              <a:solidFill>
                <a:srgbClr val="000099"/>
              </a:solidFill>
              <a:latin typeface="Arial" panose="020B0604020202020204" pitchFamily="34" charset="0"/>
              <a:cs typeface="Arial" panose="020B0604020202020204" pitchFamily="34" charset="0"/>
            </a:endParaRPr>
          </a:p>
          <a:p>
            <a:pPr algn="l">
              <a:lnSpc>
                <a:spcPct val="80000"/>
              </a:lnSpc>
              <a:spcBef>
                <a:spcPct val="50000"/>
              </a:spcBef>
            </a:pPr>
            <a:r>
              <a:rPr lang="fr-FR" altLang="fr-FR" sz="1600">
                <a:solidFill>
                  <a:srgbClr val="000099"/>
                </a:solidFill>
                <a:latin typeface="Arial" panose="020B0604020202020204" pitchFamily="34" charset="0"/>
                <a:cs typeface="Arial" panose="020B0604020202020204" pitchFamily="34" charset="0"/>
              </a:rPr>
              <a:t>   Immobilisations nettes		</a:t>
            </a:r>
            <a:r>
              <a:rPr lang="fr-FR" altLang="fr-FR" sz="1600" b="1">
                <a:solidFill>
                  <a:srgbClr val="000099"/>
                </a:solidFill>
                <a:latin typeface="Arial" panose="020B0604020202020204" pitchFamily="34" charset="0"/>
                <a:cs typeface="Arial" panose="020B0604020202020204" pitchFamily="34" charset="0"/>
              </a:rPr>
              <a:t>130</a:t>
            </a:r>
            <a:endParaRPr lang="fr-FR" altLang="fr-FR" sz="1600">
              <a:solidFill>
                <a:srgbClr val="000099"/>
              </a:solidFill>
              <a:latin typeface="Arial" panose="020B0604020202020204" pitchFamily="34" charset="0"/>
              <a:cs typeface="Arial" panose="020B0604020202020204" pitchFamily="34" charset="0"/>
            </a:endParaRPr>
          </a:p>
          <a:p>
            <a:pPr algn="l">
              <a:lnSpc>
                <a:spcPct val="80000"/>
              </a:lnSpc>
              <a:spcBef>
                <a:spcPct val="50000"/>
              </a:spcBef>
            </a:pPr>
            <a:r>
              <a:rPr lang="fr-FR" altLang="fr-FR" sz="1600">
                <a:solidFill>
                  <a:srgbClr val="000099"/>
                </a:solidFill>
                <a:latin typeface="Arial" panose="020B0604020202020204" pitchFamily="34" charset="0"/>
                <a:cs typeface="Arial" panose="020B0604020202020204" pitchFamily="34" charset="0"/>
              </a:rPr>
              <a:t>   Stocks			</a:t>
            </a:r>
            <a:r>
              <a:rPr lang="fr-FR" altLang="fr-FR" sz="1600" b="1">
                <a:solidFill>
                  <a:srgbClr val="000099"/>
                </a:solidFill>
                <a:latin typeface="Arial" panose="020B0604020202020204" pitchFamily="34" charset="0"/>
                <a:cs typeface="Arial" panose="020B0604020202020204" pitchFamily="34" charset="0"/>
              </a:rPr>
              <a:t>	  15</a:t>
            </a:r>
            <a:endParaRPr lang="fr-FR" altLang="fr-FR" sz="1600">
              <a:solidFill>
                <a:srgbClr val="000099"/>
              </a:solidFill>
              <a:latin typeface="Arial" panose="020B0604020202020204" pitchFamily="34" charset="0"/>
              <a:cs typeface="Arial" panose="020B0604020202020204" pitchFamily="34" charset="0"/>
            </a:endParaRPr>
          </a:p>
          <a:p>
            <a:pPr algn="l">
              <a:lnSpc>
                <a:spcPct val="80000"/>
              </a:lnSpc>
              <a:spcBef>
                <a:spcPct val="50000"/>
              </a:spcBef>
            </a:pPr>
            <a:r>
              <a:rPr lang="fr-FR" altLang="fr-FR" sz="1600">
                <a:solidFill>
                  <a:srgbClr val="000099"/>
                </a:solidFill>
                <a:latin typeface="Arial" panose="020B0604020202020204" pitchFamily="34" charset="0"/>
                <a:cs typeface="Arial" panose="020B0604020202020204" pitchFamily="34" charset="0"/>
              </a:rPr>
              <a:t>   Créances clients		</a:t>
            </a:r>
            <a:r>
              <a:rPr lang="fr-FR" altLang="fr-FR" sz="1600" b="1">
                <a:solidFill>
                  <a:srgbClr val="000099"/>
                </a:solidFill>
                <a:latin typeface="Arial" panose="020B0604020202020204" pitchFamily="34" charset="0"/>
                <a:cs typeface="Arial" panose="020B0604020202020204" pitchFamily="34" charset="0"/>
              </a:rPr>
              <a:t>	  30</a:t>
            </a:r>
            <a:endParaRPr lang="fr-FR" altLang="fr-FR" sz="1600">
              <a:solidFill>
                <a:srgbClr val="000099"/>
              </a:solidFill>
              <a:latin typeface="Arial" panose="020B0604020202020204" pitchFamily="34" charset="0"/>
              <a:cs typeface="Arial" panose="020B0604020202020204" pitchFamily="34" charset="0"/>
            </a:endParaRPr>
          </a:p>
          <a:p>
            <a:pPr algn="l">
              <a:lnSpc>
                <a:spcPct val="80000"/>
              </a:lnSpc>
              <a:spcBef>
                <a:spcPct val="50000"/>
              </a:spcBef>
            </a:pPr>
            <a:r>
              <a:rPr lang="fr-FR" altLang="fr-FR" sz="1600">
                <a:solidFill>
                  <a:srgbClr val="000099"/>
                </a:solidFill>
                <a:latin typeface="Arial" panose="020B0604020202020204" pitchFamily="34" charset="0"/>
                <a:cs typeface="Arial" panose="020B0604020202020204" pitchFamily="34" charset="0"/>
              </a:rPr>
              <a:t>   Disponibilités		</a:t>
            </a:r>
            <a:r>
              <a:rPr lang="fr-FR" altLang="fr-FR" sz="1600" b="1">
                <a:solidFill>
                  <a:srgbClr val="000099"/>
                </a:solidFill>
                <a:latin typeface="Arial" panose="020B0604020202020204" pitchFamily="34" charset="0"/>
                <a:cs typeface="Arial" panose="020B0604020202020204" pitchFamily="34" charset="0"/>
              </a:rPr>
              <a:t>	  43</a:t>
            </a:r>
            <a:endParaRPr lang="fr-FR" altLang="fr-FR" sz="1600">
              <a:solidFill>
                <a:srgbClr val="000099"/>
              </a:solidFill>
              <a:latin typeface="Arial" panose="020B0604020202020204" pitchFamily="34" charset="0"/>
              <a:cs typeface="Arial" panose="020B0604020202020204" pitchFamily="34" charset="0"/>
            </a:endParaRPr>
          </a:p>
          <a:p>
            <a:pPr algn="l">
              <a:lnSpc>
                <a:spcPct val="80000"/>
              </a:lnSpc>
              <a:spcBef>
                <a:spcPct val="50000"/>
              </a:spcBef>
            </a:pPr>
            <a:r>
              <a:rPr lang="fr-FR" altLang="fr-FR" sz="1600">
                <a:solidFill>
                  <a:srgbClr val="000099"/>
                </a:solidFill>
                <a:latin typeface="Arial" panose="020B0604020202020204" pitchFamily="34" charset="0"/>
                <a:cs typeface="Arial" panose="020B0604020202020204" pitchFamily="34" charset="0"/>
              </a:rPr>
              <a:t>    Actif total			</a:t>
            </a:r>
            <a:r>
              <a:rPr lang="fr-FR" altLang="fr-FR" sz="1600" b="1">
                <a:solidFill>
                  <a:srgbClr val="000099"/>
                </a:solidFill>
                <a:latin typeface="Arial" panose="020B0604020202020204" pitchFamily="34" charset="0"/>
                <a:cs typeface="Arial" panose="020B0604020202020204" pitchFamily="34" charset="0"/>
              </a:rPr>
              <a:t>218</a:t>
            </a:r>
            <a:endParaRPr lang="fr-FR" altLang="fr-FR" sz="1600">
              <a:solidFill>
                <a:srgbClr val="000099"/>
              </a:solidFill>
              <a:latin typeface="Arial" panose="020B0604020202020204" pitchFamily="34" charset="0"/>
              <a:cs typeface="Arial" panose="020B0604020202020204" pitchFamily="34" charset="0"/>
            </a:endParaRPr>
          </a:p>
          <a:p>
            <a:pPr algn="l">
              <a:lnSpc>
                <a:spcPct val="80000"/>
              </a:lnSpc>
              <a:spcBef>
                <a:spcPct val="50000"/>
              </a:spcBef>
            </a:pPr>
            <a:r>
              <a:rPr lang="fr-FR" altLang="fr-FR" sz="1600" b="1" u="sng">
                <a:solidFill>
                  <a:srgbClr val="000099"/>
                </a:solidFill>
                <a:latin typeface="Arial" panose="020B0604020202020204" pitchFamily="34" charset="0"/>
                <a:cs typeface="Arial" panose="020B0604020202020204" pitchFamily="34" charset="0"/>
              </a:rPr>
              <a:t>PASSIF</a:t>
            </a:r>
            <a:endParaRPr lang="fr-FR" altLang="fr-FR" sz="1600">
              <a:solidFill>
                <a:srgbClr val="000099"/>
              </a:solidFill>
              <a:latin typeface="Arial" panose="020B0604020202020204" pitchFamily="34" charset="0"/>
              <a:cs typeface="Arial" panose="020B0604020202020204" pitchFamily="34" charset="0"/>
            </a:endParaRPr>
          </a:p>
          <a:p>
            <a:pPr algn="l">
              <a:lnSpc>
                <a:spcPct val="80000"/>
              </a:lnSpc>
              <a:spcBef>
                <a:spcPct val="50000"/>
              </a:spcBef>
            </a:pPr>
            <a:r>
              <a:rPr lang="fr-FR" altLang="fr-FR" sz="1600">
                <a:solidFill>
                  <a:srgbClr val="000099"/>
                </a:solidFill>
                <a:latin typeface="Arial" panose="020B0604020202020204" pitchFamily="34" charset="0"/>
                <a:cs typeface="Arial" panose="020B0604020202020204" pitchFamily="34" charset="0"/>
              </a:rPr>
              <a:t>   Capital social			  </a:t>
            </a:r>
            <a:r>
              <a:rPr lang="fr-FR" altLang="fr-FR" sz="1600" b="1">
                <a:solidFill>
                  <a:srgbClr val="000099"/>
                </a:solidFill>
                <a:latin typeface="Arial" panose="020B0604020202020204" pitchFamily="34" charset="0"/>
                <a:cs typeface="Arial" panose="020B0604020202020204" pitchFamily="34" charset="0"/>
              </a:rPr>
              <a:t>16</a:t>
            </a:r>
            <a:endParaRPr lang="fr-FR" altLang="fr-FR" sz="1600">
              <a:solidFill>
                <a:srgbClr val="000099"/>
              </a:solidFill>
              <a:latin typeface="Arial" panose="020B0604020202020204" pitchFamily="34" charset="0"/>
              <a:cs typeface="Arial" panose="020B0604020202020204" pitchFamily="34" charset="0"/>
            </a:endParaRPr>
          </a:p>
          <a:p>
            <a:pPr algn="l">
              <a:lnSpc>
                <a:spcPct val="80000"/>
              </a:lnSpc>
              <a:spcBef>
                <a:spcPct val="50000"/>
              </a:spcBef>
            </a:pPr>
            <a:r>
              <a:rPr lang="fr-FR" altLang="fr-FR" sz="1600">
                <a:solidFill>
                  <a:srgbClr val="000099"/>
                </a:solidFill>
                <a:latin typeface="Arial" panose="020B0604020202020204" pitchFamily="34" charset="0"/>
                <a:cs typeface="Arial" panose="020B0604020202020204" pitchFamily="34" charset="0"/>
              </a:rPr>
              <a:t>   Réserves			  </a:t>
            </a:r>
            <a:r>
              <a:rPr lang="fr-FR" altLang="fr-FR" sz="1600" b="1">
                <a:solidFill>
                  <a:srgbClr val="000099"/>
                </a:solidFill>
                <a:latin typeface="Arial" panose="020B0604020202020204" pitchFamily="34" charset="0"/>
                <a:cs typeface="Arial" panose="020B0604020202020204" pitchFamily="34" charset="0"/>
              </a:rPr>
              <a:t>23</a:t>
            </a:r>
            <a:endParaRPr lang="fr-FR" altLang="fr-FR" sz="1600">
              <a:solidFill>
                <a:srgbClr val="000099"/>
              </a:solidFill>
              <a:latin typeface="Arial" panose="020B0604020202020204" pitchFamily="34" charset="0"/>
              <a:cs typeface="Arial" panose="020B0604020202020204" pitchFamily="34" charset="0"/>
            </a:endParaRPr>
          </a:p>
          <a:p>
            <a:pPr algn="l">
              <a:lnSpc>
                <a:spcPct val="80000"/>
              </a:lnSpc>
              <a:spcBef>
                <a:spcPct val="50000"/>
              </a:spcBef>
            </a:pPr>
            <a:r>
              <a:rPr lang="fr-FR" altLang="fr-FR" sz="1600">
                <a:solidFill>
                  <a:srgbClr val="000099"/>
                </a:solidFill>
                <a:latin typeface="Arial" panose="020B0604020202020204" pitchFamily="34" charset="0"/>
                <a:cs typeface="Arial" panose="020B0604020202020204" pitchFamily="34" charset="0"/>
              </a:rPr>
              <a:t>   Bénéfice / perte (du jour)		  </a:t>
            </a:r>
            <a:r>
              <a:rPr lang="fr-FR" altLang="fr-FR" sz="1600" b="1">
                <a:solidFill>
                  <a:srgbClr val="000099"/>
                </a:solidFill>
                <a:latin typeface="Arial" panose="020B0604020202020204" pitchFamily="34" charset="0"/>
                <a:cs typeface="Arial" panose="020B0604020202020204" pitchFamily="34" charset="0"/>
              </a:rPr>
              <a:t>29</a:t>
            </a:r>
            <a:endParaRPr lang="fr-FR" altLang="fr-FR" sz="1600">
              <a:solidFill>
                <a:srgbClr val="000099"/>
              </a:solidFill>
              <a:latin typeface="Arial" panose="020B0604020202020204" pitchFamily="34" charset="0"/>
              <a:cs typeface="Arial" panose="020B0604020202020204" pitchFamily="34" charset="0"/>
            </a:endParaRPr>
          </a:p>
          <a:p>
            <a:pPr algn="l">
              <a:lnSpc>
                <a:spcPct val="80000"/>
              </a:lnSpc>
              <a:spcBef>
                <a:spcPct val="50000"/>
              </a:spcBef>
            </a:pPr>
            <a:r>
              <a:rPr lang="fr-FR" altLang="fr-FR" sz="1600">
                <a:solidFill>
                  <a:srgbClr val="000099"/>
                </a:solidFill>
                <a:latin typeface="Arial" panose="020B0604020202020204" pitchFamily="34" charset="0"/>
                <a:cs typeface="Arial" panose="020B0604020202020204" pitchFamily="34" charset="0"/>
              </a:rPr>
              <a:t>   Crédit fournisseur équipement	</a:t>
            </a:r>
            <a:r>
              <a:rPr lang="fr-FR" altLang="fr-FR" sz="1600" b="1">
                <a:solidFill>
                  <a:srgbClr val="000099"/>
                </a:solidFill>
                <a:latin typeface="Arial" panose="020B0604020202020204" pitchFamily="34" charset="0"/>
                <a:cs typeface="Arial" panose="020B0604020202020204" pitchFamily="34" charset="0"/>
              </a:rPr>
              <a:t>150</a:t>
            </a:r>
            <a:endParaRPr lang="fr-FR" altLang="fr-FR" sz="1600">
              <a:solidFill>
                <a:srgbClr val="000099"/>
              </a:solidFill>
              <a:latin typeface="Arial" panose="020B0604020202020204" pitchFamily="34" charset="0"/>
              <a:cs typeface="Arial" panose="020B0604020202020204" pitchFamily="34" charset="0"/>
            </a:endParaRPr>
          </a:p>
          <a:p>
            <a:pPr algn="l">
              <a:lnSpc>
                <a:spcPct val="80000"/>
              </a:lnSpc>
              <a:spcBef>
                <a:spcPct val="50000"/>
              </a:spcBef>
            </a:pPr>
            <a:r>
              <a:rPr lang="fr-FR" altLang="fr-FR" sz="1600">
                <a:solidFill>
                  <a:srgbClr val="000099"/>
                </a:solidFill>
                <a:latin typeface="Arial" panose="020B0604020202020204" pitchFamily="34" charset="0"/>
                <a:cs typeface="Arial" panose="020B0604020202020204" pitchFamily="34" charset="0"/>
              </a:rPr>
              <a:t>   Passif total			</a:t>
            </a:r>
            <a:r>
              <a:rPr lang="fr-FR" altLang="fr-FR" sz="1600" b="1">
                <a:solidFill>
                  <a:srgbClr val="000099"/>
                </a:solidFill>
                <a:latin typeface="Arial" panose="020B0604020202020204" pitchFamily="34" charset="0"/>
                <a:cs typeface="Arial" panose="020B0604020202020204" pitchFamily="34" charset="0"/>
              </a:rPr>
              <a:t>218</a:t>
            </a:r>
            <a:endParaRPr lang="fr-FR" altLang="fr-FR" sz="1600">
              <a:solidFill>
                <a:srgbClr val="000099"/>
              </a:solidFill>
              <a:latin typeface="Arial" panose="020B0604020202020204" pitchFamily="34" charset="0"/>
              <a:cs typeface="Arial" panose="020B0604020202020204" pitchFamily="34" charset="0"/>
            </a:endParaRPr>
          </a:p>
        </p:txBody>
      </p:sp>
      <p:sp>
        <p:nvSpPr>
          <p:cNvPr id="15" name="Line 7">
            <a:extLst>
              <a:ext uri="{FF2B5EF4-FFF2-40B4-BE49-F238E27FC236}">
                <a16:creationId xmlns:a16="http://schemas.microsoft.com/office/drawing/2014/main" id="{8044C39D-89EB-4039-AD40-24A7310F120F}"/>
              </a:ext>
            </a:extLst>
          </p:cNvPr>
          <p:cNvSpPr>
            <a:spLocks noChangeShapeType="1"/>
          </p:cNvSpPr>
          <p:nvPr/>
        </p:nvSpPr>
        <p:spPr bwMode="auto">
          <a:xfrm>
            <a:off x="3083496" y="5943600"/>
            <a:ext cx="1219200" cy="0"/>
          </a:xfrm>
          <a:prstGeom prst="line">
            <a:avLst/>
          </a:prstGeom>
          <a:noFill/>
          <a:ln w="25400">
            <a:solidFill>
              <a:srgbClr val="336600"/>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atin typeface="Arial" panose="020B0604020202020204" pitchFamily="34" charset="0"/>
              <a:cs typeface="Arial" panose="020B0604020202020204" pitchFamily="34" charset="0"/>
            </a:endParaRPr>
          </a:p>
        </p:txBody>
      </p:sp>
      <p:sp>
        <p:nvSpPr>
          <p:cNvPr id="16" name="Line 8">
            <a:extLst>
              <a:ext uri="{FF2B5EF4-FFF2-40B4-BE49-F238E27FC236}">
                <a16:creationId xmlns:a16="http://schemas.microsoft.com/office/drawing/2014/main" id="{D3541631-78E1-4515-8C9D-567E9B6FAFF4}"/>
              </a:ext>
            </a:extLst>
          </p:cNvPr>
          <p:cNvSpPr>
            <a:spLocks noChangeShapeType="1"/>
          </p:cNvSpPr>
          <p:nvPr/>
        </p:nvSpPr>
        <p:spPr bwMode="auto">
          <a:xfrm>
            <a:off x="7807896" y="4114800"/>
            <a:ext cx="1219200" cy="0"/>
          </a:xfrm>
          <a:prstGeom prst="line">
            <a:avLst/>
          </a:prstGeom>
          <a:noFill/>
          <a:ln w="25400">
            <a:solidFill>
              <a:srgbClr val="000099"/>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atin typeface="Arial" panose="020B0604020202020204" pitchFamily="34" charset="0"/>
              <a:cs typeface="Arial" panose="020B0604020202020204" pitchFamily="34" charset="0"/>
            </a:endParaRPr>
          </a:p>
        </p:txBody>
      </p:sp>
      <p:sp>
        <p:nvSpPr>
          <p:cNvPr id="17" name="Line 9">
            <a:extLst>
              <a:ext uri="{FF2B5EF4-FFF2-40B4-BE49-F238E27FC236}">
                <a16:creationId xmlns:a16="http://schemas.microsoft.com/office/drawing/2014/main" id="{8FF70DB9-AE20-4183-BC7B-0EFBFFB8B57D}"/>
              </a:ext>
            </a:extLst>
          </p:cNvPr>
          <p:cNvSpPr>
            <a:spLocks noChangeShapeType="1"/>
          </p:cNvSpPr>
          <p:nvPr/>
        </p:nvSpPr>
        <p:spPr bwMode="auto">
          <a:xfrm>
            <a:off x="7807896" y="6019800"/>
            <a:ext cx="1219200" cy="0"/>
          </a:xfrm>
          <a:prstGeom prst="line">
            <a:avLst/>
          </a:prstGeom>
          <a:noFill/>
          <a:ln w="25400">
            <a:solidFill>
              <a:srgbClr val="000099"/>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466556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10023" y="548680"/>
            <a:ext cx="8325856" cy="461665"/>
          </a:xfrm>
          <a:prstGeom prst="rect">
            <a:avLst/>
          </a:prstGeom>
        </p:spPr>
        <p:txBody>
          <a:bodyPr wrap="square">
            <a:spAutoFit/>
          </a:bodyPr>
          <a:lstStyle/>
          <a:p>
            <a:pPr algn="r"/>
            <a:r>
              <a:rPr lang="fr-FR" sz="2400" b="1" dirty="0">
                <a:solidFill>
                  <a:srgbClr val="009900"/>
                </a:solidFill>
                <a:latin typeface="Arial" charset="0"/>
                <a:cs typeface="Arial" charset="0"/>
              </a:rPr>
              <a:t>Dixième jour : réflexions sur la rentabilité</a:t>
            </a:r>
          </a:p>
        </p:txBody>
      </p:sp>
      <p:sp>
        <p:nvSpPr>
          <p:cNvPr id="10" name="Text Box 4" descr="20%">
            <a:extLst>
              <a:ext uri="{FF2B5EF4-FFF2-40B4-BE49-F238E27FC236}">
                <a16:creationId xmlns:a16="http://schemas.microsoft.com/office/drawing/2014/main" id="{592CA9BA-32A9-44FC-BFB5-E660C293A82A}"/>
              </a:ext>
            </a:extLst>
          </p:cNvPr>
          <p:cNvSpPr txBox="1">
            <a:spLocks noChangeArrowheads="1"/>
          </p:cNvSpPr>
          <p:nvPr/>
        </p:nvSpPr>
        <p:spPr bwMode="auto">
          <a:xfrm>
            <a:off x="85374" y="1371600"/>
            <a:ext cx="4343400" cy="338554"/>
          </a:xfrm>
          <a:prstGeom prst="rect">
            <a:avLst/>
          </a:prstGeom>
          <a:pattFill prst="pct20">
            <a:fgClr>
              <a:srgbClr val="000000"/>
            </a:fgClr>
            <a:bgClr>
              <a:srgbClr val="FFFFFF"/>
            </a:bgClr>
          </a:patt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spcBef>
                <a:spcPct val="50000"/>
              </a:spcBef>
            </a:pPr>
            <a:r>
              <a:rPr lang="fr-FR" altLang="fr-FR" sz="1600" b="1">
                <a:latin typeface="Arial" panose="020B0604020202020204" pitchFamily="34" charset="0"/>
                <a:cs typeface="Arial" panose="020B0604020202020204" pitchFamily="34" charset="0"/>
              </a:rPr>
              <a:t>DONNEES</a:t>
            </a:r>
          </a:p>
        </p:txBody>
      </p:sp>
      <p:sp>
        <p:nvSpPr>
          <p:cNvPr id="18" name="Text Box 5">
            <a:extLst>
              <a:ext uri="{FF2B5EF4-FFF2-40B4-BE49-F238E27FC236}">
                <a16:creationId xmlns:a16="http://schemas.microsoft.com/office/drawing/2014/main" id="{1E6B0CBF-5516-46AB-8EFE-2F27B38EDF92}"/>
              </a:ext>
            </a:extLst>
          </p:cNvPr>
          <p:cNvSpPr txBox="1">
            <a:spLocks noChangeArrowheads="1"/>
          </p:cNvSpPr>
          <p:nvPr/>
        </p:nvSpPr>
        <p:spPr bwMode="auto">
          <a:xfrm>
            <a:off x="85374" y="1752600"/>
            <a:ext cx="4343400" cy="4564063"/>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lnSpc>
                <a:spcPct val="120000"/>
              </a:lnSpc>
              <a:spcBef>
                <a:spcPct val="50000"/>
              </a:spcBef>
            </a:pPr>
            <a:r>
              <a:rPr lang="fr-FR" altLang="fr-FR" sz="1600" dirty="0">
                <a:latin typeface="Arial" panose="020B0604020202020204" pitchFamily="34" charset="0"/>
                <a:cs typeface="Arial" panose="020B0604020202020204" pitchFamily="34" charset="0"/>
              </a:rPr>
              <a:t>Nombre de verres par cruche		  10</a:t>
            </a:r>
          </a:p>
          <a:p>
            <a:pPr algn="l">
              <a:lnSpc>
                <a:spcPct val="120000"/>
              </a:lnSpc>
              <a:spcBef>
                <a:spcPct val="50000"/>
              </a:spcBef>
            </a:pPr>
            <a:r>
              <a:rPr lang="fr-FR" altLang="fr-FR" sz="1600" dirty="0">
                <a:latin typeface="Arial" panose="020B0604020202020204" pitchFamily="34" charset="0"/>
                <a:cs typeface="Arial" panose="020B0604020202020204" pitchFamily="34" charset="0"/>
              </a:rPr>
              <a:t>Prix de vente du verre		    1</a:t>
            </a:r>
          </a:p>
          <a:p>
            <a:pPr algn="l">
              <a:lnSpc>
                <a:spcPct val="120000"/>
              </a:lnSpc>
              <a:spcBef>
                <a:spcPct val="50000"/>
              </a:spcBef>
            </a:pPr>
            <a:r>
              <a:rPr lang="fr-FR" altLang="fr-FR" sz="1600" dirty="0">
                <a:latin typeface="Arial" panose="020B0604020202020204" pitchFamily="34" charset="0"/>
                <a:cs typeface="Arial" panose="020B0604020202020204" pitchFamily="34" charset="0"/>
              </a:rPr>
              <a:t>Nombre de verres vendus au comptant	  50</a:t>
            </a:r>
          </a:p>
          <a:p>
            <a:pPr algn="l">
              <a:lnSpc>
                <a:spcPct val="120000"/>
              </a:lnSpc>
              <a:spcBef>
                <a:spcPct val="50000"/>
              </a:spcBef>
            </a:pPr>
            <a:r>
              <a:rPr lang="fr-FR" altLang="fr-FR" sz="1600" dirty="0">
                <a:latin typeface="Arial" panose="020B0604020202020204" pitchFamily="34" charset="0"/>
                <a:cs typeface="Arial" panose="020B0604020202020204" pitchFamily="34" charset="0"/>
              </a:rPr>
              <a:t>Nombre de verres vendus à crédit	    0</a:t>
            </a:r>
          </a:p>
          <a:p>
            <a:pPr algn="l">
              <a:lnSpc>
                <a:spcPct val="120000"/>
              </a:lnSpc>
              <a:spcBef>
                <a:spcPct val="50000"/>
              </a:spcBef>
            </a:pPr>
            <a:r>
              <a:rPr lang="fr-FR" altLang="fr-FR" sz="1600" dirty="0">
                <a:latin typeface="Arial" panose="020B0604020202020204" pitchFamily="34" charset="0"/>
                <a:cs typeface="Arial" panose="020B0604020202020204" pitchFamily="34" charset="0"/>
              </a:rPr>
              <a:t>Nombre de cruches produites		    2</a:t>
            </a:r>
          </a:p>
          <a:p>
            <a:pPr algn="l">
              <a:lnSpc>
                <a:spcPct val="120000"/>
              </a:lnSpc>
              <a:spcBef>
                <a:spcPct val="50000"/>
              </a:spcBef>
            </a:pPr>
            <a:r>
              <a:rPr lang="fr-FR" altLang="fr-FR" sz="1600" dirty="0">
                <a:latin typeface="Arial" panose="020B0604020202020204" pitchFamily="34" charset="0"/>
                <a:cs typeface="Arial" panose="020B0604020202020204" pitchFamily="34" charset="0"/>
              </a:rPr>
              <a:t>Cruches gardées au réfrigérateur	    0</a:t>
            </a:r>
          </a:p>
          <a:p>
            <a:pPr algn="l">
              <a:lnSpc>
                <a:spcPct val="120000"/>
              </a:lnSpc>
              <a:spcBef>
                <a:spcPct val="50000"/>
              </a:spcBef>
            </a:pPr>
            <a:r>
              <a:rPr lang="fr-FR" altLang="fr-FR" sz="1600" dirty="0">
                <a:latin typeface="Arial" panose="020B0604020202020204" pitchFamily="34" charset="0"/>
                <a:cs typeface="Arial" panose="020B0604020202020204" pitchFamily="34" charset="0"/>
              </a:rPr>
              <a:t>Coût de l’équipement		150</a:t>
            </a:r>
          </a:p>
          <a:p>
            <a:pPr algn="l">
              <a:lnSpc>
                <a:spcPct val="120000"/>
              </a:lnSpc>
              <a:spcBef>
                <a:spcPct val="50000"/>
              </a:spcBef>
            </a:pPr>
            <a:r>
              <a:rPr lang="fr-FR" altLang="fr-FR" sz="1600" dirty="0">
                <a:latin typeface="Arial" panose="020B0604020202020204" pitchFamily="34" charset="0"/>
                <a:cs typeface="Arial" panose="020B0604020202020204" pitchFamily="34" charset="0"/>
              </a:rPr>
              <a:t>Amortissement par jour		  10</a:t>
            </a:r>
          </a:p>
          <a:p>
            <a:pPr algn="l">
              <a:lnSpc>
                <a:spcPct val="120000"/>
              </a:lnSpc>
              <a:spcBef>
                <a:spcPct val="50000"/>
              </a:spcBef>
            </a:pPr>
            <a:r>
              <a:rPr lang="fr-FR" altLang="fr-FR" sz="1600" dirty="0">
                <a:latin typeface="Arial" panose="020B0604020202020204" pitchFamily="34" charset="0"/>
                <a:cs typeface="Arial" panose="020B0604020202020204" pitchFamily="34" charset="0"/>
              </a:rPr>
              <a:t>Matière &amp; main-d’œuvre par cruche	   4 </a:t>
            </a:r>
          </a:p>
          <a:p>
            <a:pPr algn="l">
              <a:lnSpc>
                <a:spcPct val="120000"/>
              </a:lnSpc>
              <a:spcBef>
                <a:spcPct val="50000"/>
              </a:spcBef>
            </a:pPr>
            <a:r>
              <a:rPr lang="fr-FR" altLang="fr-FR" sz="1600" dirty="0">
                <a:latin typeface="Arial" panose="020B0604020202020204" pitchFamily="34" charset="0"/>
                <a:cs typeface="Arial" panose="020B0604020202020204" pitchFamily="34" charset="0"/>
              </a:rPr>
              <a:t>Loyer				  10</a:t>
            </a:r>
          </a:p>
          <a:p>
            <a:pPr algn="l">
              <a:lnSpc>
                <a:spcPct val="120000"/>
              </a:lnSpc>
              <a:spcBef>
                <a:spcPct val="50000"/>
              </a:spcBef>
            </a:pPr>
            <a:r>
              <a:rPr lang="fr-FR" altLang="fr-FR" sz="1600" dirty="0">
                <a:latin typeface="Arial" panose="020B0604020202020204" pitchFamily="34" charset="0"/>
                <a:cs typeface="Arial" panose="020B0604020202020204" pitchFamily="34" charset="0"/>
              </a:rPr>
              <a:t>Règlement fournisseur		  75</a:t>
            </a:r>
          </a:p>
        </p:txBody>
      </p:sp>
      <p:sp>
        <p:nvSpPr>
          <p:cNvPr id="19" name="Text Box 6" descr="20%">
            <a:extLst>
              <a:ext uri="{FF2B5EF4-FFF2-40B4-BE49-F238E27FC236}">
                <a16:creationId xmlns:a16="http://schemas.microsoft.com/office/drawing/2014/main" id="{86AED6CB-0C81-4682-B859-5598D7A74EA8}"/>
              </a:ext>
            </a:extLst>
          </p:cNvPr>
          <p:cNvSpPr txBox="1">
            <a:spLocks noChangeArrowheads="1"/>
          </p:cNvSpPr>
          <p:nvPr/>
        </p:nvSpPr>
        <p:spPr bwMode="auto">
          <a:xfrm>
            <a:off x="4733574" y="1371600"/>
            <a:ext cx="4343400" cy="338554"/>
          </a:xfrm>
          <a:prstGeom prst="rect">
            <a:avLst/>
          </a:prstGeom>
          <a:pattFill prst="pct20">
            <a:fgClr>
              <a:srgbClr val="CC3300"/>
            </a:fgClr>
            <a:bgClr>
              <a:srgbClr val="FFFFFF"/>
            </a:bgClr>
          </a:pattFill>
          <a:ln w="19050">
            <a:solidFill>
              <a:srgbClr val="D60093"/>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spcBef>
                <a:spcPct val="50000"/>
              </a:spcBef>
            </a:pPr>
            <a:r>
              <a:rPr lang="fr-FR" altLang="fr-FR" sz="1600" b="1">
                <a:solidFill>
                  <a:srgbClr val="D60093"/>
                </a:solidFill>
                <a:latin typeface="Arial" panose="020B0604020202020204" pitchFamily="34" charset="0"/>
                <a:cs typeface="Arial" panose="020B0604020202020204" pitchFamily="34" charset="0"/>
              </a:rPr>
              <a:t>COÛT DE PRODUCTION</a:t>
            </a:r>
          </a:p>
        </p:txBody>
      </p:sp>
      <p:sp>
        <p:nvSpPr>
          <p:cNvPr id="20" name="Text Box 7">
            <a:extLst>
              <a:ext uri="{FF2B5EF4-FFF2-40B4-BE49-F238E27FC236}">
                <a16:creationId xmlns:a16="http://schemas.microsoft.com/office/drawing/2014/main" id="{A6E128FE-F9B3-448A-895C-9DA51EE53296}"/>
              </a:ext>
            </a:extLst>
          </p:cNvPr>
          <p:cNvSpPr txBox="1">
            <a:spLocks noChangeArrowheads="1"/>
          </p:cNvSpPr>
          <p:nvPr/>
        </p:nvSpPr>
        <p:spPr bwMode="auto">
          <a:xfrm>
            <a:off x="4733574" y="1744663"/>
            <a:ext cx="4343400" cy="1550987"/>
          </a:xfrm>
          <a:prstGeom prst="rect">
            <a:avLst/>
          </a:prstGeom>
          <a:noFill/>
          <a:ln w="19050">
            <a:solidFill>
              <a:srgbClr val="D60093"/>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lnSpc>
                <a:spcPct val="110000"/>
              </a:lnSpc>
              <a:spcBef>
                <a:spcPct val="50000"/>
              </a:spcBef>
            </a:pPr>
            <a:r>
              <a:rPr lang="fr-FR" altLang="fr-FR" sz="1600" dirty="0">
                <a:solidFill>
                  <a:srgbClr val="D60093"/>
                </a:solidFill>
                <a:latin typeface="Arial" panose="020B0604020202020204" pitchFamily="34" charset="0"/>
                <a:cs typeface="Arial" panose="020B0604020202020204" pitchFamily="34" charset="0"/>
              </a:rPr>
              <a:t>Matières et main-d’œuvre	</a:t>
            </a:r>
            <a:r>
              <a:rPr lang="fr-FR" altLang="fr-FR" sz="1600" b="1" dirty="0">
                <a:solidFill>
                  <a:srgbClr val="D60093"/>
                </a:solidFill>
                <a:latin typeface="Arial" panose="020B0604020202020204" pitchFamily="34" charset="0"/>
                <a:cs typeface="Arial" panose="020B0604020202020204" pitchFamily="34" charset="0"/>
              </a:rPr>
              <a:t>	  8</a:t>
            </a:r>
            <a:endParaRPr lang="fr-FR" altLang="fr-FR" sz="1600" dirty="0">
              <a:solidFill>
                <a:srgbClr val="D60093"/>
              </a:solidFill>
              <a:latin typeface="Arial" panose="020B0604020202020204" pitchFamily="34" charset="0"/>
              <a:cs typeface="Arial" panose="020B0604020202020204" pitchFamily="34" charset="0"/>
            </a:endParaRPr>
          </a:p>
          <a:p>
            <a:pPr algn="l">
              <a:lnSpc>
                <a:spcPct val="110000"/>
              </a:lnSpc>
              <a:spcBef>
                <a:spcPct val="50000"/>
              </a:spcBef>
            </a:pPr>
            <a:r>
              <a:rPr lang="fr-FR" altLang="fr-FR" sz="1600" dirty="0">
                <a:solidFill>
                  <a:srgbClr val="D60093"/>
                </a:solidFill>
                <a:latin typeface="Arial" panose="020B0604020202020204" pitchFamily="34" charset="0"/>
                <a:cs typeface="Arial" panose="020B0604020202020204" pitchFamily="34" charset="0"/>
              </a:rPr>
              <a:t>Amortissement			</a:t>
            </a:r>
            <a:r>
              <a:rPr lang="fr-FR" altLang="fr-FR" sz="1600" b="1" dirty="0">
                <a:solidFill>
                  <a:srgbClr val="D60093"/>
                </a:solidFill>
                <a:latin typeface="Arial" panose="020B0604020202020204" pitchFamily="34" charset="0"/>
                <a:cs typeface="Arial" panose="020B0604020202020204" pitchFamily="34" charset="0"/>
              </a:rPr>
              <a:t>10</a:t>
            </a:r>
            <a:endParaRPr lang="fr-FR" altLang="fr-FR" sz="1600" dirty="0">
              <a:solidFill>
                <a:srgbClr val="D60093"/>
              </a:solidFill>
              <a:latin typeface="Arial" panose="020B0604020202020204" pitchFamily="34" charset="0"/>
              <a:cs typeface="Arial" panose="020B0604020202020204" pitchFamily="34" charset="0"/>
            </a:endParaRPr>
          </a:p>
          <a:p>
            <a:pPr algn="l">
              <a:lnSpc>
                <a:spcPct val="110000"/>
              </a:lnSpc>
              <a:spcBef>
                <a:spcPct val="50000"/>
              </a:spcBef>
            </a:pPr>
            <a:r>
              <a:rPr lang="fr-FR" altLang="fr-FR" sz="1600" dirty="0">
                <a:solidFill>
                  <a:srgbClr val="D60093"/>
                </a:solidFill>
                <a:latin typeface="Arial" panose="020B0604020202020204" pitchFamily="34" charset="0"/>
                <a:cs typeface="Arial" panose="020B0604020202020204" pitchFamily="34" charset="0"/>
              </a:rPr>
              <a:t>Coûts totaux de production		</a:t>
            </a:r>
            <a:r>
              <a:rPr lang="fr-FR" altLang="fr-FR" sz="1600" b="1" dirty="0">
                <a:solidFill>
                  <a:srgbClr val="D60093"/>
                </a:solidFill>
                <a:latin typeface="Arial" panose="020B0604020202020204" pitchFamily="34" charset="0"/>
                <a:cs typeface="Arial" panose="020B0604020202020204" pitchFamily="34" charset="0"/>
              </a:rPr>
              <a:t>18</a:t>
            </a:r>
            <a:endParaRPr lang="fr-FR" altLang="fr-FR" sz="1600" dirty="0">
              <a:solidFill>
                <a:srgbClr val="D60093"/>
              </a:solidFill>
              <a:latin typeface="Arial" panose="020B0604020202020204" pitchFamily="34" charset="0"/>
              <a:cs typeface="Arial" panose="020B0604020202020204" pitchFamily="34" charset="0"/>
            </a:endParaRPr>
          </a:p>
          <a:p>
            <a:pPr algn="l">
              <a:lnSpc>
                <a:spcPct val="110000"/>
              </a:lnSpc>
              <a:spcBef>
                <a:spcPct val="50000"/>
              </a:spcBef>
            </a:pPr>
            <a:r>
              <a:rPr lang="fr-FR" altLang="fr-FR" sz="1600" dirty="0">
                <a:solidFill>
                  <a:srgbClr val="D60093"/>
                </a:solidFill>
                <a:latin typeface="Arial" panose="020B0604020202020204" pitchFamily="34" charset="0"/>
                <a:cs typeface="Arial" panose="020B0604020202020204" pitchFamily="34" charset="0"/>
              </a:rPr>
              <a:t>Coût de production par cruche	</a:t>
            </a:r>
            <a:r>
              <a:rPr lang="fr-FR" altLang="fr-FR" sz="1600" b="1" dirty="0">
                <a:solidFill>
                  <a:srgbClr val="D60093"/>
                </a:solidFill>
                <a:latin typeface="Arial" panose="020B0604020202020204" pitchFamily="34" charset="0"/>
                <a:cs typeface="Arial" panose="020B0604020202020204" pitchFamily="34" charset="0"/>
              </a:rPr>
              <a:t>	  9</a:t>
            </a:r>
            <a:endParaRPr lang="fr-FR" altLang="fr-FR" sz="1600" dirty="0">
              <a:solidFill>
                <a:srgbClr val="D60093"/>
              </a:solidFill>
              <a:latin typeface="Arial" panose="020B0604020202020204" pitchFamily="34" charset="0"/>
              <a:cs typeface="Arial" panose="020B0604020202020204" pitchFamily="34" charset="0"/>
            </a:endParaRPr>
          </a:p>
        </p:txBody>
      </p:sp>
      <p:sp>
        <p:nvSpPr>
          <p:cNvPr id="21" name="Line 8">
            <a:extLst>
              <a:ext uri="{FF2B5EF4-FFF2-40B4-BE49-F238E27FC236}">
                <a16:creationId xmlns:a16="http://schemas.microsoft.com/office/drawing/2014/main" id="{ABF5999B-D9CB-4B1A-A85F-1D7156AAC908}"/>
              </a:ext>
            </a:extLst>
          </p:cNvPr>
          <p:cNvSpPr>
            <a:spLocks noChangeShapeType="1"/>
          </p:cNvSpPr>
          <p:nvPr/>
        </p:nvSpPr>
        <p:spPr bwMode="auto">
          <a:xfrm>
            <a:off x="7857774" y="2514600"/>
            <a:ext cx="1143000" cy="0"/>
          </a:xfrm>
          <a:prstGeom prst="line">
            <a:avLst/>
          </a:prstGeom>
          <a:noFill/>
          <a:ln w="25400">
            <a:solidFill>
              <a:srgbClr val="D60093"/>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atin typeface="Arial" panose="020B0604020202020204" pitchFamily="34" charset="0"/>
              <a:cs typeface="Arial" panose="020B0604020202020204" pitchFamily="34" charset="0"/>
            </a:endParaRPr>
          </a:p>
        </p:txBody>
      </p:sp>
      <p:sp>
        <p:nvSpPr>
          <p:cNvPr id="22" name="Text Box 9" descr="20%">
            <a:extLst>
              <a:ext uri="{FF2B5EF4-FFF2-40B4-BE49-F238E27FC236}">
                <a16:creationId xmlns:a16="http://schemas.microsoft.com/office/drawing/2014/main" id="{085F29A0-2497-4352-9E9B-8AA297529795}"/>
              </a:ext>
            </a:extLst>
          </p:cNvPr>
          <p:cNvSpPr txBox="1">
            <a:spLocks noChangeArrowheads="1"/>
          </p:cNvSpPr>
          <p:nvPr/>
        </p:nvSpPr>
        <p:spPr bwMode="auto">
          <a:xfrm>
            <a:off x="4733574" y="3590925"/>
            <a:ext cx="4343400" cy="338554"/>
          </a:xfrm>
          <a:prstGeom prst="rect">
            <a:avLst/>
          </a:prstGeom>
          <a:pattFill prst="pct20">
            <a:fgClr>
              <a:srgbClr val="CC3300"/>
            </a:fgClr>
            <a:bgClr>
              <a:srgbClr val="FFFFFF"/>
            </a:bgClr>
          </a:pattFill>
          <a:ln w="19050">
            <a:solidFill>
              <a:srgbClr val="CC33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spcBef>
                <a:spcPct val="50000"/>
              </a:spcBef>
            </a:pPr>
            <a:r>
              <a:rPr lang="fr-FR" altLang="fr-FR" sz="1600" b="1">
                <a:solidFill>
                  <a:srgbClr val="CC3300"/>
                </a:solidFill>
                <a:latin typeface="Arial" panose="020B0604020202020204" pitchFamily="34" charset="0"/>
                <a:cs typeface="Arial" panose="020B0604020202020204" pitchFamily="34" charset="0"/>
              </a:rPr>
              <a:t>COMPTE DE RESULTATS</a:t>
            </a:r>
          </a:p>
        </p:txBody>
      </p:sp>
      <p:sp>
        <p:nvSpPr>
          <p:cNvPr id="23" name="Text Box 10">
            <a:extLst>
              <a:ext uri="{FF2B5EF4-FFF2-40B4-BE49-F238E27FC236}">
                <a16:creationId xmlns:a16="http://schemas.microsoft.com/office/drawing/2014/main" id="{D8F2FE36-B565-4958-ADBD-46348787A3E7}"/>
              </a:ext>
            </a:extLst>
          </p:cNvPr>
          <p:cNvSpPr txBox="1">
            <a:spLocks noChangeArrowheads="1"/>
          </p:cNvSpPr>
          <p:nvPr/>
        </p:nvSpPr>
        <p:spPr bwMode="auto">
          <a:xfrm>
            <a:off x="4733574" y="3962400"/>
            <a:ext cx="4343400" cy="1849438"/>
          </a:xfrm>
          <a:prstGeom prst="rect">
            <a:avLst/>
          </a:prstGeom>
          <a:noFill/>
          <a:ln w="19050">
            <a:solidFill>
              <a:srgbClr val="CC33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lnSpc>
                <a:spcPct val="140000"/>
              </a:lnSpc>
              <a:spcBef>
                <a:spcPct val="50000"/>
              </a:spcBef>
            </a:pPr>
            <a:r>
              <a:rPr lang="fr-FR" altLang="fr-FR" sz="1600" dirty="0">
                <a:solidFill>
                  <a:srgbClr val="CC3300"/>
                </a:solidFill>
                <a:latin typeface="Arial" panose="020B0604020202020204" pitchFamily="34" charset="0"/>
                <a:cs typeface="Arial" panose="020B0604020202020204" pitchFamily="34" charset="0"/>
              </a:rPr>
              <a:t>Chiffres d’affaires			</a:t>
            </a:r>
            <a:r>
              <a:rPr lang="fr-FR" altLang="fr-FR" sz="1600" b="1" dirty="0">
                <a:solidFill>
                  <a:srgbClr val="CC3300"/>
                </a:solidFill>
                <a:latin typeface="Arial" panose="020B0604020202020204" pitchFamily="34" charset="0"/>
                <a:cs typeface="Arial" panose="020B0604020202020204" pitchFamily="34" charset="0"/>
              </a:rPr>
              <a:t>50</a:t>
            </a:r>
            <a:endParaRPr lang="fr-FR" altLang="fr-FR" sz="1600" dirty="0">
              <a:solidFill>
                <a:srgbClr val="CC3300"/>
              </a:solidFill>
              <a:latin typeface="Arial" panose="020B0604020202020204" pitchFamily="34" charset="0"/>
              <a:cs typeface="Arial" panose="020B0604020202020204" pitchFamily="34" charset="0"/>
            </a:endParaRPr>
          </a:p>
          <a:p>
            <a:pPr algn="l">
              <a:lnSpc>
                <a:spcPct val="140000"/>
              </a:lnSpc>
              <a:spcBef>
                <a:spcPct val="50000"/>
              </a:spcBef>
            </a:pPr>
            <a:r>
              <a:rPr lang="fr-FR" altLang="fr-FR" sz="1600" dirty="0">
                <a:solidFill>
                  <a:srgbClr val="CC3300"/>
                </a:solidFill>
                <a:latin typeface="Arial" panose="020B0604020202020204" pitchFamily="34" charset="0"/>
                <a:cs typeface="Arial" panose="020B0604020202020204" pitchFamily="34" charset="0"/>
              </a:rPr>
              <a:t>Coût des marchandises vendues	</a:t>
            </a:r>
            <a:r>
              <a:rPr lang="fr-FR" altLang="fr-FR" sz="1600" b="1" dirty="0">
                <a:solidFill>
                  <a:srgbClr val="CC3300"/>
                </a:solidFill>
                <a:latin typeface="Arial" panose="020B0604020202020204" pitchFamily="34" charset="0"/>
                <a:cs typeface="Arial" panose="020B0604020202020204" pitchFamily="34" charset="0"/>
              </a:rPr>
              <a:t>33</a:t>
            </a:r>
            <a:endParaRPr lang="fr-FR" altLang="fr-FR" sz="1600" dirty="0">
              <a:solidFill>
                <a:srgbClr val="CC3300"/>
              </a:solidFill>
              <a:latin typeface="Arial" panose="020B0604020202020204" pitchFamily="34" charset="0"/>
              <a:cs typeface="Arial" panose="020B0604020202020204" pitchFamily="34" charset="0"/>
            </a:endParaRPr>
          </a:p>
          <a:p>
            <a:pPr algn="l">
              <a:lnSpc>
                <a:spcPct val="140000"/>
              </a:lnSpc>
              <a:spcBef>
                <a:spcPct val="50000"/>
              </a:spcBef>
            </a:pPr>
            <a:r>
              <a:rPr lang="fr-FR" altLang="fr-FR" sz="1600" dirty="0">
                <a:solidFill>
                  <a:srgbClr val="CC3300"/>
                </a:solidFill>
                <a:latin typeface="Arial" panose="020B0604020202020204" pitchFamily="34" charset="0"/>
                <a:cs typeface="Arial" panose="020B0604020202020204" pitchFamily="34" charset="0"/>
              </a:rPr>
              <a:t>Loyer			</a:t>
            </a:r>
            <a:r>
              <a:rPr lang="fr-FR" altLang="fr-FR" sz="1600" b="1" dirty="0">
                <a:solidFill>
                  <a:srgbClr val="CC3300"/>
                </a:solidFill>
                <a:latin typeface="Arial" panose="020B0604020202020204" pitchFamily="34" charset="0"/>
                <a:cs typeface="Arial" panose="020B0604020202020204" pitchFamily="34" charset="0"/>
              </a:rPr>
              <a:t>	10</a:t>
            </a:r>
            <a:endParaRPr lang="fr-FR" altLang="fr-FR" sz="1600" dirty="0">
              <a:solidFill>
                <a:srgbClr val="CC3300"/>
              </a:solidFill>
              <a:latin typeface="Arial" panose="020B0604020202020204" pitchFamily="34" charset="0"/>
              <a:cs typeface="Arial" panose="020B0604020202020204" pitchFamily="34" charset="0"/>
            </a:endParaRPr>
          </a:p>
          <a:p>
            <a:pPr algn="l">
              <a:lnSpc>
                <a:spcPct val="140000"/>
              </a:lnSpc>
              <a:spcBef>
                <a:spcPct val="50000"/>
              </a:spcBef>
            </a:pPr>
            <a:r>
              <a:rPr lang="fr-FR" altLang="fr-FR" sz="1600" dirty="0">
                <a:solidFill>
                  <a:srgbClr val="CC3300"/>
                </a:solidFill>
                <a:latin typeface="Arial" panose="020B0604020202020204" pitchFamily="34" charset="0"/>
                <a:cs typeface="Arial" panose="020B0604020202020204" pitchFamily="34" charset="0"/>
              </a:rPr>
              <a:t>Bénéfice / perte (du jour)	</a:t>
            </a:r>
            <a:r>
              <a:rPr lang="fr-FR" altLang="fr-FR" sz="1600" b="1" dirty="0">
                <a:solidFill>
                  <a:srgbClr val="CC3300"/>
                </a:solidFill>
                <a:latin typeface="Arial" panose="020B0604020202020204" pitchFamily="34" charset="0"/>
                <a:cs typeface="Arial" panose="020B0604020202020204" pitchFamily="34" charset="0"/>
              </a:rPr>
              <a:t>	  7</a:t>
            </a:r>
            <a:endParaRPr lang="fr-FR" altLang="fr-FR" sz="1600" dirty="0">
              <a:solidFill>
                <a:srgbClr val="CC3300"/>
              </a:solidFill>
              <a:latin typeface="Arial" panose="020B0604020202020204" pitchFamily="34" charset="0"/>
              <a:cs typeface="Arial" panose="020B0604020202020204" pitchFamily="34" charset="0"/>
            </a:endParaRPr>
          </a:p>
        </p:txBody>
      </p:sp>
      <p:sp>
        <p:nvSpPr>
          <p:cNvPr id="24" name="Line 11">
            <a:extLst>
              <a:ext uri="{FF2B5EF4-FFF2-40B4-BE49-F238E27FC236}">
                <a16:creationId xmlns:a16="http://schemas.microsoft.com/office/drawing/2014/main" id="{5B1E2F1C-594B-4BBA-B37D-BC64BD3D2DA8}"/>
              </a:ext>
            </a:extLst>
          </p:cNvPr>
          <p:cNvSpPr>
            <a:spLocks noChangeShapeType="1"/>
          </p:cNvSpPr>
          <p:nvPr/>
        </p:nvSpPr>
        <p:spPr bwMode="auto">
          <a:xfrm>
            <a:off x="7857774" y="5410200"/>
            <a:ext cx="1143000" cy="0"/>
          </a:xfrm>
          <a:prstGeom prst="line">
            <a:avLst/>
          </a:prstGeom>
          <a:noFill/>
          <a:ln w="25400">
            <a:solidFill>
              <a:srgbClr val="CC3300"/>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035783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10023" y="548680"/>
            <a:ext cx="8325856" cy="461665"/>
          </a:xfrm>
          <a:prstGeom prst="rect">
            <a:avLst/>
          </a:prstGeom>
        </p:spPr>
        <p:txBody>
          <a:bodyPr wrap="square">
            <a:spAutoFit/>
          </a:bodyPr>
          <a:lstStyle/>
          <a:p>
            <a:pPr algn="r"/>
            <a:r>
              <a:rPr lang="fr-FR" sz="2400" b="1" dirty="0">
                <a:solidFill>
                  <a:srgbClr val="009900"/>
                </a:solidFill>
                <a:latin typeface="Arial" charset="0"/>
                <a:cs typeface="Arial" charset="0"/>
              </a:rPr>
              <a:t>Dixième jour (bis) : réflexions sur la rentabilité</a:t>
            </a:r>
          </a:p>
        </p:txBody>
      </p:sp>
      <p:sp>
        <p:nvSpPr>
          <p:cNvPr id="11" name="Text Box 3" descr="20%">
            <a:extLst>
              <a:ext uri="{FF2B5EF4-FFF2-40B4-BE49-F238E27FC236}">
                <a16:creationId xmlns:a16="http://schemas.microsoft.com/office/drawing/2014/main" id="{A95B60D1-7A34-439E-AE09-2A99280D59DA}"/>
              </a:ext>
            </a:extLst>
          </p:cNvPr>
          <p:cNvSpPr txBox="1">
            <a:spLocks noChangeArrowheads="1"/>
          </p:cNvSpPr>
          <p:nvPr/>
        </p:nvSpPr>
        <p:spPr bwMode="auto">
          <a:xfrm>
            <a:off x="46006" y="1524000"/>
            <a:ext cx="4343400" cy="338554"/>
          </a:xfrm>
          <a:prstGeom prst="rect">
            <a:avLst/>
          </a:prstGeom>
          <a:pattFill prst="pct20">
            <a:fgClr>
              <a:srgbClr val="336600"/>
            </a:fgClr>
            <a:bgClr>
              <a:srgbClr val="FFFFFF"/>
            </a:bgClr>
          </a:pattFill>
          <a:ln w="19050">
            <a:solidFill>
              <a:srgbClr val="3366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spcBef>
                <a:spcPct val="50000"/>
              </a:spcBef>
            </a:pPr>
            <a:r>
              <a:rPr lang="fr-FR" altLang="fr-FR" sz="1600" b="1">
                <a:solidFill>
                  <a:srgbClr val="336600"/>
                </a:solidFill>
                <a:latin typeface="Arial" panose="020B0604020202020204" pitchFamily="34" charset="0"/>
                <a:cs typeface="Arial" panose="020B0604020202020204" pitchFamily="34" charset="0"/>
              </a:rPr>
              <a:t>TABLEAU DE TRESORERIE</a:t>
            </a:r>
          </a:p>
        </p:txBody>
      </p:sp>
      <p:sp>
        <p:nvSpPr>
          <p:cNvPr id="12" name="Text Box 4">
            <a:extLst>
              <a:ext uri="{FF2B5EF4-FFF2-40B4-BE49-F238E27FC236}">
                <a16:creationId xmlns:a16="http://schemas.microsoft.com/office/drawing/2014/main" id="{624D2F65-6FBF-4842-BD56-685698BFB577}"/>
              </a:ext>
            </a:extLst>
          </p:cNvPr>
          <p:cNvSpPr txBox="1">
            <a:spLocks noChangeArrowheads="1"/>
          </p:cNvSpPr>
          <p:nvPr/>
        </p:nvSpPr>
        <p:spPr bwMode="auto">
          <a:xfrm>
            <a:off x="46006" y="1981200"/>
            <a:ext cx="4343400" cy="4284663"/>
          </a:xfrm>
          <a:prstGeom prst="rect">
            <a:avLst/>
          </a:prstGeom>
          <a:noFill/>
          <a:ln w="19050">
            <a:solidFill>
              <a:srgbClr val="3366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lnSpc>
                <a:spcPct val="110000"/>
              </a:lnSpc>
              <a:spcBef>
                <a:spcPct val="50000"/>
              </a:spcBef>
            </a:pPr>
            <a:r>
              <a:rPr lang="fr-FR" altLang="fr-FR" sz="1600" dirty="0">
                <a:solidFill>
                  <a:srgbClr val="336600"/>
                </a:solidFill>
                <a:latin typeface="Arial" panose="020B0604020202020204" pitchFamily="34" charset="0"/>
                <a:cs typeface="Arial" panose="020B0604020202020204" pitchFamily="34" charset="0"/>
              </a:rPr>
              <a:t>Disponibilités Début			</a:t>
            </a:r>
            <a:r>
              <a:rPr lang="fr-FR" altLang="fr-FR" sz="1600" b="1" dirty="0">
                <a:solidFill>
                  <a:srgbClr val="336600"/>
                </a:solidFill>
                <a:latin typeface="Arial" panose="020B0604020202020204" pitchFamily="34" charset="0"/>
                <a:cs typeface="Arial" panose="020B0604020202020204" pitchFamily="34" charset="0"/>
              </a:rPr>
              <a:t>43</a:t>
            </a:r>
            <a:endParaRPr lang="fr-FR" altLang="fr-FR" sz="1600" dirty="0">
              <a:solidFill>
                <a:srgbClr val="336600"/>
              </a:solidFill>
              <a:latin typeface="Arial" panose="020B0604020202020204" pitchFamily="34" charset="0"/>
              <a:cs typeface="Arial" panose="020B0604020202020204" pitchFamily="34" charset="0"/>
            </a:endParaRPr>
          </a:p>
          <a:p>
            <a:pPr algn="l">
              <a:lnSpc>
                <a:spcPct val="110000"/>
              </a:lnSpc>
              <a:spcBef>
                <a:spcPct val="50000"/>
              </a:spcBef>
            </a:pPr>
            <a:endParaRPr lang="fr-FR" altLang="fr-FR" sz="1600" dirty="0">
              <a:solidFill>
                <a:srgbClr val="336600"/>
              </a:solidFill>
              <a:latin typeface="Arial" panose="020B0604020202020204" pitchFamily="34" charset="0"/>
              <a:cs typeface="Arial" panose="020B0604020202020204" pitchFamily="34" charset="0"/>
            </a:endParaRPr>
          </a:p>
          <a:p>
            <a:pPr algn="l">
              <a:lnSpc>
                <a:spcPct val="110000"/>
              </a:lnSpc>
              <a:spcBef>
                <a:spcPct val="50000"/>
              </a:spcBef>
            </a:pPr>
            <a:r>
              <a:rPr lang="fr-FR" altLang="fr-FR" sz="1600" b="1" u="sng" dirty="0">
                <a:solidFill>
                  <a:srgbClr val="336600"/>
                </a:solidFill>
                <a:latin typeface="Arial" panose="020B0604020202020204" pitchFamily="34" charset="0"/>
                <a:cs typeface="Arial" panose="020B0604020202020204" pitchFamily="34" charset="0"/>
              </a:rPr>
              <a:t>ENTREES</a:t>
            </a:r>
            <a:endParaRPr lang="fr-FR" altLang="fr-FR" sz="1600" dirty="0">
              <a:solidFill>
                <a:srgbClr val="336600"/>
              </a:solidFill>
              <a:latin typeface="Arial" panose="020B0604020202020204" pitchFamily="34" charset="0"/>
              <a:cs typeface="Arial" panose="020B0604020202020204" pitchFamily="34" charset="0"/>
            </a:endParaRPr>
          </a:p>
          <a:p>
            <a:pPr algn="l">
              <a:lnSpc>
                <a:spcPct val="110000"/>
              </a:lnSpc>
              <a:spcBef>
                <a:spcPct val="50000"/>
              </a:spcBef>
            </a:pPr>
            <a:r>
              <a:rPr lang="fr-FR" altLang="fr-FR" sz="1600" dirty="0">
                <a:solidFill>
                  <a:srgbClr val="336600"/>
                </a:solidFill>
                <a:latin typeface="Arial" panose="020B0604020202020204" pitchFamily="34" charset="0"/>
                <a:cs typeface="Arial" panose="020B0604020202020204" pitchFamily="34" charset="0"/>
              </a:rPr>
              <a:t>Ventes au comptant		</a:t>
            </a:r>
            <a:r>
              <a:rPr lang="fr-FR" altLang="fr-FR" sz="1600" b="1" dirty="0">
                <a:solidFill>
                  <a:srgbClr val="336600"/>
                </a:solidFill>
                <a:latin typeface="Arial" panose="020B0604020202020204" pitchFamily="34" charset="0"/>
                <a:cs typeface="Arial" panose="020B0604020202020204" pitchFamily="34" charset="0"/>
              </a:rPr>
              <a:t>	50</a:t>
            </a:r>
            <a:endParaRPr lang="fr-FR" altLang="fr-FR" sz="1600" dirty="0">
              <a:solidFill>
                <a:srgbClr val="336600"/>
              </a:solidFill>
              <a:latin typeface="Arial" panose="020B0604020202020204" pitchFamily="34" charset="0"/>
              <a:cs typeface="Arial" panose="020B0604020202020204" pitchFamily="34" charset="0"/>
            </a:endParaRPr>
          </a:p>
          <a:p>
            <a:pPr algn="l">
              <a:lnSpc>
                <a:spcPct val="110000"/>
              </a:lnSpc>
              <a:spcBef>
                <a:spcPct val="50000"/>
              </a:spcBef>
            </a:pPr>
            <a:r>
              <a:rPr lang="fr-FR" altLang="fr-FR" sz="1600" dirty="0">
                <a:solidFill>
                  <a:srgbClr val="336600"/>
                </a:solidFill>
                <a:latin typeface="Arial" panose="020B0604020202020204" pitchFamily="34" charset="0"/>
                <a:cs typeface="Arial" panose="020B0604020202020204" pitchFamily="34" charset="0"/>
              </a:rPr>
              <a:t>Recouvrement créances clients	</a:t>
            </a:r>
            <a:r>
              <a:rPr lang="fr-FR" altLang="fr-FR" sz="1600" b="1" dirty="0">
                <a:solidFill>
                  <a:srgbClr val="336600"/>
                </a:solidFill>
                <a:latin typeface="Arial" panose="020B0604020202020204" pitchFamily="34" charset="0"/>
                <a:cs typeface="Arial" panose="020B0604020202020204" pitchFamily="34" charset="0"/>
              </a:rPr>
              <a:t>30</a:t>
            </a:r>
            <a:endParaRPr lang="fr-FR" altLang="fr-FR" sz="1600" dirty="0">
              <a:solidFill>
                <a:srgbClr val="336600"/>
              </a:solidFill>
              <a:latin typeface="Arial" panose="020B0604020202020204" pitchFamily="34" charset="0"/>
              <a:cs typeface="Arial" panose="020B0604020202020204" pitchFamily="34" charset="0"/>
            </a:endParaRPr>
          </a:p>
          <a:p>
            <a:pPr algn="l">
              <a:lnSpc>
                <a:spcPct val="110000"/>
              </a:lnSpc>
              <a:spcBef>
                <a:spcPct val="50000"/>
              </a:spcBef>
            </a:pPr>
            <a:endParaRPr lang="fr-FR" altLang="fr-FR" sz="1600" dirty="0">
              <a:solidFill>
                <a:srgbClr val="336600"/>
              </a:solidFill>
              <a:latin typeface="Arial" panose="020B0604020202020204" pitchFamily="34" charset="0"/>
              <a:cs typeface="Arial" panose="020B0604020202020204" pitchFamily="34" charset="0"/>
            </a:endParaRPr>
          </a:p>
          <a:p>
            <a:pPr algn="l">
              <a:lnSpc>
                <a:spcPct val="110000"/>
              </a:lnSpc>
              <a:spcBef>
                <a:spcPct val="50000"/>
              </a:spcBef>
            </a:pPr>
            <a:r>
              <a:rPr lang="fr-FR" altLang="fr-FR" sz="1600" b="1" u="sng" dirty="0">
                <a:solidFill>
                  <a:srgbClr val="336600"/>
                </a:solidFill>
                <a:latin typeface="Arial" panose="020B0604020202020204" pitchFamily="34" charset="0"/>
                <a:cs typeface="Arial" panose="020B0604020202020204" pitchFamily="34" charset="0"/>
              </a:rPr>
              <a:t>SORTIES</a:t>
            </a:r>
            <a:endParaRPr lang="fr-FR" altLang="fr-FR" sz="1600" dirty="0">
              <a:solidFill>
                <a:srgbClr val="336600"/>
              </a:solidFill>
              <a:latin typeface="Arial" panose="020B0604020202020204" pitchFamily="34" charset="0"/>
              <a:cs typeface="Arial" panose="020B0604020202020204" pitchFamily="34" charset="0"/>
            </a:endParaRPr>
          </a:p>
          <a:p>
            <a:pPr algn="l">
              <a:lnSpc>
                <a:spcPct val="110000"/>
              </a:lnSpc>
              <a:spcBef>
                <a:spcPct val="50000"/>
              </a:spcBef>
            </a:pPr>
            <a:r>
              <a:rPr lang="fr-FR" altLang="fr-FR" sz="1600" dirty="0">
                <a:solidFill>
                  <a:srgbClr val="336600"/>
                </a:solidFill>
                <a:latin typeface="Arial" panose="020B0604020202020204" pitchFamily="34" charset="0"/>
                <a:cs typeface="Arial" panose="020B0604020202020204" pitchFamily="34" charset="0"/>
              </a:rPr>
              <a:t>Matières &amp; main-d’œuvre	</a:t>
            </a:r>
            <a:r>
              <a:rPr lang="fr-FR" altLang="fr-FR" sz="1600" b="1" dirty="0">
                <a:solidFill>
                  <a:srgbClr val="336600"/>
                </a:solidFill>
                <a:latin typeface="Arial" panose="020B0604020202020204" pitchFamily="34" charset="0"/>
                <a:cs typeface="Arial" panose="020B0604020202020204" pitchFamily="34" charset="0"/>
              </a:rPr>
              <a:t>	  8</a:t>
            </a:r>
            <a:endParaRPr lang="fr-FR" altLang="fr-FR" sz="1600" dirty="0">
              <a:solidFill>
                <a:srgbClr val="336600"/>
              </a:solidFill>
              <a:latin typeface="Arial" panose="020B0604020202020204" pitchFamily="34" charset="0"/>
              <a:cs typeface="Arial" panose="020B0604020202020204" pitchFamily="34" charset="0"/>
            </a:endParaRPr>
          </a:p>
          <a:p>
            <a:pPr algn="l">
              <a:lnSpc>
                <a:spcPct val="110000"/>
              </a:lnSpc>
              <a:spcBef>
                <a:spcPct val="50000"/>
              </a:spcBef>
            </a:pPr>
            <a:r>
              <a:rPr lang="fr-FR" altLang="fr-FR" sz="1600" dirty="0">
                <a:solidFill>
                  <a:srgbClr val="336600"/>
                </a:solidFill>
                <a:latin typeface="Arial" panose="020B0604020202020204" pitchFamily="34" charset="0"/>
                <a:cs typeface="Arial" panose="020B0604020202020204" pitchFamily="34" charset="0"/>
              </a:rPr>
              <a:t>Loyer				</a:t>
            </a:r>
            <a:r>
              <a:rPr lang="fr-FR" altLang="fr-FR" sz="1600" b="1" dirty="0">
                <a:solidFill>
                  <a:srgbClr val="336600"/>
                </a:solidFill>
                <a:latin typeface="Arial" panose="020B0604020202020204" pitchFamily="34" charset="0"/>
                <a:cs typeface="Arial" panose="020B0604020202020204" pitchFamily="34" charset="0"/>
              </a:rPr>
              <a:t>10</a:t>
            </a:r>
            <a:endParaRPr lang="fr-FR" altLang="fr-FR" sz="1600" dirty="0">
              <a:solidFill>
                <a:srgbClr val="336600"/>
              </a:solidFill>
              <a:latin typeface="Arial" panose="020B0604020202020204" pitchFamily="34" charset="0"/>
              <a:cs typeface="Arial" panose="020B0604020202020204" pitchFamily="34" charset="0"/>
            </a:endParaRPr>
          </a:p>
          <a:p>
            <a:pPr algn="l">
              <a:lnSpc>
                <a:spcPct val="110000"/>
              </a:lnSpc>
              <a:spcBef>
                <a:spcPct val="50000"/>
              </a:spcBef>
            </a:pPr>
            <a:r>
              <a:rPr lang="fr-FR" altLang="fr-FR" sz="1600" dirty="0">
                <a:solidFill>
                  <a:srgbClr val="336600"/>
                </a:solidFill>
                <a:latin typeface="Arial" panose="020B0604020202020204" pitchFamily="34" charset="0"/>
                <a:cs typeface="Arial" panose="020B0604020202020204" pitchFamily="34" charset="0"/>
              </a:rPr>
              <a:t>Règlement fournisseur		</a:t>
            </a:r>
            <a:r>
              <a:rPr lang="fr-FR" altLang="fr-FR" sz="1600" b="1" dirty="0">
                <a:solidFill>
                  <a:srgbClr val="336600"/>
                </a:solidFill>
                <a:latin typeface="Arial" panose="020B0604020202020204" pitchFamily="34" charset="0"/>
                <a:cs typeface="Arial" panose="020B0604020202020204" pitchFamily="34" charset="0"/>
              </a:rPr>
              <a:t>75</a:t>
            </a:r>
            <a:endParaRPr lang="fr-FR" altLang="fr-FR" sz="1600" dirty="0">
              <a:solidFill>
                <a:srgbClr val="336600"/>
              </a:solidFill>
              <a:latin typeface="Arial" panose="020B0604020202020204" pitchFamily="34" charset="0"/>
              <a:cs typeface="Arial" panose="020B0604020202020204" pitchFamily="34" charset="0"/>
            </a:endParaRPr>
          </a:p>
          <a:p>
            <a:pPr algn="l">
              <a:lnSpc>
                <a:spcPct val="110000"/>
              </a:lnSpc>
              <a:spcBef>
                <a:spcPct val="50000"/>
              </a:spcBef>
            </a:pPr>
            <a:r>
              <a:rPr lang="fr-FR" altLang="fr-FR" sz="1600" dirty="0">
                <a:solidFill>
                  <a:srgbClr val="336600"/>
                </a:solidFill>
                <a:latin typeface="Arial" panose="020B0604020202020204" pitchFamily="34" charset="0"/>
                <a:cs typeface="Arial" panose="020B0604020202020204" pitchFamily="34" charset="0"/>
              </a:rPr>
              <a:t>Disponibilités Fin			</a:t>
            </a:r>
            <a:r>
              <a:rPr lang="fr-FR" altLang="fr-FR" sz="1600" b="1" dirty="0">
                <a:solidFill>
                  <a:srgbClr val="336600"/>
                </a:solidFill>
                <a:latin typeface="Arial" panose="020B0604020202020204" pitchFamily="34" charset="0"/>
                <a:cs typeface="Arial" panose="020B0604020202020204" pitchFamily="34" charset="0"/>
              </a:rPr>
              <a:t>30</a:t>
            </a:r>
            <a:endParaRPr lang="fr-FR" altLang="fr-FR" sz="1600" dirty="0">
              <a:solidFill>
                <a:srgbClr val="336600"/>
              </a:solidFill>
              <a:latin typeface="Arial" panose="020B0604020202020204" pitchFamily="34" charset="0"/>
              <a:cs typeface="Arial" panose="020B0604020202020204" pitchFamily="34" charset="0"/>
            </a:endParaRPr>
          </a:p>
        </p:txBody>
      </p:sp>
      <p:sp>
        <p:nvSpPr>
          <p:cNvPr id="13" name="Text Box 5" descr="20%">
            <a:extLst>
              <a:ext uri="{FF2B5EF4-FFF2-40B4-BE49-F238E27FC236}">
                <a16:creationId xmlns:a16="http://schemas.microsoft.com/office/drawing/2014/main" id="{8CA69B28-B0F5-42BA-8045-C986D98CB6EC}"/>
              </a:ext>
            </a:extLst>
          </p:cNvPr>
          <p:cNvSpPr txBox="1">
            <a:spLocks noChangeArrowheads="1"/>
          </p:cNvSpPr>
          <p:nvPr/>
        </p:nvSpPr>
        <p:spPr bwMode="auto">
          <a:xfrm>
            <a:off x="4770406" y="1524000"/>
            <a:ext cx="4343400" cy="313932"/>
          </a:xfrm>
          <a:prstGeom prst="rect">
            <a:avLst/>
          </a:prstGeom>
          <a:pattFill prst="pct20">
            <a:fgClr>
              <a:srgbClr val="000099"/>
            </a:fgClr>
            <a:bgClr>
              <a:srgbClr val="FFFFFF"/>
            </a:bgClr>
          </a:pattFill>
          <a:ln w="19050">
            <a:solidFill>
              <a:srgbClr val="000099"/>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lnSpc>
                <a:spcPct val="90000"/>
              </a:lnSpc>
              <a:spcBef>
                <a:spcPct val="50000"/>
              </a:spcBef>
            </a:pPr>
            <a:r>
              <a:rPr lang="fr-FR" altLang="fr-FR" sz="1600" b="1">
                <a:solidFill>
                  <a:srgbClr val="000099"/>
                </a:solidFill>
                <a:latin typeface="Arial" panose="020B0604020202020204" pitchFamily="34" charset="0"/>
                <a:cs typeface="Arial" panose="020B0604020202020204" pitchFamily="34" charset="0"/>
              </a:rPr>
              <a:t>BILAN</a:t>
            </a:r>
          </a:p>
        </p:txBody>
      </p:sp>
      <p:sp>
        <p:nvSpPr>
          <p:cNvPr id="14" name="Text Box 6">
            <a:extLst>
              <a:ext uri="{FF2B5EF4-FFF2-40B4-BE49-F238E27FC236}">
                <a16:creationId xmlns:a16="http://schemas.microsoft.com/office/drawing/2014/main" id="{FFE312B2-A0DD-4596-8FEC-8F741D221659}"/>
              </a:ext>
            </a:extLst>
          </p:cNvPr>
          <p:cNvSpPr txBox="1">
            <a:spLocks noChangeArrowheads="1"/>
          </p:cNvSpPr>
          <p:nvPr/>
        </p:nvSpPr>
        <p:spPr bwMode="auto">
          <a:xfrm>
            <a:off x="4770406" y="1905000"/>
            <a:ext cx="4343400" cy="4433888"/>
          </a:xfrm>
          <a:prstGeom prst="rect">
            <a:avLst/>
          </a:prstGeom>
          <a:noFill/>
          <a:ln w="19050">
            <a:solidFill>
              <a:srgbClr val="000099"/>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lnSpc>
                <a:spcPct val="80000"/>
              </a:lnSpc>
              <a:spcBef>
                <a:spcPct val="50000"/>
              </a:spcBef>
            </a:pPr>
            <a:r>
              <a:rPr lang="fr-FR" altLang="fr-FR" sz="1600" b="1" u="sng">
                <a:solidFill>
                  <a:srgbClr val="000099"/>
                </a:solidFill>
                <a:latin typeface="Arial" panose="020B0604020202020204" pitchFamily="34" charset="0"/>
                <a:cs typeface="Arial" panose="020B0604020202020204" pitchFamily="34" charset="0"/>
              </a:rPr>
              <a:t>ACTIF</a:t>
            </a:r>
          </a:p>
          <a:p>
            <a:pPr algn="l">
              <a:lnSpc>
                <a:spcPct val="80000"/>
              </a:lnSpc>
              <a:spcBef>
                <a:spcPct val="50000"/>
              </a:spcBef>
            </a:pPr>
            <a:r>
              <a:rPr lang="fr-FR" altLang="fr-FR" sz="1600">
                <a:solidFill>
                  <a:srgbClr val="000099"/>
                </a:solidFill>
                <a:latin typeface="Arial" panose="020B0604020202020204" pitchFamily="34" charset="0"/>
                <a:cs typeface="Arial" panose="020B0604020202020204" pitchFamily="34" charset="0"/>
              </a:rPr>
              <a:t>   Immobilisations brutes		</a:t>
            </a:r>
            <a:r>
              <a:rPr lang="fr-FR" altLang="fr-FR" sz="1600" b="1">
                <a:solidFill>
                  <a:srgbClr val="000099"/>
                </a:solidFill>
                <a:latin typeface="Arial" panose="020B0604020202020204" pitchFamily="34" charset="0"/>
                <a:cs typeface="Arial" panose="020B0604020202020204" pitchFamily="34" charset="0"/>
              </a:rPr>
              <a:t>150</a:t>
            </a:r>
            <a:endParaRPr lang="fr-FR" altLang="fr-FR" sz="1600">
              <a:solidFill>
                <a:srgbClr val="000099"/>
              </a:solidFill>
              <a:latin typeface="Arial" panose="020B0604020202020204" pitchFamily="34" charset="0"/>
              <a:cs typeface="Arial" panose="020B0604020202020204" pitchFamily="34" charset="0"/>
            </a:endParaRPr>
          </a:p>
          <a:p>
            <a:pPr algn="l">
              <a:lnSpc>
                <a:spcPct val="80000"/>
              </a:lnSpc>
              <a:spcBef>
                <a:spcPct val="50000"/>
              </a:spcBef>
            </a:pPr>
            <a:r>
              <a:rPr lang="fr-FR" altLang="fr-FR" sz="1600">
                <a:solidFill>
                  <a:srgbClr val="000099"/>
                </a:solidFill>
                <a:latin typeface="Arial" panose="020B0604020202020204" pitchFamily="34" charset="0"/>
                <a:cs typeface="Arial" panose="020B0604020202020204" pitchFamily="34" charset="0"/>
              </a:rPr>
              <a:t>   Amortissements cumulés	</a:t>
            </a:r>
            <a:r>
              <a:rPr lang="fr-FR" altLang="fr-FR" sz="1600" b="1">
                <a:solidFill>
                  <a:srgbClr val="000099"/>
                </a:solidFill>
                <a:latin typeface="Arial" panose="020B0604020202020204" pitchFamily="34" charset="0"/>
                <a:cs typeface="Arial" panose="020B0604020202020204" pitchFamily="34" charset="0"/>
              </a:rPr>
              <a:t>	  30</a:t>
            </a:r>
            <a:endParaRPr lang="fr-FR" altLang="fr-FR" sz="1600">
              <a:solidFill>
                <a:srgbClr val="000099"/>
              </a:solidFill>
              <a:latin typeface="Arial" panose="020B0604020202020204" pitchFamily="34" charset="0"/>
              <a:cs typeface="Arial" panose="020B0604020202020204" pitchFamily="34" charset="0"/>
            </a:endParaRPr>
          </a:p>
          <a:p>
            <a:pPr algn="l">
              <a:lnSpc>
                <a:spcPct val="80000"/>
              </a:lnSpc>
              <a:spcBef>
                <a:spcPct val="50000"/>
              </a:spcBef>
            </a:pPr>
            <a:r>
              <a:rPr lang="fr-FR" altLang="fr-FR" sz="1600">
                <a:solidFill>
                  <a:srgbClr val="000099"/>
                </a:solidFill>
                <a:latin typeface="Arial" panose="020B0604020202020204" pitchFamily="34" charset="0"/>
                <a:cs typeface="Arial" panose="020B0604020202020204" pitchFamily="34" charset="0"/>
              </a:rPr>
              <a:t>   Immobilisations nettes		</a:t>
            </a:r>
            <a:r>
              <a:rPr lang="fr-FR" altLang="fr-FR" sz="1600" b="1">
                <a:solidFill>
                  <a:srgbClr val="000099"/>
                </a:solidFill>
                <a:latin typeface="Arial" panose="020B0604020202020204" pitchFamily="34" charset="0"/>
                <a:cs typeface="Arial" panose="020B0604020202020204" pitchFamily="34" charset="0"/>
              </a:rPr>
              <a:t>120</a:t>
            </a:r>
            <a:endParaRPr lang="fr-FR" altLang="fr-FR" sz="1600">
              <a:solidFill>
                <a:srgbClr val="000099"/>
              </a:solidFill>
              <a:latin typeface="Arial" panose="020B0604020202020204" pitchFamily="34" charset="0"/>
              <a:cs typeface="Arial" panose="020B0604020202020204" pitchFamily="34" charset="0"/>
            </a:endParaRPr>
          </a:p>
          <a:p>
            <a:pPr algn="l">
              <a:lnSpc>
                <a:spcPct val="80000"/>
              </a:lnSpc>
              <a:spcBef>
                <a:spcPct val="50000"/>
              </a:spcBef>
            </a:pPr>
            <a:r>
              <a:rPr lang="fr-FR" altLang="fr-FR" sz="1600">
                <a:solidFill>
                  <a:srgbClr val="000099"/>
                </a:solidFill>
                <a:latin typeface="Arial" panose="020B0604020202020204" pitchFamily="34" charset="0"/>
                <a:cs typeface="Arial" panose="020B0604020202020204" pitchFamily="34" charset="0"/>
              </a:rPr>
              <a:t>   Stocks			</a:t>
            </a:r>
            <a:r>
              <a:rPr lang="fr-FR" altLang="fr-FR" sz="1600" b="1">
                <a:solidFill>
                  <a:srgbClr val="000099"/>
                </a:solidFill>
                <a:latin typeface="Arial" panose="020B0604020202020204" pitchFamily="34" charset="0"/>
                <a:cs typeface="Arial" panose="020B0604020202020204" pitchFamily="34" charset="0"/>
              </a:rPr>
              <a:t>	    0</a:t>
            </a:r>
            <a:endParaRPr lang="fr-FR" altLang="fr-FR" sz="1600">
              <a:solidFill>
                <a:srgbClr val="000099"/>
              </a:solidFill>
              <a:latin typeface="Arial" panose="020B0604020202020204" pitchFamily="34" charset="0"/>
              <a:cs typeface="Arial" panose="020B0604020202020204" pitchFamily="34" charset="0"/>
            </a:endParaRPr>
          </a:p>
          <a:p>
            <a:pPr algn="l">
              <a:lnSpc>
                <a:spcPct val="80000"/>
              </a:lnSpc>
              <a:spcBef>
                <a:spcPct val="50000"/>
              </a:spcBef>
            </a:pPr>
            <a:r>
              <a:rPr lang="fr-FR" altLang="fr-FR" sz="1600">
                <a:solidFill>
                  <a:srgbClr val="000099"/>
                </a:solidFill>
                <a:latin typeface="Arial" panose="020B0604020202020204" pitchFamily="34" charset="0"/>
                <a:cs typeface="Arial" panose="020B0604020202020204" pitchFamily="34" charset="0"/>
              </a:rPr>
              <a:t>   Créances clients		</a:t>
            </a:r>
            <a:r>
              <a:rPr lang="fr-FR" altLang="fr-FR" sz="1600" b="1">
                <a:solidFill>
                  <a:srgbClr val="000099"/>
                </a:solidFill>
                <a:latin typeface="Arial" panose="020B0604020202020204" pitchFamily="34" charset="0"/>
                <a:cs typeface="Arial" panose="020B0604020202020204" pitchFamily="34" charset="0"/>
              </a:rPr>
              <a:t>	    0</a:t>
            </a:r>
            <a:endParaRPr lang="fr-FR" altLang="fr-FR" sz="1600">
              <a:solidFill>
                <a:srgbClr val="000099"/>
              </a:solidFill>
              <a:latin typeface="Arial" panose="020B0604020202020204" pitchFamily="34" charset="0"/>
              <a:cs typeface="Arial" panose="020B0604020202020204" pitchFamily="34" charset="0"/>
            </a:endParaRPr>
          </a:p>
          <a:p>
            <a:pPr algn="l">
              <a:lnSpc>
                <a:spcPct val="80000"/>
              </a:lnSpc>
              <a:spcBef>
                <a:spcPct val="50000"/>
              </a:spcBef>
            </a:pPr>
            <a:r>
              <a:rPr lang="fr-FR" altLang="fr-FR" sz="1600">
                <a:solidFill>
                  <a:srgbClr val="000099"/>
                </a:solidFill>
                <a:latin typeface="Arial" panose="020B0604020202020204" pitchFamily="34" charset="0"/>
                <a:cs typeface="Arial" panose="020B0604020202020204" pitchFamily="34" charset="0"/>
              </a:rPr>
              <a:t>   Disponibilités		</a:t>
            </a:r>
            <a:r>
              <a:rPr lang="fr-FR" altLang="fr-FR" sz="1600" b="1">
                <a:solidFill>
                  <a:srgbClr val="000099"/>
                </a:solidFill>
                <a:latin typeface="Arial" panose="020B0604020202020204" pitchFamily="34" charset="0"/>
                <a:cs typeface="Arial" panose="020B0604020202020204" pitchFamily="34" charset="0"/>
              </a:rPr>
              <a:t>	  30</a:t>
            </a:r>
            <a:endParaRPr lang="fr-FR" altLang="fr-FR" sz="1600">
              <a:solidFill>
                <a:srgbClr val="000099"/>
              </a:solidFill>
              <a:latin typeface="Arial" panose="020B0604020202020204" pitchFamily="34" charset="0"/>
              <a:cs typeface="Arial" panose="020B0604020202020204" pitchFamily="34" charset="0"/>
            </a:endParaRPr>
          </a:p>
          <a:p>
            <a:pPr algn="l">
              <a:lnSpc>
                <a:spcPct val="80000"/>
              </a:lnSpc>
              <a:spcBef>
                <a:spcPct val="50000"/>
              </a:spcBef>
            </a:pPr>
            <a:r>
              <a:rPr lang="fr-FR" altLang="fr-FR" sz="1600">
                <a:solidFill>
                  <a:srgbClr val="000099"/>
                </a:solidFill>
                <a:latin typeface="Arial" panose="020B0604020202020204" pitchFamily="34" charset="0"/>
                <a:cs typeface="Arial" panose="020B0604020202020204" pitchFamily="34" charset="0"/>
              </a:rPr>
              <a:t>   Actif total			</a:t>
            </a:r>
            <a:r>
              <a:rPr lang="fr-FR" altLang="fr-FR" sz="1600" b="1">
                <a:solidFill>
                  <a:srgbClr val="000099"/>
                </a:solidFill>
                <a:latin typeface="Arial" panose="020B0604020202020204" pitchFamily="34" charset="0"/>
                <a:cs typeface="Arial" panose="020B0604020202020204" pitchFamily="34" charset="0"/>
              </a:rPr>
              <a:t>150</a:t>
            </a:r>
            <a:endParaRPr lang="fr-FR" altLang="fr-FR" sz="1600">
              <a:solidFill>
                <a:srgbClr val="000099"/>
              </a:solidFill>
              <a:latin typeface="Arial" panose="020B0604020202020204" pitchFamily="34" charset="0"/>
              <a:cs typeface="Arial" panose="020B0604020202020204" pitchFamily="34" charset="0"/>
            </a:endParaRPr>
          </a:p>
          <a:p>
            <a:pPr algn="l">
              <a:lnSpc>
                <a:spcPct val="80000"/>
              </a:lnSpc>
              <a:spcBef>
                <a:spcPct val="50000"/>
              </a:spcBef>
            </a:pPr>
            <a:r>
              <a:rPr lang="fr-FR" altLang="fr-FR" sz="1600" b="1" u="sng">
                <a:solidFill>
                  <a:srgbClr val="000099"/>
                </a:solidFill>
                <a:latin typeface="Arial" panose="020B0604020202020204" pitchFamily="34" charset="0"/>
                <a:cs typeface="Arial" panose="020B0604020202020204" pitchFamily="34" charset="0"/>
              </a:rPr>
              <a:t>PASSIF</a:t>
            </a:r>
            <a:endParaRPr lang="fr-FR" altLang="fr-FR" sz="1600">
              <a:solidFill>
                <a:srgbClr val="000099"/>
              </a:solidFill>
              <a:latin typeface="Arial" panose="020B0604020202020204" pitchFamily="34" charset="0"/>
              <a:cs typeface="Arial" panose="020B0604020202020204" pitchFamily="34" charset="0"/>
            </a:endParaRPr>
          </a:p>
          <a:p>
            <a:pPr algn="l">
              <a:lnSpc>
                <a:spcPct val="80000"/>
              </a:lnSpc>
              <a:spcBef>
                <a:spcPct val="50000"/>
              </a:spcBef>
            </a:pPr>
            <a:r>
              <a:rPr lang="fr-FR" altLang="fr-FR" sz="1600">
                <a:solidFill>
                  <a:srgbClr val="000099"/>
                </a:solidFill>
                <a:latin typeface="Arial" panose="020B0604020202020204" pitchFamily="34" charset="0"/>
                <a:cs typeface="Arial" panose="020B0604020202020204" pitchFamily="34" charset="0"/>
              </a:rPr>
              <a:t>   Capital social		</a:t>
            </a:r>
            <a:r>
              <a:rPr lang="fr-FR" altLang="fr-FR" sz="1600" b="1">
                <a:solidFill>
                  <a:srgbClr val="000099"/>
                </a:solidFill>
                <a:latin typeface="Arial" panose="020B0604020202020204" pitchFamily="34" charset="0"/>
                <a:cs typeface="Arial" panose="020B0604020202020204" pitchFamily="34" charset="0"/>
              </a:rPr>
              <a:t>	  16</a:t>
            </a:r>
            <a:endParaRPr lang="fr-FR" altLang="fr-FR" sz="1600">
              <a:solidFill>
                <a:srgbClr val="000099"/>
              </a:solidFill>
              <a:latin typeface="Arial" panose="020B0604020202020204" pitchFamily="34" charset="0"/>
              <a:cs typeface="Arial" panose="020B0604020202020204" pitchFamily="34" charset="0"/>
            </a:endParaRPr>
          </a:p>
          <a:p>
            <a:pPr algn="l">
              <a:lnSpc>
                <a:spcPct val="80000"/>
              </a:lnSpc>
              <a:spcBef>
                <a:spcPct val="50000"/>
              </a:spcBef>
            </a:pPr>
            <a:r>
              <a:rPr lang="fr-FR" altLang="fr-FR" sz="1600">
                <a:solidFill>
                  <a:srgbClr val="000099"/>
                </a:solidFill>
                <a:latin typeface="Arial" panose="020B0604020202020204" pitchFamily="34" charset="0"/>
                <a:cs typeface="Arial" panose="020B0604020202020204" pitchFamily="34" charset="0"/>
              </a:rPr>
              <a:t>   Réserves		</a:t>
            </a:r>
            <a:r>
              <a:rPr lang="fr-FR" altLang="fr-FR" sz="1600" b="1">
                <a:solidFill>
                  <a:srgbClr val="000099"/>
                </a:solidFill>
                <a:latin typeface="Arial" panose="020B0604020202020204" pitchFamily="34" charset="0"/>
                <a:cs typeface="Arial" panose="020B0604020202020204" pitchFamily="34" charset="0"/>
              </a:rPr>
              <a:t>	  52</a:t>
            </a:r>
            <a:endParaRPr lang="fr-FR" altLang="fr-FR" sz="1600">
              <a:solidFill>
                <a:srgbClr val="000099"/>
              </a:solidFill>
              <a:latin typeface="Arial" panose="020B0604020202020204" pitchFamily="34" charset="0"/>
              <a:cs typeface="Arial" panose="020B0604020202020204" pitchFamily="34" charset="0"/>
            </a:endParaRPr>
          </a:p>
          <a:p>
            <a:pPr algn="l">
              <a:lnSpc>
                <a:spcPct val="80000"/>
              </a:lnSpc>
              <a:spcBef>
                <a:spcPct val="50000"/>
              </a:spcBef>
            </a:pPr>
            <a:r>
              <a:rPr lang="fr-FR" altLang="fr-FR" sz="1600">
                <a:solidFill>
                  <a:srgbClr val="000099"/>
                </a:solidFill>
                <a:latin typeface="Arial" panose="020B0604020202020204" pitchFamily="34" charset="0"/>
                <a:cs typeface="Arial" panose="020B0604020202020204" pitchFamily="34" charset="0"/>
              </a:rPr>
              <a:t>   Bénéfice / perte (du jour)	</a:t>
            </a:r>
            <a:r>
              <a:rPr lang="fr-FR" altLang="fr-FR" sz="1600" b="1">
                <a:solidFill>
                  <a:srgbClr val="000099"/>
                </a:solidFill>
                <a:latin typeface="Arial" panose="020B0604020202020204" pitchFamily="34" charset="0"/>
                <a:cs typeface="Arial" panose="020B0604020202020204" pitchFamily="34" charset="0"/>
              </a:rPr>
              <a:t>	    7</a:t>
            </a:r>
            <a:endParaRPr lang="fr-FR" altLang="fr-FR" sz="1600">
              <a:solidFill>
                <a:srgbClr val="000099"/>
              </a:solidFill>
              <a:latin typeface="Arial" panose="020B0604020202020204" pitchFamily="34" charset="0"/>
              <a:cs typeface="Arial" panose="020B0604020202020204" pitchFamily="34" charset="0"/>
            </a:endParaRPr>
          </a:p>
          <a:p>
            <a:pPr algn="l">
              <a:lnSpc>
                <a:spcPct val="80000"/>
              </a:lnSpc>
              <a:spcBef>
                <a:spcPct val="50000"/>
              </a:spcBef>
            </a:pPr>
            <a:r>
              <a:rPr lang="fr-FR" altLang="fr-FR" sz="1600">
                <a:solidFill>
                  <a:srgbClr val="000099"/>
                </a:solidFill>
                <a:latin typeface="Arial" panose="020B0604020202020204" pitchFamily="34" charset="0"/>
                <a:cs typeface="Arial" panose="020B0604020202020204" pitchFamily="34" charset="0"/>
              </a:rPr>
              <a:t>   Crédit fournisseur équipement</a:t>
            </a:r>
            <a:r>
              <a:rPr lang="fr-FR" altLang="fr-FR" sz="1600" b="1">
                <a:solidFill>
                  <a:srgbClr val="000099"/>
                </a:solidFill>
                <a:latin typeface="Arial" panose="020B0604020202020204" pitchFamily="34" charset="0"/>
                <a:cs typeface="Arial" panose="020B0604020202020204" pitchFamily="34" charset="0"/>
              </a:rPr>
              <a:t>	  75</a:t>
            </a:r>
            <a:endParaRPr lang="fr-FR" altLang="fr-FR" sz="1600">
              <a:solidFill>
                <a:srgbClr val="000099"/>
              </a:solidFill>
              <a:latin typeface="Arial" panose="020B0604020202020204" pitchFamily="34" charset="0"/>
              <a:cs typeface="Arial" panose="020B0604020202020204" pitchFamily="34" charset="0"/>
            </a:endParaRPr>
          </a:p>
          <a:p>
            <a:pPr algn="l">
              <a:lnSpc>
                <a:spcPct val="80000"/>
              </a:lnSpc>
              <a:spcBef>
                <a:spcPct val="50000"/>
              </a:spcBef>
            </a:pPr>
            <a:r>
              <a:rPr lang="fr-FR" altLang="fr-FR" sz="1600">
                <a:solidFill>
                  <a:srgbClr val="000099"/>
                </a:solidFill>
                <a:latin typeface="Arial" panose="020B0604020202020204" pitchFamily="34" charset="0"/>
                <a:cs typeface="Arial" panose="020B0604020202020204" pitchFamily="34" charset="0"/>
              </a:rPr>
              <a:t>   Passif total			</a:t>
            </a:r>
            <a:r>
              <a:rPr lang="fr-FR" altLang="fr-FR" sz="1600" b="1">
                <a:solidFill>
                  <a:srgbClr val="000099"/>
                </a:solidFill>
                <a:latin typeface="Arial" panose="020B0604020202020204" pitchFamily="34" charset="0"/>
                <a:cs typeface="Arial" panose="020B0604020202020204" pitchFamily="34" charset="0"/>
              </a:rPr>
              <a:t>150</a:t>
            </a:r>
            <a:endParaRPr lang="fr-FR" altLang="fr-FR" sz="1600">
              <a:solidFill>
                <a:srgbClr val="000099"/>
              </a:solidFill>
              <a:latin typeface="Arial" panose="020B0604020202020204" pitchFamily="34" charset="0"/>
              <a:cs typeface="Arial" panose="020B0604020202020204" pitchFamily="34" charset="0"/>
            </a:endParaRPr>
          </a:p>
        </p:txBody>
      </p:sp>
      <p:sp>
        <p:nvSpPr>
          <p:cNvPr id="15" name="Line 7">
            <a:extLst>
              <a:ext uri="{FF2B5EF4-FFF2-40B4-BE49-F238E27FC236}">
                <a16:creationId xmlns:a16="http://schemas.microsoft.com/office/drawing/2014/main" id="{DC5078C2-E07F-4792-B757-4ABC72DFEBFB}"/>
              </a:ext>
            </a:extLst>
          </p:cNvPr>
          <p:cNvSpPr>
            <a:spLocks noChangeShapeType="1"/>
          </p:cNvSpPr>
          <p:nvPr/>
        </p:nvSpPr>
        <p:spPr bwMode="auto">
          <a:xfrm>
            <a:off x="3094006" y="5943600"/>
            <a:ext cx="1219200" cy="0"/>
          </a:xfrm>
          <a:prstGeom prst="line">
            <a:avLst/>
          </a:prstGeom>
          <a:noFill/>
          <a:ln w="25400">
            <a:solidFill>
              <a:srgbClr val="336600"/>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atin typeface="Arial" panose="020B0604020202020204" pitchFamily="34" charset="0"/>
              <a:cs typeface="Arial" panose="020B0604020202020204" pitchFamily="34" charset="0"/>
            </a:endParaRPr>
          </a:p>
        </p:txBody>
      </p:sp>
      <p:sp>
        <p:nvSpPr>
          <p:cNvPr id="16" name="Line 8">
            <a:extLst>
              <a:ext uri="{FF2B5EF4-FFF2-40B4-BE49-F238E27FC236}">
                <a16:creationId xmlns:a16="http://schemas.microsoft.com/office/drawing/2014/main" id="{772572C2-FF68-4FE9-96B5-253295218614}"/>
              </a:ext>
            </a:extLst>
          </p:cNvPr>
          <p:cNvSpPr>
            <a:spLocks noChangeShapeType="1"/>
          </p:cNvSpPr>
          <p:nvPr/>
        </p:nvSpPr>
        <p:spPr bwMode="auto">
          <a:xfrm>
            <a:off x="7818406" y="4114800"/>
            <a:ext cx="1219200" cy="0"/>
          </a:xfrm>
          <a:prstGeom prst="line">
            <a:avLst/>
          </a:prstGeom>
          <a:noFill/>
          <a:ln w="25400">
            <a:solidFill>
              <a:srgbClr val="000099"/>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atin typeface="Arial" panose="020B0604020202020204" pitchFamily="34" charset="0"/>
              <a:cs typeface="Arial" panose="020B0604020202020204" pitchFamily="34" charset="0"/>
            </a:endParaRPr>
          </a:p>
        </p:txBody>
      </p:sp>
      <p:sp>
        <p:nvSpPr>
          <p:cNvPr id="17" name="Line 9">
            <a:extLst>
              <a:ext uri="{FF2B5EF4-FFF2-40B4-BE49-F238E27FC236}">
                <a16:creationId xmlns:a16="http://schemas.microsoft.com/office/drawing/2014/main" id="{22DBD77D-80A7-4D9C-A0A8-571C1CA9A0A7}"/>
              </a:ext>
            </a:extLst>
          </p:cNvPr>
          <p:cNvSpPr>
            <a:spLocks noChangeShapeType="1"/>
          </p:cNvSpPr>
          <p:nvPr/>
        </p:nvSpPr>
        <p:spPr bwMode="auto">
          <a:xfrm>
            <a:off x="7818406" y="6019800"/>
            <a:ext cx="1219200" cy="0"/>
          </a:xfrm>
          <a:prstGeom prst="line">
            <a:avLst/>
          </a:prstGeom>
          <a:noFill/>
          <a:ln w="25400">
            <a:solidFill>
              <a:srgbClr val="000099"/>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36439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10023" y="548680"/>
            <a:ext cx="8325856" cy="461665"/>
          </a:xfrm>
          <a:prstGeom prst="rect">
            <a:avLst/>
          </a:prstGeom>
        </p:spPr>
        <p:txBody>
          <a:bodyPr wrap="square">
            <a:spAutoFit/>
          </a:bodyPr>
          <a:lstStyle/>
          <a:p>
            <a:pPr algn="r"/>
            <a:r>
              <a:rPr lang="fr-FR" sz="2400" b="1" dirty="0">
                <a:solidFill>
                  <a:srgbClr val="009900"/>
                </a:solidFill>
                <a:latin typeface="Arial" charset="0"/>
                <a:cs typeface="Arial" charset="0"/>
              </a:rPr>
              <a:t>Dixième jour (ter) : Les ratios de rentabilité</a:t>
            </a:r>
          </a:p>
        </p:txBody>
      </p:sp>
      <p:sp>
        <p:nvSpPr>
          <p:cNvPr id="10" name="Text Box 3" descr="20%">
            <a:extLst>
              <a:ext uri="{FF2B5EF4-FFF2-40B4-BE49-F238E27FC236}">
                <a16:creationId xmlns:a16="http://schemas.microsoft.com/office/drawing/2014/main" id="{6B0230B0-D7B2-44F4-BCB1-64297229C5F9}"/>
              </a:ext>
            </a:extLst>
          </p:cNvPr>
          <p:cNvSpPr txBox="1">
            <a:spLocks noChangeArrowheads="1"/>
          </p:cNvSpPr>
          <p:nvPr/>
        </p:nvSpPr>
        <p:spPr bwMode="auto">
          <a:xfrm>
            <a:off x="46006" y="1844824"/>
            <a:ext cx="4343400" cy="415925"/>
          </a:xfrm>
          <a:prstGeom prst="rect">
            <a:avLst/>
          </a:prstGeom>
          <a:pattFill prst="pct20">
            <a:fgClr>
              <a:srgbClr val="336600"/>
            </a:fgClr>
            <a:bgClr>
              <a:srgbClr val="FFFFFF"/>
            </a:bgClr>
          </a:pattFill>
          <a:ln w="19050">
            <a:solidFill>
              <a:srgbClr val="000099"/>
            </a:solidFill>
            <a:miter lim="800000"/>
            <a:headEnd/>
            <a:tailEnd/>
          </a:ln>
          <a:effectLst>
            <a:outerShdw dist="35921" dir="2700000" algn="ctr" rotWithShape="0">
              <a:srgbClr val="808080"/>
            </a:outerShdw>
          </a:effectLst>
        </p:spPr>
        <p:txBody>
          <a:bodyPr>
            <a:spAutoFit/>
          </a:bodyPr>
          <a:lstStyle/>
          <a:p>
            <a:pPr>
              <a:spcBef>
                <a:spcPct val="50000"/>
              </a:spcBef>
            </a:pPr>
            <a:r>
              <a:rPr lang="fr-FR" altLang="fr-FR" sz="2000" b="1">
                <a:solidFill>
                  <a:srgbClr val="CC3300"/>
                </a:solidFill>
                <a:latin typeface="Arial" panose="020B0604020202020204" pitchFamily="34" charset="0"/>
                <a:cs typeface="Arial" panose="020B0604020202020204" pitchFamily="34" charset="0"/>
              </a:rPr>
              <a:t>RENTABILITE FINANCIERE</a:t>
            </a:r>
          </a:p>
        </p:txBody>
      </p:sp>
      <p:sp>
        <p:nvSpPr>
          <p:cNvPr id="18" name="Text Box 4">
            <a:extLst>
              <a:ext uri="{FF2B5EF4-FFF2-40B4-BE49-F238E27FC236}">
                <a16:creationId xmlns:a16="http://schemas.microsoft.com/office/drawing/2014/main" id="{92A5ECF5-3B79-4A71-AD20-7569444B803B}"/>
              </a:ext>
            </a:extLst>
          </p:cNvPr>
          <p:cNvSpPr txBox="1">
            <a:spLocks noChangeArrowheads="1"/>
          </p:cNvSpPr>
          <p:nvPr/>
        </p:nvSpPr>
        <p:spPr bwMode="auto">
          <a:xfrm>
            <a:off x="46006" y="2302024"/>
            <a:ext cx="4343400" cy="2073275"/>
          </a:xfrm>
          <a:prstGeom prst="rect">
            <a:avLst/>
          </a:prstGeom>
          <a:noFill/>
          <a:ln w="19050">
            <a:solidFill>
              <a:srgbClr val="CC33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ctr">
              <a:lnSpc>
                <a:spcPct val="110000"/>
              </a:lnSpc>
              <a:spcBef>
                <a:spcPct val="50000"/>
              </a:spcBef>
            </a:pPr>
            <a:r>
              <a:rPr lang="fr-FR" altLang="fr-FR" sz="1800" b="1" dirty="0">
                <a:solidFill>
                  <a:srgbClr val="000099"/>
                </a:solidFill>
                <a:latin typeface="Arial" panose="020B0604020202020204" pitchFamily="34" charset="0"/>
                <a:cs typeface="Arial" panose="020B0604020202020204" pitchFamily="34" charset="0"/>
              </a:rPr>
              <a:t>BENEFICE ou PERTE CUMULE(E)</a:t>
            </a:r>
            <a:endParaRPr lang="fr-FR" altLang="fr-FR" sz="1600" b="1" dirty="0">
              <a:solidFill>
                <a:srgbClr val="000099"/>
              </a:solidFill>
              <a:latin typeface="Arial" panose="020B0604020202020204" pitchFamily="34" charset="0"/>
              <a:cs typeface="Arial" panose="020B0604020202020204" pitchFamily="34" charset="0"/>
            </a:endParaRPr>
          </a:p>
          <a:p>
            <a:pPr algn="ctr">
              <a:lnSpc>
                <a:spcPct val="110000"/>
              </a:lnSpc>
              <a:spcBef>
                <a:spcPct val="50000"/>
              </a:spcBef>
            </a:pPr>
            <a:r>
              <a:rPr lang="fr-FR" altLang="fr-FR" sz="1800" b="1" dirty="0">
                <a:solidFill>
                  <a:srgbClr val="000099"/>
                </a:solidFill>
                <a:latin typeface="Arial" panose="020B0604020202020204" pitchFamily="34" charset="0"/>
                <a:cs typeface="Arial" panose="020B0604020202020204" pitchFamily="34" charset="0"/>
              </a:rPr>
              <a:t>CAPITAL SOCIAL INVESTI</a:t>
            </a:r>
            <a:endParaRPr lang="fr-FR" altLang="fr-FR" sz="1600" b="1" dirty="0">
              <a:solidFill>
                <a:srgbClr val="000099"/>
              </a:solidFill>
              <a:latin typeface="Arial" panose="020B0604020202020204" pitchFamily="34" charset="0"/>
              <a:cs typeface="Arial" panose="020B0604020202020204" pitchFamily="34" charset="0"/>
            </a:endParaRPr>
          </a:p>
          <a:p>
            <a:pPr algn="ctr">
              <a:lnSpc>
                <a:spcPct val="110000"/>
              </a:lnSpc>
              <a:spcBef>
                <a:spcPct val="50000"/>
              </a:spcBef>
            </a:pPr>
            <a:r>
              <a:rPr lang="fr-FR" altLang="fr-FR" sz="3200" b="1" dirty="0">
                <a:solidFill>
                  <a:srgbClr val="000099"/>
                </a:solidFill>
                <a:latin typeface="Arial" panose="020B0604020202020204" pitchFamily="34" charset="0"/>
                <a:cs typeface="Arial" panose="020B0604020202020204" pitchFamily="34" charset="0"/>
              </a:rPr>
              <a:t>=</a:t>
            </a:r>
            <a:endParaRPr lang="fr-FR" altLang="fr-FR" sz="1600" b="1" dirty="0">
              <a:solidFill>
                <a:srgbClr val="000099"/>
              </a:solidFill>
              <a:latin typeface="Arial" panose="020B0604020202020204" pitchFamily="34" charset="0"/>
              <a:cs typeface="Arial" panose="020B0604020202020204" pitchFamily="34" charset="0"/>
            </a:endParaRPr>
          </a:p>
          <a:p>
            <a:pPr algn="ctr">
              <a:lnSpc>
                <a:spcPct val="110000"/>
              </a:lnSpc>
              <a:spcBef>
                <a:spcPct val="50000"/>
              </a:spcBef>
            </a:pPr>
            <a:r>
              <a:rPr lang="fr-FR" altLang="fr-FR" sz="1800" b="1" dirty="0">
                <a:solidFill>
                  <a:srgbClr val="000099"/>
                </a:solidFill>
                <a:latin typeface="Arial" panose="020B0604020202020204" pitchFamily="34" charset="0"/>
                <a:cs typeface="Arial" panose="020B0604020202020204" pitchFamily="34" charset="0"/>
              </a:rPr>
              <a:t>RETOUR SUR INVESTISSEMENT</a:t>
            </a:r>
            <a:endParaRPr lang="fr-FR" altLang="fr-FR" sz="1600" b="1" dirty="0">
              <a:solidFill>
                <a:srgbClr val="000099"/>
              </a:solidFill>
              <a:latin typeface="Arial" panose="020B0604020202020204" pitchFamily="34" charset="0"/>
              <a:cs typeface="Arial" panose="020B0604020202020204" pitchFamily="34" charset="0"/>
            </a:endParaRPr>
          </a:p>
        </p:txBody>
      </p:sp>
      <p:sp>
        <p:nvSpPr>
          <p:cNvPr id="19" name="Text Box 5" descr="20%">
            <a:extLst>
              <a:ext uri="{FF2B5EF4-FFF2-40B4-BE49-F238E27FC236}">
                <a16:creationId xmlns:a16="http://schemas.microsoft.com/office/drawing/2014/main" id="{B948B0F2-29F0-466B-BD5E-FF297D133055}"/>
              </a:ext>
            </a:extLst>
          </p:cNvPr>
          <p:cNvSpPr txBox="1">
            <a:spLocks noChangeArrowheads="1"/>
          </p:cNvSpPr>
          <p:nvPr/>
        </p:nvSpPr>
        <p:spPr bwMode="auto">
          <a:xfrm>
            <a:off x="4770406" y="1844824"/>
            <a:ext cx="4343400" cy="369332"/>
          </a:xfrm>
          <a:prstGeom prst="rect">
            <a:avLst/>
          </a:prstGeom>
          <a:pattFill prst="pct20">
            <a:fgClr>
              <a:srgbClr val="000099"/>
            </a:fgClr>
            <a:bgClr>
              <a:srgbClr val="FFFFFF"/>
            </a:bgClr>
          </a:pattFill>
          <a:ln w="19050">
            <a:solidFill>
              <a:srgbClr val="000099"/>
            </a:solidFill>
            <a:miter lim="800000"/>
            <a:headEnd/>
            <a:tailEnd/>
          </a:ln>
          <a:effectLst>
            <a:outerShdw dist="35921" dir="2700000" algn="ctr" rotWithShape="0">
              <a:srgbClr val="808080"/>
            </a:outerShdw>
          </a:effectLst>
        </p:spPr>
        <p:txBody>
          <a:bodyPr>
            <a:spAutoFit/>
          </a:bodyPr>
          <a:lstStyle/>
          <a:p>
            <a:pPr>
              <a:lnSpc>
                <a:spcPct val="90000"/>
              </a:lnSpc>
              <a:spcBef>
                <a:spcPct val="50000"/>
              </a:spcBef>
            </a:pPr>
            <a:r>
              <a:rPr lang="fr-FR" altLang="fr-FR" sz="2000" b="1">
                <a:solidFill>
                  <a:srgbClr val="CC3300"/>
                </a:solidFill>
                <a:latin typeface="Arial" panose="020B0604020202020204" pitchFamily="34" charset="0"/>
                <a:cs typeface="Arial" panose="020B0604020202020204" pitchFamily="34" charset="0"/>
              </a:rPr>
              <a:t>RENTABILITE ECONOMIQUE</a:t>
            </a:r>
          </a:p>
        </p:txBody>
      </p:sp>
      <p:sp>
        <p:nvSpPr>
          <p:cNvPr id="20" name="Text Box 6">
            <a:extLst>
              <a:ext uri="{FF2B5EF4-FFF2-40B4-BE49-F238E27FC236}">
                <a16:creationId xmlns:a16="http://schemas.microsoft.com/office/drawing/2014/main" id="{10354521-75D9-4021-A675-B34CCE732863}"/>
              </a:ext>
            </a:extLst>
          </p:cNvPr>
          <p:cNvSpPr txBox="1">
            <a:spLocks noChangeArrowheads="1"/>
          </p:cNvSpPr>
          <p:nvPr/>
        </p:nvSpPr>
        <p:spPr bwMode="auto">
          <a:xfrm>
            <a:off x="4770406" y="2225824"/>
            <a:ext cx="4343400" cy="2073275"/>
          </a:xfrm>
          <a:prstGeom prst="rect">
            <a:avLst/>
          </a:prstGeom>
          <a:noFill/>
          <a:ln w="19050">
            <a:solidFill>
              <a:srgbClr val="CC33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ctr">
              <a:lnSpc>
                <a:spcPct val="110000"/>
              </a:lnSpc>
              <a:spcBef>
                <a:spcPct val="50000"/>
              </a:spcBef>
            </a:pPr>
            <a:r>
              <a:rPr lang="fr-FR" altLang="fr-FR" sz="1800" b="1" dirty="0">
                <a:solidFill>
                  <a:srgbClr val="000099"/>
                </a:solidFill>
                <a:latin typeface="Arial" panose="020B0604020202020204" pitchFamily="34" charset="0"/>
                <a:cs typeface="Arial" panose="020B0604020202020204" pitchFamily="34" charset="0"/>
              </a:rPr>
              <a:t>EXCEDENT BRUT D’EXPLOITATION</a:t>
            </a:r>
          </a:p>
          <a:p>
            <a:pPr algn="ctr">
              <a:lnSpc>
                <a:spcPct val="110000"/>
              </a:lnSpc>
              <a:spcBef>
                <a:spcPct val="50000"/>
              </a:spcBef>
            </a:pPr>
            <a:r>
              <a:rPr lang="fr-FR" altLang="fr-FR" sz="1800" b="1" dirty="0">
                <a:solidFill>
                  <a:srgbClr val="000099"/>
                </a:solidFill>
                <a:latin typeface="Arial" panose="020B0604020202020204" pitchFamily="34" charset="0"/>
                <a:cs typeface="Arial" panose="020B0604020202020204" pitchFamily="34" charset="0"/>
              </a:rPr>
              <a:t>CHIFFRES  D’AFFAIRES</a:t>
            </a:r>
          </a:p>
          <a:p>
            <a:pPr algn="ctr">
              <a:lnSpc>
                <a:spcPct val="110000"/>
              </a:lnSpc>
              <a:spcBef>
                <a:spcPct val="50000"/>
              </a:spcBef>
            </a:pPr>
            <a:r>
              <a:rPr lang="fr-FR" altLang="fr-FR" sz="3200" b="1" dirty="0">
                <a:solidFill>
                  <a:srgbClr val="000099"/>
                </a:solidFill>
                <a:latin typeface="Arial" panose="020B0604020202020204" pitchFamily="34" charset="0"/>
                <a:cs typeface="Arial" panose="020B0604020202020204" pitchFamily="34" charset="0"/>
              </a:rPr>
              <a:t>=</a:t>
            </a:r>
            <a:endParaRPr lang="fr-FR" altLang="fr-FR" sz="1800" b="1" dirty="0">
              <a:solidFill>
                <a:srgbClr val="000099"/>
              </a:solidFill>
              <a:latin typeface="Arial" panose="020B0604020202020204" pitchFamily="34" charset="0"/>
              <a:cs typeface="Arial" panose="020B0604020202020204" pitchFamily="34" charset="0"/>
            </a:endParaRPr>
          </a:p>
          <a:p>
            <a:pPr algn="ctr">
              <a:lnSpc>
                <a:spcPct val="110000"/>
              </a:lnSpc>
              <a:spcBef>
                <a:spcPct val="50000"/>
              </a:spcBef>
            </a:pPr>
            <a:r>
              <a:rPr lang="fr-FR" altLang="fr-FR" sz="1800" b="1" dirty="0">
                <a:solidFill>
                  <a:srgbClr val="000099"/>
                </a:solidFill>
                <a:latin typeface="Arial" panose="020B0604020202020204" pitchFamily="34" charset="0"/>
                <a:cs typeface="Arial" panose="020B0604020202020204" pitchFamily="34" charset="0"/>
              </a:rPr>
              <a:t>RENTABILITE DES VENTES</a:t>
            </a:r>
            <a:endParaRPr lang="fr-FR" altLang="fr-FR" sz="1800" dirty="0">
              <a:solidFill>
                <a:srgbClr val="000099"/>
              </a:solidFill>
              <a:latin typeface="Arial" panose="020B0604020202020204" pitchFamily="34" charset="0"/>
              <a:cs typeface="Arial" panose="020B0604020202020204" pitchFamily="34" charset="0"/>
            </a:endParaRPr>
          </a:p>
        </p:txBody>
      </p:sp>
      <p:sp>
        <p:nvSpPr>
          <p:cNvPr id="21" name="Line 9">
            <a:extLst>
              <a:ext uri="{FF2B5EF4-FFF2-40B4-BE49-F238E27FC236}">
                <a16:creationId xmlns:a16="http://schemas.microsoft.com/office/drawing/2014/main" id="{30B78822-85C1-4535-B91D-F583D950972A}"/>
              </a:ext>
            </a:extLst>
          </p:cNvPr>
          <p:cNvSpPr>
            <a:spLocks noChangeShapeType="1"/>
          </p:cNvSpPr>
          <p:nvPr/>
        </p:nvSpPr>
        <p:spPr bwMode="auto">
          <a:xfrm>
            <a:off x="4922806" y="2606824"/>
            <a:ext cx="3886200" cy="0"/>
          </a:xfrm>
          <a:prstGeom prst="line">
            <a:avLst/>
          </a:prstGeom>
          <a:noFill/>
          <a:ln w="19050">
            <a:solidFill>
              <a:srgbClr val="000099"/>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atin typeface="Arial" panose="020B0604020202020204" pitchFamily="34" charset="0"/>
              <a:cs typeface="Arial" panose="020B0604020202020204" pitchFamily="34" charset="0"/>
            </a:endParaRPr>
          </a:p>
        </p:txBody>
      </p:sp>
      <p:sp>
        <p:nvSpPr>
          <p:cNvPr id="22" name="Text Box 12">
            <a:extLst>
              <a:ext uri="{FF2B5EF4-FFF2-40B4-BE49-F238E27FC236}">
                <a16:creationId xmlns:a16="http://schemas.microsoft.com/office/drawing/2014/main" id="{E1F5E0AD-92CA-4277-B269-C084AFDD5DC3}"/>
              </a:ext>
            </a:extLst>
          </p:cNvPr>
          <p:cNvSpPr txBox="1">
            <a:spLocks noChangeArrowheads="1"/>
          </p:cNvSpPr>
          <p:nvPr/>
        </p:nvSpPr>
        <p:spPr bwMode="auto">
          <a:xfrm>
            <a:off x="46006" y="4511824"/>
            <a:ext cx="4343400" cy="1044575"/>
          </a:xfrm>
          <a:prstGeom prst="rect">
            <a:avLst/>
          </a:prstGeom>
          <a:noFill/>
          <a:ln w="19050">
            <a:solidFill>
              <a:srgbClr val="3366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lnSpc>
                <a:spcPct val="80000"/>
              </a:lnSpc>
              <a:spcBef>
                <a:spcPct val="50000"/>
              </a:spcBef>
            </a:pPr>
            <a:r>
              <a:rPr lang="fr-FR" altLang="fr-FR" sz="1800" b="1">
                <a:solidFill>
                  <a:srgbClr val="006600"/>
                </a:solidFill>
                <a:latin typeface="Arial" panose="020B0604020202020204" pitchFamily="34" charset="0"/>
                <a:cs typeface="Arial" panose="020B0604020202020204" pitchFamily="34" charset="0"/>
              </a:rPr>
              <a:t>          52 + 7</a:t>
            </a:r>
          </a:p>
          <a:p>
            <a:pPr algn="l">
              <a:lnSpc>
                <a:spcPct val="80000"/>
              </a:lnSpc>
              <a:spcBef>
                <a:spcPct val="50000"/>
              </a:spcBef>
            </a:pPr>
            <a:r>
              <a:rPr lang="fr-FR" altLang="fr-FR" sz="1800" b="1">
                <a:solidFill>
                  <a:srgbClr val="006600"/>
                </a:solidFill>
                <a:latin typeface="Arial" panose="020B0604020202020204" pitchFamily="34" charset="0"/>
                <a:cs typeface="Arial" panose="020B0604020202020204" pitchFamily="34" charset="0"/>
              </a:rPr>
              <a:t>                               =  3,69  =  369%</a:t>
            </a:r>
          </a:p>
          <a:p>
            <a:pPr algn="l">
              <a:lnSpc>
                <a:spcPct val="80000"/>
              </a:lnSpc>
              <a:spcBef>
                <a:spcPct val="50000"/>
              </a:spcBef>
            </a:pPr>
            <a:r>
              <a:rPr lang="fr-FR" altLang="fr-FR" sz="1800" b="1">
                <a:solidFill>
                  <a:srgbClr val="006600"/>
                </a:solidFill>
                <a:latin typeface="Arial" panose="020B0604020202020204" pitchFamily="34" charset="0"/>
                <a:cs typeface="Arial" panose="020B0604020202020204" pitchFamily="34" charset="0"/>
              </a:rPr>
              <a:t>             16</a:t>
            </a:r>
          </a:p>
        </p:txBody>
      </p:sp>
      <p:sp>
        <p:nvSpPr>
          <p:cNvPr id="23" name="Line 13">
            <a:extLst>
              <a:ext uri="{FF2B5EF4-FFF2-40B4-BE49-F238E27FC236}">
                <a16:creationId xmlns:a16="http://schemas.microsoft.com/office/drawing/2014/main" id="{97AB0C16-CB48-4186-92C7-D9C890CB7349}"/>
              </a:ext>
            </a:extLst>
          </p:cNvPr>
          <p:cNvSpPr>
            <a:spLocks noChangeShapeType="1"/>
          </p:cNvSpPr>
          <p:nvPr/>
        </p:nvSpPr>
        <p:spPr bwMode="auto">
          <a:xfrm flipH="1">
            <a:off x="579406" y="4969024"/>
            <a:ext cx="1219200" cy="0"/>
          </a:xfrm>
          <a:prstGeom prst="line">
            <a:avLst/>
          </a:prstGeom>
          <a:noFill/>
          <a:ln w="19050">
            <a:solidFill>
              <a:srgbClr val="336600"/>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atin typeface="Arial" panose="020B0604020202020204" pitchFamily="34" charset="0"/>
              <a:cs typeface="Arial" panose="020B0604020202020204" pitchFamily="34" charset="0"/>
            </a:endParaRPr>
          </a:p>
        </p:txBody>
      </p:sp>
      <p:sp>
        <p:nvSpPr>
          <p:cNvPr id="24" name="Line 14">
            <a:extLst>
              <a:ext uri="{FF2B5EF4-FFF2-40B4-BE49-F238E27FC236}">
                <a16:creationId xmlns:a16="http://schemas.microsoft.com/office/drawing/2014/main" id="{B75A80B7-FA0B-4F31-AAD6-EECC6A5FB6F4}"/>
              </a:ext>
            </a:extLst>
          </p:cNvPr>
          <p:cNvSpPr>
            <a:spLocks noChangeShapeType="1"/>
          </p:cNvSpPr>
          <p:nvPr/>
        </p:nvSpPr>
        <p:spPr bwMode="auto">
          <a:xfrm>
            <a:off x="350806" y="2683024"/>
            <a:ext cx="3733800" cy="0"/>
          </a:xfrm>
          <a:prstGeom prst="line">
            <a:avLst/>
          </a:prstGeom>
          <a:noFill/>
          <a:ln w="19050">
            <a:solidFill>
              <a:srgbClr val="000099"/>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atin typeface="Arial" panose="020B0604020202020204" pitchFamily="34" charset="0"/>
              <a:cs typeface="Arial" panose="020B0604020202020204" pitchFamily="34" charset="0"/>
            </a:endParaRPr>
          </a:p>
        </p:txBody>
      </p:sp>
      <p:sp>
        <p:nvSpPr>
          <p:cNvPr id="25" name="Text Box 15">
            <a:extLst>
              <a:ext uri="{FF2B5EF4-FFF2-40B4-BE49-F238E27FC236}">
                <a16:creationId xmlns:a16="http://schemas.microsoft.com/office/drawing/2014/main" id="{C53B2B38-0E3F-46A3-8A04-D1DCCF88D472}"/>
              </a:ext>
            </a:extLst>
          </p:cNvPr>
          <p:cNvSpPr txBox="1">
            <a:spLocks noChangeArrowheads="1"/>
          </p:cNvSpPr>
          <p:nvPr/>
        </p:nvSpPr>
        <p:spPr bwMode="auto">
          <a:xfrm>
            <a:off x="4770406" y="4511824"/>
            <a:ext cx="4343400" cy="1044575"/>
          </a:xfrm>
          <a:prstGeom prst="rect">
            <a:avLst/>
          </a:prstGeom>
          <a:noFill/>
          <a:ln w="19050">
            <a:solidFill>
              <a:srgbClr val="3366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lnSpc>
                <a:spcPct val="80000"/>
              </a:lnSpc>
              <a:spcBef>
                <a:spcPct val="50000"/>
              </a:spcBef>
            </a:pPr>
            <a:r>
              <a:rPr lang="fr-FR" altLang="fr-FR" sz="1800" b="1" dirty="0">
                <a:solidFill>
                  <a:srgbClr val="006600"/>
                </a:solidFill>
                <a:latin typeface="Arial" panose="020B0604020202020204" pitchFamily="34" charset="0"/>
                <a:cs typeface="Arial" panose="020B0604020202020204" pitchFamily="34" charset="0"/>
              </a:rPr>
              <a:t>          59 + 4</a:t>
            </a:r>
          </a:p>
          <a:p>
            <a:pPr algn="l">
              <a:lnSpc>
                <a:spcPct val="80000"/>
              </a:lnSpc>
              <a:spcBef>
                <a:spcPct val="50000"/>
              </a:spcBef>
            </a:pPr>
            <a:r>
              <a:rPr lang="fr-FR" altLang="fr-FR" sz="1800" b="1" dirty="0">
                <a:solidFill>
                  <a:srgbClr val="006600"/>
                </a:solidFill>
                <a:latin typeface="Arial" panose="020B0604020202020204" pitchFamily="34" charset="0"/>
                <a:cs typeface="Arial" panose="020B0604020202020204" pitchFamily="34" charset="0"/>
              </a:rPr>
              <a:t>                               =  0,15  =  15 %</a:t>
            </a:r>
          </a:p>
          <a:p>
            <a:pPr algn="l">
              <a:lnSpc>
                <a:spcPct val="80000"/>
              </a:lnSpc>
              <a:spcBef>
                <a:spcPct val="50000"/>
              </a:spcBef>
            </a:pPr>
            <a:r>
              <a:rPr lang="fr-FR" altLang="fr-FR" sz="1800" b="1" dirty="0">
                <a:solidFill>
                  <a:srgbClr val="006600"/>
                </a:solidFill>
                <a:latin typeface="Arial" panose="020B0604020202020204" pitchFamily="34" charset="0"/>
                <a:cs typeface="Arial" panose="020B0604020202020204" pitchFamily="34" charset="0"/>
              </a:rPr>
              <a:t>             420</a:t>
            </a:r>
          </a:p>
        </p:txBody>
      </p:sp>
      <p:sp>
        <p:nvSpPr>
          <p:cNvPr id="26" name="Line 16">
            <a:extLst>
              <a:ext uri="{FF2B5EF4-FFF2-40B4-BE49-F238E27FC236}">
                <a16:creationId xmlns:a16="http://schemas.microsoft.com/office/drawing/2014/main" id="{D1EF64A2-A613-4631-A3CA-CFFAF9529E7A}"/>
              </a:ext>
            </a:extLst>
          </p:cNvPr>
          <p:cNvSpPr>
            <a:spLocks noChangeShapeType="1"/>
          </p:cNvSpPr>
          <p:nvPr/>
        </p:nvSpPr>
        <p:spPr bwMode="auto">
          <a:xfrm flipH="1">
            <a:off x="5151406" y="5045224"/>
            <a:ext cx="1219200" cy="0"/>
          </a:xfrm>
          <a:prstGeom prst="line">
            <a:avLst/>
          </a:prstGeom>
          <a:noFill/>
          <a:ln w="19050">
            <a:solidFill>
              <a:srgbClr val="006600"/>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053019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10023" y="548680"/>
            <a:ext cx="8325856" cy="461665"/>
          </a:xfrm>
          <a:prstGeom prst="rect">
            <a:avLst/>
          </a:prstGeom>
        </p:spPr>
        <p:txBody>
          <a:bodyPr wrap="square">
            <a:spAutoFit/>
          </a:bodyPr>
          <a:lstStyle/>
          <a:p>
            <a:pPr algn="r"/>
            <a:r>
              <a:rPr lang="fr-FR" sz="2400" b="1" dirty="0">
                <a:solidFill>
                  <a:srgbClr val="009900"/>
                </a:solidFill>
                <a:latin typeface="Arial" charset="0"/>
                <a:cs typeface="Arial" charset="0"/>
              </a:rPr>
              <a:t>Rentabilité réelle</a:t>
            </a:r>
          </a:p>
        </p:txBody>
      </p:sp>
      <p:sp>
        <p:nvSpPr>
          <p:cNvPr id="13" name="Text Box 3" descr="20%">
            <a:extLst>
              <a:ext uri="{FF2B5EF4-FFF2-40B4-BE49-F238E27FC236}">
                <a16:creationId xmlns:a16="http://schemas.microsoft.com/office/drawing/2014/main" id="{4B3D035F-93DB-4464-8E7F-42914BA761FA}"/>
              </a:ext>
            </a:extLst>
          </p:cNvPr>
          <p:cNvSpPr txBox="1">
            <a:spLocks noChangeArrowheads="1"/>
          </p:cNvSpPr>
          <p:nvPr/>
        </p:nvSpPr>
        <p:spPr bwMode="auto">
          <a:xfrm>
            <a:off x="336104" y="5105400"/>
            <a:ext cx="4343400" cy="369332"/>
          </a:xfrm>
          <a:prstGeom prst="rect">
            <a:avLst/>
          </a:prstGeom>
          <a:pattFill prst="pct20">
            <a:fgClr>
              <a:srgbClr val="336600"/>
            </a:fgClr>
            <a:bgClr>
              <a:srgbClr val="FFFFFF"/>
            </a:bgClr>
          </a:pattFill>
          <a:ln w="19050">
            <a:solidFill>
              <a:srgbClr val="000099"/>
            </a:solidFill>
            <a:miter lim="800000"/>
            <a:headEnd/>
            <a:tailEnd/>
          </a:ln>
          <a:effectLst>
            <a:outerShdw dist="35921" dir="2700000" algn="ctr" rotWithShape="0">
              <a:srgbClr val="808080"/>
            </a:outerShdw>
          </a:effectLst>
        </p:spPr>
        <p:txBody>
          <a:bodyPr>
            <a:spAutoFit/>
          </a:bodyPr>
          <a:lstStyle/>
          <a:p>
            <a:pPr algn="l">
              <a:spcBef>
                <a:spcPct val="50000"/>
              </a:spcBef>
            </a:pPr>
            <a:r>
              <a:rPr lang="fr-FR" altLang="fr-FR" sz="1800" b="1" dirty="0">
                <a:solidFill>
                  <a:srgbClr val="CC3300"/>
                </a:solidFill>
                <a:latin typeface="Arial" panose="020B0604020202020204" pitchFamily="34" charset="0"/>
                <a:cs typeface="Arial" panose="020B0604020202020204" pitchFamily="34" charset="0"/>
              </a:rPr>
              <a:t>	75  Euros de liquidités</a:t>
            </a:r>
          </a:p>
        </p:txBody>
      </p:sp>
      <p:sp>
        <p:nvSpPr>
          <p:cNvPr id="14" name="Text Box 4">
            <a:extLst>
              <a:ext uri="{FF2B5EF4-FFF2-40B4-BE49-F238E27FC236}">
                <a16:creationId xmlns:a16="http://schemas.microsoft.com/office/drawing/2014/main" id="{965EDA72-1607-4F4B-A778-4976B212BB59}"/>
              </a:ext>
            </a:extLst>
          </p:cNvPr>
          <p:cNvSpPr txBox="1">
            <a:spLocks noChangeArrowheads="1"/>
          </p:cNvSpPr>
          <p:nvPr/>
        </p:nvSpPr>
        <p:spPr bwMode="auto">
          <a:xfrm>
            <a:off x="336104" y="3810000"/>
            <a:ext cx="4343400" cy="1258888"/>
          </a:xfrm>
          <a:prstGeom prst="rect">
            <a:avLst/>
          </a:prstGeom>
          <a:noFill/>
          <a:ln w="19050">
            <a:solidFill>
              <a:srgbClr val="CC33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lnSpc>
                <a:spcPct val="80000"/>
              </a:lnSpc>
              <a:spcBef>
                <a:spcPct val="50000"/>
              </a:spcBef>
            </a:pPr>
            <a:r>
              <a:rPr lang="fr-FR" altLang="fr-FR" sz="1600" b="1" dirty="0">
                <a:latin typeface="Arial" panose="020B0604020202020204" pitchFamily="34" charset="0"/>
                <a:cs typeface="Arial" panose="020B0604020202020204" pitchFamily="34" charset="0"/>
              </a:rPr>
              <a:t>	120 €  vente du robot</a:t>
            </a:r>
          </a:p>
          <a:p>
            <a:pPr algn="l">
              <a:lnSpc>
                <a:spcPct val="80000"/>
              </a:lnSpc>
              <a:spcBef>
                <a:spcPct val="50000"/>
              </a:spcBef>
            </a:pPr>
            <a:r>
              <a:rPr lang="fr-FR" altLang="fr-FR" sz="1600" b="1" dirty="0">
                <a:latin typeface="Arial" panose="020B0604020202020204" pitchFamily="34" charset="0"/>
                <a:cs typeface="Arial" panose="020B0604020202020204" pitchFamily="34" charset="0"/>
              </a:rPr>
              <a:t>	-75  €  remboursement maman</a:t>
            </a:r>
          </a:p>
          <a:p>
            <a:pPr algn="l">
              <a:lnSpc>
                <a:spcPct val="80000"/>
              </a:lnSpc>
              <a:spcBef>
                <a:spcPct val="50000"/>
              </a:spcBef>
            </a:pPr>
            <a:r>
              <a:rPr lang="fr-FR" altLang="fr-FR" sz="1600" b="1" dirty="0">
                <a:latin typeface="Arial" panose="020B0604020202020204" pitchFamily="34" charset="0"/>
                <a:cs typeface="Arial" panose="020B0604020202020204" pitchFamily="34" charset="0"/>
              </a:rPr>
              <a:t>	  45  €  entrées</a:t>
            </a:r>
          </a:p>
          <a:p>
            <a:pPr algn="l">
              <a:lnSpc>
                <a:spcPct val="80000"/>
              </a:lnSpc>
              <a:spcBef>
                <a:spcPct val="50000"/>
              </a:spcBef>
            </a:pPr>
            <a:r>
              <a:rPr lang="fr-FR" altLang="fr-FR" sz="1600" b="1" dirty="0">
                <a:latin typeface="Arial" panose="020B0604020202020204" pitchFamily="34" charset="0"/>
                <a:cs typeface="Arial" panose="020B0604020202020204" pitchFamily="34" charset="0"/>
              </a:rPr>
              <a:t>	+30  €  en caisse</a:t>
            </a:r>
          </a:p>
        </p:txBody>
      </p:sp>
      <p:sp>
        <p:nvSpPr>
          <p:cNvPr id="15" name="Text Box 5" descr="20%">
            <a:extLst>
              <a:ext uri="{FF2B5EF4-FFF2-40B4-BE49-F238E27FC236}">
                <a16:creationId xmlns:a16="http://schemas.microsoft.com/office/drawing/2014/main" id="{DF0D2CFA-5659-4E30-8B49-E358E79FF50D}"/>
              </a:ext>
            </a:extLst>
          </p:cNvPr>
          <p:cNvSpPr txBox="1">
            <a:spLocks noChangeArrowheads="1"/>
          </p:cNvSpPr>
          <p:nvPr/>
        </p:nvSpPr>
        <p:spPr bwMode="auto">
          <a:xfrm>
            <a:off x="4908104" y="5105400"/>
            <a:ext cx="3899792" cy="341632"/>
          </a:xfrm>
          <a:prstGeom prst="rect">
            <a:avLst/>
          </a:prstGeom>
          <a:pattFill prst="pct20">
            <a:fgClr>
              <a:srgbClr val="006600"/>
            </a:fgClr>
            <a:bgClr>
              <a:srgbClr val="FFFFFF"/>
            </a:bgClr>
          </a:pattFill>
          <a:ln w="19050">
            <a:solidFill>
              <a:srgbClr val="000099"/>
            </a:solidFill>
            <a:miter lim="800000"/>
            <a:headEnd/>
            <a:tailEnd/>
          </a:ln>
          <a:effectLst>
            <a:outerShdw dist="35921" dir="2700000" algn="ctr" rotWithShape="0">
              <a:srgbClr val="808080"/>
            </a:outerShdw>
          </a:effectLst>
        </p:spPr>
        <p:txBody>
          <a:bodyPr wrap="square">
            <a:spAutoFit/>
          </a:bodyPr>
          <a:lstStyle/>
          <a:p>
            <a:pPr algn="l">
              <a:lnSpc>
                <a:spcPct val="90000"/>
              </a:lnSpc>
              <a:spcBef>
                <a:spcPct val="50000"/>
              </a:spcBef>
            </a:pPr>
            <a:r>
              <a:rPr lang="fr-FR" altLang="fr-FR" sz="1800" b="1" dirty="0">
                <a:solidFill>
                  <a:srgbClr val="CC3300"/>
                </a:solidFill>
                <a:latin typeface="Arial" panose="020B0604020202020204" pitchFamily="34" charset="0"/>
                <a:cs typeface="Arial" panose="020B0604020202020204" pitchFamily="34" charset="0"/>
              </a:rPr>
              <a:t>     75 Euros capitaux propres</a:t>
            </a:r>
          </a:p>
        </p:txBody>
      </p:sp>
      <p:sp>
        <p:nvSpPr>
          <p:cNvPr id="16" name="Text Box 6">
            <a:extLst>
              <a:ext uri="{FF2B5EF4-FFF2-40B4-BE49-F238E27FC236}">
                <a16:creationId xmlns:a16="http://schemas.microsoft.com/office/drawing/2014/main" id="{62100F3B-949B-4239-9F4E-458BF5F2EF5A}"/>
              </a:ext>
            </a:extLst>
          </p:cNvPr>
          <p:cNvSpPr txBox="1">
            <a:spLocks noChangeArrowheads="1"/>
          </p:cNvSpPr>
          <p:nvPr/>
        </p:nvSpPr>
        <p:spPr bwMode="auto">
          <a:xfrm>
            <a:off x="4908104" y="3811588"/>
            <a:ext cx="3899792" cy="1287532"/>
          </a:xfrm>
          <a:prstGeom prst="rect">
            <a:avLst/>
          </a:prstGeom>
          <a:noFill/>
          <a:ln w="19050">
            <a:solidFill>
              <a:srgbClr val="CC33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p>
            <a:pPr algn="l">
              <a:lnSpc>
                <a:spcPct val="70000"/>
              </a:lnSpc>
              <a:spcBef>
                <a:spcPct val="50000"/>
              </a:spcBef>
            </a:pPr>
            <a:endParaRPr lang="fr-FR" altLang="fr-FR" sz="1800" dirty="0">
              <a:latin typeface="Arial" panose="020B0604020202020204" pitchFamily="34" charset="0"/>
              <a:cs typeface="Arial" panose="020B0604020202020204" pitchFamily="34" charset="0"/>
            </a:endParaRPr>
          </a:p>
          <a:p>
            <a:pPr algn="l">
              <a:lnSpc>
                <a:spcPct val="70000"/>
              </a:lnSpc>
              <a:spcBef>
                <a:spcPct val="50000"/>
              </a:spcBef>
            </a:pPr>
            <a:r>
              <a:rPr lang="fr-FR" altLang="fr-FR" sz="1800" dirty="0">
                <a:latin typeface="Arial" panose="020B0604020202020204" pitchFamily="34" charset="0"/>
                <a:cs typeface="Arial" panose="020B0604020202020204" pitchFamily="34" charset="0"/>
              </a:rPr>
              <a:t>    16 € investissement capital social</a:t>
            </a:r>
          </a:p>
          <a:p>
            <a:pPr algn="l">
              <a:lnSpc>
                <a:spcPct val="70000"/>
              </a:lnSpc>
              <a:spcBef>
                <a:spcPct val="50000"/>
              </a:spcBef>
            </a:pPr>
            <a:endParaRPr lang="fr-FR" altLang="fr-FR" sz="1800" dirty="0">
              <a:latin typeface="Arial" panose="020B0604020202020204" pitchFamily="34" charset="0"/>
              <a:cs typeface="Arial" panose="020B0604020202020204" pitchFamily="34" charset="0"/>
            </a:endParaRPr>
          </a:p>
          <a:p>
            <a:pPr algn="l">
              <a:lnSpc>
                <a:spcPct val="70000"/>
              </a:lnSpc>
              <a:spcBef>
                <a:spcPct val="50000"/>
              </a:spcBef>
            </a:pPr>
            <a:r>
              <a:rPr lang="fr-FR" altLang="fr-FR" sz="1800" dirty="0">
                <a:latin typeface="Arial" panose="020B0604020202020204" pitchFamily="34" charset="0"/>
                <a:cs typeface="Arial" panose="020B0604020202020204" pitchFamily="34" charset="0"/>
              </a:rPr>
              <a:t>     59 € bénéfices cumulés</a:t>
            </a:r>
          </a:p>
        </p:txBody>
      </p:sp>
      <p:sp>
        <p:nvSpPr>
          <p:cNvPr id="17" name="Text Box 17">
            <a:extLst>
              <a:ext uri="{FF2B5EF4-FFF2-40B4-BE49-F238E27FC236}">
                <a16:creationId xmlns:a16="http://schemas.microsoft.com/office/drawing/2014/main" id="{2F049F28-BCC5-4B44-B60B-5E8859A88EDE}"/>
              </a:ext>
            </a:extLst>
          </p:cNvPr>
          <p:cNvSpPr txBox="1">
            <a:spLocks noChangeArrowheads="1"/>
          </p:cNvSpPr>
          <p:nvPr/>
        </p:nvSpPr>
        <p:spPr bwMode="auto">
          <a:xfrm>
            <a:off x="143508" y="1844824"/>
            <a:ext cx="8856984" cy="4648200"/>
          </a:xfrm>
          <a:prstGeom prst="rect">
            <a:avLst/>
          </a:prstGeom>
          <a:noFill/>
          <a:ln w="19050">
            <a:solidFill>
              <a:srgbClr val="000099"/>
            </a:solidFill>
            <a:miter lim="800000"/>
            <a:headEnd/>
            <a:tailEnd type="none" w="lg" len="lg"/>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p>
            <a:pPr>
              <a:lnSpc>
                <a:spcPct val="170000"/>
              </a:lnSpc>
              <a:spcBef>
                <a:spcPct val="50000"/>
              </a:spcBef>
              <a:buFont typeface="Wingdings" panose="05000000000000000000" pitchFamily="2" charset="2"/>
              <a:buChar char="ð"/>
            </a:pPr>
            <a:r>
              <a:rPr lang="fr-FR" altLang="fr-FR" sz="2000" b="1" dirty="0">
                <a:solidFill>
                  <a:srgbClr val="000099"/>
                </a:solidFill>
                <a:latin typeface="Arial" panose="020B0604020202020204" pitchFamily="34" charset="0"/>
                <a:cs typeface="Arial" panose="020B0604020202020204" pitchFamily="34" charset="0"/>
              </a:rPr>
              <a:t>  Le coût du financement</a:t>
            </a:r>
          </a:p>
          <a:p>
            <a:pPr>
              <a:lnSpc>
                <a:spcPct val="170000"/>
              </a:lnSpc>
              <a:spcBef>
                <a:spcPct val="50000"/>
              </a:spcBef>
              <a:buFont typeface="Wingdings" panose="05000000000000000000" pitchFamily="2" charset="2"/>
              <a:buChar char="ð"/>
            </a:pPr>
            <a:r>
              <a:rPr lang="fr-FR" altLang="fr-FR" sz="2000" b="1" dirty="0">
                <a:solidFill>
                  <a:srgbClr val="000099"/>
                </a:solidFill>
                <a:latin typeface="Arial" panose="020B0604020202020204" pitchFamily="34" charset="0"/>
                <a:cs typeface="Arial" panose="020B0604020202020204" pitchFamily="34" charset="0"/>
              </a:rPr>
              <a:t>  La rentabilité et le coût d’opportunité</a:t>
            </a:r>
          </a:p>
          <a:p>
            <a:pPr>
              <a:lnSpc>
                <a:spcPct val="170000"/>
              </a:lnSpc>
              <a:spcBef>
                <a:spcPct val="50000"/>
              </a:spcBef>
              <a:buFont typeface="Wingdings" panose="05000000000000000000" pitchFamily="2" charset="2"/>
              <a:buChar char="ð"/>
            </a:pPr>
            <a:r>
              <a:rPr lang="fr-FR" altLang="fr-FR" sz="2000" b="1" dirty="0">
                <a:solidFill>
                  <a:srgbClr val="000099"/>
                </a:solidFill>
                <a:latin typeface="Arial" panose="020B0604020202020204" pitchFamily="34" charset="0"/>
                <a:cs typeface="Arial" panose="020B0604020202020204" pitchFamily="34" charset="0"/>
              </a:rPr>
              <a:t>  La valeur de liquidation</a:t>
            </a:r>
          </a:p>
          <a:p>
            <a:pPr>
              <a:lnSpc>
                <a:spcPct val="170000"/>
              </a:lnSpc>
              <a:spcBef>
                <a:spcPct val="50000"/>
              </a:spcBef>
              <a:buFont typeface="Wingdings" panose="05000000000000000000" pitchFamily="2" charset="2"/>
              <a:buNone/>
            </a:pPr>
            <a:r>
              <a:rPr lang="fr-FR" altLang="fr-FR" sz="2000" b="1" dirty="0">
                <a:solidFill>
                  <a:srgbClr val="000099"/>
                </a:solidFill>
                <a:latin typeface="Arial" panose="020B0604020202020204" pitchFamily="34" charset="0"/>
                <a:cs typeface="Arial" panose="020B0604020202020204" pitchFamily="34" charset="0"/>
              </a:rPr>
              <a:t> </a:t>
            </a:r>
          </a:p>
          <a:p>
            <a:pPr>
              <a:lnSpc>
                <a:spcPct val="170000"/>
              </a:lnSpc>
              <a:spcBef>
                <a:spcPct val="50000"/>
              </a:spcBef>
              <a:buFont typeface="Wingdings" panose="05000000000000000000" pitchFamily="2" charset="2"/>
              <a:buNone/>
            </a:pPr>
            <a:endParaRPr lang="fr-FR" altLang="fr-FR" sz="2000" b="1" dirty="0">
              <a:solidFill>
                <a:srgbClr val="000099"/>
              </a:solidFill>
              <a:latin typeface="Arial" panose="020B0604020202020204" pitchFamily="34" charset="0"/>
              <a:cs typeface="Arial" panose="020B0604020202020204" pitchFamily="34" charset="0"/>
            </a:endParaRPr>
          </a:p>
          <a:p>
            <a:pPr>
              <a:lnSpc>
                <a:spcPct val="170000"/>
              </a:lnSpc>
              <a:spcBef>
                <a:spcPct val="50000"/>
              </a:spcBef>
              <a:buFont typeface="Wingdings" panose="05000000000000000000" pitchFamily="2" charset="2"/>
              <a:buNone/>
            </a:pPr>
            <a:endParaRPr lang="fr-FR" altLang="fr-FR" sz="2000" b="1" dirty="0">
              <a:solidFill>
                <a:srgbClr val="000099"/>
              </a:solidFill>
              <a:latin typeface="Arial" panose="020B0604020202020204" pitchFamily="34" charset="0"/>
              <a:cs typeface="Arial" panose="020B0604020202020204" pitchFamily="34" charset="0"/>
            </a:endParaRPr>
          </a:p>
          <a:p>
            <a:pPr>
              <a:lnSpc>
                <a:spcPct val="170000"/>
              </a:lnSpc>
              <a:spcBef>
                <a:spcPct val="50000"/>
              </a:spcBef>
              <a:buFont typeface="Wingdings" panose="05000000000000000000" pitchFamily="2" charset="2"/>
              <a:buChar char="ð"/>
            </a:pPr>
            <a:r>
              <a:rPr lang="fr-FR" altLang="fr-FR" sz="2000" b="1" dirty="0">
                <a:solidFill>
                  <a:srgbClr val="000099"/>
                </a:solidFill>
                <a:latin typeface="Arial" panose="020B0604020202020204" pitchFamily="34" charset="0"/>
                <a:cs typeface="Arial" panose="020B0604020202020204" pitchFamily="34" charset="0"/>
              </a:rPr>
              <a:t> Les perspectives d’avenir</a:t>
            </a:r>
          </a:p>
        </p:txBody>
      </p:sp>
      <p:sp>
        <p:nvSpPr>
          <p:cNvPr id="27" name="Text Box 19">
            <a:extLst>
              <a:ext uri="{FF2B5EF4-FFF2-40B4-BE49-F238E27FC236}">
                <a16:creationId xmlns:a16="http://schemas.microsoft.com/office/drawing/2014/main" id="{BA8A78D7-6B1F-4483-A300-1FDB997419A5}"/>
              </a:ext>
            </a:extLst>
          </p:cNvPr>
          <p:cNvSpPr txBox="1">
            <a:spLocks noChangeArrowheads="1"/>
          </p:cNvSpPr>
          <p:nvPr/>
        </p:nvSpPr>
        <p:spPr bwMode="auto">
          <a:xfrm>
            <a:off x="149850" y="1246372"/>
            <a:ext cx="5943600" cy="396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spcBef>
                <a:spcPct val="50000"/>
              </a:spcBef>
            </a:pPr>
            <a:r>
              <a:rPr lang="fr-FR" altLang="fr-FR" sz="2000" dirty="0">
                <a:solidFill>
                  <a:srgbClr val="000099"/>
                </a:solidFill>
                <a:latin typeface="Arial" panose="020B0604020202020204" pitchFamily="34" charset="0"/>
                <a:cs typeface="Arial" panose="020B0604020202020204" pitchFamily="34" charset="0"/>
              </a:rPr>
              <a:t>Il faut également examiner :</a:t>
            </a:r>
          </a:p>
        </p:txBody>
      </p:sp>
    </p:spTree>
    <p:extLst>
      <p:ext uri="{BB962C8B-B14F-4D97-AF65-F5344CB8AC3E}">
        <p14:creationId xmlns:p14="http://schemas.microsoft.com/office/powerpoint/2010/main" val="11456956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10023" y="548680"/>
            <a:ext cx="8325856" cy="461665"/>
          </a:xfrm>
          <a:prstGeom prst="rect">
            <a:avLst/>
          </a:prstGeom>
        </p:spPr>
        <p:txBody>
          <a:bodyPr wrap="square">
            <a:spAutoFit/>
          </a:bodyPr>
          <a:lstStyle/>
          <a:p>
            <a:pPr algn="r"/>
            <a:r>
              <a:rPr lang="fr-FR" sz="2400" b="1" dirty="0">
                <a:solidFill>
                  <a:srgbClr val="009900"/>
                </a:solidFill>
                <a:latin typeface="Arial" panose="020B0604020202020204" pitchFamily="34" charset="0"/>
                <a:cs typeface="Arial" panose="020B0604020202020204" pitchFamily="34" charset="0"/>
              </a:rPr>
              <a:t>Une chaîne de valeur économique</a:t>
            </a:r>
          </a:p>
        </p:txBody>
      </p:sp>
      <p:grpSp>
        <p:nvGrpSpPr>
          <p:cNvPr id="9" name="Group 2">
            <a:extLst>
              <a:ext uri="{FF2B5EF4-FFF2-40B4-BE49-F238E27FC236}">
                <a16:creationId xmlns:a16="http://schemas.microsoft.com/office/drawing/2014/main" id="{96DCFE1B-87AA-4266-AA72-25B75FA5324C}"/>
              </a:ext>
            </a:extLst>
          </p:cNvPr>
          <p:cNvGrpSpPr>
            <a:grpSpLocks/>
          </p:cNvGrpSpPr>
          <p:nvPr/>
        </p:nvGrpSpPr>
        <p:grpSpPr bwMode="auto">
          <a:xfrm>
            <a:off x="3312096" y="2914922"/>
            <a:ext cx="2895600" cy="1828800"/>
            <a:chOff x="1632" y="1248"/>
            <a:chExt cx="3600" cy="2861"/>
          </a:xfrm>
        </p:grpSpPr>
        <p:pic>
          <p:nvPicPr>
            <p:cNvPr id="10" name="Picture 3" descr="C:\Mes documents\Personnel\drink326.bmp">
              <a:extLst>
                <a:ext uri="{FF2B5EF4-FFF2-40B4-BE49-F238E27FC236}">
                  <a16:creationId xmlns:a16="http://schemas.microsoft.com/office/drawing/2014/main" id="{45EEC2BA-8D68-4983-BEC1-EBEAE8FA3B6F}"/>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880" y="1248"/>
              <a:ext cx="949" cy="1728"/>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4" descr="C:\Mes documents\Personnel\desk1.bmp">
              <a:extLst>
                <a:ext uri="{FF2B5EF4-FFF2-40B4-BE49-F238E27FC236}">
                  <a16:creationId xmlns:a16="http://schemas.microsoft.com/office/drawing/2014/main" id="{36A070DD-AE50-4ED7-93FC-010C88175B91}"/>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632" y="2160"/>
              <a:ext cx="3600" cy="1949"/>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2" name="Object 5">
              <a:extLst>
                <a:ext uri="{FF2B5EF4-FFF2-40B4-BE49-F238E27FC236}">
                  <a16:creationId xmlns:a16="http://schemas.microsoft.com/office/drawing/2014/main" id="{FEE896E8-6B96-4C76-A89B-263B71B53899}"/>
                </a:ext>
              </a:extLst>
            </p:cNvPr>
            <p:cNvGraphicFramePr>
              <a:graphicFrameLocks noChangeAspect="1"/>
            </p:cNvGraphicFramePr>
            <p:nvPr/>
          </p:nvGraphicFramePr>
          <p:xfrm>
            <a:off x="2736" y="2064"/>
            <a:ext cx="528" cy="448"/>
          </p:xfrm>
          <a:graphic>
            <a:graphicData uri="http://schemas.openxmlformats.org/presentationml/2006/ole">
              <mc:AlternateContent xmlns:mc="http://schemas.openxmlformats.org/markup-compatibility/2006">
                <mc:Choice xmlns:v="urn:schemas-microsoft-com:vml" Requires="v">
                  <p:oleObj spid="_x0000_s3169" name="Clip" r:id="rId6" imgW="4212720" imgH="3573000" progId="MS_ClipArt_Gallery.2">
                    <p:embed/>
                  </p:oleObj>
                </mc:Choice>
                <mc:Fallback>
                  <p:oleObj name="Clip" r:id="rId6" imgW="4212720" imgH="3573000" progId="MS_ClipArt_Gallery.2">
                    <p:embed/>
                    <p:pic>
                      <p:nvPicPr>
                        <p:cNvPr id="28677" name="Object 5">
                          <a:extLst>
                            <a:ext uri="{FF2B5EF4-FFF2-40B4-BE49-F238E27FC236}">
                              <a16:creationId xmlns:a16="http://schemas.microsoft.com/office/drawing/2014/main" id="{69493353-6405-43E2-8B29-3374CA8A258A}"/>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736" y="2064"/>
                          <a:ext cx="528" cy="4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18" name="Group 6">
              <a:extLst>
                <a:ext uri="{FF2B5EF4-FFF2-40B4-BE49-F238E27FC236}">
                  <a16:creationId xmlns:a16="http://schemas.microsoft.com/office/drawing/2014/main" id="{DDAFEEA1-5316-40D2-B486-1F677BBFC644}"/>
                </a:ext>
              </a:extLst>
            </p:cNvPr>
            <p:cNvGrpSpPr>
              <a:grpSpLocks/>
            </p:cNvGrpSpPr>
            <p:nvPr/>
          </p:nvGrpSpPr>
          <p:grpSpPr bwMode="auto">
            <a:xfrm>
              <a:off x="4176" y="2304"/>
              <a:ext cx="240" cy="260"/>
              <a:chOff x="2387" y="720"/>
              <a:chExt cx="1452" cy="2852"/>
            </a:xfrm>
          </p:grpSpPr>
          <p:sp>
            <p:nvSpPr>
              <p:cNvPr id="131" name="Freeform 7">
                <a:extLst>
                  <a:ext uri="{FF2B5EF4-FFF2-40B4-BE49-F238E27FC236}">
                    <a16:creationId xmlns:a16="http://schemas.microsoft.com/office/drawing/2014/main" id="{71B29EB0-CA5B-479D-98D1-62CDDCB0A463}"/>
                  </a:ext>
                </a:extLst>
              </p:cNvPr>
              <p:cNvSpPr>
                <a:spLocks/>
              </p:cNvSpPr>
              <p:nvPr/>
            </p:nvSpPr>
            <p:spPr bwMode="auto">
              <a:xfrm>
                <a:off x="2388" y="720"/>
                <a:ext cx="1451" cy="2852"/>
              </a:xfrm>
              <a:custGeom>
                <a:avLst/>
                <a:gdLst>
                  <a:gd name="T0" fmla="*/ 2732 w 2901"/>
                  <a:gd name="T1" fmla="*/ 421 h 5704"/>
                  <a:gd name="T2" fmla="*/ 2856 w 2901"/>
                  <a:gd name="T3" fmla="*/ 881 h 5704"/>
                  <a:gd name="T4" fmla="*/ 2901 w 2901"/>
                  <a:gd name="T5" fmla="*/ 1377 h 5704"/>
                  <a:gd name="T6" fmla="*/ 2856 w 2901"/>
                  <a:gd name="T7" fmla="*/ 1866 h 5704"/>
                  <a:gd name="T8" fmla="*/ 2732 w 2901"/>
                  <a:gd name="T9" fmla="*/ 2330 h 5704"/>
                  <a:gd name="T10" fmla="*/ 2530 w 2901"/>
                  <a:gd name="T11" fmla="*/ 2741 h 5704"/>
                  <a:gd name="T12" fmla="*/ 2273 w 2901"/>
                  <a:gd name="T13" fmla="*/ 3066 h 5704"/>
                  <a:gd name="T14" fmla="*/ 1929 w 2901"/>
                  <a:gd name="T15" fmla="*/ 3341 h 5704"/>
                  <a:gd name="T16" fmla="*/ 1754 w 2901"/>
                  <a:gd name="T17" fmla="*/ 3559 h 5704"/>
                  <a:gd name="T18" fmla="*/ 1647 w 2901"/>
                  <a:gd name="T19" fmla="*/ 3814 h 5704"/>
                  <a:gd name="T20" fmla="*/ 1622 w 2901"/>
                  <a:gd name="T21" fmla="*/ 4096 h 5704"/>
                  <a:gd name="T22" fmla="*/ 1831 w 2901"/>
                  <a:gd name="T23" fmla="*/ 4793 h 5704"/>
                  <a:gd name="T24" fmla="*/ 2094 w 2901"/>
                  <a:gd name="T25" fmla="*/ 4856 h 5704"/>
                  <a:gd name="T26" fmla="*/ 2308 w 2901"/>
                  <a:gd name="T27" fmla="*/ 4953 h 5704"/>
                  <a:gd name="T28" fmla="*/ 2476 w 2901"/>
                  <a:gd name="T29" fmla="*/ 5094 h 5704"/>
                  <a:gd name="T30" fmla="*/ 2477 w 2901"/>
                  <a:gd name="T31" fmla="*/ 5357 h 5704"/>
                  <a:gd name="T32" fmla="*/ 2276 w 2901"/>
                  <a:gd name="T33" fmla="*/ 5533 h 5704"/>
                  <a:gd name="T34" fmla="*/ 2049 w 2901"/>
                  <a:gd name="T35" fmla="*/ 5625 h 5704"/>
                  <a:gd name="T36" fmla="*/ 1780 w 2901"/>
                  <a:gd name="T37" fmla="*/ 5683 h 5704"/>
                  <a:gd name="T38" fmla="*/ 1484 w 2901"/>
                  <a:gd name="T39" fmla="*/ 5704 h 5704"/>
                  <a:gd name="T40" fmla="*/ 1181 w 2901"/>
                  <a:gd name="T41" fmla="*/ 5691 h 5704"/>
                  <a:gd name="T42" fmla="*/ 908 w 2901"/>
                  <a:gd name="T43" fmla="*/ 5643 h 5704"/>
                  <a:gd name="T44" fmla="*/ 666 w 2901"/>
                  <a:gd name="T45" fmla="*/ 5562 h 5704"/>
                  <a:gd name="T46" fmla="*/ 491 w 2901"/>
                  <a:gd name="T47" fmla="*/ 5455 h 5704"/>
                  <a:gd name="T48" fmla="*/ 365 w 2901"/>
                  <a:gd name="T49" fmla="*/ 5195 h 5704"/>
                  <a:gd name="T50" fmla="*/ 529 w 2901"/>
                  <a:gd name="T51" fmla="*/ 4983 h 5704"/>
                  <a:gd name="T52" fmla="*/ 721 w 2901"/>
                  <a:gd name="T53" fmla="*/ 4880 h 5704"/>
                  <a:gd name="T54" fmla="*/ 972 w 2901"/>
                  <a:gd name="T55" fmla="*/ 4808 h 5704"/>
                  <a:gd name="T56" fmla="*/ 1260 w 2901"/>
                  <a:gd name="T57" fmla="*/ 4768 h 5704"/>
                  <a:gd name="T58" fmla="*/ 1257 w 2901"/>
                  <a:gd name="T59" fmla="*/ 3893 h 5704"/>
                  <a:gd name="T60" fmla="*/ 1172 w 2901"/>
                  <a:gd name="T61" fmla="*/ 3623 h 5704"/>
                  <a:gd name="T62" fmla="*/ 1014 w 2901"/>
                  <a:gd name="T63" fmla="*/ 3396 h 5704"/>
                  <a:gd name="T64" fmla="*/ 691 w 2901"/>
                  <a:gd name="T65" fmla="*/ 3144 h 5704"/>
                  <a:gd name="T66" fmla="*/ 419 w 2901"/>
                  <a:gd name="T67" fmla="*/ 2837 h 5704"/>
                  <a:gd name="T68" fmla="*/ 202 w 2901"/>
                  <a:gd name="T69" fmla="*/ 2448 h 5704"/>
                  <a:gd name="T70" fmla="*/ 58 w 2901"/>
                  <a:gd name="T71" fmla="*/ 1998 h 5704"/>
                  <a:gd name="T72" fmla="*/ 0 w 2901"/>
                  <a:gd name="T73" fmla="*/ 1502 h 5704"/>
                  <a:gd name="T74" fmla="*/ 15 w 2901"/>
                  <a:gd name="T75" fmla="*/ 1013 h 5704"/>
                  <a:gd name="T76" fmla="*/ 121 w 2901"/>
                  <a:gd name="T77" fmla="*/ 541 h 5704"/>
                  <a:gd name="T78" fmla="*/ 303 w 2901"/>
                  <a:gd name="T79" fmla="*/ 116 h 5704"/>
                  <a:gd name="T80" fmla="*/ 497 w 2901"/>
                  <a:gd name="T81" fmla="*/ 51 h 5704"/>
                  <a:gd name="T82" fmla="*/ 703 w 2901"/>
                  <a:gd name="T83" fmla="*/ 23 h 5704"/>
                  <a:gd name="T84" fmla="*/ 969 w 2901"/>
                  <a:gd name="T85" fmla="*/ 6 h 5704"/>
                  <a:gd name="T86" fmla="*/ 1267 w 2901"/>
                  <a:gd name="T87" fmla="*/ 3 h 5704"/>
                  <a:gd name="T88" fmla="*/ 1584 w 2901"/>
                  <a:gd name="T89" fmla="*/ 0 h 5704"/>
                  <a:gd name="T90" fmla="*/ 1884 w 2901"/>
                  <a:gd name="T91" fmla="*/ 6 h 5704"/>
                  <a:gd name="T92" fmla="*/ 2156 w 2901"/>
                  <a:gd name="T93" fmla="*/ 20 h 5704"/>
                  <a:gd name="T94" fmla="*/ 2368 w 2901"/>
                  <a:gd name="T95" fmla="*/ 48 h 5704"/>
                  <a:gd name="T96" fmla="*/ 2554 w 2901"/>
                  <a:gd name="T97" fmla="*/ 93 h 57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901" h="5704">
                    <a:moveTo>
                      <a:pt x="2586" y="110"/>
                    </a:moveTo>
                    <a:lnTo>
                      <a:pt x="2640" y="210"/>
                    </a:lnTo>
                    <a:lnTo>
                      <a:pt x="2686" y="313"/>
                    </a:lnTo>
                    <a:lnTo>
                      <a:pt x="2732" y="421"/>
                    </a:lnTo>
                    <a:lnTo>
                      <a:pt x="2768" y="532"/>
                    </a:lnTo>
                    <a:lnTo>
                      <a:pt x="2802" y="651"/>
                    </a:lnTo>
                    <a:lnTo>
                      <a:pt x="2831" y="764"/>
                    </a:lnTo>
                    <a:lnTo>
                      <a:pt x="2856" y="881"/>
                    </a:lnTo>
                    <a:lnTo>
                      <a:pt x="2876" y="1007"/>
                    </a:lnTo>
                    <a:lnTo>
                      <a:pt x="2888" y="1129"/>
                    </a:lnTo>
                    <a:lnTo>
                      <a:pt x="2897" y="1249"/>
                    </a:lnTo>
                    <a:lnTo>
                      <a:pt x="2901" y="1377"/>
                    </a:lnTo>
                    <a:lnTo>
                      <a:pt x="2897" y="1498"/>
                    </a:lnTo>
                    <a:lnTo>
                      <a:pt x="2888" y="1622"/>
                    </a:lnTo>
                    <a:lnTo>
                      <a:pt x="2876" y="1747"/>
                    </a:lnTo>
                    <a:lnTo>
                      <a:pt x="2856" y="1866"/>
                    </a:lnTo>
                    <a:lnTo>
                      <a:pt x="2834" y="1988"/>
                    </a:lnTo>
                    <a:lnTo>
                      <a:pt x="2802" y="2106"/>
                    </a:lnTo>
                    <a:lnTo>
                      <a:pt x="2768" y="2219"/>
                    </a:lnTo>
                    <a:lnTo>
                      <a:pt x="2732" y="2330"/>
                    </a:lnTo>
                    <a:lnTo>
                      <a:pt x="2686" y="2437"/>
                    </a:lnTo>
                    <a:lnTo>
                      <a:pt x="2640" y="2544"/>
                    </a:lnTo>
                    <a:lnTo>
                      <a:pt x="2590" y="2643"/>
                    </a:lnTo>
                    <a:lnTo>
                      <a:pt x="2530" y="2741"/>
                    </a:lnTo>
                    <a:lnTo>
                      <a:pt x="2470" y="2828"/>
                    </a:lnTo>
                    <a:lnTo>
                      <a:pt x="2407" y="2915"/>
                    </a:lnTo>
                    <a:lnTo>
                      <a:pt x="2341" y="2994"/>
                    </a:lnTo>
                    <a:lnTo>
                      <a:pt x="2273" y="3066"/>
                    </a:lnTo>
                    <a:lnTo>
                      <a:pt x="2196" y="3133"/>
                    </a:lnTo>
                    <a:lnTo>
                      <a:pt x="2062" y="3242"/>
                    </a:lnTo>
                    <a:lnTo>
                      <a:pt x="1980" y="3296"/>
                    </a:lnTo>
                    <a:lnTo>
                      <a:pt x="1929" y="3341"/>
                    </a:lnTo>
                    <a:lnTo>
                      <a:pt x="1874" y="3390"/>
                    </a:lnTo>
                    <a:lnTo>
                      <a:pt x="1831" y="3440"/>
                    </a:lnTo>
                    <a:lnTo>
                      <a:pt x="1786" y="3500"/>
                    </a:lnTo>
                    <a:lnTo>
                      <a:pt x="1754" y="3559"/>
                    </a:lnTo>
                    <a:lnTo>
                      <a:pt x="1718" y="3614"/>
                    </a:lnTo>
                    <a:lnTo>
                      <a:pt x="1691" y="3681"/>
                    </a:lnTo>
                    <a:lnTo>
                      <a:pt x="1665" y="3745"/>
                    </a:lnTo>
                    <a:lnTo>
                      <a:pt x="1647" y="3814"/>
                    </a:lnTo>
                    <a:lnTo>
                      <a:pt x="1631" y="3882"/>
                    </a:lnTo>
                    <a:lnTo>
                      <a:pt x="1622" y="3954"/>
                    </a:lnTo>
                    <a:lnTo>
                      <a:pt x="1619" y="4023"/>
                    </a:lnTo>
                    <a:lnTo>
                      <a:pt x="1622" y="4096"/>
                    </a:lnTo>
                    <a:lnTo>
                      <a:pt x="1622" y="4765"/>
                    </a:lnTo>
                    <a:lnTo>
                      <a:pt x="1691" y="4771"/>
                    </a:lnTo>
                    <a:lnTo>
                      <a:pt x="1759" y="4781"/>
                    </a:lnTo>
                    <a:lnTo>
                      <a:pt x="1831" y="4793"/>
                    </a:lnTo>
                    <a:lnTo>
                      <a:pt x="1900" y="4805"/>
                    </a:lnTo>
                    <a:lnTo>
                      <a:pt x="1968" y="4820"/>
                    </a:lnTo>
                    <a:lnTo>
                      <a:pt x="2035" y="4837"/>
                    </a:lnTo>
                    <a:lnTo>
                      <a:pt x="2094" y="4856"/>
                    </a:lnTo>
                    <a:lnTo>
                      <a:pt x="2156" y="4876"/>
                    </a:lnTo>
                    <a:lnTo>
                      <a:pt x="2210" y="4897"/>
                    </a:lnTo>
                    <a:lnTo>
                      <a:pt x="2259" y="4924"/>
                    </a:lnTo>
                    <a:lnTo>
                      <a:pt x="2308" y="4953"/>
                    </a:lnTo>
                    <a:lnTo>
                      <a:pt x="2348" y="4978"/>
                    </a:lnTo>
                    <a:lnTo>
                      <a:pt x="2384" y="5008"/>
                    </a:lnTo>
                    <a:lnTo>
                      <a:pt x="2423" y="5032"/>
                    </a:lnTo>
                    <a:lnTo>
                      <a:pt x="2476" y="5094"/>
                    </a:lnTo>
                    <a:lnTo>
                      <a:pt x="2507" y="5160"/>
                    </a:lnTo>
                    <a:lnTo>
                      <a:pt x="2520" y="5226"/>
                    </a:lnTo>
                    <a:lnTo>
                      <a:pt x="2510" y="5292"/>
                    </a:lnTo>
                    <a:lnTo>
                      <a:pt x="2477" y="5357"/>
                    </a:lnTo>
                    <a:lnTo>
                      <a:pt x="2428" y="5420"/>
                    </a:lnTo>
                    <a:lnTo>
                      <a:pt x="2362" y="5480"/>
                    </a:lnTo>
                    <a:lnTo>
                      <a:pt x="2320" y="5507"/>
                    </a:lnTo>
                    <a:lnTo>
                      <a:pt x="2276" y="5533"/>
                    </a:lnTo>
                    <a:lnTo>
                      <a:pt x="2223" y="5559"/>
                    </a:lnTo>
                    <a:lnTo>
                      <a:pt x="2169" y="5583"/>
                    </a:lnTo>
                    <a:lnTo>
                      <a:pt x="2114" y="5605"/>
                    </a:lnTo>
                    <a:lnTo>
                      <a:pt x="2049" y="5625"/>
                    </a:lnTo>
                    <a:lnTo>
                      <a:pt x="1987" y="5640"/>
                    </a:lnTo>
                    <a:lnTo>
                      <a:pt x="1920" y="5656"/>
                    </a:lnTo>
                    <a:lnTo>
                      <a:pt x="1849" y="5670"/>
                    </a:lnTo>
                    <a:lnTo>
                      <a:pt x="1780" y="5683"/>
                    </a:lnTo>
                    <a:lnTo>
                      <a:pt x="1709" y="5691"/>
                    </a:lnTo>
                    <a:lnTo>
                      <a:pt x="1637" y="5695"/>
                    </a:lnTo>
                    <a:lnTo>
                      <a:pt x="1562" y="5701"/>
                    </a:lnTo>
                    <a:lnTo>
                      <a:pt x="1484" y="5704"/>
                    </a:lnTo>
                    <a:lnTo>
                      <a:pt x="1407" y="5704"/>
                    </a:lnTo>
                    <a:lnTo>
                      <a:pt x="1332" y="5704"/>
                    </a:lnTo>
                    <a:lnTo>
                      <a:pt x="1257" y="5698"/>
                    </a:lnTo>
                    <a:lnTo>
                      <a:pt x="1181" y="5691"/>
                    </a:lnTo>
                    <a:lnTo>
                      <a:pt x="1114" y="5683"/>
                    </a:lnTo>
                    <a:lnTo>
                      <a:pt x="1041" y="5670"/>
                    </a:lnTo>
                    <a:lnTo>
                      <a:pt x="972" y="5658"/>
                    </a:lnTo>
                    <a:lnTo>
                      <a:pt x="908" y="5643"/>
                    </a:lnTo>
                    <a:lnTo>
                      <a:pt x="842" y="5625"/>
                    </a:lnTo>
                    <a:lnTo>
                      <a:pt x="778" y="5605"/>
                    </a:lnTo>
                    <a:lnTo>
                      <a:pt x="721" y="5583"/>
                    </a:lnTo>
                    <a:lnTo>
                      <a:pt x="666" y="5562"/>
                    </a:lnTo>
                    <a:lnTo>
                      <a:pt x="616" y="5536"/>
                    </a:lnTo>
                    <a:lnTo>
                      <a:pt x="572" y="5510"/>
                    </a:lnTo>
                    <a:lnTo>
                      <a:pt x="529" y="5483"/>
                    </a:lnTo>
                    <a:lnTo>
                      <a:pt x="491" y="5455"/>
                    </a:lnTo>
                    <a:lnTo>
                      <a:pt x="428" y="5393"/>
                    </a:lnTo>
                    <a:lnTo>
                      <a:pt x="387" y="5328"/>
                    </a:lnTo>
                    <a:lnTo>
                      <a:pt x="365" y="5262"/>
                    </a:lnTo>
                    <a:lnTo>
                      <a:pt x="365" y="5195"/>
                    </a:lnTo>
                    <a:lnTo>
                      <a:pt x="387" y="5129"/>
                    </a:lnTo>
                    <a:lnTo>
                      <a:pt x="433" y="5067"/>
                    </a:lnTo>
                    <a:lnTo>
                      <a:pt x="491" y="5011"/>
                    </a:lnTo>
                    <a:lnTo>
                      <a:pt x="529" y="4983"/>
                    </a:lnTo>
                    <a:lnTo>
                      <a:pt x="572" y="4956"/>
                    </a:lnTo>
                    <a:lnTo>
                      <a:pt x="616" y="4929"/>
                    </a:lnTo>
                    <a:lnTo>
                      <a:pt x="669" y="4901"/>
                    </a:lnTo>
                    <a:lnTo>
                      <a:pt x="721" y="4880"/>
                    </a:lnTo>
                    <a:lnTo>
                      <a:pt x="780" y="4858"/>
                    </a:lnTo>
                    <a:lnTo>
                      <a:pt x="842" y="4840"/>
                    </a:lnTo>
                    <a:lnTo>
                      <a:pt x="908" y="4823"/>
                    </a:lnTo>
                    <a:lnTo>
                      <a:pt x="972" y="4808"/>
                    </a:lnTo>
                    <a:lnTo>
                      <a:pt x="1044" y="4793"/>
                    </a:lnTo>
                    <a:lnTo>
                      <a:pt x="1117" y="4783"/>
                    </a:lnTo>
                    <a:lnTo>
                      <a:pt x="1184" y="4774"/>
                    </a:lnTo>
                    <a:lnTo>
                      <a:pt x="1260" y="4768"/>
                    </a:lnTo>
                    <a:lnTo>
                      <a:pt x="1267" y="4102"/>
                    </a:lnTo>
                    <a:lnTo>
                      <a:pt x="1270" y="4034"/>
                    </a:lnTo>
                    <a:lnTo>
                      <a:pt x="1267" y="3962"/>
                    </a:lnTo>
                    <a:lnTo>
                      <a:pt x="1257" y="3893"/>
                    </a:lnTo>
                    <a:lnTo>
                      <a:pt x="1241" y="3820"/>
                    </a:lnTo>
                    <a:lnTo>
                      <a:pt x="1223" y="3756"/>
                    </a:lnTo>
                    <a:lnTo>
                      <a:pt x="1201" y="3690"/>
                    </a:lnTo>
                    <a:lnTo>
                      <a:pt x="1172" y="3623"/>
                    </a:lnTo>
                    <a:lnTo>
                      <a:pt x="1139" y="3566"/>
                    </a:lnTo>
                    <a:lnTo>
                      <a:pt x="1102" y="3506"/>
                    </a:lnTo>
                    <a:lnTo>
                      <a:pt x="1061" y="3449"/>
                    </a:lnTo>
                    <a:lnTo>
                      <a:pt x="1014" y="3396"/>
                    </a:lnTo>
                    <a:lnTo>
                      <a:pt x="963" y="3350"/>
                    </a:lnTo>
                    <a:lnTo>
                      <a:pt x="908" y="3306"/>
                    </a:lnTo>
                    <a:lnTo>
                      <a:pt x="849" y="3263"/>
                    </a:lnTo>
                    <a:lnTo>
                      <a:pt x="691" y="3144"/>
                    </a:lnTo>
                    <a:lnTo>
                      <a:pt x="616" y="3075"/>
                    </a:lnTo>
                    <a:lnTo>
                      <a:pt x="550" y="3001"/>
                    </a:lnTo>
                    <a:lnTo>
                      <a:pt x="485" y="2920"/>
                    </a:lnTo>
                    <a:lnTo>
                      <a:pt x="419" y="2837"/>
                    </a:lnTo>
                    <a:lnTo>
                      <a:pt x="359" y="2750"/>
                    </a:lnTo>
                    <a:lnTo>
                      <a:pt x="299" y="2654"/>
                    </a:lnTo>
                    <a:lnTo>
                      <a:pt x="249" y="2550"/>
                    </a:lnTo>
                    <a:lnTo>
                      <a:pt x="202" y="2448"/>
                    </a:lnTo>
                    <a:lnTo>
                      <a:pt x="157" y="2336"/>
                    </a:lnTo>
                    <a:lnTo>
                      <a:pt x="121" y="2225"/>
                    </a:lnTo>
                    <a:lnTo>
                      <a:pt x="87" y="2112"/>
                    </a:lnTo>
                    <a:lnTo>
                      <a:pt x="58" y="1998"/>
                    </a:lnTo>
                    <a:lnTo>
                      <a:pt x="33" y="1875"/>
                    </a:lnTo>
                    <a:lnTo>
                      <a:pt x="15" y="1753"/>
                    </a:lnTo>
                    <a:lnTo>
                      <a:pt x="3" y="1628"/>
                    </a:lnTo>
                    <a:lnTo>
                      <a:pt x="0" y="1502"/>
                    </a:lnTo>
                    <a:lnTo>
                      <a:pt x="0" y="1385"/>
                    </a:lnTo>
                    <a:lnTo>
                      <a:pt x="0" y="1261"/>
                    </a:lnTo>
                    <a:lnTo>
                      <a:pt x="3" y="1135"/>
                    </a:lnTo>
                    <a:lnTo>
                      <a:pt x="15" y="1013"/>
                    </a:lnTo>
                    <a:lnTo>
                      <a:pt x="33" y="892"/>
                    </a:lnTo>
                    <a:lnTo>
                      <a:pt x="58" y="773"/>
                    </a:lnTo>
                    <a:lnTo>
                      <a:pt x="87" y="657"/>
                    </a:lnTo>
                    <a:lnTo>
                      <a:pt x="121" y="541"/>
                    </a:lnTo>
                    <a:lnTo>
                      <a:pt x="157" y="429"/>
                    </a:lnTo>
                    <a:lnTo>
                      <a:pt x="202" y="320"/>
                    </a:lnTo>
                    <a:lnTo>
                      <a:pt x="249" y="217"/>
                    </a:lnTo>
                    <a:lnTo>
                      <a:pt x="303" y="116"/>
                    </a:lnTo>
                    <a:lnTo>
                      <a:pt x="359" y="81"/>
                    </a:lnTo>
                    <a:lnTo>
                      <a:pt x="419" y="63"/>
                    </a:lnTo>
                    <a:lnTo>
                      <a:pt x="457" y="57"/>
                    </a:lnTo>
                    <a:lnTo>
                      <a:pt x="497" y="51"/>
                    </a:lnTo>
                    <a:lnTo>
                      <a:pt x="544" y="41"/>
                    </a:lnTo>
                    <a:lnTo>
                      <a:pt x="590" y="35"/>
                    </a:lnTo>
                    <a:lnTo>
                      <a:pt x="646" y="29"/>
                    </a:lnTo>
                    <a:lnTo>
                      <a:pt x="703" y="23"/>
                    </a:lnTo>
                    <a:lnTo>
                      <a:pt x="766" y="17"/>
                    </a:lnTo>
                    <a:lnTo>
                      <a:pt x="832" y="14"/>
                    </a:lnTo>
                    <a:lnTo>
                      <a:pt x="897" y="11"/>
                    </a:lnTo>
                    <a:lnTo>
                      <a:pt x="969" y="6"/>
                    </a:lnTo>
                    <a:lnTo>
                      <a:pt x="1041" y="3"/>
                    </a:lnTo>
                    <a:lnTo>
                      <a:pt x="1117" y="3"/>
                    </a:lnTo>
                    <a:lnTo>
                      <a:pt x="1190" y="3"/>
                    </a:lnTo>
                    <a:lnTo>
                      <a:pt x="1267" y="3"/>
                    </a:lnTo>
                    <a:lnTo>
                      <a:pt x="1345" y="0"/>
                    </a:lnTo>
                    <a:lnTo>
                      <a:pt x="1423" y="0"/>
                    </a:lnTo>
                    <a:lnTo>
                      <a:pt x="1505" y="0"/>
                    </a:lnTo>
                    <a:lnTo>
                      <a:pt x="1584" y="0"/>
                    </a:lnTo>
                    <a:lnTo>
                      <a:pt x="1659" y="3"/>
                    </a:lnTo>
                    <a:lnTo>
                      <a:pt x="1741" y="3"/>
                    </a:lnTo>
                    <a:lnTo>
                      <a:pt x="1810" y="3"/>
                    </a:lnTo>
                    <a:lnTo>
                      <a:pt x="1884" y="6"/>
                    </a:lnTo>
                    <a:lnTo>
                      <a:pt x="1953" y="6"/>
                    </a:lnTo>
                    <a:lnTo>
                      <a:pt x="2026" y="11"/>
                    </a:lnTo>
                    <a:lnTo>
                      <a:pt x="2091" y="17"/>
                    </a:lnTo>
                    <a:lnTo>
                      <a:pt x="2156" y="20"/>
                    </a:lnTo>
                    <a:lnTo>
                      <a:pt x="2213" y="29"/>
                    </a:lnTo>
                    <a:lnTo>
                      <a:pt x="2270" y="33"/>
                    </a:lnTo>
                    <a:lnTo>
                      <a:pt x="2324" y="41"/>
                    </a:lnTo>
                    <a:lnTo>
                      <a:pt x="2368" y="48"/>
                    </a:lnTo>
                    <a:lnTo>
                      <a:pt x="2410" y="54"/>
                    </a:lnTo>
                    <a:lnTo>
                      <a:pt x="2450" y="60"/>
                    </a:lnTo>
                    <a:lnTo>
                      <a:pt x="2514" y="78"/>
                    </a:lnTo>
                    <a:lnTo>
                      <a:pt x="2554" y="93"/>
                    </a:lnTo>
                    <a:lnTo>
                      <a:pt x="2586" y="110"/>
                    </a:lnTo>
                    <a:close/>
                  </a:path>
                </a:pathLst>
              </a:custGeom>
              <a:solidFill>
                <a:srgbClr val="00FFFF"/>
              </a:solidFill>
              <a:ln w="1588">
                <a:solidFill>
                  <a:srgbClr val="00FFFF"/>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sp>
            <p:nvSpPr>
              <p:cNvPr id="132" name="Freeform 8">
                <a:extLst>
                  <a:ext uri="{FF2B5EF4-FFF2-40B4-BE49-F238E27FC236}">
                    <a16:creationId xmlns:a16="http://schemas.microsoft.com/office/drawing/2014/main" id="{5E321B91-7AE1-4CE7-B8A9-00EA0685BEF7}"/>
                  </a:ext>
                </a:extLst>
              </p:cNvPr>
              <p:cNvSpPr>
                <a:spLocks/>
              </p:cNvSpPr>
              <p:nvPr/>
            </p:nvSpPr>
            <p:spPr bwMode="auto">
              <a:xfrm>
                <a:off x="2541" y="720"/>
                <a:ext cx="1139" cy="124"/>
              </a:xfrm>
              <a:custGeom>
                <a:avLst/>
                <a:gdLst>
                  <a:gd name="T0" fmla="*/ 2278 w 2278"/>
                  <a:gd name="T1" fmla="*/ 113 h 248"/>
                  <a:gd name="T2" fmla="*/ 2251 w 2278"/>
                  <a:gd name="T3" fmla="*/ 93 h 248"/>
                  <a:gd name="T4" fmla="*/ 2211 w 2278"/>
                  <a:gd name="T5" fmla="*/ 78 h 248"/>
                  <a:gd name="T6" fmla="*/ 2144 w 2278"/>
                  <a:gd name="T7" fmla="*/ 60 h 248"/>
                  <a:gd name="T8" fmla="*/ 2063 w 2278"/>
                  <a:gd name="T9" fmla="*/ 48 h 248"/>
                  <a:gd name="T10" fmla="*/ 1967 w 2278"/>
                  <a:gd name="T11" fmla="*/ 33 h 248"/>
                  <a:gd name="T12" fmla="*/ 1851 w 2278"/>
                  <a:gd name="T13" fmla="*/ 20 h 248"/>
                  <a:gd name="T14" fmla="*/ 1722 w 2278"/>
                  <a:gd name="T15" fmla="*/ 11 h 248"/>
                  <a:gd name="T16" fmla="*/ 1582 w 2278"/>
                  <a:gd name="T17" fmla="*/ 6 h 248"/>
                  <a:gd name="T18" fmla="*/ 1436 w 2278"/>
                  <a:gd name="T19" fmla="*/ 3 h 248"/>
                  <a:gd name="T20" fmla="*/ 1278 w 2278"/>
                  <a:gd name="T21" fmla="*/ 0 h 248"/>
                  <a:gd name="T22" fmla="*/ 1120 w 2278"/>
                  <a:gd name="T23" fmla="*/ 0 h 248"/>
                  <a:gd name="T24" fmla="*/ 964 w 2278"/>
                  <a:gd name="T25" fmla="*/ 3 h 248"/>
                  <a:gd name="T26" fmla="*/ 814 w 2278"/>
                  <a:gd name="T27" fmla="*/ 3 h 248"/>
                  <a:gd name="T28" fmla="*/ 666 w 2278"/>
                  <a:gd name="T29" fmla="*/ 6 h 248"/>
                  <a:gd name="T30" fmla="*/ 528 w 2278"/>
                  <a:gd name="T31" fmla="*/ 14 h 248"/>
                  <a:gd name="T32" fmla="*/ 400 w 2278"/>
                  <a:gd name="T33" fmla="*/ 23 h 248"/>
                  <a:gd name="T34" fmla="*/ 287 w 2278"/>
                  <a:gd name="T35" fmla="*/ 35 h 248"/>
                  <a:gd name="T36" fmla="*/ 196 w 2278"/>
                  <a:gd name="T37" fmla="*/ 51 h 248"/>
                  <a:gd name="T38" fmla="*/ 116 w 2278"/>
                  <a:gd name="T39" fmla="*/ 63 h 248"/>
                  <a:gd name="T40" fmla="*/ 56 w 2278"/>
                  <a:gd name="T41" fmla="*/ 81 h 248"/>
                  <a:gd name="T42" fmla="*/ 18 w 2278"/>
                  <a:gd name="T43" fmla="*/ 98 h 248"/>
                  <a:gd name="T44" fmla="*/ 0 w 2278"/>
                  <a:gd name="T45" fmla="*/ 116 h 248"/>
                  <a:gd name="T46" fmla="*/ 3 w 2278"/>
                  <a:gd name="T47" fmla="*/ 132 h 248"/>
                  <a:gd name="T48" fmla="*/ 32 w 2278"/>
                  <a:gd name="T49" fmla="*/ 150 h 248"/>
                  <a:gd name="T50" fmla="*/ 78 w 2278"/>
                  <a:gd name="T51" fmla="*/ 167 h 248"/>
                  <a:gd name="T52" fmla="*/ 143 w 2278"/>
                  <a:gd name="T53" fmla="*/ 185 h 248"/>
                  <a:gd name="T54" fmla="*/ 232 w 2278"/>
                  <a:gd name="T55" fmla="*/ 197 h 248"/>
                  <a:gd name="T56" fmla="*/ 327 w 2278"/>
                  <a:gd name="T57" fmla="*/ 210 h 248"/>
                  <a:gd name="T58" fmla="*/ 447 w 2278"/>
                  <a:gd name="T59" fmla="*/ 223 h 248"/>
                  <a:gd name="T60" fmla="*/ 579 w 2278"/>
                  <a:gd name="T61" fmla="*/ 233 h 248"/>
                  <a:gd name="T62" fmla="*/ 723 w 2278"/>
                  <a:gd name="T63" fmla="*/ 241 h 248"/>
                  <a:gd name="T64" fmla="*/ 869 w 2278"/>
                  <a:gd name="T65" fmla="*/ 245 h 248"/>
                  <a:gd name="T66" fmla="*/ 1023 w 2278"/>
                  <a:gd name="T67" fmla="*/ 248 h 248"/>
                  <a:gd name="T68" fmla="*/ 1184 w 2278"/>
                  <a:gd name="T69" fmla="*/ 248 h 248"/>
                  <a:gd name="T70" fmla="*/ 1341 w 2278"/>
                  <a:gd name="T71" fmla="*/ 245 h 248"/>
                  <a:gd name="T72" fmla="*/ 1490 w 2278"/>
                  <a:gd name="T73" fmla="*/ 241 h 248"/>
                  <a:gd name="T74" fmla="*/ 1635 w 2278"/>
                  <a:gd name="T75" fmla="*/ 235 h 248"/>
                  <a:gd name="T76" fmla="*/ 1771 w 2278"/>
                  <a:gd name="T77" fmla="*/ 229 h 248"/>
                  <a:gd name="T78" fmla="*/ 1898 w 2278"/>
                  <a:gd name="T79" fmla="*/ 217 h 248"/>
                  <a:gd name="T80" fmla="*/ 2008 w 2278"/>
                  <a:gd name="T81" fmla="*/ 204 h 248"/>
                  <a:gd name="T82" fmla="*/ 2098 w 2278"/>
                  <a:gd name="T83" fmla="*/ 191 h 248"/>
                  <a:gd name="T84" fmla="*/ 2171 w 2278"/>
                  <a:gd name="T85" fmla="*/ 173 h 248"/>
                  <a:gd name="T86" fmla="*/ 2226 w 2278"/>
                  <a:gd name="T87" fmla="*/ 158 h 248"/>
                  <a:gd name="T88" fmla="*/ 2265 w 2278"/>
                  <a:gd name="T89" fmla="*/ 138 h 248"/>
                  <a:gd name="T90" fmla="*/ 2278 w 2278"/>
                  <a:gd name="T91" fmla="*/ 122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278" h="248">
                    <a:moveTo>
                      <a:pt x="2278" y="122"/>
                    </a:moveTo>
                    <a:lnTo>
                      <a:pt x="2278" y="113"/>
                    </a:lnTo>
                    <a:lnTo>
                      <a:pt x="2265" y="104"/>
                    </a:lnTo>
                    <a:lnTo>
                      <a:pt x="2251" y="93"/>
                    </a:lnTo>
                    <a:lnTo>
                      <a:pt x="2233" y="84"/>
                    </a:lnTo>
                    <a:lnTo>
                      <a:pt x="2211" y="78"/>
                    </a:lnTo>
                    <a:lnTo>
                      <a:pt x="2179" y="69"/>
                    </a:lnTo>
                    <a:lnTo>
                      <a:pt x="2144" y="60"/>
                    </a:lnTo>
                    <a:lnTo>
                      <a:pt x="2107" y="54"/>
                    </a:lnTo>
                    <a:lnTo>
                      <a:pt x="2063" y="48"/>
                    </a:lnTo>
                    <a:lnTo>
                      <a:pt x="2021" y="41"/>
                    </a:lnTo>
                    <a:lnTo>
                      <a:pt x="1967" y="33"/>
                    </a:lnTo>
                    <a:lnTo>
                      <a:pt x="1910" y="29"/>
                    </a:lnTo>
                    <a:lnTo>
                      <a:pt x="1851" y="20"/>
                    </a:lnTo>
                    <a:lnTo>
                      <a:pt x="1788" y="17"/>
                    </a:lnTo>
                    <a:lnTo>
                      <a:pt x="1722" y="11"/>
                    </a:lnTo>
                    <a:lnTo>
                      <a:pt x="1650" y="6"/>
                    </a:lnTo>
                    <a:lnTo>
                      <a:pt x="1582" y="6"/>
                    </a:lnTo>
                    <a:lnTo>
                      <a:pt x="1505" y="3"/>
                    </a:lnTo>
                    <a:lnTo>
                      <a:pt x="1436" y="3"/>
                    </a:lnTo>
                    <a:lnTo>
                      <a:pt x="1359" y="3"/>
                    </a:lnTo>
                    <a:lnTo>
                      <a:pt x="1278" y="0"/>
                    </a:lnTo>
                    <a:lnTo>
                      <a:pt x="1199" y="0"/>
                    </a:lnTo>
                    <a:lnTo>
                      <a:pt x="1120" y="0"/>
                    </a:lnTo>
                    <a:lnTo>
                      <a:pt x="1042" y="0"/>
                    </a:lnTo>
                    <a:lnTo>
                      <a:pt x="964" y="3"/>
                    </a:lnTo>
                    <a:lnTo>
                      <a:pt x="889" y="3"/>
                    </a:lnTo>
                    <a:lnTo>
                      <a:pt x="814" y="3"/>
                    </a:lnTo>
                    <a:lnTo>
                      <a:pt x="738" y="3"/>
                    </a:lnTo>
                    <a:lnTo>
                      <a:pt x="666" y="6"/>
                    </a:lnTo>
                    <a:lnTo>
                      <a:pt x="596" y="11"/>
                    </a:lnTo>
                    <a:lnTo>
                      <a:pt x="528" y="14"/>
                    </a:lnTo>
                    <a:lnTo>
                      <a:pt x="462" y="17"/>
                    </a:lnTo>
                    <a:lnTo>
                      <a:pt x="400" y="23"/>
                    </a:lnTo>
                    <a:lnTo>
                      <a:pt x="345" y="29"/>
                    </a:lnTo>
                    <a:lnTo>
                      <a:pt x="287" y="35"/>
                    </a:lnTo>
                    <a:lnTo>
                      <a:pt x="241" y="41"/>
                    </a:lnTo>
                    <a:lnTo>
                      <a:pt x="196" y="51"/>
                    </a:lnTo>
                    <a:lnTo>
                      <a:pt x="154" y="57"/>
                    </a:lnTo>
                    <a:lnTo>
                      <a:pt x="116" y="63"/>
                    </a:lnTo>
                    <a:lnTo>
                      <a:pt x="84" y="72"/>
                    </a:lnTo>
                    <a:lnTo>
                      <a:pt x="56" y="81"/>
                    </a:lnTo>
                    <a:lnTo>
                      <a:pt x="33" y="89"/>
                    </a:lnTo>
                    <a:lnTo>
                      <a:pt x="18" y="98"/>
                    </a:lnTo>
                    <a:lnTo>
                      <a:pt x="6" y="105"/>
                    </a:lnTo>
                    <a:lnTo>
                      <a:pt x="0" y="116"/>
                    </a:lnTo>
                    <a:lnTo>
                      <a:pt x="0" y="122"/>
                    </a:lnTo>
                    <a:lnTo>
                      <a:pt x="3" y="132"/>
                    </a:lnTo>
                    <a:lnTo>
                      <a:pt x="14" y="141"/>
                    </a:lnTo>
                    <a:lnTo>
                      <a:pt x="32" y="150"/>
                    </a:lnTo>
                    <a:lnTo>
                      <a:pt x="50" y="161"/>
                    </a:lnTo>
                    <a:lnTo>
                      <a:pt x="78" y="167"/>
                    </a:lnTo>
                    <a:lnTo>
                      <a:pt x="107" y="174"/>
                    </a:lnTo>
                    <a:lnTo>
                      <a:pt x="143" y="185"/>
                    </a:lnTo>
                    <a:lnTo>
                      <a:pt x="185" y="191"/>
                    </a:lnTo>
                    <a:lnTo>
                      <a:pt x="232" y="197"/>
                    </a:lnTo>
                    <a:lnTo>
                      <a:pt x="278" y="204"/>
                    </a:lnTo>
                    <a:lnTo>
                      <a:pt x="327" y="210"/>
                    </a:lnTo>
                    <a:lnTo>
                      <a:pt x="388" y="220"/>
                    </a:lnTo>
                    <a:lnTo>
                      <a:pt x="447" y="223"/>
                    </a:lnTo>
                    <a:lnTo>
                      <a:pt x="513" y="229"/>
                    </a:lnTo>
                    <a:lnTo>
                      <a:pt x="579" y="233"/>
                    </a:lnTo>
                    <a:lnTo>
                      <a:pt x="651" y="239"/>
                    </a:lnTo>
                    <a:lnTo>
                      <a:pt x="723" y="241"/>
                    </a:lnTo>
                    <a:lnTo>
                      <a:pt x="799" y="245"/>
                    </a:lnTo>
                    <a:lnTo>
                      <a:pt x="869" y="245"/>
                    </a:lnTo>
                    <a:lnTo>
                      <a:pt x="947" y="245"/>
                    </a:lnTo>
                    <a:lnTo>
                      <a:pt x="1023" y="248"/>
                    </a:lnTo>
                    <a:lnTo>
                      <a:pt x="1105" y="248"/>
                    </a:lnTo>
                    <a:lnTo>
                      <a:pt x="1184" y="248"/>
                    </a:lnTo>
                    <a:lnTo>
                      <a:pt x="1262" y="248"/>
                    </a:lnTo>
                    <a:lnTo>
                      <a:pt x="1341" y="245"/>
                    </a:lnTo>
                    <a:lnTo>
                      <a:pt x="1417" y="245"/>
                    </a:lnTo>
                    <a:lnTo>
                      <a:pt x="1490" y="241"/>
                    </a:lnTo>
                    <a:lnTo>
                      <a:pt x="1562" y="241"/>
                    </a:lnTo>
                    <a:lnTo>
                      <a:pt x="1635" y="235"/>
                    </a:lnTo>
                    <a:lnTo>
                      <a:pt x="1704" y="233"/>
                    </a:lnTo>
                    <a:lnTo>
                      <a:pt x="1771" y="229"/>
                    </a:lnTo>
                    <a:lnTo>
                      <a:pt x="1836" y="223"/>
                    </a:lnTo>
                    <a:lnTo>
                      <a:pt x="1898" y="217"/>
                    </a:lnTo>
                    <a:lnTo>
                      <a:pt x="1953" y="210"/>
                    </a:lnTo>
                    <a:lnTo>
                      <a:pt x="2008" y="204"/>
                    </a:lnTo>
                    <a:lnTo>
                      <a:pt x="2056" y="197"/>
                    </a:lnTo>
                    <a:lnTo>
                      <a:pt x="2098" y="191"/>
                    </a:lnTo>
                    <a:lnTo>
                      <a:pt x="2135" y="182"/>
                    </a:lnTo>
                    <a:lnTo>
                      <a:pt x="2171" y="173"/>
                    </a:lnTo>
                    <a:lnTo>
                      <a:pt x="2201" y="167"/>
                    </a:lnTo>
                    <a:lnTo>
                      <a:pt x="2226" y="158"/>
                    </a:lnTo>
                    <a:lnTo>
                      <a:pt x="2248" y="147"/>
                    </a:lnTo>
                    <a:lnTo>
                      <a:pt x="2265" y="138"/>
                    </a:lnTo>
                    <a:lnTo>
                      <a:pt x="2274" y="132"/>
                    </a:lnTo>
                    <a:lnTo>
                      <a:pt x="2278" y="122"/>
                    </a:lnTo>
                    <a:lnTo>
                      <a:pt x="2278" y="122"/>
                    </a:lnTo>
                    <a:close/>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133" name="Freeform 9">
                <a:extLst>
                  <a:ext uri="{FF2B5EF4-FFF2-40B4-BE49-F238E27FC236}">
                    <a16:creationId xmlns:a16="http://schemas.microsoft.com/office/drawing/2014/main" id="{4056A584-13A7-4983-B6BD-5A46DFD7C8BB}"/>
                  </a:ext>
                </a:extLst>
              </p:cNvPr>
              <p:cNvSpPr>
                <a:spLocks/>
              </p:cNvSpPr>
              <p:nvPr/>
            </p:nvSpPr>
            <p:spPr bwMode="auto">
              <a:xfrm>
                <a:off x="2570" y="3104"/>
                <a:ext cx="1079" cy="468"/>
              </a:xfrm>
              <a:custGeom>
                <a:avLst/>
                <a:gdLst>
                  <a:gd name="T0" fmla="*/ 824 w 2158"/>
                  <a:gd name="T1" fmla="*/ 6 h 936"/>
                  <a:gd name="T2" fmla="*/ 683 w 2158"/>
                  <a:gd name="T3" fmla="*/ 25 h 936"/>
                  <a:gd name="T4" fmla="*/ 546 w 2158"/>
                  <a:gd name="T5" fmla="*/ 55 h 936"/>
                  <a:gd name="T6" fmla="*/ 419 w 2158"/>
                  <a:gd name="T7" fmla="*/ 90 h 936"/>
                  <a:gd name="T8" fmla="*/ 307 w 2158"/>
                  <a:gd name="T9" fmla="*/ 133 h 936"/>
                  <a:gd name="T10" fmla="*/ 210 w 2158"/>
                  <a:gd name="T11" fmla="*/ 188 h 936"/>
                  <a:gd name="T12" fmla="*/ 131 w 2158"/>
                  <a:gd name="T13" fmla="*/ 243 h 936"/>
                  <a:gd name="T14" fmla="*/ 69 w 2158"/>
                  <a:gd name="T15" fmla="*/ 299 h 936"/>
                  <a:gd name="T16" fmla="*/ 25 w 2158"/>
                  <a:gd name="T17" fmla="*/ 361 h 936"/>
                  <a:gd name="T18" fmla="*/ 7 w 2158"/>
                  <a:gd name="T19" fmla="*/ 427 h 936"/>
                  <a:gd name="T20" fmla="*/ 3 w 2158"/>
                  <a:gd name="T21" fmla="*/ 494 h 936"/>
                  <a:gd name="T22" fmla="*/ 25 w 2158"/>
                  <a:gd name="T23" fmla="*/ 560 h 936"/>
                  <a:gd name="T24" fmla="*/ 68 w 2158"/>
                  <a:gd name="T25" fmla="*/ 625 h 936"/>
                  <a:gd name="T26" fmla="*/ 131 w 2158"/>
                  <a:gd name="T27" fmla="*/ 687 h 936"/>
                  <a:gd name="T28" fmla="*/ 210 w 2158"/>
                  <a:gd name="T29" fmla="*/ 742 h 936"/>
                  <a:gd name="T30" fmla="*/ 304 w 2158"/>
                  <a:gd name="T31" fmla="*/ 794 h 936"/>
                  <a:gd name="T32" fmla="*/ 415 w 2158"/>
                  <a:gd name="T33" fmla="*/ 837 h 936"/>
                  <a:gd name="T34" fmla="*/ 543 w 2158"/>
                  <a:gd name="T35" fmla="*/ 875 h 936"/>
                  <a:gd name="T36" fmla="*/ 679 w 2158"/>
                  <a:gd name="T37" fmla="*/ 902 h 936"/>
                  <a:gd name="T38" fmla="*/ 819 w 2158"/>
                  <a:gd name="T39" fmla="*/ 923 h 936"/>
                  <a:gd name="T40" fmla="*/ 971 w 2158"/>
                  <a:gd name="T41" fmla="*/ 936 h 936"/>
                  <a:gd name="T42" fmla="*/ 1122 w 2158"/>
                  <a:gd name="T43" fmla="*/ 936 h 936"/>
                  <a:gd name="T44" fmla="*/ 1276 w 2158"/>
                  <a:gd name="T45" fmla="*/ 927 h 936"/>
                  <a:gd name="T46" fmla="*/ 1418 w 2158"/>
                  <a:gd name="T47" fmla="*/ 915 h 936"/>
                  <a:gd name="T48" fmla="*/ 1556 w 2158"/>
                  <a:gd name="T49" fmla="*/ 888 h 936"/>
                  <a:gd name="T50" fmla="*/ 1688 w 2158"/>
                  <a:gd name="T51" fmla="*/ 857 h 936"/>
                  <a:gd name="T52" fmla="*/ 1809 w 2158"/>
                  <a:gd name="T53" fmla="*/ 815 h 936"/>
                  <a:gd name="T54" fmla="*/ 1914 w 2158"/>
                  <a:gd name="T55" fmla="*/ 765 h 936"/>
                  <a:gd name="T56" fmla="*/ 1998 w 2158"/>
                  <a:gd name="T57" fmla="*/ 712 h 936"/>
                  <a:gd name="T58" fmla="*/ 2067 w 2158"/>
                  <a:gd name="T59" fmla="*/ 652 h 936"/>
                  <a:gd name="T60" fmla="*/ 2117 w 2158"/>
                  <a:gd name="T61" fmla="*/ 589 h 936"/>
                  <a:gd name="T62" fmla="*/ 2149 w 2158"/>
                  <a:gd name="T63" fmla="*/ 524 h 936"/>
                  <a:gd name="T64" fmla="*/ 2158 w 2158"/>
                  <a:gd name="T65" fmla="*/ 458 h 936"/>
                  <a:gd name="T66" fmla="*/ 2145 w 2158"/>
                  <a:gd name="T67" fmla="*/ 392 h 936"/>
                  <a:gd name="T68" fmla="*/ 2112 w 2158"/>
                  <a:gd name="T69" fmla="*/ 326 h 936"/>
                  <a:gd name="T70" fmla="*/ 2061 w 2158"/>
                  <a:gd name="T71" fmla="*/ 264 h 936"/>
                  <a:gd name="T72" fmla="*/ 1985 w 2158"/>
                  <a:gd name="T73" fmla="*/ 210 h 936"/>
                  <a:gd name="T74" fmla="*/ 1899 w 2158"/>
                  <a:gd name="T75" fmla="*/ 156 h 936"/>
                  <a:gd name="T76" fmla="*/ 1792 w 2158"/>
                  <a:gd name="T77" fmla="*/ 108 h 936"/>
                  <a:gd name="T78" fmla="*/ 1672 w 2158"/>
                  <a:gd name="T79" fmla="*/ 69 h 936"/>
                  <a:gd name="T80" fmla="*/ 1537 w 2158"/>
                  <a:gd name="T81" fmla="*/ 37 h 936"/>
                  <a:gd name="T82" fmla="*/ 1397 w 2158"/>
                  <a:gd name="T83" fmla="*/ 13 h 936"/>
                  <a:gd name="T84" fmla="*/ 1263 w 2158"/>
                  <a:gd name="T85" fmla="*/ 0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158" h="936">
                    <a:moveTo>
                      <a:pt x="899" y="0"/>
                    </a:moveTo>
                    <a:lnTo>
                      <a:pt x="824" y="6"/>
                    </a:lnTo>
                    <a:lnTo>
                      <a:pt x="755" y="15"/>
                    </a:lnTo>
                    <a:lnTo>
                      <a:pt x="683" y="25"/>
                    </a:lnTo>
                    <a:lnTo>
                      <a:pt x="615" y="40"/>
                    </a:lnTo>
                    <a:lnTo>
                      <a:pt x="546" y="55"/>
                    </a:lnTo>
                    <a:lnTo>
                      <a:pt x="478" y="72"/>
                    </a:lnTo>
                    <a:lnTo>
                      <a:pt x="419" y="90"/>
                    </a:lnTo>
                    <a:lnTo>
                      <a:pt x="361" y="112"/>
                    </a:lnTo>
                    <a:lnTo>
                      <a:pt x="307" y="133"/>
                    </a:lnTo>
                    <a:lnTo>
                      <a:pt x="255" y="161"/>
                    </a:lnTo>
                    <a:lnTo>
                      <a:pt x="210" y="188"/>
                    </a:lnTo>
                    <a:lnTo>
                      <a:pt x="167" y="215"/>
                    </a:lnTo>
                    <a:lnTo>
                      <a:pt x="131" y="243"/>
                    </a:lnTo>
                    <a:lnTo>
                      <a:pt x="98" y="270"/>
                    </a:lnTo>
                    <a:lnTo>
                      <a:pt x="69" y="299"/>
                    </a:lnTo>
                    <a:lnTo>
                      <a:pt x="43" y="330"/>
                    </a:lnTo>
                    <a:lnTo>
                      <a:pt x="25" y="361"/>
                    </a:lnTo>
                    <a:lnTo>
                      <a:pt x="13" y="395"/>
                    </a:lnTo>
                    <a:lnTo>
                      <a:pt x="7" y="427"/>
                    </a:lnTo>
                    <a:lnTo>
                      <a:pt x="0" y="461"/>
                    </a:lnTo>
                    <a:lnTo>
                      <a:pt x="3" y="494"/>
                    </a:lnTo>
                    <a:lnTo>
                      <a:pt x="13" y="527"/>
                    </a:lnTo>
                    <a:lnTo>
                      <a:pt x="25" y="560"/>
                    </a:lnTo>
                    <a:lnTo>
                      <a:pt x="43" y="592"/>
                    </a:lnTo>
                    <a:lnTo>
                      <a:pt x="68" y="625"/>
                    </a:lnTo>
                    <a:lnTo>
                      <a:pt x="98" y="655"/>
                    </a:lnTo>
                    <a:lnTo>
                      <a:pt x="131" y="687"/>
                    </a:lnTo>
                    <a:lnTo>
                      <a:pt x="167" y="715"/>
                    </a:lnTo>
                    <a:lnTo>
                      <a:pt x="210" y="742"/>
                    </a:lnTo>
                    <a:lnTo>
                      <a:pt x="252" y="768"/>
                    </a:lnTo>
                    <a:lnTo>
                      <a:pt x="304" y="794"/>
                    </a:lnTo>
                    <a:lnTo>
                      <a:pt x="361" y="815"/>
                    </a:lnTo>
                    <a:lnTo>
                      <a:pt x="415" y="837"/>
                    </a:lnTo>
                    <a:lnTo>
                      <a:pt x="478" y="857"/>
                    </a:lnTo>
                    <a:lnTo>
                      <a:pt x="543" y="875"/>
                    </a:lnTo>
                    <a:lnTo>
                      <a:pt x="607" y="890"/>
                    </a:lnTo>
                    <a:lnTo>
                      <a:pt x="679" y="902"/>
                    </a:lnTo>
                    <a:lnTo>
                      <a:pt x="752" y="915"/>
                    </a:lnTo>
                    <a:lnTo>
                      <a:pt x="819" y="923"/>
                    </a:lnTo>
                    <a:lnTo>
                      <a:pt x="895" y="930"/>
                    </a:lnTo>
                    <a:lnTo>
                      <a:pt x="971" y="936"/>
                    </a:lnTo>
                    <a:lnTo>
                      <a:pt x="1046" y="936"/>
                    </a:lnTo>
                    <a:lnTo>
                      <a:pt x="1122" y="936"/>
                    </a:lnTo>
                    <a:lnTo>
                      <a:pt x="1200" y="933"/>
                    </a:lnTo>
                    <a:lnTo>
                      <a:pt x="1276" y="927"/>
                    </a:lnTo>
                    <a:lnTo>
                      <a:pt x="1347" y="923"/>
                    </a:lnTo>
                    <a:lnTo>
                      <a:pt x="1418" y="915"/>
                    </a:lnTo>
                    <a:lnTo>
                      <a:pt x="1488" y="902"/>
                    </a:lnTo>
                    <a:lnTo>
                      <a:pt x="1556" y="888"/>
                    </a:lnTo>
                    <a:lnTo>
                      <a:pt x="1625" y="872"/>
                    </a:lnTo>
                    <a:lnTo>
                      <a:pt x="1688" y="857"/>
                    </a:lnTo>
                    <a:lnTo>
                      <a:pt x="1752" y="837"/>
                    </a:lnTo>
                    <a:lnTo>
                      <a:pt x="1809" y="815"/>
                    </a:lnTo>
                    <a:lnTo>
                      <a:pt x="1861" y="791"/>
                    </a:lnTo>
                    <a:lnTo>
                      <a:pt x="1914" y="765"/>
                    </a:lnTo>
                    <a:lnTo>
                      <a:pt x="1959" y="739"/>
                    </a:lnTo>
                    <a:lnTo>
                      <a:pt x="1998" y="712"/>
                    </a:lnTo>
                    <a:lnTo>
                      <a:pt x="2036" y="682"/>
                    </a:lnTo>
                    <a:lnTo>
                      <a:pt x="2067" y="652"/>
                    </a:lnTo>
                    <a:lnTo>
                      <a:pt x="2096" y="621"/>
                    </a:lnTo>
                    <a:lnTo>
                      <a:pt x="2117" y="589"/>
                    </a:lnTo>
                    <a:lnTo>
                      <a:pt x="2136" y="554"/>
                    </a:lnTo>
                    <a:lnTo>
                      <a:pt x="2149" y="524"/>
                    </a:lnTo>
                    <a:lnTo>
                      <a:pt x="2155" y="493"/>
                    </a:lnTo>
                    <a:lnTo>
                      <a:pt x="2158" y="458"/>
                    </a:lnTo>
                    <a:lnTo>
                      <a:pt x="2155" y="427"/>
                    </a:lnTo>
                    <a:lnTo>
                      <a:pt x="2145" y="392"/>
                    </a:lnTo>
                    <a:lnTo>
                      <a:pt x="2130" y="359"/>
                    </a:lnTo>
                    <a:lnTo>
                      <a:pt x="2112" y="326"/>
                    </a:lnTo>
                    <a:lnTo>
                      <a:pt x="2088" y="296"/>
                    </a:lnTo>
                    <a:lnTo>
                      <a:pt x="2061" y="264"/>
                    </a:lnTo>
                    <a:lnTo>
                      <a:pt x="2024" y="240"/>
                    </a:lnTo>
                    <a:lnTo>
                      <a:pt x="1985" y="210"/>
                    </a:lnTo>
                    <a:lnTo>
                      <a:pt x="1946" y="185"/>
                    </a:lnTo>
                    <a:lnTo>
                      <a:pt x="1899" y="156"/>
                    </a:lnTo>
                    <a:lnTo>
                      <a:pt x="1848" y="129"/>
                    </a:lnTo>
                    <a:lnTo>
                      <a:pt x="1792" y="108"/>
                    </a:lnTo>
                    <a:lnTo>
                      <a:pt x="1732" y="88"/>
                    </a:lnTo>
                    <a:lnTo>
                      <a:pt x="1672" y="69"/>
                    </a:lnTo>
                    <a:lnTo>
                      <a:pt x="1607" y="52"/>
                    </a:lnTo>
                    <a:lnTo>
                      <a:pt x="1537" y="37"/>
                    </a:lnTo>
                    <a:lnTo>
                      <a:pt x="1467" y="25"/>
                    </a:lnTo>
                    <a:lnTo>
                      <a:pt x="1397" y="13"/>
                    </a:lnTo>
                    <a:lnTo>
                      <a:pt x="1326" y="3"/>
                    </a:lnTo>
                    <a:lnTo>
                      <a:pt x="1263" y="0"/>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134" name="Freeform 10">
                <a:extLst>
                  <a:ext uri="{FF2B5EF4-FFF2-40B4-BE49-F238E27FC236}">
                    <a16:creationId xmlns:a16="http://schemas.microsoft.com/office/drawing/2014/main" id="{9AE35247-E445-4164-8F68-3B3ECA04A42E}"/>
                  </a:ext>
                </a:extLst>
              </p:cNvPr>
              <p:cNvSpPr>
                <a:spLocks/>
              </p:cNvSpPr>
              <p:nvPr/>
            </p:nvSpPr>
            <p:spPr bwMode="auto">
              <a:xfrm>
                <a:off x="2388" y="778"/>
                <a:ext cx="637" cy="2513"/>
              </a:xfrm>
              <a:custGeom>
                <a:avLst/>
                <a:gdLst>
                  <a:gd name="T0" fmla="*/ 306 w 1273"/>
                  <a:gd name="T1" fmla="*/ 0 h 5026"/>
                  <a:gd name="T2" fmla="*/ 252 w 1273"/>
                  <a:gd name="T3" fmla="*/ 101 h 5026"/>
                  <a:gd name="T4" fmla="*/ 205 w 1273"/>
                  <a:gd name="T5" fmla="*/ 204 h 5026"/>
                  <a:gd name="T6" fmla="*/ 162 w 1273"/>
                  <a:gd name="T7" fmla="*/ 313 h 5026"/>
                  <a:gd name="T8" fmla="*/ 123 w 1273"/>
                  <a:gd name="T9" fmla="*/ 425 h 5026"/>
                  <a:gd name="T10" fmla="*/ 88 w 1273"/>
                  <a:gd name="T11" fmla="*/ 541 h 5026"/>
                  <a:gd name="T12" fmla="*/ 60 w 1273"/>
                  <a:gd name="T13" fmla="*/ 657 h 5026"/>
                  <a:gd name="T14" fmla="*/ 34 w 1273"/>
                  <a:gd name="T15" fmla="*/ 776 h 5026"/>
                  <a:gd name="T16" fmla="*/ 18 w 1273"/>
                  <a:gd name="T17" fmla="*/ 897 h 5026"/>
                  <a:gd name="T18" fmla="*/ 4 w 1273"/>
                  <a:gd name="T19" fmla="*/ 1019 h 5026"/>
                  <a:gd name="T20" fmla="*/ 1 w 1273"/>
                  <a:gd name="T21" fmla="*/ 1145 h 5026"/>
                  <a:gd name="T22" fmla="*/ 0 w 1273"/>
                  <a:gd name="T23" fmla="*/ 1269 h 5026"/>
                  <a:gd name="T24" fmla="*/ 1 w 1273"/>
                  <a:gd name="T25" fmla="*/ 1386 h 5026"/>
                  <a:gd name="T26" fmla="*/ 4 w 1273"/>
                  <a:gd name="T27" fmla="*/ 1512 h 5026"/>
                  <a:gd name="T28" fmla="*/ 18 w 1273"/>
                  <a:gd name="T29" fmla="*/ 1637 h 5026"/>
                  <a:gd name="T30" fmla="*/ 34 w 1273"/>
                  <a:gd name="T31" fmla="*/ 1759 h 5026"/>
                  <a:gd name="T32" fmla="*/ 58 w 1273"/>
                  <a:gd name="T33" fmla="*/ 1882 h 5026"/>
                  <a:gd name="T34" fmla="*/ 88 w 1273"/>
                  <a:gd name="T35" fmla="*/ 1996 h 5026"/>
                  <a:gd name="T36" fmla="*/ 123 w 1273"/>
                  <a:gd name="T37" fmla="*/ 2109 h 5026"/>
                  <a:gd name="T38" fmla="*/ 162 w 1273"/>
                  <a:gd name="T39" fmla="*/ 2220 h 5026"/>
                  <a:gd name="T40" fmla="*/ 205 w 1273"/>
                  <a:gd name="T41" fmla="*/ 2332 h 5026"/>
                  <a:gd name="T42" fmla="*/ 252 w 1273"/>
                  <a:gd name="T43" fmla="*/ 2434 h 5026"/>
                  <a:gd name="T44" fmla="*/ 306 w 1273"/>
                  <a:gd name="T45" fmla="*/ 2538 h 5026"/>
                  <a:gd name="T46" fmla="*/ 362 w 1273"/>
                  <a:gd name="T47" fmla="*/ 2634 h 5026"/>
                  <a:gd name="T48" fmla="*/ 422 w 1273"/>
                  <a:gd name="T49" fmla="*/ 2721 h 5026"/>
                  <a:gd name="T50" fmla="*/ 485 w 1273"/>
                  <a:gd name="T51" fmla="*/ 2804 h 5026"/>
                  <a:gd name="T52" fmla="*/ 553 w 1273"/>
                  <a:gd name="T53" fmla="*/ 2885 h 5026"/>
                  <a:gd name="T54" fmla="*/ 620 w 1273"/>
                  <a:gd name="T55" fmla="*/ 2959 h 5026"/>
                  <a:gd name="T56" fmla="*/ 694 w 1273"/>
                  <a:gd name="T57" fmla="*/ 3028 h 5026"/>
                  <a:gd name="T58" fmla="*/ 828 w 1273"/>
                  <a:gd name="T59" fmla="*/ 3132 h 5026"/>
                  <a:gd name="T60" fmla="*/ 854 w 1273"/>
                  <a:gd name="T61" fmla="*/ 3147 h 5026"/>
                  <a:gd name="T62" fmla="*/ 911 w 1273"/>
                  <a:gd name="T63" fmla="*/ 3190 h 5026"/>
                  <a:gd name="T64" fmla="*/ 966 w 1273"/>
                  <a:gd name="T65" fmla="*/ 3234 h 5026"/>
                  <a:gd name="T66" fmla="*/ 1016 w 1273"/>
                  <a:gd name="T67" fmla="*/ 3280 h 5026"/>
                  <a:gd name="T68" fmla="*/ 1061 w 1273"/>
                  <a:gd name="T69" fmla="*/ 3333 h 5026"/>
                  <a:gd name="T70" fmla="*/ 1105 w 1273"/>
                  <a:gd name="T71" fmla="*/ 3390 h 5026"/>
                  <a:gd name="T72" fmla="*/ 1145 w 1273"/>
                  <a:gd name="T73" fmla="*/ 3450 h 5026"/>
                  <a:gd name="T74" fmla="*/ 1174 w 1273"/>
                  <a:gd name="T75" fmla="*/ 3507 h 5026"/>
                  <a:gd name="T76" fmla="*/ 1204 w 1273"/>
                  <a:gd name="T77" fmla="*/ 3574 h 5026"/>
                  <a:gd name="T78" fmla="*/ 1226 w 1273"/>
                  <a:gd name="T79" fmla="*/ 3640 h 5026"/>
                  <a:gd name="T80" fmla="*/ 1244 w 1273"/>
                  <a:gd name="T81" fmla="*/ 3704 h 5026"/>
                  <a:gd name="T82" fmla="*/ 1260 w 1273"/>
                  <a:gd name="T83" fmla="*/ 3777 h 5026"/>
                  <a:gd name="T84" fmla="*/ 1270 w 1273"/>
                  <a:gd name="T85" fmla="*/ 3846 h 5026"/>
                  <a:gd name="T86" fmla="*/ 1273 w 1273"/>
                  <a:gd name="T87" fmla="*/ 3918 h 5026"/>
                  <a:gd name="T88" fmla="*/ 1270 w 1273"/>
                  <a:gd name="T89" fmla="*/ 3986 h 5026"/>
                  <a:gd name="T90" fmla="*/ 1270 w 1273"/>
                  <a:gd name="T91" fmla="*/ 4655 h 5026"/>
                  <a:gd name="T92" fmla="*/ 1270 w 1273"/>
                  <a:gd name="T93" fmla="*/ 4682 h 5026"/>
                  <a:gd name="T94" fmla="*/ 1260 w 1273"/>
                  <a:gd name="T95" fmla="*/ 4727 h 5026"/>
                  <a:gd name="T96" fmla="*/ 1244 w 1273"/>
                  <a:gd name="T97" fmla="*/ 4770 h 5026"/>
                  <a:gd name="T98" fmla="*/ 1226 w 1273"/>
                  <a:gd name="T99" fmla="*/ 4814 h 5026"/>
                  <a:gd name="T100" fmla="*/ 1204 w 1273"/>
                  <a:gd name="T101" fmla="*/ 4855 h 5026"/>
                  <a:gd name="T102" fmla="*/ 1175 w 1273"/>
                  <a:gd name="T103" fmla="*/ 4892 h 5026"/>
                  <a:gd name="T104" fmla="*/ 1150 w 1273"/>
                  <a:gd name="T105" fmla="*/ 4922 h 5026"/>
                  <a:gd name="T106" fmla="*/ 1114 w 1273"/>
                  <a:gd name="T107" fmla="*/ 4951 h 5026"/>
                  <a:gd name="T108" fmla="*/ 1072 w 1273"/>
                  <a:gd name="T109" fmla="*/ 4976 h 5026"/>
                  <a:gd name="T110" fmla="*/ 1032 w 1273"/>
                  <a:gd name="T111" fmla="*/ 4996 h 5026"/>
                  <a:gd name="T112" fmla="*/ 992 w 1273"/>
                  <a:gd name="T113" fmla="*/ 5011 h 5026"/>
                  <a:gd name="T114" fmla="*/ 945 w 1273"/>
                  <a:gd name="T115" fmla="*/ 5023 h 5026"/>
                  <a:gd name="T116" fmla="*/ 897 w 1273"/>
                  <a:gd name="T117" fmla="*/ 5026 h 5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73" h="5026">
                    <a:moveTo>
                      <a:pt x="306" y="0"/>
                    </a:moveTo>
                    <a:lnTo>
                      <a:pt x="252" y="101"/>
                    </a:lnTo>
                    <a:lnTo>
                      <a:pt x="205" y="204"/>
                    </a:lnTo>
                    <a:lnTo>
                      <a:pt x="162" y="313"/>
                    </a:lnTo>
                    <a:lnTo>
                      <a:pt x="123" y="425"/>
                    </a:lnTo>
                    <a:lnTo>
                      <a:pt x="88" y="541"/>
                    </a:lnTo>
                    <a:lnTo>
                      <a:pt x="60" y="657"/>
                    </a:lnTo>
                    <a:lnTo>
                      <a:pt x="34" y="776"/>
                    </a:lnTo>
                    <a:lnTo>
                      <a:pt x="18" y="897"/>
                    </a:lnTo>
                    <a:lnTo>
                      <a:pt x="4" y="1019"/>
                    </a:lnTo>
                    <a:lnTo>
                      <a:pt x="1" y="1145"/>
                    </a:lnTo>
                    <a:lnTo>
                      <a:pt x="0" y="1269"/>
                    </a:lnTo>
                    <a:lnTo>
                      <a:pt x="1" y="1386"/>
                    </a:lnTo>
                    <a:lnTo>
                      <a:pt x="4" y="1512"/>
                    </a:lnTo>
                    <a:lnTo>
                      <a:pt x="18" y="1637"/>
                    </a:lnTo>
                    <a:lnTo>
                      <a:pt x="34" y="1759"/>
                    </a:lnTo>
                    <a:lnTo>
                      <a:pt x="58" y="1882"/>
                    </a:lnTo>
                    <a:lnTo>
                      <a:pt x="88" y="1996"/>
                    </a:lnTo>
                    <a:lnTo>
                      <a:pt x="123" y="2109"/>
                    </a:lnTo>
                    <a:lnTo>
                      <a:pt x="162" y="2220"/>
                    </a:lnTo>
                    <a:lnTo>
                      <a:pt x="205" y="2332"/>
                    </a:lnTo>
                    <a:lnTo>
                      <a:pt x="252" y="2434"/>
                    </a:lnTo>
                    <a:lnTo>
                      <a:pt x="306" y="2538"/>
                    </a:lnTo>
                    <a:lnTo>
                      <a:pt x="362" y="2634"/>
                    </a:lnTo>
                    <a:lnTo>
                      <a:pt x="422" y="2721"/>
                    </a:lnTo>
                    <a:lnTo>
                      <a:pt x="485" y="2804"/>
                    </a:lnTo>
                    <a:lnTo>
                      <a:pt x="553" y="2885"/>
                    </a:lnTo>
                    <a:lnTo>
                      <a:pt x="620" y="2959"/>
                    </a:lnTo>
                    <a:lnTo>
                      <a:pt x="694" y="3028"/>
                    </a:lnTo>
                    <a:lnTo>
                      <a:pt x="828" y="3132"/>
                    </a:lnTo>
                    <a:lnTo>
                      <a:pt x="854" y="3147"/>
                    </a:lnTo>
                    <a:lnTo>
                      <a:pt x="911" y="3190"/>
                    </a:lnTo>
                    <a:lnTo>
                      <a:pt x="966" y="3234"/>
                    </a:lnTo>
                    <a:lnTo>
                      <a:pt x="1016" y="3280"/>
                    </a:lnTo>
                    <a:lnTo>
                      <a:pt x="1061" y="3333"/>
                    </a:lnTo>
                    <a:lnTo>
                      <a:pt x="1105" y="3390"/>
                    </a:lnTo>
                    <a:lnTo>
                      <a:pt x="1145" y="3450"/>
                    </a:lnTo>
                    <a:lnTo>
                      <a:pt x="1174" y="3507"/>
                    </a:lnTo>
                    <a:lnTo>
                      <a:pt x="1204" y="3574"/>
                    </a:lnTo>
                    <a:lnTo>
                      <a:pt x="1226" y="3640"/>
                    </a:lnTo>
                    <a:lnTo>
                      <a:pt x="1244" y="3704"/>
                    </a:lnTo>
                    <a:lnTo>
                      <a:pt x="1260" y="3777"/>
                    </a:lnTo>
                    <a:lnTo>
                      <a:pt x="1270" y="3846"/>
                    </a:lnTo>
                    <a:lnTo>
                      <a:pt x="1273" y="3918"/>
                    </a:lnTo>
                    <a:lnTo>
                      <a:pt x="1270" y="3986"/>
                    </a:lnTo>
                    <a:lnTo>
                      <a:pt x="1270" y="4655"/>
                    </a:lnTo>
                    <a:lnTo>
                      <a:pt x="1270" y="4682"/>
                    </a:lnTo>
                    <a:lnTo>
                      <a:pt x="1260" y="4727"/>
                    </a:lnTo>
                    <a:lnTo>
                      <a:pt x="1244" y="4770"/>
                    </a:lnTo>
                    <a:lnTo>
                      <a:pt x="1226" y="4814"/>
                    </a:lnTo>
                    <a:lnTo>
                      <a:pt x="1204" y="4855"/>
                    </a:lnTo>
                    <a:lnTo>
                      <a:pt x="1175" y="4892"/>
                    </a:lnTo>
                    <a:lnTo>
                      <a:pt x="1150" y="4922"/>
                    </a:lnTo>
                    <a:lnTo>
                      <a:pt x="1114" y="4951"/>
                    </a:lnTo>
                    <a:lnTo>
                      <a:pt x="1072" y="4976"/>
                    </a:lnTo>
                    <a:lnTo>
                      <a:pt x="1032" y="4996"/>
                    </a:lnTo>
                    <a:lnTo>
                      <a:pt x="992" y="5011"/>
                    </a:lnTo>
                    <a:lnTo>
                      <a:pt x="945" y="5023"/>
                    </a:lnTo>
                    <a:lnTo>
                      <a:pt x="897" y="5026"/>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135" name="Freeform 11">
                <a:extLst>
                  <a:ext uri="{FF2B5EF4-FFF2-40B4-BE49-F238E27FC236}">
                    <a16:creationId xmlns:a16="http://schemas.microsoft.com/office/drawing/2014/main" id="{15525629-1CCB-42A4-B624-9AC3B3F69AB6}"/>
                  </a:ext>
                </a:extLst>
              </p:cNvPr>
              <p:cNvSpPr>
                <a:spLocks/>
              </p:cNvSpPr>
              <p:nvPr/>
            </p:nvSpPr>
            <p:spPr bwMode="auto">
              <a:xfrm>
                <a:off x="3199" y="775"/>
                <a:ext cx="640" cy="2513"/>
              </a:xfrm>
              <a:custGeom>
                <a:avLst/>
                <a:gdLst>
                  <a:gd name="T0" fmla="*/ 968 w 1279"/>
                  <a:gd name="T1" fmla="*/ 0 h 5026"/>
                  <a:gd name="T2" fmla="*/ 1021 w 1279"/>
                  <a:gd name="T3" fmla="*/ 100 h 5026"/>
                  <a:gd name="T4" fmla="*/ 1067 w 1279"/>
                  <a:gd name="T5" fmla="*/ 203 h 5026"/>
                  <a:gd name="T6" fmla="*/ 1111 w 1279"/>
                  <a:gd name="T7" fmla="*/ 311 h 5026"/>
                  <a:gd name="T8" fmla="*/ 1150 w 1279"/>
                  <a:gd name="T9" fmla="*/ 422 h 5026"/>
                  <a:gd name="T10" fmla="*/ 1185 w 1279"/>
                  <a:gd name="T11" fmla="*/ 541 h 5026"/>
                  <a:gd name="T12" fmla="*/ 1212 w 1279"/>
                  <a:gd name="T13" fmla="*/ 654 h 5026"/>
                  <a:gd name="T14" fmla="*/ 1237 w 1279"/>
                  <a:gd name="T15" fmla="*/ 771 h 5026"/>
                  <a:gd name="T16" fmla="*/ 1255 w 1279"/>
                  <a:gd name="T17" fmla="*/ 897 h 5026"/>
                  <a:gd name="T18" fmla="*/ 1269 w 1279"/>
                  <a:gd name="T19" fmla="*/ 1019 h 5026"/>
                  <a:gd name="T20" fmla="*/ 1279 w 1279"/>
                  <a:gd name="T21" fmla="*/ 1139 h 5026"/>
                  <a:gd name="T22" fmla="*/ 1279 w 1279"/>
                  <a:gd name="T23" fmla="*/ 1267 h 5026"/>
                  <a:gd name="T24" fmla="*/ 1279 w 1279"/>
                  <a:gd name="T25" fmla="*/ 1388 h 5026"/>
                  <a:gd name="T26" fmla="*/ 1269 w 1279"/>
                  <a:gd name="T27" fmla="*/ 1512 h 5026"/>
                  <a:gd name="T28" fmla="*/ 1255 w 1279"/>
                  <a:gd name="T29" fmla="*/ 1637 h 5026"/>
                  <a:gd name="T30" fmla="*/ 1237 w 1279"/>
                  <a:gd name="T31" fmla="*/ 1756 h 5026"/>
                  <a:gd name="T32" fmla="*/ 1212 w 1279"/>
                  <a:gd name="T33" fmla="*/ 1878 h 5026"/>
                  <a:gd name="T34" fmla="*/ 1185 w 1279"/>
                  <a:gd name="T35" fmla="*/ 1996 h 5026"/>
                  <a:gd name="T36" fmla="*/ 1150 w 1279"/>
                  <a:gd name="T37" fmla="*/ 2109 h 5026"/>
                  <a:gd name="T38" fmla="*/ 1111 w 1279"/>
                  <a:gd name="T39" fmla="*/ 2220 h 5026"/>
                  <a:gd name="T40" fmla="*/ 1067 w 1279"/>
                  <a:gd name="T41" fmla="*/ 2327 h 5026"/>
                  <a:gd name="T42" fmla="*/ 1021 w 1279"/>
                  <a:gd name="T43" fmla="*/ 2434 h 5026"/>
                  <a:gd name="T44" fmla="*/ 970 w 1279"/>
                  <a:gd name="T45" fmla="*/ 2533 h 5026"/>
                  <a:gd name="T46" fmla="*/ 910 w 1279"/>
                  <a:gd name="T47" fmla="*/ 2631 h 5026"/>
                  <a:gd name="T48" fmla="*/ 851 w 1279"/>
                  <a:gd name="T49" fmla="*/ 2718 h 5026"/>
                  <a:gd name="T50" fmla="*/ 788 w 1279"/>
                  <a:gd name="T51" fmla="*/ 2805 h 5026"/>
                  <a:gd name="T52" fmla="*/ 720 w 1279"/>
                  <a:gd name="T53" fmla="*/ 2884 h 5026"/>
                  <a:gd name="T54" fmla="*/ 654 w 1279"/>
                  <a:gd name="T55" fmla="*/ 2956 h 5026"/>
                  <a:gd name="T56" fmla="*/ 579 w 1279"/>
                  <a:gd name="T57" fmla="*/ 3023 h 5026"/>
                  <a:gd name="T58" fmla="*/ 446 w 1279"/>
                  <a:gd name="T59" fmla="*/ 3132 h 5026"/>
                  <a:gd name="T60" fmla="*/ 419 w 1279"/>
                  <a:gd name="T61" fmla="*/ 3145 h 5026"/>
                  <a:gd name="T62" fmla="*/ 362 w 1279"/>
                  <a:gd name="T63" fmla="*/ 3186 h 5026"/>
                  <a:gd name="T64" fmla="*/ 307 w 1279"/>
                  <a:gd name="T65" fmla="*/ 3231 h 5026"/>
                  <a:gd name="T66" fmla="*/ 255 w 1279"/>
                  <a:gd name="T67" fmla="*/ 3280 h 5026"/>
                  <a:gd name="T68" fmla="*/ 209 w 1279"/>
                  <a:gd name="T69" fmla="*/ 3330 h 5026"/>
                  <a:gd name="T70" fmla="*/ 168 w 1279"/>
                  <a:gd name="T71" fmla="*/ 3390 h 5026"/>
                  <a:gd name="T72" fmla="*/ 134 w 1279"/>
                  <a:gd name="T73" fmla="*/ 3449 h 5026"/>
                  <a:gd name="T74" fmla="*/ 101 w 1279"/>
                  <a:gd name="T75" fmla="*/ 3504 h 5026"/>
                  <a:gd name="T76" fmla="*/ 69 w 1279"/>
                  <a:gd name="T77" fmla="*/ 3571 h 5026"/>
                  <a:gd name="T78" fmla="*/ 46 w 1279"/>
                  <a:gd name="T79" fmla="*/ 3635 h 5026"/>
                  <a:gd name="T80" fmla="*/ 27 w 1279"/>
                  <a:gd name="T81" fmla="*/ 3704 h 5026"/>
                  <a:gd name="T82" fmla="*/ 12 w 1279"/>
                  <a:gd name="T83" fmla="*/ 3772 h 5026"/>
                  <a:gd name="T84" fmla="*/ 3 w 1279"/>
                  <a:gd name="T85" fmla="*/ 3844 h 5026"/>
                  <a:gd name="T86" fmla="*/ 0 w 1279"/>
                  <a:gd name="T87" fmla="*/ 3913 h 5026"/>
                  <a:gd name="T88" fmla="*/ 3 w 1279"/>
                  <a:gd name="T89" fmla="*/ 3986 h 5026"/>
                  <a:gd name="T90" fmla="*/ 3 w 1279"/>
                  <a:gd name="T91" fmla="*/ 4655 h 5026"/>
                  <a:gd name="T92" fmla="*/ 3 w 1279"/>
                  <a:gd name="T93" fmla="*/ 4680 h 5026"/>
                  <a:gd name="T94" fmla="*/ 12 w 1279"/>
                  <a:gd name="T95" fmla="*/ 4727 h 5026"/>
                  <a:gd name="T96" fmla="*/ 27 w 1279"/>
                  <a:gd name="T97" fmla="*/ 4770 h 5026"/>
                  <a:gd name="T98" fmla="*/ 46 w 1279"/>
                  <a:gd name="T99" fmla="*/ 4811 h 5026"/>
                  <a:gd name="T100" fmla="*/ 69 w 1279"/>
                  <a:gd name="T101" fmla="*/ 4852 h 5026"/>
                  <a:gd name="T102" fmla="*/ 96 w 1279"/>
                  <a:gd name="T103" fmla="*/ 4889 h 5026"/>
                  <a:gd name="T104" fmla="*/ 128 w 1279"/>
                  <a:gd name="T105" fmla="*/ 4919 h 5026"/>
                  <a:gd name="T106" fmla="*/ 158 w 1279"/>
                  <a:gd name="T107" fmla="*/ 4948 h 5026"/>
                  <a:gd name="T108" fmla="*/ 197 w 1279"/>
                  <a:gd name="T109" fmla="*/ 4972 h 5026"/>
                  <a:gd name="T110" fmla="*/ 239 w 1279"/>
                  <a:gd name="T111" fmla="*/ 4994 h 5026"/>
                  <a:gd name="T112" fmla="*/ 284 w 1279"/>
                  <a:gd name="T113" fmla="*/ 5006 h 5026"/>
                  <a:gd name="T114" fmla="*/ 326 w 1279"/>
                  <a:gd name="T115" fmla="*/ 5019 h 5026"/>
                  <a:gd name="T116" fmla="*/ 371 w 1279"/>
                  <a:gd name="T117" fmla="*/ 5026 h 5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79" h="5026">
                    <a:moveTo>
                      <a:pt x="968" y="0"/>
                    </a:moveTo>
                    <a:lnTo>
                      <a:pt x="1021" y="100"/>
                    </a:lnTo>
                    <a:lnTo>
                      <a:pt x="1067" y="203"/>
                    </a:lnTo>
                    <a:lnTo>
                      <a:pt x="1111" y="311"/>
                    </a:lnTo>
                    <a:lnTo>
                      <a:pt x="1150" y="422"/>
                    </a:lnTo>
                    <a:lnTo>
                      <a:pt x="1185" y="541"/>
                    </a:lnTo>
                    <a:lnTo>
                      <a:pt x="1212" y="654"/>
                    </a:lnTo>
                    <a:lnTo>
                      <a:pt x="1237" y="771"/>
                    </a:lnTo>
                    <a:lnTo>
                      <a:pt x="1255" y="897"/>
                    </a:lnTo>
                    <a:lnTo>
                      <a:pt x="1269" y="1019"/>
                    </a:lnTo>
                    <a:lnTo>
                      <a:pt x="1279" y="1139"/>
                    </a:lnTo>
                    <a:lnTo>
                      <a:pt x="1279" y="1267"/>
                    </a:lnTo>
                    <a:lnTo>
                      <a:pt x="1279" y="1388"/>
                    </a:lnTo>
                    <a:lnTo>
                      <a:pt x="1269" y="1512"/>
                    </a:lnTo>
                    <a:lnTo>
                      <a:pt x="1255" y="1637"/>
                    </a:lnTo>
                    <a:lnTo>
                      <a:pt x="1237" y="1756"/>
                    </a:lnTo>
                    <a:lnTo>
                      <a:pt x="1212" y="1878"/>
                    </a:lnTo>
                    <a:lnTo>
                      <a:pt x="1185" y="1996"/>
                    </a:lnTo>
                    <a:lnTo>
                      <a:pt x="1150" y="2109"/>
                    </a:lnTo>
                    <a:lnTo>
                      <a:pt x="1111" y="2220"/>
                    </a:lnTo>
                    <a:lnTo>
                      <a:pt x="1067" y="2327"/>
                    </a:lnTo>
                    <a:lnTo>
                      <a:pt x="1021" y="2434"/>
                    </a:lnTo>
                    <a:lnTo>
                      <a:pt x="970" y="2533"/>
                    </a:lnTo>
                    <a:lnTo>
                      <a:pt x="910" y="2631"/>
                    </a:lnTo>
                    <a:lnTo>
                      <a:pt x="851" y="2718"/>
                    </a:lnTo>
                    <a:lnTo>
                      <a:pt x="788" y="2805"/>
                    </a:lnTo>
                    <a:lnTo>
                      <a:pt x="720" y="2884"/>
                    </a:lnTo>
                    <a:lnTo>
                      <a:pt x="654" y="2956"/>
                    </a:lnTo>
                    <a:lnTo>
                      <a:pt x="579" y="3023"/>
                    </a:lnTo>
                    <a:lnTo>
                      <a:pt x="446" y="3132"/>
                    </a:lnTo>
                    <a:lnTo>
                      <a:pt x="419" y="3145"/>
                    </a:lnTo>
                    <a:lnTo>
                      <a:pt x="362" y="3186"/>
                    </a:lnTo>
                    <a:lnTo>
                      <a:pt x="307" y="3231"/>
                    </a:lnTo>
                    <a:lnTo>
                      <a:pt x="255" y="3280"/>
                    </a:lnTo>
                    <a:lnTo>
                      <a:pt x="209" y="3330"/>
                    </a:lnTo>
                    <a:lnTo>
                      <a:pt x="168" y="3390"/>
                    </a:lnTo>
                    <a:lnTo>
                      <a:pt x="134" y="3449"/>
                    </a:lnTo>
                    <a:lnTo>
                      <a:pt x="101" y="3504"/>
                    </a:lnTo>
                    <a:lnTo>
                      <a:pt x="69" y="3571"/>
                    </a:lnTo>
                    <a:lnTo>
                      <a:pt x="46" y="3635"/>
                    </a:lnTo>
                    <a:lnTo>
                      <a:pt x="27" y="3704"/>
                    </a:lnTo>
                    <a:lnTo>
                      <a:pt x="12" y="3772"/>
                    </a:lnTo>
                    <a:lnTo>
                      <a:pt x="3" y="3844"/>
                    </a:lnTo>
                    <a:lnTo>
                      <a:pt x="0" y="3913"/>
                    </a:lnTo>
                    <a:lnTo>
                      <a:pt x="3" y="3986"/>
                    </a:lnTo>
                    <a:lnTo>
                      <a:pt x="3" y="4655"/>
                    </a:lnTo>
                    <a:lnTo>
                      <a:pt x="3" y="4680"/>
                    </a:lnTo>
                    <a:lnTo>
                      <a:pt x="12" y="4727"/>
                    </a:lnTo>
                    <a:lnTo>
                      <a:pt x="27" y="4770"/>
                    </a:lnTo>
                    <a:lnTo>
                      <a:pt x="46" y="4811"/>
                    </a:lnTo>
                    <a:lnTo>
                      <a:pt x="69" y="4852"/>
                    </a:lnTo>
                    <a:lnTo>
                      <a:pt x="96" y="4889"/>
                    </a:lnTo>
                    <a:lnTo>
                      <a:pt x="128" y="4919"/>
                    </a:lnTo>
                    <a:lnTo>
                      <a:pt x="158" y="4948"/>
                    </a:lnTo>
                    <a:lnTo>
                      <a:pt x="197" y="4972"/>
                    </a:lnTo>
                    <a:lnTo>
                      <a:pt x="239" y="4994"/>
                    </a:lnTo>
                    <a:lnTo>
                      <a:pt x="284" y="5006"/>
                    </a:lnTo>
                    <a:lnTo>
                      <a:pt x="326" y="5019"/>
                    </a:lnTo>
                    <a:lnTo>
                      <a:pt x="371" y="5026"/>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136" name="Freeform 12" descr="Gouttelettes">
                <a:extLst>
                  <a:ext uri="{FF2B5EF4-FFF2-40B4-BE49-F238E27FC236}">
                    <a16:creationId xmlns:a16="http://schemas.microsoft.com/office/drawing/2014/main" id="{1B077C70-476E-4761-B082-BC299CC81F26}"/>
                  </a:ext>
                </a:extLst>
              </p:cNvPr>
              <p:cNvSpPr>
                <a:spLocks/>
              </p:cNvSpPr>
              <p:nvPr/>
            </p:nvSpPr>
            <p:spPr bwMode="auto">
              <a:xfrm>
                <a:off x="2387" y="1445"/>
                <a:ext cx="1449" cy="994"/>
              </a:xfrm>
              <a:custGeom>
                <a:avLst/>
                <a:gdLst>
                  <a:gd name="T0" fmla="*/ 0 w 2899"/>
                  <a:gd name="T1" fmla="*/ 0 h 1986"/>
                  <a:gd name="T2" fmla="*/ 2 w 2899"/>
                  <a:gd name="T3" fmla="*/ 105 h 1986"/>
                  <a:gd name="T4" fmla="*/ 5 w 2899"/>
                  <a:gd name="T5" fmla="*/ 209 h 1986"/>
                  <a:gd name="T6" fmla="*/ 17 w 2899"/>
                  <a:gd name="T7" fmla="*/ 316 h 1986"/>
                  <a:gd name="T8" fmla="*/ 35 w 2899"/>
                  <a:gd name="T9" fmla="*/ 418 h 1986"/>
                  <a:gd name="T10" fmla="*/ 53 w 2899"/>
                  <a:gd name="T11" fmla="*/ 519 h 1986"/>
                  <a:gd name="T12" fmla="*/ 78 w 2899"/>
                  <a:gd name="T13" fmla="*/ 618 h 1986"/>
                  <a:gd name="T14" fmla="*/ 104 w 2899"/>
                  <a:gd name="T15" fmla="*/ 714 h 1986"/>
                  <a:gd name="T16" fmla="*/ 135 w 2899"/>
                  <a:gd name="T17" fmla="*/ 810 h 1986"/>
                  <a:gd name="T18" fmla="*/ 170 w 2899"/>
                  <a:gd name="T19" fmla="*/ 905 h 1986"/>
                  <a:gd name="T20" fmla="*/ 207 w 2899"/>
                  <a:gd name="T21" fmla="*/ 997 h 1986"/>
                  <a:gd name="T22" fmla="*/ 248 w 2899"/>
                  <a:gd name="T23" fmla="*/ 1085 h 1986"/>
                  <a:gd name="T24" fmla="*/ 292 w 2899"/>
                  <a:gd name="T25" fmla="*/ 1171 h 1986"/>
                  <a:gd name="T26" fmla="*/ 340 w 2899"/>
                  <a:gd name="T27" fmla="*/ 1257 h 1986"/>
                  <a:gd name="T28" fmla="*/ 389 w 2899"/>
                  <a:gd name="T29" fmla="*/ 1334 h 1986"/>
                  <a:gd name="T30" fmla="*/ 441 w 2899"/>
                  <a:gd name="T31" fmla="*/ 1407 h 1986"/>
                  <a:gd name="T32" fmla="*/ 493 w 2899"/>
                  <a:gd name="T33" fmla="*/ 1475 h 1986"/>
                  <a:gd name="T34" fmla="*/ 552 w 2899"/>
                  <a:gd name="T35" fmla="*/ 1543 h 1986"/>
                  <a:gd name="T36" fmla="*/ 604 w 2899"/>
                  <a:gd name="T37" fmla="*/ 1609 h 1986"/>
                  <a:gd name="T38" fmla="*/ 668 w 2899"/>
                  <a:gd name="T39" fmla="*/ 1663 h 1986"/>
                  <a:gd name="T40" fmla="*/ 734 w 2899"/>
                  <a:gd name="T41" fmla="*/ 1721 h 1986"/>
                  <a:gd name="T42" fmla="*/ 795 w 2899"/>
                  <a:gd name="T43" fmla="*/ 1767 h 1986"/>
                  <a:gd name="T44" fmla="*/ 865 w 2899"/>
                  <a:gd name="T45" fmla="*/ 1815 h 1986"/>
                  <a:gd name="T46" fmla="*/ 932 w 2899"/>
                  <a:gd name="T47" fmla="*/ 1855 h 1986"/>
                  <a:gd name="T48" fmla="*/ 1003 w 2899"/>
                  <a:gd name="T49" fmla="*/ 1890 h 1986"/>
                  <a:gd name="T50" fmla="*/ 1072 w 2899"/>
                  <a:gd name="T51" fmla="*/ 1917 h 1986"/>
                  <a:gd name="T52" fmla="*/ 1147 w 2899"/>
                  <a:gd name="T53" fmla="*/ 1942 h 1986"/>
                  <a:gd name="T54" fmla="*/ 1212 w 2899"/>
                  <a:gd name="T55" fmla="*/ 1960 h 1986"/>
                  <a:gd name="T56" fmla="*/ 1287 w 2899"/>
                  <a:gd name="T57" fmla="*/ 1974 h 1986"/>
                  <a:gd name="T58" fmla="*/ 1364 w 2899"/>
                  <a:gd name="T59" fmla="*/ 1985 h 1986"/>
                  <a:gd name="T60" fmla="*/ 1436 w 2899"/>
                  <a:gd name="T61" fmla="*/ 1986 h 1986"/>
                  <a:gd name="T62" fmla="*/ 1507 w 2899"/>
                  <a:gd name="T63" fmla="*/ 1986 h 1986"/>
                  <a:gd name="T64" fmla="*/ 1582 w 2899"/>
                  <a:gd name="T65" fmla="*/ 1977 h 1986"/>
                  <a:gd name="T66" fmla="*/ 1658 w 2899"/>
                  <a:gd name="T67" fmla="*/ 1965 h 1986"/>
                  <a:gd name="T68" fmla="*/ 1731 w 2899"/>
                  <a:gd name="T69" fmla="*/ 1945 h 1986"/>
                  <a:gd name="T70" fmla="*/ 1798 w 2899"/>
                  <a:gd name="T71" fmla="*/ 1923 h 1986"/>
                  <a:gd name="T72" fmla="*/ 1870 w 2899"/>
                  <a:gd name="T73" fmla="*/ 1893 h 1986"/>
                  <a:gd name="T74" fmla="*/ 1940 w 2899"/>
                  <a:gd name="T75" fmla="*/ 1861 h 1986"/>
                  <a:gd name="T76" fmla="*/ 2009 w 2899"/>
                  <a:gd name="T77" fmla="*/ 1824 h 1986"/>
                  <a:gd name="T78" fmla="*/ 2073 w 2899"/>
                  <a:gd name="T79" fmla="*/ 1777 h 1986"/>
                  <a:gd name="T80" fmla="*/ 2140 w 2899"/>
                  <a:gd name="T81" fmla="*/ 1729 h 1986"/>
                  <a:gd name="T82" fmla="*/ 2206 w 2899"/>
                  <a:gd name="T83" fmla="*/ 1676 h 1986"/>
                  <a:gd name="T84" fmla="*/ 2267 w 2899"/>
                  <a:gd name="T85" fmla="*/ 1621 h 1986"/>
                  <a:gd name="T86" fmla="*/ 2329 w 2899"/>
                  <a:gd name="T87" fmla="*/ 1558 h 1986"/>
                  <a:gd name="T88" fmla="*/ 2380 w 2899"/>
                  <a:gd name="T89" fmla="*/ 1488 h 1986"/>
                  <a:gd name="T90" fmla="*/ 2436 w 2899"/>
                  <a:gd name="T91" fmla="*/ 1422 h 1986"/>
                  <a:gd name="T92" fmla="*/ 2490 w 2899"/>
                  <a:gd name="T93" fmla="*/ 1350 h 1986"/>
                  <a:gd name="T94" fmla="*/ 2538 w 2899"/>
                  <a:gd name="T95" fmla="*/ 1272 h 1986"/>
                  <a:gd name="T96" fmla="*/ 2586 w 2899"/>
                  <a:gd name="T97" fmla="*/ 1191 h 1986"/>
                  <a:gd name="T98" fmla="*/ 2631 w 2899"/>
                  <a:gd name="T99" fmla="*/ 1105 h 1986"/>
                  <a:gd name="T100" fmla="*/ 2672 w 2899"/>
                  <a:gd name="T101" fmla="*/ 1015 h 1986"/>
                  <a:gd name="T102" fmla="*/ 2709 w 2899"/>
                  <a:gd name="T103" fmla="*/ 923 h 1986"/>
                  <a:gd name="T104" fmla="*/ 2744 w 2899"/>
                  <a:gd name="T105" fmla="*/ 830 h 1986"/>
                  <a:gd name="T106" fmla="*/ 2776 w 2899"/>
                  <a:gd name="T107" fmla="*/ 737 h 1986"/>
                  <a:gd name="T108" fmla="*/ 2804 w 2899"/>
                  <a:gd name="T109" fmla="*/ 640 h 1986"/>
                  <a:gd name="T110" fmla="*/ 2830 w 2899"/>
                  <a:gd name="T111" fmla="*/ 540 h 1986"/>
                  <a:gd name="T112" fmla="*/ 2849 w 2899"/>
                  <a:gd name="T113" fmla="*/ 440 h 1986"/>
                  <a:gd name="T114" fmla="*/ 2867 w 2899"/>
                  <a:gd name="T115" fmla="*/ 337 h 1986"/>
                  <a:gd name="T116" fmla="*/ 2879 w 2899"/>
                  <a:gd name="T117" fmla="*/ 230 h 1986"/>
                  <a:gd name="T118" fmla="*/ 2890 w 2899"/>
                  <a:gd name="T119" fmla="*/ 128 h 1986"/>
                  <a:gd name="T120" fmla="*/ 2899 w 2899"/>
                  <a:gd name="T121" fmla="*/ 21 h 1986"/>
                  <a:gd name="T122" fmla="*/ 2899 w 2899"/>
                  <a:gd name="T123" fmla="*/ 0 h 1986"/>
                  <a:gd name="T124" fmla="*/ 0 w 2899"/>
                  <a:gd name="T125" fmla="*/ 0 h 19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899" h="1986">
                    <a:moveTo>
                      <a:pt x="0" y="0"/>
                    </a:moveTo>
                    <a:lnTo>
                      <a:pt x="2" y="105"/>
                    </a:lnTo>
                    <a:lnTo>
                      <a:pt x="5" y="209"/>
                    </a:lnTo>
                    <a:lnTo>
                      <a:pt x="17" y="316"/>
                    </a:lnTo>
                    <a:lnTo>
                      <a:pt x="35" y="418"/>
                    </a:lnTo>
                    <a:lnTo>
                      <a:pt x="53" y="519"/>
                    </a:lnTo>
                    <a:lnTo>
                      <a:pt x="78" y="618"/>
                    </a:lnTo>
                    <a:lnTo>
                      <a:pt x="104" y="714"/>
                    </a:lnTo>
                    <a:lnTo>
                      <a:pt x="135" y="810"/>
                    </a:lnTo>
                    <a:lnTo>
                      <a:pt x="170" y="905"/>
                    </a:lnTo>
                    <a:lnTo>
                      <a:pt x="207" y="997"/>
                    </a:lnTo>
                    <a:lnTo>
                      <a:pt x="248" y="1085"/>
                    </a:lnTo>
                    <a:lnTo>
                      <a:pt x="292" y="1171"/>
                    </a:lnTo>
                    <a:lnTo>
                      <a:pt x="340" y="1257"/>
                    </a:lnTo>
                    <a:lnTo>
                      <a:pt x="389" y="1334"/>
                    </a:lnTo>
                    <a:lnTo>
                      <a:pt x="441" y="1407"/>
                    </a:lnTo>
                    <a:lnTo>
                      <a:pt x="493" y="1475"/>
                    </a:lnTo>
                    <a:lnTo>
                      <a:pt x="552" y="1543"/>
                    </a:lnTo>
                    <a:lnTo>
                      <a:pt x="604" y="1609"/>
                    </a:lnTo>
                    <a:lnTo>
                      <a:pt x="668" y="1663"/>
                    </a:lnTo>
                    <a:lnTo>
                      <a:pt x="734" y="1721"/>
                    </a:lnTo>
                    <a:lnTo>
                      <a:pt x="795" y="1767"/>
                    </a:lnTo>
                    <a:lnTo>
                      <a:pt x="865" y="1815"/>
                    </a:lnTo>
                    <a:lnTo>
                      <a:pt x="932" y="1855"/>
                    </a:lnTo>
                    <a:lnTo>
                      <a:pt x="1003" y="1890"/>
                    </a:lnTo>
                    <a:lnTo>
                      <a:pt x="1072" y="1917"/>
                    </a:lnTo>
                    <a:lnTo>
                      <a:pt x="1147" y="1942"/>
                    </a:lnTo>
                    <a:lnTo>
                      <a:pt x="1212" y="1960"/>
                    </a:lnTo>
                    <a:lnTo>
                      <a:pt x="1287" y="1974"/>
                    </a:lnTo>
                    <a:lnTo>
                      <a:pt x="1364" y="1985"/>
                    </a:lnTo>
                    <a:lnTo>
                      <a:pt x="1436" y="1986"/>
                    </a:lnTo>
                    <a:lnTo>
                      <a:pt x="1507" y="1986"/>
                    </a:lnTo>
                    <a:lnTo>
                      <a:pt x="1582" y="1977"/>
                    </a:lnTo>
                    <a:lnTo>
                      <a:pt x="1658" y="1965"/>
                    </a:lnTo>
                    <a:lnTo>
                      <a:pt x="1731" y="1945"/>
                    </a:lnTo>
                    <a:lnTo>
                      <a:pt x="1798" y="1923"/>
                    </a:lnTo>
                    <a:lnTo>
                      <a:pt x="1870" y="1893"/>
                    </a:lnTo>
                    <a:lnTo>
                      <a:pt x="1940" y="1861"/>
                    </a:lnTo>
                    <a:lnTo>
                      <a:pt x="2009" y="1824"/>
                    </a:lnTo>
                    <a:lnTo>
                      <a:pt x="2073" y="1777"/>
                    </a:lnTo>
                    <a:lnTo>
                      <a:pt x="2140" y="1729"/>
                    </a:lnTo>
                    <a:lnTo>
                      <a:pt x="2206" y="1676"/>
                    </a:lnTo>
                    <a:lnTo>
                      <a:pt x="2267" y="1621"/>
                    </a:lnTo>
                    <a:lnTo>
                      <a:pt x="2329" y="1558"/>
                    </a:lnTo>
                    <a:lnTo>
                      <a:pt x="2380" y="1488"/>
                    </a:lnTo>
                    <a:lnTo>
                      <a:pt x="2436" y="1422"/>
                    </a:lnTo>
                    <a:lnTo>
                      <a:pt x="2490" y="1350"/>
                    </a:lnTo>
                    <a:lnTo>
                      <a:pt x="2538" y="1272"/>
                    </a:lnTo>
                    <a:lnTo>
                      <a:pt x="2586" y="1191"/>
                    </a:lnTo>
                    <a:lnTo>
                      <a:pt x="2631" y="1105"/>
                    </a:lnTo>
                    <a:lnTo>
                      <a:pt x="2672" y="1015"/>
                    </a:lnTo>
                    <a:lnTo>
                      <a:pt x="2709" y="923"/>
                    </a:lnTo>
                    <a:lnTo>
                      <a:pt x="2744" y="830"/>
                    </a:lnTo>
                    <a:lnTo>
                      <a:pt x="2776" y="737"/>
                    </a:lnTo>
                    <a:lnTo>
                      <a:pt x="2804" y="640"/>
                    </a:lnTo>
                    <a:lnTo>
                      <a:pt x="2830" y="540"/>
                    </a:lnTo>
                    <a:lnTo>
                      <a:pt x="2849" y="440"/>
                    </a:lnTo>
                    <a:lnTo>
                      <a:pt x="2867" y="337"/>
                    </a:lnTo>
                    <a:lnTo>
                      <a:pt x="2879" y="230"/>
                    </a:lnTo>
                    <a:lnTo>
                      <a:pt x="2890" y="128"/>
                    </a:lnTo>
                    <a:lnTo>
                      <a:pt x="2899" y="21"/>
                    </a:lnTo>
                    <a:lnTo>
                      <a:pt x="2899" y="0"/>
                    </a:lnTo>
                    <a:lnTo>
                      <a:pt x="0" y="0"/>
                    </a:lnTo>
                    <a:close/>
                  </a:path>
                </a:pathLst>
              </a:custGeom>
              <a:blipFill dpi="0" rotWithShape="0">
                <a:blip r:embed="rId8"/>
                <a:srcRect/>
                <a:tile tx="0" ty="0" sx="100000" sy="100000" flip="none" algn="tl"/>
              </a:blipFill>
              <a:ln w="1588">
                <a:solidFill>
                  <a:srgbClr val="000000"/>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sp>
            <p:nvSpPr>
              <p:cNvPr id="137" name="Freeform 13" descr="Gouttelettes">
                <a:extLst>
                  <a:ext uri="{FF2B5EF4-FFF2-40B4-BE49-F238E27FC236}">
                    <a16:creationId xmlns:a16="http://schemas.microsoft.com/office/drawing/2014/main" id="{CD39B48B-C4A6-4E3F-8ED3-B3CE956322F9}"/>
                  </a:ext>
                </a:extLst>
              </p:cNvPr>
              <p:cNvSpPr>
                <a:spLocks/>
              </p:cNvSpPr>
              <p:nvPr/>
            </p:nvSpPr>
            <p:spPr bwMode="auto">
              <a:xfrm>
                <a:off x="2387" y="1291"/>
                <a:ext cx="1449" cy="314"/>
              </a:xfrm>
              <a:custGeom>
                <a:avLst/>
                <a:gdLst>
                  <a:gd name="T0" fmla="*/ 2890 w 2899"/>
                  <a:gd name="T1" fmla="*/ 278 h 629"/>
                  <a:gd name="T2" fmla="*/ 2804 w 2899"/>
                  <a:gd name="T3" fmla="*/ 205 h 629"/>
                  <a:gd name="T4" fmla="*/ 2688 w 2899"/>
                  <a:gd name="T5" fmla="*/ 154 h 629"/>
                  <a:gd name="T6" fmla="*/ 2588 w 2899"/>
                  <a:gd name="T7" fmla="*/ 122 h 629"/>
                  <a:gd name="T8" fmla="*/ 2469 w 2899"/>
                  <a:gd name="T9" fmla="*/ 92 h 629"/>
                  <a:gd name="T10" fmla="*/ 2341 w 2899"/>
                  <a:gd name="T11" fmla="*/ 66 h 629"/>
                  <a:gd name="T12" fmla="*/ 2197 w 2899"/>
                  <a:gd name="T13" fmla="*/ 48 h 629"/>
                  <a:gd name="T14" fmla="*/ 2039 w 2899"/>
                  <a:gd name="T15" fmla="*/ 29 h 629"/>
                  <a:gd name="T16" fmla="*/ 1876 w 2899"/>
                  <a:gd name="T17" fmla="*/ 15 h 629"/>
                  <a:gd name="T18" fmla="*/ 1710 w 2899"/>
                  <a:gd name="T19" fmla="*/ 6 h 629"/>
                  <a:gd name="T20" fmla="*/ 1534 w 2899"/>
                  <a:gd name="T21" fmla="*/ 0 h 629"/>
                  <a:gd name="T22" fmla="*/ 1358 w 2899"/>
                  <a:gd name="T23" fmla="*/ 0 h 629"/>
                  <a:gd name="T24" fmla="*/ 1182 w 2899"/>
                  <a:gd name="T25" fmla="*/ 6 h 629"/>
                  <a:gd name="T26" fmla="*/ 1012 w 2899"/>
                  <a:gd name="T27" fmla="*/ 15 h 629"/>
                  <a:gd name="T28" fmla="*/ 850 w 2899"/>
                  <a:gd name="T29" fmla="*/ 29 h 629"/>
                  <a:gd name="T30" fmla="*/ 693 w 2899"/>
                  <a:gd name="T31" fmla="*/ 48 h 629"/>
                  <a:gd name="T32" fmla="*/ 552 w 2899"/>
                  <a:gd name="T33" fmla="*/ 66 h 629"/>
                  <a:gd name="T34" fmla="*/ 416 w 2899"/>
                  <a:gd name="T35" fmla="*/ 92 h 629"/>
                  <a:gd name="T36" fmla="*/ 301 w 2899"/>
                  <a:gd name="T37" fmla="*/ 120 h 629"/>
                  <a:gd name="T38" fmla="*/ 200 w 2899"/>
                  <a:gd name="T39" fmla="*/ 151 h 629"/>
                  <a:gd name="T40" fmla="*/ 119 w 2899"/>
                  <a:gd name="T41" fmla="*/ 185 h 629"/>
                  <a:gd name="T42" fmla="*/ 17 w 2899"/>
                  <a:gd name="T43" fmla="*/ 257 h 629"/>
                  <a:gd name="T44" fmla="*/ 2 w 2899"/>
                  <a:gd name="T45" fmla="*/ 295 h 629"/>
                  <a:gd name="T46" fmla="*/ 0 w 2899"/>
                  <a:gd name="T47" fmla="*/ 331 h 629"/>
                  <a:gd name="T48" fmla="*/ 12 w 2899"/>
                  <a:gd name="T49" fmla="*/ 369 h 629"/>
                  <a:gd name="T50" fmla="*/ 53 w 2899"/>
                  <a:gd name="T51" fmla="*/ 406 h 629"/>
                  <a:gd name="T52" fmla="*/ 116 w 2899"/>
                  <a:gd name="T53" fmla="*/ 439 h 629"/>
                  <a:gd name="T54" fmla="*/ 198 w 2899"/>
                  <a:gd name="T55" fmla="*/ 474 h 629"/>
                  <a:gd name="T56" fmla="*/ 298 w 2899"/>
                  <a:gd name="T57" fmla="*/ 507 h 629"/>
                  <a:gd name="T58" fmla="*/ 415 w 2899"/>
                  <a:gd name="T59" fmla="*/ 534 h 629"/>
                  <a:gd name="T60" fmla="*/ 546 w 2899"/>
                  <a:gd name="T61" fmla="*/ 558 h 629"/>
                  <a:gd name="T62" fmla="*/ 689 w 2899"/>
                  <a:gd name="T63" fmla="*/ 582 h 629"/>
                  <a:gd name="T64" fmla="*/ 844 w 2899"/>
                  <a:gd name="T65" fmla="*/ 600 h 629"/>
                  <a:gd name="T66" fmla="*/ 1009 w 2899"/>
                  <a:gd name="T67" fmla="*/ 612 h 629"/>
                  <a:gd name="T68" fmla="*/ 1176 w 2899"/>
                  <a:gd name="T69" fmla="*/ 621 h 629"/>
                  <a:gd name="T70" fmla="*/ 1350 w 2899"/>
                  <a:gd name="T71" fmla="*/ 629 h 629"/>
                  <a:gd name="T72" fmla="*/ 1529 w 2899"/>
                  <a:gd name="T73" fmla="*/ 629 h 629"/>
                  <a:gd name="T74" fmla="*/ 1705 w 2899"/>
                  <a:gd name="T75" fmla="*/ 621 h 629"/>
                  <a:gd name="T76" fmla="*/ 1870 w 2899"/>
                  <a:gd name="T77" fmla="*/ 612 h 629"/>
                  <a:gd name="T78" fmla="*/ 2037 w 2899"/>
                  <a:gd name="T79" fmla="*/ 600 h 629"/>
                  <a:gd name="T80" fmla="*/ 2192 w 2899"/>
                  <a:gd name="T81" fmla="*/ 582 h 629"/>
                  <a:gd name="T82" fmla="*/ 2338 w 2899"/>
                  <a:gd name="T83" fmla="*/ 558 h 629"/>
                  <a:gd name="T84" fmla="*/ 2466 w 2899"/>
                  <a:gd name="T85" fmla="*/ 538 h 629"/>
                  <a:gd name="T86" fmla="*/ 2586 w 2899"/>
                  <a:gd name="T87" fmla="*/ 507 h 629"/>
                  <a:gd name="T88" fmla="*/ 2685 w 2899"/>
                  <a:gd name="T89" fmla="*/ 474 h 629"/>
                  <a:gd name="T90" fmla="*/ 2767 w 2899"/>
                  <a:gd name="T91" fmla="*/ 444 h 629"/>
                  <a:gd name="T92" fmla="*/ 2830 w 2899"/>
                  <a:gd name="T93" fmla="*/ 406 h 629"/>
                  <a:gd name="T94" fmla="*/ 2873 w 2899"/>
                  <a:gd name="T95" fmla="*/ 372 h 629"/>
                  <a:gd name="T96" fmla="*/ 2896 w 2899"/>
                  <a:gd name="T97" fmla="*/ 331 h 629"/>
                  <a:gd name="T98" fmla="*/ 2899 w 2899"/>
                  <a:gd name="T99" fmla="*/ 311 h 6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899" h="629">
                    <a:moveTo>
                      <a:pt x="2899" y="311"/>
                    </a:moveTo>
                    <a:lnTo>
                      <a:pt x="2890" y="278"/>
                    </a:lnTo>
                    <a:lnTo>
                      <a:pt x="2855" y="241"/>
                    </a:lnTo>
                    <a:lnTo>
                      <a:pt x="2804" y="205"/>
                    </a:lnTo>
                    <a:lnTo>
                      <a:pt x="2734" y="169"/>
                    </a:lnTo>
                    <a:lnTo>
                      <a:pt x="2688" y="154"/>
                    </a:lnTo>
                    <a:lnTo>
                      <a:pt x="2642" y="138"/>
                    </a:lnTo>
                    <a:lnTo>
                      <a:pt x="2588" y="122"/>
                    </a:lnTo>
                    <a:lnTo>
                      <a:pt x="2532" y="107"/>
                    </a:lnTo>
                    <a:lnTo>
                      <a:pt x="2469" y="92"/>
                    </a:lnTo>
                    <a:lnTo>
                      <a:pt x="2406" y="78"/>
                    </a:lnTo>
                    <a:lnTo>
                      <a:pt x="2341" y="66"/>
                    </a:lnTo>
                    <a:lnTo>
                      <a:pt x="2272" y="57"/>
                    </a:lnTo>
                    <a:lnTo>
                      <a:pt x="2197" y="48"/>
                    </a:lnTo>
                    <a:lnTo>
                      <a:pt x="2119" y="38"/>
                    </a:lnTo>
                    <a:lnTo>
                      <a:pt x="2039" y="29"/>
                    </a:lnTo>
                    <a:lnTo>
                      <a:pt x="1958" y="23"/>
                    </a:lnTo>
                    <a:lnTo>
                      <a:pt x="1876" y="15"/>
                    </a:lnTo>
                    <a:lnTo>
                      <a:pt x="1792" y="9"/>
                    </a:lnTo>
                    <a:lnTo>
                      <a:pt x="1710" y="6"/>
                    </a:lnTo>
                    <a:lnTo>
                      <a:pt x="1621" y="3"/>
                    </a:lnTo>
                    <a:lnTo>
                      <a:pt x="1534" y="0"/>
                    </a:lnTo>
                    <a:lnTo>
                      <a:pt x="1445" y="0"/>
                    </a:lnTo>
                    <a:lnTo>
                      <a:pt x="1358" y="0"/>
                    </a:lnTo>
                    <a:lnTo>
                      <a:pt x="1269" y="3"/>
                    </a:lnTo>
                    <a:lnTo>
                      <a:pt x="1182" y="6"/>
                    </a:lnTo>
                    <a:lnTo>
                      <a:pt x="1101" y="9"/>
                    </a:lnTo>
                    <a:lnTo>
                      <a:pt x="1012" y="15"/>
                    </a:lnTo>
                    <a:lnTo>
                      <a:pt x="932" y="23"/>
                    </a:lnTo>
                    <a:lnTo>
                      <a:pt x="850" y="29"/>
                    </a:lnTo>
                    <a:lnTo>
                      <a:pt x="768" y="38"/>
                    </a:lnTo>
                    <a:lnTo>
                      <a:pt x="693" y="48"/>
                    </a:lnTo>
                    <a:lnTo>
                      <a:pt x="618" y="57"/>
                    </a:lnTo>
                    <a:lnTo>
                      <a:pt x="552" y="66"/>
                    </a:lnTo>
                    <a:lnTo>
                      <a:pt x="484" y="78"/>
                    </a:lnTo>
                    <a:lnTo>
                      <a:pt x="416" y="92"/>
                    </a:lnTo>
                    <a:lnTo>
                      <a:pt x="358" y="107"/>
                    </a:lnTo>
                    <a:lnTo>
                      <a:pt x="301" y="120"/>
                    </a:lnTo>
                    <a:lnTo>
                      <a:pt x="248" y="135"/>
                    </a:lnTo>
                    <a:lnTo>
                      <a:pt x="200" y="151"/>
                    </a:lnTo>
                    <a:lnTo>
                      <a:pt x="158" y="169"/>
                    </a:lnTo>
                    <a:lnTo>
                      <a:pt x="119" y="185"/>
                    </a:lnTo>
                    <a:lnTo>
                      <a:pt x="56" y="223"/>
                    </a:lnTo>
                    <a:lnTo>
                      <a:pt x="17" y="257"/>
                    </a:lnTo>
                    <a:lnTo>
                      <a:pt x="3" y="275"/>
                    </a:lnTo>
                    <a:lnTo>
                      <a:pt x="2" y="295"/>
                    </a:lnTo>
                    <a:lnTo>
                      <a:pt x="0" y="311"/>
                    </a:lnTo>
                    <a:lnTo>
                      <a:pt x="0" y="331"/>
                    </a:lnTo>
                    <a:lnTo>
                      <a:pt x="3" y="350"/>
                    </a:lnTo>
                    <a:lnTo>
                      <a:pt x="12" y="369"/>
                    </a:lnTo>
                    <a:lnTo>
                      <a:pt x="32" y="388"/>
                    </a:lnTo>
                    <a:lnTo>
                      <a:pt x="53" y="406"/>
                    </a:lnTo>
                    <a:lnTo>
                      <a:pt x="81" y="421"/>
                    </a:lnTo>
                    <a:lnTo>
                      <a:pt x="116" y="439"/>
                    </a:lnTo>
                    <a:lnTo>
                      <a:pt x="158" y="459"/>
                    </a:lnTo>
                    <a:lnTo>
                      <a:pt x="198" y="474"/>
                    </a:lnTo>
                    <a:lnTo>
                      <a:pt x="245" y="492"/>
                    </a:lnTo>
                    <a:lnTo>
                      <a:pt x="298" y="507"/>
                    </a:lnTo>
                    <a:lnTo>
                      <a:pt x="355" y="519"/>
                    </a:lnTo>
                    <a:lnTo>
                      <a:pt x="415" y="534"/>
                    </a:lnTo>
                    <a:lnTo>
                      <a:pt x="477" y="550"/>
                    </a:lnTo>
                    <a:lnTo>
                      <a:pt x="546" y="558"/>
                    </a:lnTo>
                    <a:lnTo>
                      <a:pt x="613" y="572"/>
                    </a:lnTo>
                    <a:lnTo>
                      <a:pt x="689" y="582"/>
                    </a:lnTo>
                    <a:lnTo>
                      <a:pt x="764" y="591"/>
                    </a:lnTo>
                    <a:lnTo>
                      <a:pt x="844" y="600"/>
                    </a:lnTo>
                    <a:lnTo>
                      <a:pt x="925" y="606"/>
                    </a:lnTo>
                    <a:lnTo>
                      <a:pt x="1009" y="612"/>
                    </a:lnTo>
                    <a:lnTo>
                      <a:pt x="1095" y="620"/>
                    </a:lnTo>
                    <a:lnTo>
                      <a:pt x="1176" y="621"/>
                    </a:lnTo>
                    <a:lnTo>
                      <a:pt x="1262" y="626"/>
                    </a:lnTo>
                    <a:lnTo>
                      <a:pt x="1350" y="629"/>
                    </a:lnTo>
                    <a:lnTo>
                      <a:pt x="1439" y="629"/>
                    </a:lnTo>
                    <a:lnTo>
                      <a:pt x="1529" y="629"/>
                    </a:lnTo>
                    <a:lnTo>
                      <a:pt x="1616" y="626"/>
                    </a:lnTo>
                    <a:lnTo>
                      <a:pt x="1705" y="621"/>
                    </a:lnTo>
                    <a:lnTo>
                      <a:pt x="1785" y="620"/>
                    </a:lnTo>
                    <a:lnTo>
                      <a:pt x="1870" y="612"/>
                    </a:lnTo>
                    <a:lnTo>
                      <a:pt x="1955" y="606"/>
                    </a:lnTo>
                    <a:lnTo>
                      <a:pt x="2037" y="600"/>
                    </a:lnTo>
                    <a:lnTo>
                      <a:pt x="2116" y="591"/>
                    </a:lnTo>
                    <a:lnTo>
                      <a:pt x="2192" y="582"/>
                    </a:lnTo>
                    <a:lnTo>
                      <a:pt x="2266" y="572"/>
                    </a:lnTo>
                    <a:lnTo>
                      <a:pt x="2338" y="558"/>
                    </a:lnTo>
                    <a:lnTo>
                      <a:pt x="2403" y="550"/>
                    </a:lnTo>
                    <a:lnTo>
                      <a:pt x="2466" y="538"/>
                    </a:lnTo>
                    <a:lnTo>
                      <a:pt x="2528" y="520"/>
                    </a:lnTo>
                    <a:lnTo>
                      <a:pt x="2586" y="507"/>
                    </a:lnTo>
                    <a:lnTo>
                      <a:pt x="2636" y="493"/>
                    </a:lnTo>
                    <a:lnTo>
                      <a:pt x="2685" y="474"/>
                    </a:lnTo>
                    <a:lnTo>
                      <a:pt x="2726" y="459"/>
                    </a:lnTo>
                    <a:lnTo>
                      <a:pt x="2767" y="444"/>
                    </a:lnTo>
                    <a:lnTo>
                      <a:pt x="2803" y="424"/>
                    </a:lnTo>
                    <a:lnTo>
                      <a:pt x="2830" y="406"/>
                    </a:lnTo>
                    <a:lnTo>
                      <a:pt x="2855" y="388"/>
                    </a:lnTo>
                    <a:lnTo>
                      <a:pt x="2873" y="372"/>
                    </a:lnTo>
                    <a:lnTo>
                      <a:pt x="2885" y="352"/>
                    </a:lnTo>
                    <a:lnTo>
                      <a:pt x="2896" y="331"/>
                    </a:lnTo>
                    <a:lnTo>
                      <a:pt x="2899" y="311"/>
                    </a:lnTo>
                    <a:lnTo>
                      <a:pt x="2899" y="311"/>
                    </a:lnTo>
                    <a:close/>
                  </a:path>
                </a:pathLst>
              </a:custGeom>
              <a:blipFill dpi="0" rotWithShape="0">
                <a:blip r:embed="rId8"/>
                <a:srcRect/>
                <a:tile tx="0" ty="0" sx="100000" sy="100000" flip="none" algn="tl"/>
              </a:blipFill>
              <a:ln w="1588">
                <a:solidFill>
                  <a:srgbClr val="000000"/>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sp>
            <p:nvSpPr>
              <p:cNvPr id="138" name="Freeform 14">
                <a:extLst>
                  <a:ext uri="{FF2B5EF4-FFF2-40B4-BE49-F238E27FC236}">
                    <a16:creationId xmlns:a16="http://schemas.microsoft.com/office/drawing/2014/main" id="{7C9AC98E-1870-4019-AA62-937B74376F1B}"/>
                  </a:ext>
                </a:extLst>
              </p:cNvPr>
              <p:cNvSpPr>
                <a:spLocks/>
              </p:cNvSpPr>
              <p:nvPr/>
            </p:nvSpPr>
            <p:spPr bwMode="auto">
              <a:xfrm>
                <a:off x="3166" y="875"/>
                <a:ext cx="593" cy="1472"/>
              </a:xfrm>
              <a:custGeom>
                <a:avLst/>
                <a:gdLst>
                  <a:gd name="T0" fmla="*/ 0 w 1186"/>
                  <a:gd name="T1" fmla="*/ 2944 h 2944"/>
                  <a:gd name="T2" fmla="*/ 126 w 1186"/>
                  <a:gd name="T3" fmla="*/ 2862 h 2944"/>
                  <a:gd name="T4" fmla="*/ 263 w 1186"/>
                  <a:gd name="T5" fmla="*/ 2744 h 2944"/>
                  <a:gd name="T6" fmla="*/ 379 w 1186"/>
                  <a:gd name="T7" fmla="*/ 2629 h 2944"/>
                  <a:gd name="T8" fmla="*/ 463 w 1186"/>
                  <a:gd name="T9" fmla="*/ 2533 h 2944"/>
                  <a:gd name="T10" fmla="*/ 582 w 1186"/>
                  <a:gd name="T11" fmla="*/ 2384 h 2944"/>
                  <a:gd name="T12" fmla="*/ 673 w 1186"/>
                  <a:gd name="T13" fmla="*/ 2234 h 2944"/>
                  <a:gd name="T14" fmla="*/ 745 w 1186"/>
                  <a:gd name="T15" fmla="*/ 2079 h 2944"/>
                  <a:gd name="T16" fmla="*/ 812 w 1186"/>
                  <a:gd name="T17" fmla="*/ 1890 h 2944"/>
                  <a:gd name="T18" fmla="*/ 851 w 1186"/>
                  <a:gd name="T19" fmla="*/ 1762 h 2944"/>
                  <a:gd name="T20" fmla="*/ 882 w 1186"/>
                  <a:gd name="T21" fmla="*/ 1593 h 2944"/>
                  <a:gd name="T22" fmla="*/ 905 w 1186"/>
                  <a:gd name="T23" fmla="*/ 1400 h 2944"/>
                  <a:gd name="T24" fmla="*/ 914 w 1186"/>
                  <a:gd name="T25" fmla="*/ 1240 h 2944"/>
                  <a:gd name="T26" fmla="*/ 914 w 1186"/>
                  <a:gd name="T27" fmla="*/ 1036 h 2944"/>
                  <a:gd name="T28" fmla="*/ 897 w 1186"/>
                  <a:gd name="T29" fmla="*/ 810 h 2944"/>
                  <a:gd name="T30" fmla="*/ 867 w 1186"/>
                  <a:gd name="T31" fmla="*/ 558 h 2944"/>
                  <a:gd name="T32" fmla="*/ 825 w 1186"/>
                  <a:gd name="T33" fmla="*/ 321 h 2944"/>
                  <a:gd name="T34" fmla="*/ 777 w 1186"/>
                  <a:gd name="T35" fmla="*/ 30 h 2944"/>
                  <a:gd name="T36" fmla="*/ 976 w 1186"/>
                  <a:gd name="T37" fmla="*/ 0 h 2944"/>
                  <a:gd name="T38" fmla="*/ 1045 w 1186"/>
                  <a:gd name="T39" fmla="*/ 173 h 2944"/>
                  <a:gd name="T40" fmla="*/ 1099 w 1186"/>
                  <a:gd name="T41" fmla="*/ 332 h 2944"/>
                  <a:gd name="T42" fmla="*/ 1156 w 1186"/>
                  <a:gd name="T43" fmla="*/ 550 h 2944"/>
                  <a:gd name="T44" fmla="*/ 1186 w 1186"/>
                  <a:gd name="T45" fmla="*/ 822 h 2944"/>
                  <a:gd name="T46" fmla="*/ 1186 w 1186"/>
                  <a:gd name="T47" fmla="*/ 1042 h 2944"/>
                  <a:gd name="T48" fmla="*/ 1171 w 1186"/>
                  <a:gd name="T49" fmla="*/ 1290 h 2944"/>
                  <a:gd name="T50" fmla="*/ 1124 w 1186"/>
                  <a:gd name="T51" fmla="*/ 1562 h 2944"/>
                  <a:gd name="T52" fmla="*/ 1070 w 1186"/>
                  <a:gd name="T53" fmla="*/ 1772 h 2944"/>
                  <a:gd name="T54" fmla="*/ 983 w 1186"/>
                  <a:gd name="T55" fmla="*/ 1999 h 2944"/>
                  <a:gd name="T56" fmla="*/ 867 w 1186"/>
                  <a:gd name="T57" fmla="*/ 2220 h 2944"/>
                  <a:gd name="T58" fmla="*/ 729 w 1186"/>
                  <a:gd name="T59" fmla="*/ 2414 h 2944"/>
                  <a:gd name="T60" fmla="*/ 600 w 1186"/>
                  <a:gd name="T61" fmla="*/ 2569 h 2944"/>
                  <a:gd name="T62" fmla="*/ 440 w 1186"/>
                  <a:gd name="T63" fmla="*/ 2702 h 2944"/>
                  <a:gd name="T64" fmla="*/ 269 w 1186"/>
                  <a:gd name="T65" fmla="*/ 2834 h 2944"/>
                  <a:gd name="T66" fmla="*/ 115 w 1186"/>
                  <a:gd name="T67" fmla="*/ 2902 h 2944"/>
                  <a:gd name="T68" fmla="*/ 0 w 1186"/>
                  <a:gd name="T69" fmla="*/ 2944 h 29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86" h="2944">
                    <a:moveTo>
                      <a:pt x="0" y="2944"/>
                    </a:moveTo>
                    <a:lnTo>
                      <a:pt x="126" y="2862"/>
                    </a:lnTo>
                    <a:lnTo>
                      <a:pt x="263" y="2744"/>
                    </a:lnTo>
                    <a:lnTo>
                      <a:pt x="379" y="2629"/>
                    </a:lnTo>
                    <a:lnTo>
                      <a:pt x="463" y="2533"/>
                    </a:lnTo>
                    <a:lnTo>
                      <a:pt x="582" y="2384"/>
                    </a:lnTo>
                    <a:lnTo>
                      <a:pt x="673" y="2234"/>
                    </a:lnTo>
                    <a:lnTo>
                      <a:pt x="745" y="2079"/>
                    </a:lnTo>
                    <a:lnTo>
                      <a:pt x="812" y="1890"/>
                    </a:lnTo>
                    <a:lnTo>
                      <a:pt x="851" y="1762"/>
                    </a:lnTo>
                    <a:lnTo>
                      <a:pt x="882" y="1593"/>
                    </a:lnTo>
                    <a:lnTo>
                      <a:pt x="905" y="1400"/>
                    </a:lnTo>
                    <a:lnTo>
                      <a:pt x="914" y="1240"/>
                    </a:lnTo>
                    <a:lnTo>
                      <a:pt x="914" y="1036"/>
                    </a:lnTo>
                    <a:lnTo>
                      <a:pt x="897" y="810"/>
                    </a:lnTo>
                    <a:lnTo>
                      <a:pt x="867" y="558"/>
                    </a:lnTo>
                    <a:lnTo>
                      <a:pt x="825" y="321"/>
                    </a:lnTo>
                    <a:lnTo>
                      <a:pt x="777" y="30"/>
                    </a:lnTo>
                    <a:lnTo>
                      <a:pt x="976" y="0"/>
                    </a:lnTo>
                    <a:lnTo>
                      <a:pt x="1045" y="173"/>
                    </a:lnTo>
                    <a:lnTo>
                      <a:pt x="1099" y="332"/>
                    </a:lnTo>
                    <a:lnTo>
                      <a:pt x="1156" y="550"/>
                    </a:lnTo>
                    <a:lnTo>
                      <a:pt x="1186" y="822"/>
                    </a:lnTo>
                    <a:lnTo>
                      <a:pt x="1186" y="1042"/>
                    </a:lnTo>
                    <a:lnTo>
                      <a:pt x="1171" y="1290"/>
                    </a:lnTo>
                    <a:lnTo>
                      <a:pt x="1124" y="1562"/>
                    </a:lnTo>
                    <a:lnTo>
                      <a:pt x="1070" y="1772"/>
                    </a:lnTo>
                    <a:lnTo>
                      <a:pt x="983" y="1999"/>
                    </a:lnTo>
                    <a:lnTo>
                      <a:pt x="867" y="2220"/>
                    </a:lnTo>
                    <a:lnTo>
                      <a:pt x="729" y="2414"/>
                    </a:lnTo>
                    <a:lnTo>
                      <a:pt x="600" y="2569"/>
                    </a:lnTo>
                    <a:lnTo>
                      <a:pt x="440" y="2702"/>
                    </a:lnTo>
                    <a:lnTo>
                      <a:pt x="269" y="2834"/>
                    </a:lnTo>
                    <a:lnTo>
                      <a:pt x="115" y="2902"/>
                    </a:lnTo>
                    <a:lnTo>
                      <a:pt x="0" y="2944"/>
                    </a:lnTo>
                    <a:close/>
                  </a:path>
                </a:pathLst>
              </a:custGeom>
              <a:solidFill>
                <a:srgbClr val="FFFFFF"/>
              </a:solidFill>
              <a:ln w="1588">
                <a:solidFill>
                  <a:srgbClr val="FFFFFF"/>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grpSp>
        <p:grpSp>
          <p:nvGrpSpPr>
            <p:cNvPr id="19" name="Group 15">
              <a:extLst>
                <a:ext uri="{FF2B5EF4-FFF2-40B4-BE49-F238E27FC236}">
                  <a16:creationId xmlns:a16="http://schemas.microsoft.com/office/drawing/2014/main" id="{D6CF7ED1-BDB1-44BE-8AC5-BBFB2C300D9C}"/>
                </a:ext>
              </a:extLst>
            </p:cNvPr>
            <p:cNvGrpSpPr>
              <a:grpSpLocks/>
            </p:cNvGrpSpPr>
            <p:nvPr/>
          </p:nvGrpSpPr>
          <p:grpSpPr bwMode="auto">
            <a:xfrm>
              <a:off x="4272" y="2400"/>
              <a:ext cx="240" cy="260"/>
              <a:chOff x="2387" y="720"/>
              <a:chExt cx="1452" cy="2852"/>
            </a:xfrm>
          </p:grpSpPr>
          <p:sp>
            <p:nvSpPr>
              <p:cNvPr id="123" name="Freeform 16">
                <a:extLst>
                  <a:ext uri="{FF2B5EF4-FFF2-40B4-BE49-F238E27FC236}">
                    <a16:creationId xmlns:a16="http://schemas.microsoft.com/office/drawing/2014/main" id="{98DDF0C8-3BBF-4FA3-867D-2515ABDF411F}"/>
                  </a:ext>
                </a:extLst>
              </p:cNvPr>
              <p:cNvSpPr>
                <a:spLocks/>
              </p:cNvSpPr>
              <p:nvPr/>
            </p:nvSpPr>
            <p:spPr bwMode="auto">
              <a:xfrm>
                <a:off x="2388" y="720"/>
                <a:ext cx="1451" cy="2852"/>
              </a:xfrm>
              <a:custGeom>
                <a:avLst/>
                <a:gdLst>
                  <a:gd name="T0" fmla="*/ 2732 w 2901"/>
                  <a:gd name="T1" fmla="*/ 421 h 5704"/>
                  <a:gd name="T2" fmla="*/ 2856 w 2901"/>
                  <a:gd name="T3" fmla="*/ 881 h 5704"/>
                  <a:gd name="T4" fmla="*/ 2901 w 2901"/>
                  <a:gd name="T5" fmla="*/ 1377 h 5704"/>
                  <a:gd name="T6" fmla="*/ 2856 w 2901"/>
                  <a:gd name="T7" fmla="*/ 1866 h 5704"/>
                  <a:gd name="T8" fmla="*/ 2732 w 2901"/>
                  <a:gd name="T9" fmla="*/ 2330 h 5704"/>
                  <a:gd name="T10" fmla="*/ 2530 w 2901"/>
                  <a:gd name="T11" fmla="*/ 2741 h 5704"/>
                  <a:gd name="T12" fmla="*/ 2273 w 2901"/>
                  <a:gd name="T13" fmla="*/ 3066 h 5704"/>
                  <a:gd name="T14" fmla="*/ 1929 w 2901"/>
                  <a:gd name="T15" fmla="*/ 3341 h 5704"/>
                  <a:gd name="T16" fmla="*/ 1754 w 2901"/>
                  <a:gd name="T17" fmla="*/ 3559 h 5704"/>
                  <a:gd name="T18" fmla="*/ 1647 w 2901"/>
                  <a:gd name="T19" fmla="*/ 3814 h 5704"/>
                  <a:gd name="T20" fmla="*/ 1622 w 2901"/>
                  <a:gd name="T21" fmla="*/ 4096 h 5704"/>
                  <a:gd name="T22" fmla="*/ 1831 w 2901"/>
                  <a:gd name="T23" fmla="*/ 4793 h 5704"/>
                  <a:gd name="T24" fmla="*/ 2094 w 2901"/>
                  <a:gd name="T25" fmla="*/ 4856 h 5704"/>
                  <a:gd name="T26" fmla="*/ 2308 w 2901"/>
                  <a:gd name="T27" fmla="*/ 4953 h 5704"/>
                  <a:gd name="T28" fmla="*/ 2476 w 2901"/>
                  <a:gd name="T29" fmla="*/ 5094 h 5704"/>
                  <a:gd name="T30" fmla="*/ 2477 w 2901"/>
                  <a:gd name="T31" fmla="*/ 5357 h 5704"/>
                  <a:gd name="T32" fmla="*/ 2276 w 2901"/>
                  <a:gd name="T33" fmla="*/ 5533 h 5704"/>
                  <a:gd name="T34" fmla="*/ 2049 w 2901"/>
                  <a:gd name="T35" fmla="*/ 5625 h 5704"/>
                  <a:gd name="T36" fmla="*/ 1780 w 2901"/>
                  <a:gd name="T37" fmla="*/ 5683 h 5704"/>
                  <a:gd name="T38" fmla="*/ 1484 w 2901"/>
                  <a:gd name="T39" fmla="*/ 5704 h 5704"/>
                  <a:gd name="T40" fmla="*/ 1181 w 2901"/>
                  <a:gd name="T41" fmla="*/ 5691 h 5704"/>
                  <a:gd name="T42" fmla="*/ 908 w 2901"/>
                  <a:gd name="T43" fmla="*/ 5643 h 5704"/>
                  <a:gd name="T44" fmla="*/ 666 w 2901"/>
                  <a:gd name="T45" fmla="*/ 5562 h 5704"/>
                  <a:gd name="T46" fmla="*/ 491 w 2901"/>
                  <a:gd name="T47" fmla="*/ 5455 h 5704"/>
                  <a:gd name="T48" fmla="*/ 365 w 2901"/>
                  <a:gd name="T49" fmla="*/ 5195 h 5704"/>
                  <a:gd name="T50" fmla="*/ 529 w 2901"/>
                  <a:gd name="T51" fmla="*/ 4983 h 5704"/>
                  <a:gd name="T52" fmla="*/ 721 w 2901"/>
                  <a:gd name="T53" fmla="*/ 4880 h 5704"/>
                  <a:gd name="T54" fmla="*/ 972 w 2901"/>
                  <a:gd name="T55" fmla="*/ 4808 h 5704"/>
                  <a:gd name="T56" fmla="*/ 1260 w 2901"/>
                  <a:gd name="T57" fmla="*/ 4768 h 5704"/>
                  <a:gd name="T58" fmla="*/ 1257 w 2901"/>
                  <a:gd name="T59" fmla="*/ 3893 h 5704"/>
                  <a:gd name="T60" fmla="*/ 1172 w 2901"/>
                  <a:gd name="T61" fmla="*/ 3623 h 5704"/>
                  <a:gd name="T62" fmla="*/ 1014 w 2901"/>
                  <a:gd name="T63" fmla="*/ 3396 h 5704"/>
                  <a:gd name="T64" fmla="*/ 691 w 2901"/>
                  <a:gd name="T65" fmla="*/ 3144 h 5704"/>
                  <a:gd name="T66" fmla="*/ 419 w 2901"/>
                  <a:gd name="T67" fmla="*/ 2837 h 5704"/>
                  <a:gd name="T68" fmla="*/ 202 w 2901"/>
                  <a:gd name="T69" fmla="*/ 2448 h 5704"/>
                  <a:gd name="T70" fmla="*/ 58 w 2901"/>
                  <a:gd name="T71" fmla="*/ 1998 h 5704"/>
                  <a:gd name="T72" fmla="*/ 0 w 2901"/>
                  <a:gd name="T73" fmla="*/ 1502 h 5704"/>
                  <a:gd name="T74" fmla="*/ 15 w 2901"/>
                  <a:gd name="T75" fmla="*/ 1013 h 5704"/>
                  <a:gd name="T76" fmla="*/ 121 w 2901"/>
                  <a:gd name="T77" fmla="*/ 541 h 5704"/>
                  <a:gd name="T78" fmla="*/ 303 w 2901"/>
                  <a:gd name="T79" fmla="*/ 116 h 5704"/>
                  <a:gd name="T80" fmla="*/ 497 w 2901"/>
                  <a:gd name="T81" fmla="*/ 51 h 5704"/>
                  <a:gd name="T82" fmla="*/ 703 w 2901"/>
                  <a:gd name="T83" fmla="*/ 23 h 5704"/>
                  <a:gd name="T84" fmla="*/ 969 w 2901"/>
                  <a:gd name="T85" fmla="*/ 6 h 5704"/>
                  <a:gd name="T86" fmla="*/ 1267 w 2901"/>
                  <a:gd name="T87" fmla="*/ 3 h 5704"/>
                  <a:gd name="T88" fmla="*/ 1584 w 2901"/>
                  <a:gd name="T89" fmla="*/ 0 h 5704"/>
                  <a:gd name="T90" fmla="*/ 1884 w 2901"/>
                  <a:gd name="T91" fmla="*/ 6 h 5704"/>
                  <a:gd name="T92" fmla="*/ 2156 w 2901"/>
                  <a:gd name="T93" fmla="*/ 20 h 5704"/>
                  <a:gd name="T94" fmla="*/ 2368 w 2901"/>
                  <a:gd name="T95" fmla="*/ 48 h 5704"/>
                  <a:gd name="T96" fmla="*/ 2554 w 2901"/>
                  <a:gd name="T97" fmla="*/ 93 h 57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901" h="5704">
                    <a:moveTo>
                      <a:pt x="2586" y="110"/>
                    </a:moveTo>
                    <a:lnTo>
                      <a:pt x="2640" y="210"/>
                    </a:lnTo>
                    <a:lnTo>
                      <a:pt x="2686" y="313"/>
                    </a:lnTo>
                    <a:lnTo>
                      <a:pt x="2732" y="421"/>
                    </a:lnTo>
                    <a:lnTo>
                      <a:pt x="2768" y="532"/>
                    </a:lnTo>
                    <a:lnTo>
                      <a:pt x="2802" y="651"/>
                    </a:lnTo>
                    <a:lnTo>
                      <a:pt x="2831" y="764"/>
                    </a:lnTo>
                    <a:lnTo>
                      <a:pt x="2856" y="881"/>
                    </a:lnTo>
                    <a:lnTo>
                      <a:pt x="2876" y="1007"/>
                    </a:lnTo>
                    <a:lnTo>
                      <a:pt x="2888" y="1129"/>
                    </a:lnTo>
                    <a:lnTo>
                      <a:pt x="2897" y="1249"/>
                    </a:lnTo>
                    <a:lnTo>
                      <a:pt x="2901" y="1377"/>
                    </a:lnTo>
                    <a:lnTo>
                      <a:pt x="2897" y="1498"/>
                    </a:lnTo>
                    <a:lnTo>
                      <a:pt x="2888" y="1622"/>
                    </a:lnTo>
                    <a:lnTo>
                      <a:pt x="2876" y="1747"/>
                    </a:lnTo>
                    <a:lnTo>
                      <a:pt x="2856" y="1866"/>
                    </a:lnTo>
                    <a:lnTo>
                      <a:pt x="2834" y="1988"/>
                    </a:lnTo>
                    <a:lnTo>
                      <a:pt x="2802" y="2106"/>
                    </a:lnTo>
                    <a:lnTo>
                      <a:pt x="2768" y="2219"/>
                    </a:lnTo>
                    <a:lnTo>
                      <a:pt x="2732" y="2330"/>
                    </a:lnTo>
                    <a:lnTo>
                      <a:pt x="2686" y="2437"/>
                    </a:lnTo>
                    <a:lnTo>
                      <a:pt x="2640" y="2544"/>
                    </a:lnTo>
                    <a:lnTo>
                      <a:pt x="2590" y="2643"/>
                    </a:lnTo>
                    <a:lnTo>
                      <a:pt x="2530" y="2741"/>
                    </a:lnTo>
                    <a:lnTo>
                      <a:pt x="2470" y="2828"/>
                    </a:lnTo>
                    <a:lnTo>
                      <a:pt x="2407" y="2915"/>
                    </a:lnTo>
                    <a:lnTo>
                      <a:pt x="2341" y="2994"/>
                    </a:lnTo>
                    <a:lnTo>
                      <a:pt x="2273" y="3066"/>
                    </a:lnTo>
                    <a:lnTo>
                      <a:pt x="2196" y="3133"/>
                    </a:lnTo>
                    <a:lnTo>
                      <a:pt x="2062" y="3242"/>
                    </a:lnTo>
                    <a:lnTo>
                      <a:pt x="1980" y="3296"/>
                    </a:lnTo>
                    <a:lnTo>
                      <a:pt x="1929" y="3341"/>
                    </a:lnTo>
                    <a:lnTo>
                      <a:pt x="1874" y="3390"/>
                    </a:lnTo>
                    <a:lnTo>
                      <a:pt x="1831" y="3440"/>
                    </a:lnTo>
                    <a:lnTo>
                      <a:pt x="1786" y="3500"/>
                    </a:lnTo>
                    <a:lnTo>
                      <a:pt x="1754" y="3559"/>
                    </a:lnTo>
                    <a:lnTo>
                      <a:pt x="1718" y="3614"/>
                    </a:lnTo>
                    <a:lnTo>
                      <a:pt x="1691" y="3681"/>
                    </a:lnTo>
                    <a:lnTo>
                      <a:pt x="1665" y="3745"/>
                    </a:lnTo>
                    <a:lnTo>
                      <a:pt x="1647" y="3814"/>
                    </a:lnTo>
                    <a:lnTo>
                      <a:pt x="1631" y="3882"/>
                    </a:lnTo>
                    <a:lnTo>
                      <a:pt x="1622" y="3954"/>
                    </a:lnTo>
                    <a:lnTo>
                      <a:pt x="1619" y="4023"/>
                    </a:lnTo>
                    <a:lnTo>
                      <a:pt x="1622" y="4096"/>
                    </a:lnTo>
                    <a:lnTo>
                      <a:pt x="1622" y="4765"/>
                    </a:lnTo>
                    <a:lnTo>
                      <a:pt x="1691" y="4771"/>
                    </a:lnTo>
                    <a:lnTo>
                      <a:pt x="1759" y="4781"/>
                    </a:lnTo>
                    <a:lnTo>
                      <a:pt x="1831" y="4793"/>
                    </a:lnTo>
                    <a:lnTo>
                      <a:pt x="1900" y="4805"/>
                    </a:lnTo>
                    <a:lnTo>
                      <a:pt x="1968" y="4820"/>
                    </a:lnTo>
                    <a:lnTo>
                      <a:pt x="2035" y="4837"/>
                    </a:lnTo>
                    <a:lnTo>
                      <a:pt x="2094" y="4856"/>
                    </a:lnTo>
                    <a:lnTo>
                      <a:pt x="2156" y="4876"/>
                    </a:lnTo>
                    <a:lnTo>
                      <a:pt x="2210" y="4897"/>
                    </a:lnTo>
                    <a:lnTo>
                      <a:pt x="2259" y="4924"/>
                    </a:lnTo>
                    <a:lnTo>
                      <a:pt x="2308" y="4953"/>
                    </a:lnTo>
                    <a:lnTo>
                      <a:pt x="2348" y="4978"/>
                    </a:lnTo>
                    <a:lnTo>
                      <a:pt x="2384" y="5008"/>
                    </a:lnTo>
                    <a:lnTo>
                      <a:pt x="2423" y="5032"/>
                    </a:lnTo>
                    <a:lnTo>
                      <a:pt x="2476" y="5094"/>
                    </a:lnTo>
                    <a:lnTo>
                      <a:pt x="2507" y="5160"/>
                    </a:lnTo>
                    <a:lnTo>
                      <a:pt x="2520" y="5226"/>
                    </a:lnTo>
                    <a:lnTo>
                      <a:pt x="2510" y="5292"/>
                    </a:lnTo>
                    <a:lnTo>
                      <a:pt x="2477" y="5357"/>
                    </a:lnTo>
                    <a:lnTo>
                      <a:pt x="2428" y="5420"/>
                    </a:lnTo>
                    <a:lnTo>
                      <a:pt x="2362" y="5480"/>
                    </a:lnTo>
                    <a:lnTo>
                      <a:pt x="2320" y="5507"/>
                    </a:lnTo>
                    <a:lnTo>
                      <a:pt x="2276" y="5533"/>
                    </a:lnTo>
                    <a:lnTo>
                      <a:pt x="2223" y="5559"/>
                    </a:lnTo>
                    <a:lnTo>
                      <a:pt x="2169" y="5583"/>
                    </a:lnTo>
                    <a:lnTo>
                      <a:pt x="2114" y="5605"/>
                    </a:lnTo>
                    <a:lnTo>
                      <a:pt x="2049" y="5625"/>
                    </a:lnTo>
                    <a:lnTo>
                      <a:pt x="1987" y="5640"/>
                    </a:lnTo>
                    <a:lnTo>
                      <a:pt x="1920" y="5656"/>
                    </a:lnTo>
                    <a:lnTo>
                      <a:pt x="1849" y="5670"/>
                    </a:lnTo>
                    <a:lnTo>
                      <a:pt x="1780" y="5683"/>
                    </a:lnTo>
                    <a:lnTo>
                      <a:pt x="1709" y="5691"/>
                    </a:lnTo>
                    <a:lnTo>
                      <a:pt x="1637" y="5695"/>
                    </a:lnTo>
                    <a:lnTo>
                      <a:pt x="1562" y="5701"/>
                    </a:lnTo>
                    <a:lnTo>
                      <a:pt x="1484" y="5704"/>
                    </a:lnTo>
                    <a:lnTo>
                      <a:pt x="1407" y="5704"/>
                    </a:lnTo>
                    <a:lnTo>
                      <a:pt x="1332" y="5704"/>
                    </a:lnTo>
                    <a:lnTo>
                      <a:pt x="1257" y="5698"/>
                    </a:lnTo>
                    <a:lnTo>
                      <a:pt x="1181" y="5691"/>
                    </a:lnTo>
                    <a:lnTo>
                      <a:pt x="1114" y="5683"/>
                    </a:lnTo>
                    <a:lnTo>
                      <a:pt x="1041" y="5670"/>
                    </a:lnTo>
                    <a:lnTo>
                      <a:pt x="972" y="5658"/>
                    </a:lnTo>
                    <a:lnTo>
                      <a:pt x="908" y="5643"/>
                    </a:lnTo>
                    <a:lnTo>
                      <a:pt x="842" y="5625"/>
                    </a:lnTo>
                    <a:lnTo>
                      <a:pt x="778" y="5605"/>
                    </a:lnTo>
                    <a:lnTo>
                      <a:pt x="721" y="5583"/>
                    </a:lnTo>
                    <a:lnTo>
                      <a:pt x="666" y="5562"/>
                    </a:lnTo>
                    <a:lnTo>
                      <a:pt x="616" y="5536"/>
                    </a:lnTo>
                    <a:lnTo>
                      <a:pt x="572" y="5510"/>
                    </a:lnTo>
                    <a:lnTo>
                      <a:pt x="529" y="5483"/>
                    </a:lnTo>
                    <a:lnTo>
                      <a:pt x="491" y="5455"/>
                    </a:lnTo>
                    <a:lnTo>
                      <a:pt x="428" y="5393"/>
                    </a:lnTo>
                    <a:lnTo>
                      <a:pt x="387" y="5328"/>
                    </a:lnTo>
                    <a:lnTo>
                      <a:pt x="365" y="5262"/>
                    </a:lnTo>
                    <a:lnTo>
                      <a:pt x="365" y="5195"/>
                    </a:lnTo>
                    <a:lnTo>
                      <a:pt x="387" y="5129"/>
                    </a:lnTo>
                    <a:lnTo>
                      <a:pt x="433" y="5067"/>
                    </a:lnTo>
                    <a:lnTo>
                      <a:pt x="491" y="5011"/>
                    </a:lnTo>
                    <a:lnTo>
                      <a:pt x="529" y="4983"/>
                    </a:lnTo>
                    <a:lnTo>
                      <a:pt x="572" y="4956"/>
                    </a:lnTo>
                    <a:lnTo>
                      <a:pt x="616" y="4929"/>
                    </a:lnTo>
                    <a:lnTo>
                      <a:pt x="669" y="4901"/>
                    </a:lnTo>
                    <a:lnTo>
                      <a:pt x="721" y="4880"/>
                    </a:lnTo>
                    <a:lnTo>
                      <a:pt x="780" y="4858"/>
                    </a:lnTo>
                    <a:lnTo>
                      <a:pt x="842" y="4840"/>
                    </a:lnTo>
                    <a:lnTo>
                      <a:pt x="908" y="4823"/>
                    </a:lnTo>
                    <a:lnTo>
                      <a:pt x="972" y="4808"/>
                    </a:lnTo>
                    <a:lnTo>
                      <a:pt x="1044" y="4793"/>
                    </a:lnTo>
                    <a:lnTo>
                      <a:pt x="1117" y="4783"/>
                    </a:lnTo>
                    <a:lnTo>
                      <a:pt x="1184" y="4774"/>
                    </a:lnTo>
                    <a:lnTo>
                      <a:pt x="1260" y="4768"/>
                    </a:lnTo>
                    <a:lnTo>
                      <a:pt x="1267" y="4102"/>
                    </a:lnTo>
                    <a:lnTo>
                      <a:pt x="1270" y="4034"/>
                    </a:lnTo>
                    <a:lnTo>
                      <a:pt x="1267" y="3962"/>
                    </a:lnTo>
                    <a:lnTo>
                      <a:pt x="1257" y="3893"/>
                    </a:lnTo>
                    <a:lnTo>
                      <a:pt x="1241" y="3820"/>
                    </a:lnTo>
                    <a:lnTo>
                      <a:pt x="1223" y="3756"/>
                    </a:lnTo>
                    <a:lnTo>
                      <a:pt x="1201" y="3690"/>
                    </a:lnTo>
                    <a:lnTo>
                      <a:pt x="1172" y="3623"/>
                    </a:lnTo>
                    <a:lnTo>
                      <a:pt x="1139" y="3566"/>
                    </a:lnTo>
                    <a:lnTo>
                      <a:pt x="1102" y="3506"/>
                    </a:lnTo>
                    <a:lnTo>
                      <a:pt x="1061" y="3449"/>
                    </a:lnTo>
                    <a:lnTo>
                      <a:pt x="1014" y="3396"/>
                    </a:lnTo>
                    <a:lnTo>
                      <a:pt x="963" y="3350"/>
                    </a:lnTo>
                    <a:lnTo>
                      <a:pt x="908" y="3306"/>
                    </a:lnTo>
                    <a:lnTo>
                      <a:pt x="849" y="3263"/>
                    </a:lnTo>
                    <a:lnTo>
                      <a:pt x="691" y="3144"/>
                    </a:lnTo>
                    <a:lnTo>
                      <a:pt x="616" y="3075"/>
                    </a:lnTo>
                    <a:lnTo>
                      <a:pt x="550" y="3001"/>
                    </a:lnTo>
                    <a:lnTo>
                      <a:pt x="485" y="2920"/>
                    </a:lnTo>
                    <a:lnTo>
                      <a:pt x="419" y="2837"/>
                    </a:lnTo>
                    <a:lnTo>
                      <a:pt x="359" y="2750"/>
                    </a:lnTo>
                    <a:lnTo>
                      <a:pt x="299" y="2654"/>
                    </a:lnTo>
                    <a:lnTo>
                      <a:pt x="249" y="2550"/>
                    </a:lnTo>
                    <a:lnTo>
                      <a:pt x="202" y="2448"/>
                    </a:lnTo>
                    <a:lnTo>
                      <a:pt x="157" y="2336"/>
                    </a:lnTo>
                    <a:lnTo>
                      <a:pt x="121" y="2225"/>
                    </a:lnTo>
                    <a:lnTo>
                      <a:pt x="87" y="2112"/>
                    </a:lnTo>
                    <a:lnTo>
                      <a:pt x="58" y="1998"/>
                    </a:lnTo>
                    <a:lnTo>
                      <a:pt x="33" y="1875"/>
                    </a:lnTo>
                    <a:lnTo>
                      <a:pt x="15" y="1753"/>
                    </a:lnTo>
                    <a:lnTo>
                      <a:pt x="3" y="1628"/>
                    </a:lnTo>
                    <a:lnTo>
                      <a:pt x="0" y="1502"/>
                    </a:lnTo>
                    <a:lnTo>
                      <a:pt x="0" y="1385"/>
                    </a:lnTo>
                    <a:lnTo>
                      <a:pt x="0" y="1261"/>
                    </a:lnTo>
                    <a:lnTo>
                      <a:pt x="3" y="1135"/>
                    </a:lnTo>
                    <a:lnTo>
                      <a:pt x="15" y="1013"/>
                    </a:lnTo>
                    <a:lnTo>
                      <a:pt x="33" y="892"/>
                    </a:lnTo>
                    <a:lnTo>
                      <a:pt x="58" y="773"/>
                    </a:lnTo>
                    <a:lnTo>
                      <a:pt x="87" y="657"/>
                    </a:lnTo>
                    <a:lnTo>
                      <a:pt x="121" y="541"/>
                    </a:lnTo>
                    <a:lnTo>
                      <a:pt x="157" y="429"/>
                    </a:lnTo>
                    <a:lnTo>
                      <a:pt x="202" y="320"/>
                    </a:lnTo>
                    <a:lnTo>
                      <a:pt x="249" y="217"/>
                    </a:lnTo>
                    <a:lnTo>
                      <a:pt x="303" y="116"/>
                    </a:lnTo>
                    <a:lnTo>
                      <a:pt x="359" y="81"/>
                    </a:lnTo>
                    <a:lnTo>
                      <a:pt x="419" y="63"/>
                    </a:lnTo>
                    <a:lnTo>
                      <a:pt x="457" y="57"/>
                    </a:lnTo>
                    <a:lnTo>
                      <a:pt x="497" y="51"/>
                    </a:lnTo>
                    <a:lnTo>
                      <a:pt x="544" y="41"/>
                    </a:lnTo>
                    <a:lnTo>
                      <a:pt x="590" y="35"/>
                    </a:lnTo>
                    <a:lnTo>
                      <a:pt x="646" y="29"/>
                    </a:lnTo>
                    <a:lnTo>
                      <a:pt x="703" y="23"/>
                    </a:lnTo>
                    <a:lnTo>
                      <a:pt x="766" y="17"/>
                    </a:lnTo>
                    <a:lnTo>
                      <a:pt x="832" y="14"/>
                    </a:lnTo>
                    <a:lnTo>
                      <a:pt x="897" y="11"/>
                    </a:lnTo>
                    <a:lnTo>
                      <a:pt x="969" y="6"/>
                    </a:lnTo>
                    <a:lnTo>
                      <a:pt x="1041" y="3"/>
                    </a:lnTo>
                    <a:lnTo>
                      <a:pt x="1117" y="3"/>
                    </a:lnTo>
                    <a:lnTo>
                      <a:pt x="1190" y="3"/>
                    </a:lnTo>
                    <a:lnTo>
                      <a:pt x="1267" y="3"/>
                    </a:lnTo>
                    <a:lnTo>
                      <a:pt x="1345" y="0"/>
                    </a:lnTo>
                    <a:lnTo>
                      <a:pt x="1423" y="0"/>
                    </a:lnTo>
                    <a:lnTo>
                      <a:pt x="1505" y="0"/>
                    </a:lnTo>
                    <a:lnTo>
                      <a:pt x="1584" y="0"/>
                    </a:lnTo>
                    <a:lnTo>
                      <a:pt x="1659" y="3"/>
                    </a:lnTo>
                    <a:lnTo>
                      <a:pt x="1741" y="3"/>
                    </a:lnTo>
                    <a:lnTo>
                      <a:pt x="1810" y="3"/>
                    </a:lnTo>
                    <a:lnTo>
                      <a:pt x="1884" y="6"/>
                    </a:lnTo>
                    <a:lnTo>
                      <a:pt x="1953" y="6"/>
                    </a:lnTo>
                    <a:lnTo>
                      <a:pt x="2026" y="11"/>
                    </a:lnTo>
                    <a:lnTo>
                      <a:pt x="2091" y="17"/>
                    </a:lnTo>
                    <a:lnTo>
                      <a:pt x="2156" y="20"/>
                    </a:lnTo>
                    <a:lnTo>
                      <a:pt x="2213" y="29"/>
                    </a:lnTo>
                    <a:lnTo>
                      <a:pt x="2270" y="33"/>
                    </a:lnTo>
                    <a:lnTo>
                      <a:pt x="2324" y="41"/>
                    </a:lnTo>
                    <a:lnTo>
                      <a:pt x="2368" y="48"/>
                    </a:lnTo>
                    <a:lnTo>
                      <a:pt x="2410" y="54"/>
                    </a:lnTo>
                    <a:lnTo>
                      <a:pt x="2450" y="60"/>
                    </a:lnTo>
                    <a:lnTo>
                      <a:pt x="2514" y="78"/>
                    </a:lnTo>
                    <a:lnTo>
                      <a:pt x="2554" y="93"/>
                    </a:lnTo>
                    <a:lnTo>
                      <a:pt x="2586" y="110"/>
                    </a:lnTo>
                    <a:close/>
                  </a:path>
                </a:pathLst>
              </a:custGeom>
              <a:solidFill>
                <a:srgbClr val="00FFFF"/>
              </a:solidFill>
              <a:ln w="1588">
                <a:solidFill>
                  <a:srgbClr val="00FFFF"/>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sp>
            <p:nvSpPr>
              <p:cNvPr id="124" name="Freeform 17">
                <a:extLst>
                  <a:ext uri="{FF2B5EF4-FFF2-40B4-BE49-F238E27FC236}">
                    <a16:creationId xmlns:a16="http://schemas.microsoft.com/office/drawing/2014/main" id="{9DE57FC4-47E1-48F7-9AD2-1852ADCC2877}"/>
                  </a:ext>
                </a:extLst>
              </p:cNvPr>
              <p:cNvSpPr>
                <a:spLocks/>
              </p:cNvSpPr>
              <p:nvPr/>
            </p:nvSpPr>
            <p:spPr bwMode="auto">
              <a:xfrm>
                <a:off x="2541" y="720"/>
                <a:ext cx="1139" cy="124"/>
              </a:xfrm>
              <a:custGeom>
                <a:avLst/>
                <a:gdLst>
                  <a:gd name="T0" fmla="*/ 2278 w 2278"/>
                  <a:gd name="T1" fmla="*/ 113 h 248"/>
                  <a:gd name="T2" fmla="*/ 2251 w 2278"/>
                  <a:gd name="T3" fmla="*/ 93 h 248"/>
                  <a:gd name="T4" fmla="*/ 2211 w 2278"/>
                  <a:gd name="T5" fmla="*/ 78 h 248"/>
                  <a:gd name="T6" fmla="*/ 2144 w 2278"/>
                  <a:gd name="T7" fmla="*/ 60 h 248"/>
                  <a:gd name="T8" fmla="*/ 2063 w 2278"/>
                  <a:gd name="T9" fmla="*/ 48 h 248"/>
                  <a:gd name="T10" fmla="*/ 1967 w 2278"/>
                  <a:gd name="T11" fmla="*/ 33 h 248"/>
                  <a:gd name="T12" fmla="*/ 1851 w 2278"/>
                  <a:gd name="T13" fmla="*/ 20 h 248"/>
                  <a:gd name="T14" fmla="*/ 1722 w 2278"/>
                  <a:gd name="T15" fmla="*/ 11 h 248"/>
                  <a:gd name="T16" fmla="*/ 1582 w 2278"/>
                  <a:gd name="T17" fmla="*/ 6 h 248"/>
                  <a:gd name="T18" fmla="*/ 1436 w 2278"/>
                  <a:gd name="T19" fmla="*/ 3 h 248"/>
                  <a:gd name="T20" fmla="*/ 1278 w 2278"/>
                  <a:gd name="T21" fmla="*/ 0 h 248"/>
                  <a:gd name="T22" fmla="*/ 1120 w 2278"/>
                  <a:gd name="T23" fmla="*/ 0 h 248"/>
                  <a:gd name="T24" fmla="*/ 964 w 2278"/>
                  <a:gd name="T25" fmla="*/ 3 h 248"/>
                  <a:gd name="T26" fmla="*/ 814 w 2278"/>
                  <a:gd name="T27" fmla="*/ 3 h 248"/>
                  <a:gd name="T28" fmla="*/ 666 w 2278"/>
                  <a:gd name="T29" fmla="*/ 6 h 248"/>
                  <a:gd name="T30" fmla="*/ 528 w 2278"/>
                  <a:gd name="T31" fmla="*/ 14 h 248"/>
                  <a:gd name="T32" fmla="*/ 400 w 2278"/>
                  <a:gd name="T33" fmla="*/ 23 h 248"/>
                  <a:gd name="T34" fmla="*/ 287 w 2278"/>
                  <a:gd name="T35" fmla="*/ 35 h 248"/>
                  <a:gd name="T36" fmla="*/ 196 w 2278"/>
                  <a:gd name="T37" fmla="*/ 51 h 248"/>
                  <a:gd name="T38" fmla="*/ 116 w 2278"/>
                  <a:gd name="T39" fmla="*/ 63 h 248"/>
                  <a:gd name="T40" fmla="*/ 56 w 2278"/>
                  <a:gd name="T41" fmla="*/ 81 h 248"/>
                  <a:gd name="T42" fmla="*/ 18 w 2278"/>
                  <a:gd name="T43" fmla="*/ 98 h 248"/>
                  <a:gd name="T44" fmla="*/ 0 w 2278"/>
                  <a:gd name="T45" fmla="*/ 116 h 248"/>
                  <a:gd name="T46" fmla="*/ 3 w 2278"/>
                  <a:gd name="T47" fmla="*/ 132 h 248"/>
                  <a:gd name="T48" fmla="*/ 32 w 2278"/>
                  <a:gd name="T49" fmla="*/ 150 h 248"/>
                  <a:gd name="T50" fmla="*/ 78 w 2278"/>
                  <a:gd name="T51" fmla="*/ 167 h 248"/>
                  <a:gd name="T52" fmla="*/ 143 w 2278"/>
                  <a:gd name="T53" fmla="*/ 185 h 248"/>
                  <a:gd name="T54" fmla="*/ 232 w 2278"/>
                  <a:gd name="T55" fmla="*/ 197 h 248"/>
                  <a:gd name="T56" fmla="*/ 327 w 2278"/>
                  <a:gd name="T57" fmla="*/ 210 h 248"/>
                  <a:gd name="T58" fmla="*/ 447 w 2278"/>
                  <a:gd name="T59" fmla="*/ 223 h 248"/>
                  <a:gd name="T60" fmla="*/ 579 w 2278"/>
                  <a:gd name="T61" fmla="*/ 233 h 248"/>
                  <a:gd name="T62" fmla="*/ 723 w 2278"/>
                  <a:gd name="T63" fmla="*/ 241 h 248"/>
                  <a:gd name="T64" fmla="*/ 869 w 2278"/>
                  <a:gd name="T65" fmla="*/ 245 h 248"/>
                  <a:gd name="T66" fmla="*/ 1023 w 2278"/>
                  <a:gd name="T67" fmla="*/ 248 h 248"/>
                  <a:gd name="T68" fmla="*/ 1184 w 2278"/>
                  <a:gd name="T69" fmla="*/ 248 h 248"/>
                  <a:gd name="T70" fmla="*/ 1341 w 2278"/>
                  <a:gd name="T71" fmla="*/ 245 h 248"/>
                  <a:gd name="T72" fmla="*/ 1490 w 2278"/>
                  <a:gd name="T73" fmla="*/ 241 h 248"/>
                  <a:gd name="T74" fmla="*/ 1635 w 2278"/>
                  <a:gd name="T75" fmla="*/ 235 h 248"/>
                  <a:gd name="T76" fmla="*/ 1771 w 2278"/>
                  <a:gd name="T77" fmla="*/ 229 h 248"/>
                  <a:gd name="T78" fmla="*/ 1898 w 2278"/>
                  <a:gd name="T79" fmla="*/ 217 h 248"/>
                  <a:gd name="T80" fmla="*/ 2008 w 2278"/>
                  <a:gd name="T81" fmla="*/ 204 h 248"/>
                  <a:gd name="T82" fmla="*/ 2098 w 2278"/>
                  <a:gd name="T83" fmla="*/ 191 h 248"/>
                  <a:gd name="T84" fmla="*/ 2171 w 2278"/>
                  <a:gd name="T85" fmla="*/ 173 h 248"/>
                  <a:gd name="T86" fmla="*/ 2226 w 2278"/>
                  <a:gd name="T87" fmla="*/ 158 h 248"/>
                  <a:gd name="T88" fmla="*/ 2265 w 2278"/>
                  <a:gd name="T89" fmla="*/ 138 h 248"/>
                  <a:gd name="T90" fmla="*/ 2278 w 2278"/>
                  <a:gd name="T91" fmla="*/ 122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278" h="248">
                    <a:moveTo>
                      <a:pt x="2278" y="122"/>
                    </a:moveTo>
                    <a:lnTo>
                      <a:pt x="2278" y="113"/>
                    </a:lnTo>
                    <a:lnTo>
                      <a:pt x="2265" y="104"/>
                    </a:lnTo>
                    <a:lnTo>
                      <a:pt x="2251" y="93"/>
                    </a:lnTo>
                    <a:lnTo>
                      <a:pt x="2233" y="84"/>
                    </a:lnTo>
                    <a:lnTo>
                      <a:pt x="2211" y="78"/>
                    </a:lnTo>
                    <a:lnTo>
                      <a:pt x="2179" y="69"/>
                    </a:lnTo>
                    <a:lnTo>
                      <a:pt x="2144" y="60"/>
                    </a:lnTo>
                    <a:lnTo>
                      <a:pt x="2107" y="54"/>
                    </a:lnTo>
                    <a:lnTo>
                      <a:pt x="2063" y="48"/>
                    </a:lnTo>
                    <a:lnTo>
                      <a:pt x="2021" y="41"/>
                    </a:lnTo>
                    <a:lnTo>
                      <a:pt x="1967" y="33"/>
                    </a:lnTo>
                    <a:lnTo>
                      <a:pt x="1910" y="29"/>
                    </a:lnTo>
                    <a:lnTo>
                      <a:pt x="1851" y="20"/>
                    </a:lnTo>
                    <a:lnTo>
                      <a:pt x="1788" y="17"/>
                    </a:lnTo>
                    <a:lnTo>
                      <a:pt x="1722" y="11"/>
                    </a:lnTo>
                    <a:lnTo>
                      <a:pt x="1650" y="6"/>
                    </a:lnTo>
                    <a:lnTo>
                      <a:pt x="1582" y="6"/>
                    </a:lnTo>
                    <a:lnTo>
                      <a:pt x="1505" y="3"/>
                    </a:lnTo>
                    <a:lnTo>
                      <a:pt x="1436" y="3"/>
                    </a:lnTo>
                    <a:lnTo>
                      <a:pt x="1359" y="3"/>
                    </a:lnTo>
                    <a:lnTo>
                      <a:pt x="1278" y="0"/>
                    </a:lnTo>
                    <a:lnTo>
                      <a:pt x="1199" y="0"/>
                    </a:lnTo>
                    <a:lnTo>
                      <a:pt x="1120" y="0"/>
                    </a:lnTo>
                    <a:lnTo>
                      <a:pt x="1042" y="0"/>
                    </a:lnTo>
                    <a:lnTo>
                      <a:pt x="964" y="3"/>
                    </a:lnTo>
                    <a:lnTo>
                      <a:pt x="889" y="3"/>
                    </a:lnTo>
                    <a:lnTo>
                      <a:pt x="814" y="3"/>
                    </a:lnTo>
                    <a:lnTo>
                      <a:pt x="738" y="3"/>
                    </a:lnTo>
                    <a:lnTo>
                      <a:pt x="666" y="6"/>
                    </a:lnTo>
                    <a:lnTo>
                      <a:pt x="596" y="11"/>
                    </a:lnTo>
                    <a:lnTo>
                      <a:pt x="528" y="14"/>
                    </a:lnTo>
                    <a:lnTo>
                      <a:pt x="462" y="17"/>
                    </a:lnTo>
                    <a:lnTo>
                      <a:pt x="400" y="23"/>
                    </a:lnTo>
                    <a:lnTo>
                      <a:pt x="345" y="29"/>
                    </a:lnTo>
                    <a:lnTo>
                      <a:pt x="287" y="35"/>
                    </a:lnTo>
                    <a:lnTo>
                      <a:pt x="241" y="41"/>
                    </a:lnTo>
                    <a:lnTo>
                      <a:pt x="196" y="51"/>
                    </a:lnTo>
                    <a:lnTo>
                      <a:pt x="154" y="57"/>
                    </a:lnTo>
                    <a:lnTo>
                      <a:pt x="116" y="63"/>
                    </a:lnTo>
                    <a:lnTo>
                      <a:pt x="84" y="72"/>
                    </a:lnTo>
                    <a:lnTo>
                      <a:pt x="56" y="81"/>
                    </a:lnTo>
                    <a:lnTo>
                      <a:pt x="33" y="89"/>
                    </a:lnTo>
                    <a:lnTo>
                      <a:pt x="18" y="98"/>
                    </a:lnTo>
                    <a:lnTo>
                      <a:pt x="6" y="105"/>
                    </a:lnTo>
                    <a:lnTo>
                      <a:pt x="0" y="116"/>
                    </a:lnTo>
                    <a:lnTo>
                      <a:pt x="0" y="122"/>
                    </a:lnTo>
                    <a:lnTo>
                      <a:pt x="3" y="132"/>
                    </a:lnTo>
                    <a:lnTo>
                      <a:pt x="14" y="141"/>
                    </a:lnTo>
                    <a:lnTo>
                      <a:pt x="32" y="150"/>
                    </a:lnTo>
                    <a:lnTo>
                      <a:pt x="50" y="161"/>
                    </a:lnTo>
                    <a:lnTo>
                      <a:pt x="78" y="167"/>
                    </a:lnTo>
                    <a:lnTo>
                      <a:pt x="107" y="174"/>
                    </a:lnTo>
                    <a:lnTo>
                      <a:pt x="143" y="185"/>
                    </a:lnTo>
                    <a:lnTo>
                      <a:pt x="185" y="191"/>
                    </a:lnTo>
                    <a:lnTo>
                      <a:pt x="232" y="197"/>
                    </a:lnTo>
                    <a:lnTo>
                      <a:pt x="278" y="204"/>
                    </a:lnTo>
                    <a:lnTo>
                      <a:pt x="327" y="210"/>
                    </a:lnTo>
                    <a:lnTo>
                      <a:pt x="388" y="220"/>
                    </a:lnTo>
                    <a:lnTo>
                      <a:pt x="447" y="223"/>
                    </a:lnTo>
                    <a:lnTo>
                      <a:pt x="513" y="229"/>
                    </a:lnTo>
                    <a:lnTo>
                      <a:pt x="579" y="233"/>
                    </a:lnTo>
                    <a:lnTo>
                      <a:pt x="651" y="239"/>
                    </a:lnTo>
                    <a:lnTo>
                      <a:pt x="723" y="241"/>
                    </a:lnTo>
                    <a:lnTo>
                      <a:pt x="799" y="245"/>
                    </a:lnTo>
                    <a:lnTo>
                      <a:pt x="869" y="245"/>
                    </a:lnTo>
                    <a:lnTo>
                      <a:pt x="947" y="245"/>
                    </a:lnTo>
                    <a:lnTo>
                      <a:pt x="1023" y="248"/>
                    </a:lnTo>
                    <a:lnTo>
                      <a:pt x="1105" y="248"/>
                    </a:lnTo>
                    <a:lnTo>
                      <a:pt x="1184" y="248"/>
                    </a:lnTo>
                    <a:lnTo>
                      <a:pt x="1262" y="248"/>
                    </a:lnTo>
                    <a:lnTo>
                      <a:pt x="1341" y="245"/>
                    </a:lnTo>
                    <a:lnTo>
                      <a:pt x="1417" y="245"/>
                    </a:lnTo>
                    <a:lnTo>
                      <a:pt x="1490" y="241"/>
                    </a:lnTo>
                    <a:lnTo>
                      <a:pt x="1562" y="241"/>
                    </a:lnTo>
                    <a:lnTo>
                      <a:pt x="1635" y="235"/>
                    </a:lnTo>
                    <a:lnTo>
                      <a:pt x="1704" y="233"/>
                    </a:lnTo>
                    <a:lnTo>
                      <a:pt x="1771" y="229"/>
                    </a:lnTo>
                    <a:lnTo>
                      <a:pt x="1836" y="223"/>
                    </a:lnTo>
                    <a:lnTo>
                      <a:pt x="1898" y="217"/>
                    </a:lnTo>
                    <a:lnTo>
                      <a:pt x="1953" y="210"/>
                    </a:lnTo>
                    <a:lnTo>
                      <a:pt x="2008" y="204"/>
                    </a:lnTo>
                    <a:lnTo>
                      <a:pt x="2056" y="197"/>
                    </a:lnTo>
                    <a:lnTo>
                      <a:pt x="2098" y="191"/>
                    </a:lnTo>
                    <a:lnTo>
                      <a:pt x="2135" y="182"/>
                    </a:lnTo>
                    <a:lnTo>
                      <a:pt x="2171" y="173"/>
                    </a:lnTo>
                    <a:lnTo>
                      <a:pt x="2201" y="167"/>
                    </a:lnTo>
                    <a:lnTo>
                      <a:pt x="2226" y="158"/>
                    </a:lnTo>
                    <a:lnTo>
                      <a:pt x="2248" y="147"/>
                    </a:lnTo>
                    <a:lnTo>
                      <a:pt x="2265" y="138"/>
                    </a:lnTo>
                    <a:lnTo>
                      <a:pt x="2274" y="132"/>
                    </a:lnTo>
                    <a:lnTo>
                      <a:pt x="2278" y="122"/>
                    </a:lnTo>
                    <a:lnTo>
                      <a:pt x="2278" y="122"/>
                    </a:lnTo>
                    <a:close/>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125" name="Freeform 18">
                <a:extLst>
                  <a:ext uri="{FF2B5EF4-FFF2-40B4-BE49-F238E27FC236}">
                    <a16:creationId xmlns:a16="http://schemas.microsoft.com/office/drawing/2014/main" id="{71806894-0C23-4D54-8F67-E5E030E862D2}"/>
                  </a:ext>
                </a:extLst>
              </p:cNvPr>
              <p:cNvSpPr>
                <a:spLocks/>
              </p:cNvSpPr>
              <p:nvPr/>
            </p:nvSpPr>
            <p:spPr bwMode="auto">
              <a:xfrm>
                <a:off x="2570" y="3104"/>
                <a:ext cx="1079" cy="468"/>
              </a:xfrm>
              <a:custGeom>
                <a:avLst/>
                <a:gdLst>
                  <a:gd name="T0" fmla="*/ 824 w 2158"/>
                  <a:gd name="T1" fmla="*/ 6 h 936"/>
                  <a:gd name="T2" fmla="*/ 683 w 2158"/>
                  <a:gd name="T3" fmla="*/ 25 h 936"/>
                  <a:gd name="T4" fmla="*/ 546 w 2158"/>
                  <a:gd name="T5" fmla="*/ 55 h 936"/>
                  <a:gd name="T6" fmla="*/ 419 w 2158"/>
                  <a:gd name="T7" fmla="*/ 90 h 936"/>
                  <a:gd name="T8" fmla="*/ 307 w 2158"/>
                  <a:gd name="T9" fmla="*/ 133 h 936"/>
                  <a:gd name="T10" fmla="*/ 210 w 2158"/>
                  <a:gd name="T11" fmla="*/ 188 h 936"/>
                  <a:gd name="T12" fmla="*/ 131 w 2158"/>
                  <a:gd name="T13" fmla="*/ 243 h 936"/>
                  <a:gd name="T14" fmla="*/ 69 w 2158"/>
                  <a:gd name="T15" fmla="*/ 299 h 936"/>
                  <a:gd name="T16" fmla="*/ 25 w 2158"/>
                  <a:gd name="T17" fmla="*/ 361 h 936"/>
                  <a:gd name="T18" fmla="*/ 7 w 2158"/>
                  <a:gd name="T19" fmla="*/ 427 h 936"/>
                  <a:gd name="T20" fmla="*/ 3 w 2158"/>
                  <a:gd name="T21" fmla="*/ 494 h 936"/>
                  <a:gd name="T22" fmla="*/ 25 w 2158"/>
                  <a:gd name="T23" fmla="*/ 560 h 936"/>
                  <a:gd name="T24" fmla="*/ 68 w 2158"/>
                  <a:gd name="T25" fmla="*/ 625 h 936"/>
                  <a:gd name="T26" fmla="*/ 131 w 2158"/>
                  <a:gd name="T27" fmla="*/ 687 h 936"/>
                  <a:gd name="T28" fmla="*/ 210 w 2158"/>
                  <a:gd name="T29" fmla="*/ 742 h 936"/>
                  <a:gd name="T30" fmla="*/ 304 w 2158"/>
                  <a:gd name="T31" fmla="*/ 794 h 936"/>
                  <a:gd name="T32" fmla="*/ 415 w 2158"/>
                  <a:gd name="T33" fmla="*/ 837 h 936"/>
                  <a:gd name="T34" fmla="*/ 543 w 2158"/>
                  <a:gd name="T35" fmla="*/ 875 h 936"/>
                  <a:gd name="T36" fmla="*/ 679 w 2158"/>
                  <a:gd name="T37" fmla="*/ 902 h 936"/>
                  <a:gd name="T38" fmla="*/ 819 w 2158"/>
                  <a:gd name="T39" fmla="*/ 923 h 936"/>
                  <a:gd name="T40" fmla="*/ 971 w 2158"/>
                  <a:gd name="T41" fmla="*/ 936 h 936"/>
                  <a:gd name="T42" fmla="*/ 1122 w 2158"/>
                  <a:gd name="T43" fmla="*/ 936 h 936"/>
                  <a:gd name="T44" fmla="*/ 1276 w 2158"/>
                  <a:gd name="T45" fmla="*/ 927 h 936"/>
                  <a:gd name="T46" fmla="*/ 1418 w 2158"/>
                  <a:gd name="T47" fmla="*/ 915 h 936"/>
                  <a:gd name="T48" fmla="*/ 1556 w 2158"/>
                  <a:gd name="T49" fmla="*/ 888 h 936"/>
                  <a:gd name="T50" fmla="*/ 1688 w 2158"/>
                  <a:gd name="T51" fmla="*/ 857 h 936"/>
                  <a:gd name="T52" fmla="*/ 1809 w 2158"/>
                  <a:gd name="T53" fmla="*/ 815 h 936"/>
                  <a:gd name="T54" fmla="*/ 1914 w 2158"/>
                  <a:gd name="T55" fmla="*/ 765 h 936"/>
                  <a:gd name="T56" fmla="*/ 1998 w 2158"/>
                  <a:gd name="T57" fmla="*/ 712 h 936"/>
                  <a:gd name="T58" fmla="*/ 2067 w 2158"/>
                  <a:gd name="T59" fmla="*/ 652 h 936"/>
                  <a:gd name="T60" fmla="*/ 2117 w 2158"/>
                  <a:gd name="T61" fmla="*/ 589 h 936"/>
                  <a:gd name="T62" fmla="*/ 2149 w 2158"/>
                  <a:gd name="T63" fmla="*/ 524 h 936"/>
                  <a:gd name="T64" fmla="*/ 2158 w 2158"/>
                  <a:gd name="T65" fmla="*/ 458 h 936"/>
                  <a:gd name="T66" fmla="*/ 2145 w 2158"/>
                  <a:gd name="T67" fmla="*/ 392 h 936"/>
                  <a:gd name="T68" fmla="*/ 2112 w 2158"/>
                  <a:gd name="T69" fmla="*/ 326 h 936"/>
                  <a:gd name="T70" fmla="*/ 2061 w 2158"/>
                  <a:gd name="T71" fmla="*/ 264 h 936"/>
                  <a:gd name="T72" fmla="*/ 1985 w 2158"/>
                  <a:gd name="T73" fmla="*/ 210 h 936"/>
                  <a:gd name="T74" fmla="*/ 1899 w 2158"/>
                  <a:gd name="T75" fmla="*/ 156 h 936"/>
                  <a:gd name="T76" fmla="*/ 1792 w 2158"/>
                  <a:gd name="T77" fmla="*/ 108 h 936"/>
                  <a:gd name="T78" fmla="*/ 1672 w 2158"/>
                  <a:gd name="T79" fmla="*/ 69 h 936"/>
                  <a:gd name="T80" fmla="*/ 1537 w 2158"/>
                  <a:gd name="T81" fmla="*/ 37 h 936"/>
                  <a:gd name="T82" fmla="*/ 1397 w 2158"/>
                  <a:gd name="T83" fmla="*/ 13 h 936"/>
                  <a:gd name="T84" fmla="*/ 1263 w 2158"/>
                  <a:gd name="T85" fmla="*/ 0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158" h="936">
                    <a:moveTo>
                      <a:pt x="899" y="0"/>
                    </a:moveTo>
                    <a:lnTo>
                      <a:pt x="824" y="6"/>
                    </a:lnTo>
                    <a:lnTo>
                      <a:pt x="755" y="15"/>
                    </a:lnTo>
                    <a:lnTo>
                      <a:pt x="683" y="25"/>
                    </a:lnTo>
                    <a:lnTo>
                      <a:pt x="615" y="40"/>
                    </a:lnTo>
                    <a:lnTo>
                      <a:pt x="546" y="55"/>
                    </a:lnTo>
                    <a:lnTo>
                      <a:pt x="478" y="72"/>
                    </a:lnTo>
                    <a:lnTo>
                      <a:pt x="419" y="90"/>
                    </a:lnTo>
                    <a:lnTo>
                      <a:pt x="361" y="112"/>
                    </a:lnTo>
                    <a:lnTo>
                      <a:pt x="307" y="133"/>
                    </a:lnTo>
                    <a:lnTo>
                      <a:pt x="255" y="161"/>
                    </a:lnTo>
                    <a:lnTo>
                      <a:pt x="210" y="188"/>
                    </a:lnTo>
                    <a:lnTo>
                      <a:pt x="167" y="215"/>
                    </a:lnTo>
                    <a:lnTo>
                      <a:pt x="131" y="243"/>
                    </a:lnTo>
                    <a:lnTo>
                      <a:pt x="98" y="270"/>
                    </a:lnTo>
                    <a:lnTo>
                      <a:pt x="69" y="299"/>
                    </a:lnTo>
                    <a:lnTo>
                      <a:pt x="43" y="330"/>
                    </a:lnTo>
                    <a:lnTo>
                      <a:pt x="25" y="361"/>
                    </a:lnTo>
                    <a:lnTo>
                      <a:pt x="13" y="395"/>
                    </a:lnTo>
                    <a:lnTo>
                      <a:pt x="7" y="427"/>
                    </a:lnTo>
                    <a:lnTo>
                      <a:pt x="0" y="461"/>
                    </a:lnTo>
                    <a:lnTo>
                      <a:pt x="3" y="494"/>
                    </a:lnTo>
                    <a:lnTo>
                      <a:pt x="13" y="527"/>
                    </a:lnTo>
                    <a:lnTo>
                      <a:pt x="25" y="560"/>
                    </a:lnTo>
                    <a:lnTo>
                      <a:pt x="43" y="592"/>
                    </a:lnTo>
                    <a:lnTo>
                      <a:pt x="68" y="625"/>
                    </a:lnTo>
                    <a:lnTo>
                      <a:pt x="98" y="655"/>
                    </a:lnTo>
                    <a:lnTo>
                      <a:pt x="131" y="687"/>
                    </a:lnTo>
                    <a:lnTo>
                      <a:pt x="167" y="715"/>
                    </a:lnTo>
                    <a:lnTo>
                      <a:pt x="210" y="742"/>
                    </a:lnTo>
                    <a:lnTo>
                      <a:pt x="252" y="768"/>
                    </a:lnTo>
                    <a:lnTo>
                      <a:pt x="304" y="794"/>
                    </a:lnTo>
                    <a:lnTo>
                      <a:pt x="361" y="815"/>
                    </a:lnTo>
                    <a:lnTo>
                      <a:pt x="415" y="837"/>
                    </a:lnTo>
                    <a:lnTo>
                      <a:pt x="478" y="857"/>
                    </a:lnTo>
                    <a:lnTo>
                      <a:pt x="543" y="875"/>
                    </a:lnTo>
                    <a:lnTo>
                      <a:pt x="607" y="890"/>
                    </a:lnTo>
                    <a:lnTo>
                      <a:pt x="679" y="902"/>
                    </a:lnTo>
                    <a:lnTo>
                      <a:pt x="752" y="915"/>
                    </a:lnTo>
                    <a:lnTo>
                      <a:pt x="819" y="923"/>
                    </a:lnTo>
                    <a:lnTo>
                      <a:pt x="895" y="930"/>
                    </a:lnTo>
                    <a:lnTo>
                      <a:pt x="971" y="936"/>
                    </a:lnTo>
                    <a:lnTo>
                      <a:pt x="1046" y="936"/>
                    </a:lnTo>
                    <a:lnTo>
                      <a:pt x="1122" y="936"/>
                    </a:lnTo>
                    <a:lnTo>
                      <a:pt x="1200" y="933"/>
                    </a:lnTo>
                    <a:lnTo>
                      <a:pt x="1276" y="927"/>
                    </a:lnTo>
                    <a:lnTo>
                      <a:pt x="1347" y="923"/>
                    </a:lnTo>
                    <a:lnTo>
                      <a:pt x="1418" y="915"/>
                    </a:lnTo>
                    <a:lnTo>
                      <a:pt x="1488" y="902"/>
                    </a:lnTo>
                    <a:lnTo>
                      <a:pt x="1556" y="888"/>
                    </a:lnTo>
                    <a:lnTo>
                      <a:pt x="1625" y="872"/>
                    </a:lnTo>
                    <a:lnTo>
                      <a:pt x="1688" y="857"/>
                    </a:lnTo>
                    <a:lnTo>
                      <a:pt x="1752" y="837"/>
                    </a:lnTo>
                    <a:lnTo>
                      <a:pt x="1809" y="815"/>
                    </a:lnTo>
                    <a:lnTo>
                      <a:pt x="1861" y="791"/>
                    </a:lnTo>
                    <a:lnTo>
                      <a:pt x="1914" y="765"/>
                    </a:lnTo>
                    <a:lnTo>
                      <a:pt x="1959" y="739"/>
                    </a:lnTo>
                    <a:lnTo>
                      <a:pt x="1998" y="712"/>
                    </a:lnTo>
                    <a:lnTo>
                      <a:pt x="2036" y="682"/>
                    </a:lnTo>
                    <a:lnTo>
                      <a:pt x="2067" y="652"/>
                    </a:lnTo>
                    <a:lnTo>
                      <a:pt x="2096" y="621"/>
                    </a:lnTo>
                    <a:lnTo>
                      <a:pt x="2117" y="589"/>
                    </a:lnTo>
                    <a:lnTo>
                      <a:pt x="2136" y="554"/>
                    </a:lnTo>
                    <a:lnTo>
                      <a:pt x="2149" y="524"/>
                    </a:lnTo>
                    <a:lnTo>
                      <a:pt x="2155" y="493"/>
                    </a:lnTo>
                    <a:lnTo>
                      <a:pt x="2158" y="458"/>
                    </a:lnTo>
                    <a:lnTo>
                      <a:pt x="2155" y="427"/>
                    </a:lnTo>
                    <a:lnTo>
                      <a:pt x="2145" y="392"/>
                    </a:lnTo>
                    <a:lnTo>
                      <a:pt x="2130" y="359"/>
                    </a:lnTo>
                    <a:lnTo>
                      <a:pt x="2112" y="326"/>
                    </a:lnTo>
                    <a:lnTo>
                      <a:pt x="2088" y="296"/>
                    </a:lnTo>
                    <a:lnTo>
                      <a:pt x="2061" y="264"/>
                    </a:lnTo>
                    <a:lnTo>
                      <a:pt x="2024" y="240"/>
                    </a:lnTo>
                    <a:lnTo>
                      <a:pt x="1985" y="210"/>
                    </a:lnTo>
                    <a:lnTo>
                      <a:pt x="1946" y="185"/>
                    </a:lnTo>
                    <a:lnTo>
                      <a:pt x="1899" y="156"/>
                    </a:lnTo>
                    <a:lnTo>
                      <a:pt x="1848" y="129"/>
                    </a:lnTo>
                    <a:lnTo>
                      <a:pt x="1792" y="108"/>
                    </a:lnTo>
                    <a:lnTo>
                      <a:pt x="1732" y="88"/>
                    </a:lnTo>
                    <a:lnTo>
                      <a:pt x="1672" y="69"/>
                    </a:lnTo>
                    <a:lnTo>
                      <a:pt x="1607" y="52"/>
                    </a:lnTo>
                    <a:lnTo>
                      <a:pt x="1537" y="37"/>
                    </a:lnTo>
                    <a:lnTo>
                      <a:pt x="1467" y="25"/>
                    </a:lnTo>
                    <a:lnTo>
                      <a:pt x="1397" y="13"/>
                    </a:lnTo>
                    <a:lnTo>
                      <a:pt x="1326" y="3"/>
                    </a:lnTo>
                    <a:lnTo>
                      <a:pt x="1263" y="0"/>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126" name="Freeform 19">
                <a:extLst>
                  <a:ext uri="{FF2B5EF4-FFF2-40B4-BE49-F238E27FC236}">
                    <a16:creationId xmlns:a16="http://schemas.microsoft.com/office/drawing/2014/main" id="{10AF0099-0553-40B5-9ED3-F1FD94445C71}"/>
                  </a:ext>
                </a:extLst>
              </p:cNvPr>
              <p:cNvSpPr>
                <a:spLocks/>
              </p:cNvSpPr>
              <p:nvPr/>
            </p:nvSpPr>
            <p:spPr bwMode="auto">
              <a:xfrm>
                <a:off x="2388" y="778"/>
                <a:ext cx="637" cy="2513"/>
              </a:xfrm>
              <a:custGeom>
                <a:avLst/>
                <a:gdLst>
                  <a:gd name="T0" fmla="*/ 306 w 1273"/>
                  <a:gd name="T1" fmla="*/ 0 h 5026"/>
                  <a:gd name="T2" fmla="*/ 252 w 1273"/>
                  <a:gd name="T3" fmla="*/ 101 h 5026"/>
                  <a:gd name="T4" fmla="*/ 205 w 1273"/>
                  <a:gd name="T5" fmla="*/ 204 h 5026"/>
                  <a:gd name="T6" fmla="*/ 162 w 1273"/>
                  <a:gd name="T7" fmla="*/ 313 h 5026"/>
                  <a:gd name="T8" fmla="*/ 123 w 1273"/>
                  <a:gd name="T9" fmla="*/ 425 h 5026"/>
                  <a:gd name="T10" fmla="*/ 88 w 1273"/>
                  <a:gd name="T11" fmla="*/ 541 h 5026"/>
                  <a:gd name="T12" fmla="*/ 60 w 1273"/>
                  <a:gd name="T13" fmla="*/ 657 h 5026"/>
                  <a:gd name="T14" fmla="*/ 34 w 1273"/>
                  <a:gd name="T15" fmla="*/ 776 h 5026"/>
                  <a:gd name="T16" fmla="*/ 18 w 1273"/>
                  <a:gd name="T17" fmla="*/ 897 h 5026"/>
                  <a:gd name="T18" fmla="*/ 4 w 1273"/>
                  <a:gd name="T19" fmla="*/ 1019 h 5026"/>
                  <a:gd name="T20" fmla="*/ 1 w 1273"/>
                  <a:gd name="T21" fmla="*/ 1145 h 5026"/>
                  <a:gd name="T22" fmla="*/ 0 w 1273"/>
                  <a:gd name="T23" fmla="*/ 1269 h 5026"/>
                  <a:gd name="T24" fmla="*/ 1 w 1273"/>
                  <a:gd name="T25" fmla="*/ 1386 h 5026"/>
                  <a:gd name="T26" fmla="*/ 4 w 1273"/>
                  <a:gd name="T27" fmla="*/ 1512 h 5026"/>
                  <a:gd name="T28" fmla="*/ 18 w 1273"/>
                  <a:gd name="T29" fmla="*/ 1637 h 5026"/>
                  <a:gd name="T30" fmla="*/ 34 w 1273"/>
                  <a:gd name="T31" fmla="*/ 1759 h 5026"/>
                  <a:gd name="T32" fmla="*/ 58 w 1273"/>
                  <a:gd name="T33" fmla="*/ 1882 h 5026"/>
                  <a:gd name="T34" fmla="*/ 88 w 1273"/>
                  <a:gd name="T35" fmla="*/ 1996 h 5026"/>
                  <a:gd name="T36" fmla="*/ 123 w 1273"/>
                  <a:gd name="T37" fmla="*/ 2109 h 5026"/>
                  <a:gd name="T38" fmla="*/ 162 w 1273"/>
                  <a:gd name="T39" fmla="*/ 2220 h 5026"/>
                  <a:gd name="T40" fmla="*/ 205 w 1273"/>
                  <a:gd name="T41" fmla="*/ 2332 h 5026"/>
                  <a:gd name="T42" fmla="*/ 252 w 1273"/>
                  <a:gd name="T43" fmla="*/ 2434 h 5026"/>
                  <a:gd name="T44" fmla="*/ 306 w 1273"/>
                  <a:gd name="T45" fmla="*/ 2538 h 5026"/>
                  <a:gd name="T46" fmla="*/ 362 w 1273"/>
                  <a:gd name="T47" fmla="*/ 2634 h 5026"/>
                  <a:gd name="T48" fmla="*/ 422 w 1273"/>
                  <a:gd name="T49" fmla="*/ 2721 h 5026"/>
                  <a:gd name="T50" fmla="*/ 485 w 1273"/>
                  <a:gd name="T51" fmla="*/ 2804 h 5026"/>
                  <a:gd name="T52" fmla="*/ 553 w 1273"/>
                  <a:gd name="T53" fmla="*/ 2885 h 5026"/>
                  <a:gd name="T54" fmla="*/ 620 w 1273"/>
                  <a:gd name="T55" fmla="*/ 2959 h 5026"/>
                  <a:gd name="T56" fmla="*/ 694 w 1273"/>
                  <a:gd name="T57" fmla="*/ 3028 h 5026"/>
                  <a:gd name="T58" fmla="*/ 828 w 1273"/>
                  <a:gd name="T59" fmla="*/ 3132 h 5026"/>
                  <a:gd name="T60" fmla="*/ 854 w 1273"/>
                  <a:gd name="T61" fmla="*/ 3147 h 5026"/>
                  <a:gd name="T62" fmla="*/ 911 w 1273"/>
                  <a:gd name="T63" fmla="*/ 3190 h 5026"/>
                  <a:gd name="T64" fmla="*/ 966 w 1273"/>
                  <a:gd name="T65" fmla="*/ 3234 h 5026"/>
                  <a:gd name="T66" fmla="*/ 1016 w 1273"/>
                  <a:gd name="T67" fmla="*/ 3280 h 5026"/>
                  <a:gd name="T68" fmla="*/ 1061 w 1273"/>
                  <a:gd name="T69" fmla="*/ 3333 h 5026"/>
                  <a:gd name="T70" fmla="*/ 1105 w 1273"/>
                  <a:gd name="T71" fmla="*/ 3390 h 5026"/>
                  <a:gd name="T72" fmla="*/ 1145 w 1273"/>
                  <a:gd name="T73" fmla="*/ 3450 h 5026"/>
                  <a:gd name="T74" fmla="*/ 1174 w 1273"/>
                  <a:gd name="T75" fmla="*/ 3507 h 5026"/>
                  <a:gd name="T76" fmla="*/ 1204 w 1273"/>
                  <a:gd name="T77" fmla="*/ 3574 h 5026"/>
                  <a:gd name="T78" fmla="*/ 1226 w 1273"/>
                  <a:gd name="T79" fmla="*/ 3640 h 5026"/>
                  <a:gd name="T80" fmla="*/ 1244 w 1273"/>
                  <a:gd name="T81" fmla="*/ 3704 h 5026"/>
                  <a:gd name="T82" fmla="*/ 1260 w 1273"/>
                  <a:gd name="T83" fmla="*/ 3777 h 5026"/>
                  <a:gd name="T84" fmla="*/ 1270 w 1273"/>
                  <a:gd name="T85" fmla="*/ 3846 h 5026"/>
                  <a:gd name="T86" fmla="*/ 1273 w 1273"/>
                  <a:gd name="T87" fmla="*/ 3918 h 5026"/>
                  <a:gd name="T88" fmla="*/ 1270 w 1273"/>
                  <a:gd name="T89" fmla="*/ 3986 h 5026"/>
                  <a:gd name="T90" fmla="*/ 1270 w 1273"/>
                  <a:gd name="T91" fmla="*/ 4655 h 5026"/>
                  <a:gd name="T92" fmla="*/ 1270 w 1273"/>
                  <a:gd name="T93" fmla="*/ 4682 h 5026"/>
                  <a:gd name="T94" fmla="*/ 1260 w 1273"/>
                  <a:gd name="T95" fmla="*/ 4727 h 5026"/>
                  <a:gd name="T96" fmla="*/ 1244 w 1273"/>
                  <a:gd name="T97" fmla="*/ 4770 h 5026"/>
                  <a:gd name="T98" fmla="*/ 1226 w 1273"/>
                  <a:gd name="T99" fmla="*/ 4814 h 5026"/>
                  <a:gd name="T100" fmla="*/ 1204 w 1273"/>
                  <a:gd name="T101" fmla="*/ 4855 h 5026"/>
                  <a:gd name="T102" fmla="*/ 1175 w 1273"/>
                  <a:gd name="T103" fmla="*/ 4892 h 5026"/>
                  <a:gd name="T104" fmla="*/ 1150 w 1273"/>
                  <a:gd name="T105" fmla="*/ 4922 h 5026"/>
                  <a:gd name="T106" fmla="*/ 1114 w 1273"/>
                  <a:gd name="T107" fmla="*/ 4951 h 5026"/>
                  <a:gd name="T108" fmla="*/ 1072 w 1273"/>
                  <a:gd name="T109" fmla="*/ 4976 h 5026"/>
                  <a:gd name="T110" fmla="*/ 1032 w 1273"/>
                  <a:gd name="T111" fmla="*/ 4996 h 5026"/>
                  <a:gd name="T112" fmla="*/ 992 w 1273"/>
                  <a:gd name="T113" fmla="*/ 5011 h 5026"/>
                  <a:gd name="T114" fmla="*/ 945 w 1273"/>
                  <a:gd name="T115" fmla="*/ 5023 h 5026"/>
                  <a:gd name="T116" fmla="*/ 897 w 1273"/>
                  <a:gd name="T117" fmla="*/ 5026 h 5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73" h="5026">
                    <a:moveTo>
                      <a:pt x="306" y="0"/>
                    </a:moveTo>
                    <a:lnTo>
                      <a:pt x="252" y="101"/>
                    </a:lnTo>
                    <a:lnTo>
                      <a:pt x="205" y="204"/>
                    </a:lnTo>
                    <a:lnTo>
                      <a:pt x="162" y="313"/>
                    </a:lnTo>
                    <a:lnTo>
                      <a:pt x="123" y="425"/>
                    </a:lnTo>
                    <a:lnTo>
                      <a:pt x="88" y="541"/>
                    </a:lnTo>
                    <a:lnTo>
                      <a:pt x="60" y="657"/>
                    </a:lnTo>
                    <a:lnTo>
                      <a:pt x="34" y="776"/>
                    </a:lnTo>
                    <a:lnTo>
                      <a:pt x="18" y="897"/>
                    </a:lnTo>
                    <a:lnTo>
                      <a:pt x="4" y="1019"/>
                    </a:lnTo>
                    <a:lnTo>
                      <a:pt x="1" y="1145"/>
                    </a:lnTo>
                    <a:lnTo>
                      <a:pt x="0" y="1269"/>
                    </a:lnTo>
                    <a:lnTo>
                      <a:pt x="1" y="1386"/>
                    </a:lnTo>
                    <a:lnTo>
                      <a:pt x="4" y="1512"/>
                    </a:lnTo>
                    <a:lnTo>
                      <a:pt x="18" y="1637"/>
                    </a:lnTo>
                    <a:lnTo>
                      <a:pt x="34" y="1759"/>
                    </a:lnTo>
                    <a:lnTo>
                      <a:pt x="58" y="1882"/>
                    </a:lnTo>
                    <a:lnTo>
                      <a:pt x="88" y="1996"/>
                    </a:lnTo>
                    <a:lnTo>
                      <a:pt x="123" y="2109"/>
                    </a:lnTo>
                    <a:lnTo>
                      <a:pt x="162" y="2220"/>
                    </a:lnTo>
                    <a:lnTo>
                      <a:pt x="205" y="2332"/>
                    </a:lnTo>
                    <a:lnTo>
                      <a:pt x="252" y="2434"/>
                    </a:lnTo>
                    <a:lnTo>
                      <a:pt x="306" y="2538"/>
                    </a:lnTo>
                    <a:lnTo>
                      <a:pt x="362" y="2634"/>
                    </a:lnTo>
                    <a:lnTo>
                      <a:pt x="422" y="2721"/>
                    </a:lnTo>
                    <a:lnTo>
                      <a:pt x="485" y="2804"/>
                    </a:lnTo>
                    <a:lnTo>
                      <a:pt x="553" y="2885"/>
                    </a:lnTo>
                    <a:lnTo>
                      <a:pt x="620" y="2959"/>
                    </a:lnTo>
                    <a:lnTo>
                      <a:pt x="694" y="3028"/>
                    </a:lnTo>
                    <a:lnTo>
                      <a:pt x="828" y="3132"/>
                    </a:lnTo>
                    <a:lnTo>
                      <a:pt x="854" y="3147"/>
                    </a:lnTo>
                    <a:lnTo>
                      <a:pt x="911" y="3190"/>
                    </a:lnTo>
                    <a:lnTo>
                      <a:pt x="966" y="3234"/>
                    </a:lnTo>
                    <a:lnTo>
                      <a:pt x="1016" y="3280"/>
                    </a:lnTo>
                    <a:lnTo>
                      <a:pt x="1061" y="3333"/>
                    </a:lnTo>
                    <a:lnTo>
                      <a:pt x="1105" y="3390"/>
                    </a:lnTo>
                    <a:lnTo>
                      <a:pt x="1145" y="3450"/>
                    </a:lnTo>
                    <a:lnTo>
                      <a:pt x="1174" y="3507"/>
                    </a:lnTo>
                    <a:lnTo>
                      <a:pt x="1204" y="3574"/>
                    </a:lnTo>
                    <a:lnTo>
                      <a:pt x="1226" y="3640"/>
                    </a:lnTo>
                    <a:lnTo>
                      <a:pt x="1244" y="3704"/>
                    </a:lnTo>
                    <a:lnTo>
                      <a:pt x="1260" y="3777"/>
                    </a:lnTo>
                    <a:lnTo>
                      <a:pt x="1270" y="3846"/>
                    </a:lnTo>
                    <a:lnTo>
                      <a:pt x="1273" y="3918"/>
                    </a:lnTo>
                    <a:lnTo>
                      <a:pt x="1270" y="3986"/>
                    </a:lnTo>
                    <a:lnTo>
                      <a:pt x="1270" y="4655"/>
                    </a:lnTo>
                    <a:lnTo>
                      <a:pt x="1270" y="4682"/>
                    </a:lnTo>
                    <a:lnTo>
                      <a:pt x="1260" y="4727"/>
                    </a:lnTo>
                    <a:lnTo>
                      <a:pt x="1244" y="4770"/>
                    </a:lnTo>
                    <a:lnTo>
                      <a:pt x="1226" y="4814"/>
                    </a:lnTo>
                    <a:lnTo>
                      <a:pt x="1204" y="4855"/>
                    </a:lnTo>
                    <a:lnTo>
                      <a:pt x="1175" y="4892"/>
                    </a:lnTo>
                    <a:lnTo>
                      <a:pt x="1150" y="4922"/>
                    </a:lnTo>
                    <a:lnTo>
                      <a:pt x="1114" y="4951"/>
                    </a:lnTo>
                    <a:lnTo>
                      <a:pt x="1072" y="4976"/>
                    </a:lnTo>
                    <a:lnTo>
                      <a:pt x="1032" y="4996"/>
                    </a:lnTo>
                    <a:lnTo>
                      <a:pt x="992" y="5011"/>
                    </a:lnTo>
                    <a:lnTo>
                      <a:pt x="945" y="5023"/>
                    </a:lnTo>
                    <a:lnTo>
                      <a:pt x="897" y="5026"/>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127" name="Freeform 20">
                <a:extLst>
                  <a:ext uri="{FF2B5EF4-FFF2-40B4-BE49-F238E27FC236}">
                    <a16:creationId xmlns:a16="http://schemas.microsoft.com/office/drawing/2014/main" id="{FDA57AEC-3E16-4AA9-AAA3-B35C683F1B91}"/>
                  </a:ext>
                </a:extLst>
              </p:cNvPr>
              <p:cNvSpPr>
                <a:spLocks/>
              </p:cNvSpPr>
              <p:nvPr/>
            </p:nvSpPr>
            <p:spPr bwMode="auto">
              <a:xfrm>
                <a:off x="3199" y="775"/>
                <a:ext cx="640" cy="2513"/>
              </a:xfrm>
              <a:custGeom>
                <a:avLst/>
                <a:gdLst>
                  <a:gd name="T0" fmla="*/ 968 w 1279"/>
                  <a:gd name="T1" fmla="*/ 0 h 5026"/>
                  <a:gd name="T2" fmla="*/ 1021 w 1279"/>
                  <a:gd name="T3" fmla="*/ 100 h 5026"/>
                  <a:gd name="T4" fmla="*/ 1067 w 1279"/>
                  <a:gd name="T5" fmla="*/ 203 h 5026"/>
                  <a:gd name="T6" fmla="*/ 1111 w 1279"/>
                  <a:gd name="T7" fmla="*/ 311 h 5026"/>
                  <a:gd name="T8" fmla="*/ 1150 w 1279"/>
                  <a:gd name="T9" fmla="*/ 422 h 5026"/>
                  <a:gd name="T10" fmla="*/ 1185 w 1279"/>
                  <a:gd name="T11" fmla="*/ 541 h 5026"/>
                  <a:gd name="T12" fmla="*/ 1212 w 1279"/>
                  <a:gd name="T13" fmla="*/ 654 h 5026"/>
                  <a:gd name="T14" fmla="*/ 1237 w 1279"/>
                  <a:gd name="T15" fmla="*/ 771 h 5026"/>
                  <a:gd name="T16" fmla="*/ 1255 w 1279"/>
                  <a:gd name="T17" fmla="*/ 897 h 5026"/>
                  <a:gd name="T18" fmla="*/ 1269 w 1279"/>
                  <a:gd name="T19" fmla="*/ 1019 h 5026"/>
                  <a:gd name="T20" fmla="*/ 1279 w 1279"/>
                  <a:gd name="T21" fmla="*/ 1139 h 5026"/>
                  <a:gd name="T22" fmla="*/ 1279 w 1279"/>
                  <a:gd name="T23" fmla="*/ 1267 h 5026"/>
                  <a:gd name="T24" fmla="*/ 1279 w 1279"/>
                  <a:gd name="T25" fmla="*/ 1388 h 5026"/>
                  <a:gd name="T26" fmla="*/ 1269 w 1279"/>
                  <a:gd name="T27" fmla="*/ 1512 h 5026"/>
                  <a:gd name="T28" fmla="*/ 1255 w 1279"/>
                  <a:gd name="T29" fmla="*/ 1637 h 5026"/>
                  <a:gd name="T30" fmla="*/ 1237 w 1279"/>
                  <a:gd name="T31" fmla="*/ 1756 h 5026"/>
                  <a:gd name="T32" fmla="*/ 1212 w 1279"/>
                  <a:gd name="T33" fmla="*/ 1878 h 5026"/>
                  <a:gd name="T34" fmla="*/ 1185 w 1279"/>
                  <a:gd name="T35" fmla="*/ 1996 h 5026"/>
                  <a:gd name="T36" fmla="*/ 1150 w 1279"/>
                  <a:gd name="T37" fmla="*/ 2109 h 5026"/>
                  <a:gd name="T38" fmla="*/ 1111 w 1279"/>
                  <a:gd name="T39" fmla="*/ 2220 h 5026"/>
                  <a:gd name="T40" fmla="*/ 1067 w 1279"/>
                  <a:gd name="T41" fmla="*/ 2327 h 5026"/>
                  <a:gd name="T42" fmla="*/ 1021 w 1279"/>
                  <a:gd name="T43" fmla="*/ 2434 h 5026"/>
                  <a:gd name="T44" fmla="*/ 970 w 1279"/>
                  <a:gd name="T45" fmla="*/ 2533 h 5026"/>
                  <a:gd name="T46" fmla="*/ 910 w 1279"/>
                  <a:gd name="T47" fmla="*/ 2631 h 5026"/>
                  <a:gd name="T48" fmla="*/ 851 w 1279"/>
                  <a:gd name="T49" fmla="*/ 2718 h 5026"/>
                  <a:gd name="T50" fmla="*/ 788 w 1279"/>
                  <a:gd name="T51" fmla="*/ 2805 h 5026"/>
                  <a:gd name="T52" fmla="*/ 720 w 1279"/>
                  <a:gd name="T53" fmla="*/ 2884 h 5026"/>
                  <a:gd name="T54" fmla="*/ 654 w 1279"/>
                  <a:gd name="T55" fmla="*/ 2956 h 5026"/>
                  <a:gd name="T56" fmla="*/ 579 w 1279"/>
                  <a:gd name="T57" fmla="*/ 3023 h 5026"/>
                  <a:gd name="T58" fmla="*/ 446 w 1279"/>
                  <a:gd name="T59" fmla="*/ 3132 h 5026"/>
                  <a:gd name="T60" fmla="*/ 419 w 1279"/>
                  <a:gd name="T61" fmla="*/ 3145 h 5026"/>
                  <a:gd name="T62" fmla="*/ 362 w 1279"/>
                  <a:gd name="T63" fmla="*/ 3186 h 5026"/>
                  <a:gd name="T64" fmla="*/ 307 w 1279"/>
                  <a:gd name="T65" fmla="*/ 3231 h 5026"/>
                  <a:gd name="T66" fmla="*/ 255 w 1279"/>
                  <a:gd name="T67" fmla="*/ 3280 h 5026"/>
                  <a:gd name="T68" fmla="*/ 209 w 1279"/>
                  <a:gd name="T69" fmla="*/ 3330 h 5026"/>
                  <a:gd name="T70" fmla="*/ 168 w 1279"/>
                  <a:gd name="T71" fmla="*/ 3390 h 5026"/>
                  <a:gd name="T72" fmla="*/ 134 w 1279"/>
                  <a:gd name="T73" fmla="*/ 3449 h 5026"/>
                  <a:gd name="T74" fmla="*/ 101 w 1279"/>
                  <a:gd name="T75" fmla="*/ 3504 h 5026"/>
                  <a:gd name="T76" fmla="*/ 69 w 1279"/>
                  <a:gd name="T77" fmla="*/ 3571 h 5026"/>
                  <a:gd name="T78" fmla="*/ 46 w 1279"/>
                  <a:gd name="T79" fmla="*/ 3635 h 5026"/>
                  <a:gd name="T80" fmla="*/ 27 w 1279"/>
                  <a:gd name="T81" fmla="*/ 3704 h 5026"/>
                  <a:gd name="T82" fmla="*/ 12 w 1279"/>
                  <a:gd name="T83" fmla="*/ 3772 h 5026"/>
                  <a:gd name="T84" fmla="*/ 3 w 1279"/>
                  <a:gd name="T85" fmla="*/ 3844 h 5026"/>
                  <a:gd name="T86" fmla="*/ 0 w 1279"/>
                  <a:gd name="T87" fmla="*/ 3913 h 5026"/>
                  <a:gd name="T88" fmla="*/ 3 w 1279"/>
                  <a:gd name="T89" fmla="*/ 3986 h 5026"/>
                  <a:gd name="T90" fmla="*/ 3 w 1279"/>
                  <a:gd name="T91" fmla="*/ 4655 h 5026"/>
                  <a:gd name="T92" fmla="*/ 3 w 1279"/>
                  <a:gd name="T93" fmla="*/ 4680 h 5026"/>
                  <a:gd name="T94" fmla="*/ 12 w 1279"/>
                  <a:gd name="T95" fmla="*/ 4727 h 5026"/>
                  <a:gd name="T96" fmla="*/ 27 w 1279"/>
                  <a:gd name="T97" fmla="*/ 4770 h 5026"/>
                  <a:gd name="T98" fmla="*/ 46 w 1279"/>
                  <a:gd name="T99" fmla="*/ 4811 h 5026"/>
                  <a:gd name="T100" fmla="*/ 69 w 1279"/>
                  <a:gd name="T101" fmla="*/ 4852 h 5026"/>
                  <a:gd name="T102" fmla="*/ 96 w 1279"/>
                  <a:gd name="T103" fmla="*/ 4889 h 5026"/>
                  <a:gd name="T104" fmla="*/ 128 w 1279"/>
                  <a:gd name="T105" fmla="*/ 4919 h 5026"/>
                  <a:gd name="T106" fmla="*/ 158 w 1279"/>
                  <a:gd name="T107" fmla="*/ 4948 h 5026"/>
                  <a:gd name="T108" fmla="*/ 197 w 1279"/>
                  <a:gd name="T109" fmla="*/ 4972 h 5026"/>
                  <a:gd name="T110" fmla="*/ 239 w 1279"/>
                  <a:gd name="T111" fmla="*/ 4994 h 5026"/>
                  <a:gd name="T112" fmla="*/ 284 w 1279"/>
                  <a:gd name="T113" fmla="*/ 5006 h 5026"/>
                  <a:gd name="T114" fmla="*/ 326 w 1279"/>
                  <a:gd name="T115" fmla="*/ 5019 h 5026"/>
                  <a:gd name="T116" fmla="*/ 371 w 1279"/>
                  <a:gd name="T117" fmla="*/ 5026 h 5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79" h="5026">
                    <a:moveTo>
                      <a:pt x="968" y="0"/>
                    </a:moveTo>
                    <a:lnTo>
                      <a:pt x="1021" y="100"/>
                    </a:lnTo>
                    <a:lnTo>
                      <a:pt x="1067" y="203"/>
                    </a:lnTo>
                    <a:lnTo>
                      <a:pt x="1111" y="311"/>
                    </a:lnTo>
                    <a:lnTo>
                      <a:pt x="1150" y="422"/>
                    </a:lnTo>
                    <a:lnTo>
                      <a:pt x="1185" y="541"/>
                    </a:lnTo>
                    <a:lnTo>
                      <a:pt x="1212" y="654"/>
                    </a:lnTo>
                    <a:lnTo>
                      <a:pt x="1237" y="771"/>
                    </a:lnTo>
                    <a:lnTo>
                      <a:pt x="1255" y="897"/>
                    </a:lnTo>
                    <a:lnTo>
                      <a:pt x="1269" y="1019"/>
                    </a:lnTo>
                    <a:lnTo>
                      <a:pt x="1279" y="1139"/>
                    </a:lnTo>
                    <a:lnTo>
                      <a:pt x="1279" y="1267"/>
                    </a:lnTo>
                    <a:lnTo>
                      <a:pt x="1279" y="1388"/>
                    </a:lnTo>
                    <a:lnTo>
                      <a:pt x="1269" y="1512"/>
                    </a:lnTo>
                    <a:lnTo>
                      <a:pt x="1255" y="1637"/>
                    </a:lnTo>
                    <a:lnTo>
                      <a:pt x="1237" y="1756"/>
                    </a:lnTo>
                    <a:lnTo>
                      <a:pt x="1212" y="1878"/>
                    </a:lnTo>
                    <a:lnTo>
                      <a:pt x="1185" y="1996"/>
                    </a:lnTo>
                    <a:lnTo>
                      <a:pt x="1150" y="2109"/>
                    </a:lnTo>
                    <a:lnTo>
                      <a:pt x="1111" y="2220"/>
                    </a:lnTo>
                    <a:lnTo>
                      <a:pt x="1067" y="2327"/>
                    </a:lnTo>
                    <a:lnTo>
                      <a:pt x="1021" y="2434"/>
                    </a:lnTo>
                    <a:lnTo>
                      <a:pt x="970" y="2533"/>
                    </a:lnTo>
                    <a:lnTo>
                      <a:pt x="910" y="2631"/>
                    </a:lnTo>
                    <a:lnTo>
                      <a:pt x="851" y="2718"/>
                    </a:lnTo>
                    <a:lnTo>
                      <a:pt x="788" y="2805"/>
                    </a:lnTo>
                    <a:lnTo>
                      <a:pt x="720" y="2884"/>
                    </a:lnTo>
                    <a:lnTo>
                      <a:pt x="654" y="2956"/>
                    </a:lnTo>
                    <a:lnTo>
                      <a:pt x="579" y="3023"/>
                    </a:lnTo>
                    <a:lnTo>
                      <a:pt x="446" y="3132"/>
                    </a:lnTo>
                    <a:lnTo>
                      <a:pt x="419" y="3145"/>
                    </a:lnTo>
                    <a:lnTo>
                      <a:pt x="362" y="3186"/>
                    </a:lnTo>
                    <a:lnTo>
                      <a:pt x="307" y="3231"/>
                    </a:lnTo>
                    <a:lnTo>
                      <a:pt x="255" y="3280"/>
                    </a:lnTo>
                    <a:lnTo>
                      <a:pt x="209" y="3330"/>
                    </a:lnTo>
                    <a:lnTo>
                      <a:pt x="168" y="3390"/>
                    </a:lnTo>
                    <a:lnTo>
                      <a:pt x="134" y="3449"/>
                    </a:lnTo>
                    <a:lnTo>
                      <a:pt x="101" y="3504"/>
                    </a:lnTo>
                    <a:lnTo>
                      <a:pt x="69" y="3571"/>
                    </a:lnTo>
                    <a:lnTo>
                      <a:pt x="46" y="3635"/>
                    </a:lnTo>
                    <a:lnTo>
                      <a:pt x="27" y="3704"/>
                    </a:lnTo>
                    <a:lnTo>
                      <a:pt x="12" y="3772"/>
                    </a:lnTo>
                    <a:lnTo>
                      <a:pt x="3" y="3844"/>
                    </a:lnTo>
                    <a:lnTo>
                      <a:pt x="0" y="3913"/>
                    </a:lnTo>
                    <a:lnTo>
                      <a:pt x="3" y="3986"/>
                    </a:lnTo>
                    <a:lnTo>
                      <a:pt x="3" y="4655"/>
                    </a:lnTo>
                    <a:lnTo>
                      <a:pt x="3" y="4680"/>
                    </a:lnTo>
                    <a:lnTo>
                      <a:pt x="12" y="4727"/>
                    </a:lnTo>
                    <a:lnTo>
                      <a:pt x="27" y="4770"/>
                    </a:lnTo>
                    <a:lnTo>
                      <a:pt x="46" y="4811"/>
                    </a:lnTo>
                    <a:lnTo>
                      <a:pt x="69" y="4852"/>
                    </a:lnTo>
                    <a:lnTo>
                      <a:pt x="96" y="4889"/>
                    </a:lnTo>
                    <a:lnTo>
                      <a:pt x="128" y="4919"/>
                    </a:lnTo>
                    <a:lnTo>
                      <a:pt x="158" y="4948"/>
                    </a:lnTo>
                    <a:lnTo>
                      <a:pt x="197" y="4972"/>
                    </a:lnTo>
                    <a:lnTo>
                      <a:pt x="239" y="4994"/>
                    </a:lnTo>
                    <a:lnTo>
                      <a:pt x="284" y="5006"/>
                    </a:lnTo>
                    <a:lnTo>
                      <a:pt x="326" y="5019"/>
                    </a:lnTo>
                    <a:lnTo>
                      <a:pt x="371" y="5026"/>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128" name="Freeform 21" descr="Gouttelettes">
                <a:extLst>
                  <a:ext uri="{FF2B5EF4-FFF2-40B4-BE49-F238E27FC236}">
                    <a16:creationId xmlns:a16="http://schemas.microsoft.com/office/drawing/2014/main" id="{761675F8-66F8-4253-8814-D602D0AD6053}"/>
                  </a:ext>
                </a:extLst>
              </p:cNvPr>
              <p:cNvSpPr>
                <a:spLocks/>
              </p:cNvSpPr>
              <p:nvPr/>
            </p:nvSpPr>
            <p:spPr bwMode="auto">
              <a:xfrm>
                <a:off x="2387" y="1445"/>
                <a:ext cx="1449" cy="994"/>
              </a:xfrm>
              <a:custGeom>
                <a:avLst/>
                <a:gdLst>
                  <a:gd name="T0" fmla="*/ 0 w 2899"/>
                  <a:gd name="T1" fmla="*/ 0 h 1986"/>
                  <a:gd name="T2" fmla="*/ 2 w 2899"/>
                  <a:gd name="T3" fmla="*/ 105 h 1986"/>
                  <a:gd name="T4" fmla="*/ 5 w 2899"/>
                  <a:gd name="T5" fmla="*/ 209 h 1986"/>
                  <a:gd name="T6" fmla="*/ 17 w 2899"/>
                  <a:gd name="T7" fmla="*/ 316 h 1986"/>
                  <a:gd name="T8" fmla="*/ 35 w 2899"/>
                  <a:gd name="T9" fmla="*/ 418 h 1986"/>
                  <a:gd name="T10" fmla="*/ 53 w 2899"/>
                  <a:gd name="T11" fmla="*/ 519 h 1986"/>
                  <a:gd name="T12" fmla="*/ 78 w 2899"/>
                  <a:gd name="T13" fmla="*/ 618 h 1986"/>
                  <a:gd name="T14" fmla="*/ 104 w 2899"/>
                  <a:gd name="T15" fmla="*/ 714 h 1986"/>
                  <a:gd name="T16" fmla="*/ 135 w 2899"/>
                  <a:gd name="T17" fmla="*/ 810 h 1986"/>
                  <a:gd name="T18" fmla="*/ 170 w 2899"/>
                  <a:gd name="T19" fmla="*/ 905 h 1986"/>
                  <a:gd name="T20" fmla="*/ 207 w 2899"/>
                  <a:gd name="T21" fmla="*/ 997 h 1986"/>
                  <a:gd name="T22" fmla="*/ 248 w 2899"/>
                  <a:gd name="T23" fmla="*/ 1085 h 1986"/>
                  <a:gd name="T24" fmla="*/ 292 w 2899"/>
                  <a:gd name="T25" fmla="*/ 1171 h 1986"/>
                  <a:gd name="T26" fmla="*/ 340 w 2899"/>
                  <a:gd name="T27" fmla="*/ 1257 h 1986"/>
                  <a:gd name="T28" fmla="*/ 389 w 2899"/>
                  <a:gd name="T29" fmla="*/ 1334 h 1986"/>
                  <a:gd name="T30" fmla="*/ 441 w 2899"/>
                  <a:gd name="T31" fmla="*/ 1407 h 1986"/>
                  <a:gd name="T32" fmla="*/ 493 w 2899"/>
                  <a:gd name="T33" fmla="*/ 1475 h 1986"/>
                  <a:gd name="T34" fmla="*/ 552 w 2899"/>
                  <a:gd name="T35" fmla="*/ 1543 h 1986"/>
                  <a:gd name="T36" fmla="*/ 604 w 2899"/>
                  <a:gd name="T37" fmla="*/ 1609 h 1986"/>
                  <a:gd name="T38" fmla="*/ 668 w 2899"/>
                  <a:gd name="T39" fmla="*/ 1663 h 1986"/>
                  <a:gd name="T40" fmla="*/ 734 w 2899"/>
                  <a:gd name="T41" fmla="*/ 1721 h 1986"/>
                  <a:gd name="T42" fmla="*/ 795 w 2899"/>
                  <a:gd name="T43" fmla="*/ 1767 h 1986"/>
                  <a:gd name="T44" fmla="*/ 865 w 2899"/>
                  <a:gd name="T45" fmla="*/ 1815 h 1986"/>
                  <a:gd name="T46" fmla="*/ 932 w 2899"/>
                  <a:gd name="T47" fmla="*/ 1855 h 1986"/>
                  <a:gd name="T48" fmla="*/ 1003 w 2899"/>
                  <a:gd name="T49" fmla="*/ 1890 h 1986"/>
                  <a:gd name="T50" fmla="*/ 1072 w 2899"/>
                  <a:gd name="T51" fmla="*/ 1917 h 1986"/>
                  <a:gd name="T52" fmla="*/ 1147 w 2899"/>
                  <a:gd name="T53" fmla="*/ 1942 h 1986"/>
                  <a:gd name="T54" fmla="*/ 1212 w 2899"/>
                  <a:gd name="T55" fmla="*/ 1960 h 1986"/>
                  <a:gd name="T56" fmla="*/ 1287 w 2899"/>
                  <a:gd name="T57" fmla="*/ 1974 h 1986"/>
                  <a:gd name="T58" fmla="*/ 1364 w 2899"/>
                  <a:gd name="T59" fmla="*/ 1985 h 1986"/>
                  <a:gd name="T60" fmla="*/ 1436 w 2899"/>
                  <a:gd name="T61" fmla="*/ 1986 h 1986"/>
                  <a:gd name="T62" fmla="*/ 1507 w 2899"/>
                  <a:gd name="T63" fmla="*/ 1986 h 1986"/>
                  <a:gd name="T64" fmla="*/ 1582 w 2899"/>
                  <a:gd name="T65" fmla="*/ 1977 h 1986"/>
                  <a:gd name="T66" fmla="*/ 1658 w 2899"/>
                  <a:gd name="T67" fmla="*/ 1965 h 1986"/>
                  <a:gd name="T68" fmla="*/ 1731 w 2899"/>
                  <a:gd name="T69" fmla="*/ 1945 h 1986"/>
                  <a:gd name="T70" fmla="*/ 1798 w 2899"/>
                  <a:gd name="T71" fmla="*/ 1923 h 1986"/>
                  <a:gd name="T72" fmla="*/ 1870 w 2899"/>
                  <a:gd name="T73" fmla="*/ 1893 h 1986"/>
                  <a:gd name="T74" fmla="*/ 1940 w 2899"/>
                  <a:gd name="T75" fmla="*/ 1861 h 1986"/>
                  <a:gd name="T76" fmla="*/ 2009 w 2899"/>
                  <a:gd name="T77" fmla="*/ 1824 h 1986"/>
                  <a:gd name="T78" fmla="*/ 2073 w 2899"/>
                  <a:gd name="T79" fmla="*/ 1777 h 1986"/>
                  <a:gd name="T80" fmla="*/ 2140 w 2899"/>
                  <a:gd name="T81" fmla="*/ 1729 h 1986"/>
                  <a:gd name="T82" fmla="*/ 2206 w 2899"/>
                  <a:gd name="T83" fmla="*/ 1676 h 1986"/>
                  <a:gd name="T84" fmla="*/ 2267 w 2899"/>
                  <a:gd name="T85" fmla="*/ 1621 h 1986"/>
                  <a:gd name="T86" fmla="*/ 2329 w 2899"/>
                  <a:gd name="T87" fmla="*/ 1558 h 1986"/>
                  <a:gd name="T88" fmla="*/ 2380 w 2899"/>
                  <a:gd name="T89" fmla="*/ 1488 h 1986"/>
                  <a:gd name="T90" fmla="*/ 2436 w 2899"/>
                  <a:gd name="T91" fmla="*/ 1422 h 1986"/>
                  <a:gd name="T92" fmla="*/ 2490 w 2899"/>
                  <a:gd name="T93" fmla="*/ 1350 h 1986"/>
                  <a:gd name="T94" fmla="*/ 2538 w 2899"/>
                  <a:gd name="T95" fmla="*/ 1272 h 1986"/>
                  <a:gd name="T96" fmla="*/ 2586 w 2899"/>
                  <a:gd name="T97" fmla="*/ 1191 h 1986"/>
                  <a:gd name="T98" fmla="*/ 2631 w 2899"/>
                  <a:gd name="T99" fmla="*/ 1105 h 1986"/>
                  <a:gd name="T100" fmla="*/ 2672 w 2899"/>
                  <a:gd name="T101" fmla="*/ 1015 h 1986"/>
                  <a:gd name="T102" fmla="*/ 2709 w 2899"/>
                  <a:gd name="T103" fmla="*/ 923 h 1986"/>
                  <a:gd name="T104" fmla="*/ 2744 w 2899"/>
                  <a:gd name="T105" fmla="*/ 830 h 1986"/>
                  <a:gd name="T106" fmla="*/ 2776 w 2899"/>
                  <a:gd name="T107" fmla="*/ 737 h 1986"/>
                  <a:gd name="T108" fmla="*/ 2804 w 2899"/>
                  <a:gd name="T109" fmla="*/ 640 h 1986"/>
                  <a:gd name="T110" fmla="*/ 2830 w 2899"/>
                  <a:gd name="T111" fmla="*/ 540 h 1986"/>
                  <a:gd name="T112" fmla="*/ 2849 w 2899"/>
                  <a:gd name="T113" fmla="*/ 440 h 1986"/>
                  <a:gd name="T114" fmla="*/ 2867 w 2899"/>
                  <a:gd name="T115" fmla="*/ 337 h 1986"/>
                  <a:gd name="T116" fmla="*/ 2879 w 2899"/>
                  <a:gd name="T117" fmla="*/ 230 h 1986"/>
                  <a:gd name="T118" fmla="*/ 2890 w 2899"/>
                  <a:gd name="T119" fmla="*/ 128 h 1986"/>
                  <a:gd name="T120" fmla="*/ 2899 w 2899"/>
                  <a:gd name="T121" fmla="*/ 21 h 1986"/>
                  <a:gd name="T122" fmla="*/ 2899 w 2899"/>
                  <a:gd name="T123" fmla="*/ 0 h 1986"/>
                  <a:gd name="T124" fmla="*/ 0 w 2899"/>
                  <a:gd name="T125" fmla="*/ 0 h 19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899" h="1986">
                    <a:moveTo>
                      <a:pt x="0" y="0"/>
                    </a:moveTo>
                    <a:lnTo>
                      <a:pt x="2" y="105"/>
                    </a:lnTo>
                    <a:lnTo>
                      <a:pt x="5" y="209"/>
                    </a:lnTo>
                    <a:lnTo>
                      <a:pt x="17" y="316"/>
                    </a:lnTo>
                    <a:lnTo>
                      <a:pt x="35" y="418"/>
                    </a:lnTo>
                    <a:lnTo>
                      <a:pt x="53" y="519"/>
                    </a:lnTo>
                    <a:lnTo>
                      <a:pt x="78" y="618"/>
                    </a:lnTo>
                    <a:lnTo>
                      <a:pt x="104" y="714"/>
                    </a:lnTo>
                    <a:lnTo>
                      <a:pt x="135" y="810"/>
                    </a:lnTo>
                    <a:lnTo>
                      <a:pt x="170" y="905"/>
                    </a:lnTo>
                    <a:lnTo>
                      <a:pt x="207" y="997"/>
                    </a:lnTo>
                    <a:lnTo>
                      <a:pt x="248" y="1085"/>
                    </a:lnTo>
                    <a:lnTo>
                      <a:pt x="292" y="1171"/>
                    </a:lnTo>
                    <a:lnTo>
                      <a:pt x="340" y="1257"/>
                    </a:lnTo>
                    <a:lnTo>
                      <a:pt x="389" y="1334"/>
                    </a:lnTo>
                    <a:lnTo>
                      <a:pt x="441" y="1407"/>
                    </a:lnTo>
                    <a:lnTo>
                      <a:pt x="493" y="1475"/>
                    </a:lnTo>
                    <a:lnTo>
                      <a:pt x="552" y="1543"/>
                    </a:lnTo>
                    <a:lnTo>
                      <a:pt x="604" y="1609"/>
                    </a:lnTo>
                    <a:lnTo>
                      <a:pt x="668" y="1663"/>
                    </a:lnTo>
                    <a:lnTo>
                      <a:pt x="734" y="1721"/>
                    </a:lnTo>
                    <a:lnTo>
                      <a:pt x="795" y="1767"/>
                    </a:lnTo>
                    <a:lnTo>
                      <a:pt x="865" y="1815"/>
                    </a:lnTo>
                    <a:lnTo>
                      <a:pt x="932" y="1855"/>
                    </a:lnTo>
                    <a:lnTo>
                      <a:pt x="1003" y="1890"/>
                    </a:lnTo>
                    <a:lnTo>
                      <a:pt x="1072" y="1917"/>
                    </a:lnTo>
                    <a:lnTo>
                      <a:pt x="1147" y="1942"/>
                    </a:lnTo>
                    <a:lnTo>
                      <a:pt x="1212" y="1960"/>
                    </a:lnTo>
                    <a:lnTo>
                      <a:pt x="1287" y="1974"/>
                    </a:lnTo>
                    <a:lnTo>
                      <a:pt x="1364" y="1985"/>
                    </a:lnTo>
                    <a:lnTo>
                      <a:pt x="1436" y="1986"/>
                    </a:lnTo>
                    <a:lnTo>
                      <a:pt x="1507" y="1986"/>
                    </a:lnTo>
                    <a:lnTo>
                      <a:pt x="1582" y="1977"/>
                    </a:lnTo>
                    <a:lnTo>
                      <a:pt x="1658" y="1965"/>
                    </a:lnTo>
                    <a:lnTo>
                      <a:pt x="1731" y="1945"/>
                    </a:lnTo>
                    <a:lnTo>
                      <a:pt x="1798" y="1923"/>
                    </a:lnTo>
                    <a:lnTo>
                      <a:pt x="1870" y="1893"/>
                    </a:lnTo>
                    <a:lnTo>
                      <a:pt x="1940" y="1861"/>
                    </a:lnTo>
                    <a:lnTo>
                      <a:pt x="2009" y="1824"/>
                    </a:lnTo>
                    <a:lnTo>
                      <a:pt x="2073" y="1777"/>
                    </a:lnTo>
                    <a:lnTo>
                      <a:pt x="2140" y="1729"/>
                    </a:lnTo>
                    <a:lnTo>
                      <a:pt x="2206" y="1676"/>
                    </a:lnTo>
                    <a:lnTo>
                      <a:pt x="2267" y="1621"/>
                    </a:lnTo>
                    <a:lnTo>
                      <a:pt x="2329" y="1558"/>
                    </a:lnTo>
                    <a:lnTo>
                      <a:pt x="2380" y="1488"/>
                    </a:lnTo>
                    <a:lnTo>
                      <a:pt x="2436" y="1422"/>
                    </a:lnTo>
                    <a:lnTo>
                      <a:pt x="2490" y="1350"/>
                    </a:lnTo>
                    <a:lnTo>
                      <a:pt x="2538" y="1272"/>
                    </a:lnTo>
                    <a:lnTo>
                      <a:pt x="2586" y="1191"/>
                    </a:lnTo>
                    <a:lnTo>
                      <a:pt x="2631" y="1105"/>
                    </a:lnTo>
                    <a:lnTo>
                      <a:pt x="2672" y="1015"/>
                    </a:lnTo>
                    <a:lnTo>
                      <a:pt x="2709" y="923"/>
                    </a:lnTo>
                    <a:lnTo>
                      <a:pt x="2744" y="830"/>
                    </a:lnTo>
                    <a:lnTo>
                      <a:pt x="2776" y="737"/>
                    </a:lnTo>
                    <a:lnTo>
                      <a:pt x="2804" y="640"/>
                    </a:lnTo>
                    <a:lnTo>
                      <a:pt x="2830" y="540"/>
                    </a:lnTo>
                    <a:lnTo>
                      <a:pt x="2849" y="440"/>
                    </a:lnTo>
                    <a:lnTo>
                      <a:pt x="2867" y="337"/>
                    </a:lnTo>
                    <a:lnTo>
                      <a:pt x="2879" y="230"/>
                    </a:lnTo>
                    <a:lnTo>
                      <a:pt x="2890" y="128"/>
                    </a:lnTo>
                    <a:lnTo>
                      <a:pt x="2899" y="21"/>
                    </a:lnTo>
                    <a:lnTo>
                      <a:pt x="2899" y="0"/>
                    </a:lnTo>
                    <a:lnTo>
                      <a:pt x="0" y="0"/>
                    </a:lnTo>
                    <a:close/>
                  </a:path>
                </a:pathLst>
              </a:custGeom>
              <a:blipFill dpi="0" rotWithShape="0">
                <a:blip r:embed="rId8"/>
                <a:srcRect/>
                <a:tile tx="0" ty="0" sx="100000" sy="100000" flip="none" algn="tl"/>
              </a:blipFill>
              <a:ln w="1588">
                <a:solidFill>
                  <a:srgbClr val="000000"/>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sp>
            <p:nvSpPr>
              <p:cNvPr id="129" name="Freeform 22" descr="Gouttelettes">
                <a:extLst>
                  <a:ext uri="{FF2B5EF4-FFF2-40B4-BE49-F238E27FC236}">
                    <a16:creationId xmlns:a16="http://schemas.microsoft.com/office/drawing/2014/main" id="{64DD5AF5-2FB1-4555-8A3C-8664209F7BAC}"/>
                  </a:ext>
                </a:extLst>
              </p:cNvPr>
              <p:cNvSpPr>
                <a:spLocks/>
              </p:cNvSpPr>
              <p:nvPr/>
            </p:nvSpPr>
            <p:spPr bwMode="auto">
              <a:xfrm>
                <a:off x="2387" y="1291"/>
                <a:ext cx="1449" cy="314"/>
              </a:xfrm>
              <a:custGeom>
                <a:avLst/>
                <a:gdLst>
                  <a:gd name="T0" fmla="*/ 2890 w 2899"/>
                  <a:gd name="T1" fmla="*/ 278 h 629"/>
                  <a:gd name="T2" fmla="*/ 2804 w 2899"/>
                  <a:gd name="T3" fmla="*/ 205 h 629"/>
                  <a:gd name="T4" fmla="*/ 2688 w 2899"/>
                  <a:gd name="T5" fmla="*/ 154 h 629"/>
                  <a:gd name="T6" fmla="*/ 2588 w 2899"/>
                  <a:gd name="T7" fmla="*/ 122 h 629"/>
                  <a:gd name="T8" fmla="*/ 2469 w 2899"/>
                  <a:gd name="T9" fmla="*/ 92 h 629"/>
                  <a:gd name="T10" fmla="*/ 2341 w 2899"/>
                  <a:gd name="T11" fmla="*/ 66 h 629"/>
                  <a:gd name="T12" fmla="*/ 2197 w 2899"/>
                  <a:gd name="T13" fmla="*/ 48 h 629"/>
                  <a:gd name="T14" fmla="*/ 2039 w 2899"/>
                  <a:gd name="T15" fmla="*/ 29 h 629"/>
                  <a:gd name="T16" fmla="*/ 1876 w 2899"/>
                  <a:gd name="T17" fmla="*/ 15 h 629"/>
                  <a:gd name="T18" fmla="*/ 1710 w 2899"/>
                  <a:gd name="T19" fmla="*/ 6 h 629"/>
                  <a:gd name="T20" fmla="*/ 1534 w 2899"/>
                  <a:gd name="T21" fmla="*/ 0 h 629"/>
                  <a:gd name="T22" fmla="*/ 1358 w 2899"/>
                  <a:gd name="T23" fmla="*/ 0 h 629"/>
                  <a:gd name="T24" fmla="*/ 1182 w 2899"/>
                  <a:gd name="T25" fmla="*/ 6 h 629"/>
                  <a:gd name="T26" fmla="*/ 1012 w 2899"/>
                  <a:gd name="T27" fmla="*/ 15 h 629"/>
                  <a:gd name="T28" fmla="*/ 850 w 2899"/>
                  <a:gd name="T29" fmla="*/ 29 h 629"/>
                  <a:gd name="T30" fmla="*/ 693 w 2899"/>
                  <a:gd name="T31" fmla="*/ 48 h 629"/>
                  <a:gd name="T32" fmla="*/ 552 w 2899"/>
                  <a:gd name="T33" fmla="*/ 66 h 629"/>
                  <a:gd name="T34" fmla="*/ 416 w 2899"/>
                  <a:gd name="T35" fmla="*/ 92 h 629"/>
                  <a:gd name="T36" fmla="*/ 301 w 2899"/>
                  <a:gd name="T37" fmla="*/ 120 h 629"/>
                  <a:gd name="T38" fmla="*/ 200 w 2899"/>
                  <a:gd name="T39" fmla="*/ 151 h 629"/>
                  <a:gd name="T40" fmla="*/ 119 w 2899"/>
                  <a:gd name="T41" fmla="*/ 185 h 629"/>
                  <a:gd name="T42" fmla="*/ 17 w 2899"/>
                  <a:gd name="T43" fmla="*/ 257 h 629"/>
                  <a:gd name="T44" fmla="*/ 2 w 2899"/>
                  <a:gd name="T45" fmla="*/ 295 h 629"/>
                  <a:gd name="T46" fmla="*/ 0 w 2899"/>
                  <a:gd name="T47" fmla="*/ 331 h 629"/>
                  <a:gd name="T48" fmla="*/ 12 w 2899"/>
                  <a:gd name="T49" fmla="*/ 369 h 629"/>
                  <a:gd name="T50" fmla="*/ 53 w 2899"/>
                  <a:gd name="T51" fmla="*/ 406 h 629"/>
                  <a:gd name="T52" fmla="*/ 116 w 2899"/>
                  <a:gd name="T53" fmla="*/ 439 h 629"/>
                  <a:gd name="T54" fmla="*/ 198 w 2899"/>
                  <a:gd name="T55" fmla="*/ 474 h 629"/>
                  <a:gd name="T56" fmla="*/ 298 w 2899"/>
                  <a:gd name="T57" fmla="*/ 507 h 629"/>
                  <a:gd name="T58" fmla="*/ 415 w 2899"/>
                  <a:gd name="T59" fmla="*/ 534 h 629"/>
                  <a:gd name="T60" fmla="*/ 546 w 2899"/>
                  <a:gd name="T61" fmla="*/ 558 h 629"/>
                  <a:gd name="T62" fmla="*/ 689 w 2899"/>
                  <a:gd name="T63" fmla="*/ 582 h 629"/>
                  <a:gd name="T64" fmla="*/ 844 w 2899"/>
                  <a:gd name="T65" fmla="*/ 600 h 629"/>
                  <a:gd name="T66" fmla="*/ 1009 w 2899"/>
                  <a:gd name="T67" fmla="*/ 612 h 629"/>
                  <a:gd name="T68" fmla="*/ 1176 w 2899"/>
                  <a:gd name="T69" fmla="*/ 621 h 629"/>
                  <a:gd name="T70" fmla="*/ 1350 w 2899"/>
                  <a:gd name="T71" fmla="*/ 629 h 629"/>
                  <a:gd name="T72" fmla="*/ 1529 w 2899"/>
                  <a:gd name="T73" fmla="*/ 629 h 629"/>
                  <a:gd name="T74" fmla="*/ 1705 w 2899"/>
                  <a:gd name="T75" fmla="*/ 621 h 629"/>
                  <a:gd name="T76" fmla="*/ 1870 w 2899"/>
                  <a:gd name="T77" fmla="*/ 612 h 629"/>
                  <a:gd name="T78" fmla="*/ 2037 w 2899"/>
                  <a:gd name="T79" fmla="*/ 600 h 629"/>
                  <a:gd name="T80" fmla="*/ 2192 w 2899"/>
                  <a:gd name="T81" fmla="*/ 582 h 629"/>
                  <a:gd name="T82" fmla="*/ 2338 w 2899"/>
                  <a:gd name="T83" fmla="*/ 558 h 629"/>
                  <a:gd name="T84" fmla="*/ 2466 w 2899"/>
                  <a:gd name="T85" fmla="*/ 538 h 629"/>
                  <a:gd name="T86" fmla="*/ 2586 w 2899"/>
                  <a:gd name="T87" fmla="*/ 507 h 629"/>
                  <a:gd name="T88" fmla="*/ 2685 w 2899"/>
                  <a:gd name="T89" fmla="*/ 474 h 629"/>
                  <a:gd name="T90" fmla="*/ 2767 w 2899"/>
                  <a:gd name="T91" fmla="*/ 444 h 629"/>
                  <a:gd name="T92" fmla="*/ 2830 w 2899"/>
                  <a:gd name="T93" fmla="*/ 406 h 629"/>
                  <a:gd name="T94" fmla="*/ 2873 w 2899"/>
                  <a:gd name="T95" fmla="*/ 372 h 629"/>
                  <a:gd name="T96" fmla="*/ 2896 w 2899"/>
                  <a:gd name="T97" fmla="*/ 331 h 629"/>
                  <a:gd name="T98" fmla="*/ 2899 w 2899"/>
                  <a:gd name="T99" fmla="*/ 311 h 6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899" h="629">
                    <a:moveTo>
                      <a:pt x="2899" y="311"/>
                    </a:moveTo>
                    <a:lnTo>
                      <a:pt x="2890" y="278"/>
                    </a:lnTo>
                    <a:lnTo>
                      <a:pt x="2855" y="241"/>
                    </a:lnTo>
                    <a:lnTo>
                      <a:pt x="2804" y="205"/>
                    </a:lnTo>
                    <a:lnTo>
                      <a:pt x="2734" y="169"/>
                    </a:lnTo>
                    <a:lnTo>
                      <a:pt x="2688" y="154"/>
                    </a:lnTo>
                    <a:lnTo>
                      <a:pt x="2642" y="138"/>
                    </a:lnTo>
                    <a:lnTo>
                      <a:pt x="2588" y="122"/>
                    </a:lnTo>
                    <a:lnTo>
                      <a:pt x="2532" y="107"/>
                    </a:lnTo>
                    <a:lnTo>
                      <a:pt x="2469" y="92"/>
                    </a:lnTo>
                    <a:lnTo>
                      <a:pt x="2406" y="78"/>
                    </a:lnTo>
                    <a:lnTo>
                      <a:pt x="2341" y="66"/>
                    </a:lnTo>
                    <a:lnTo>
                      <a:pt x="2272" y="57"/>
                    </a:lnTo>
                    <a:lnTo>
                      <a:pt x="2197" y="48"/>
                    </a:lnTo>
                    <a:lnTo>
                      <a:pt x="2119" y="38"/>
                    </a:lnTo>
                    <a:lnTo>
                      <a:pt x="2039" y="29"/>
                    </a:lnTo>
                    <a:lnTo>
                      <a:pt x="1958" y="23"/>
                    </a:lnTo>
                    <a:lnTo>
                      <a:pt x="1876" y="15"/>
                    </a:lnTo>
                    <a:lnTo>
                      <a:pt x="1792" y="9"/>
                    </a:lnTo>
                    <a:lnTo>
                      <a:pt x="1710" y="6"/>
                    </a:lnTo>
                    <a:lnTo>
                      <a:pt x="1621" y="3"/>
                    </a:lnTo>
                    <a:lnTo>
                      <a:pt x="1534" y="0"/>
                    </a:lnTo>
                    <a:lnTo>
                      <a:pt x="1445" y="0"/>
                    </a:lnTo>
                    <a:lnTo>
                      <a:pt x="1358" y="0"/>
                    </a:lnTo>
                    <a:lnTo>
                      <a:pt x="1269" y="3"/>
                    </a:lnTo>
                    <a:lnTo>
                      <a:pt x="1182" y="6"/>
                    </a:lnTo>
                    <a:lnTo>
                      <a:pt x="1101" y="9"/>
                    </a:lnTo>
                    <a:lnTo>
                      <a:pt x="1012" y="15"/>
                    </a:lnTo>
                    <a:lnTo>
                      <a:pt x="932" y="23"/>
                    </a:lnTo>
                    <a:lnTo>
                      <a:pt x="850" y="29"/>
                    </a:lnTo>
                    <a:lnTo>
                      <a:pt x="768" y="38"/>
                    </a:lnTo>
                    <a:lnTo>
                      <a:pt x="693" y="48"/>
                    </a:lnTo>
                    <a:lnTo>
                      <a:pt x="618" y="57"/>
                    </a:lnTo>
                    <a:lnTo>
                      <a:pt x="552" y="66"/>
                    </a:lnTo>
                    <a:lnTo>
                      <a:pt x="484" y="78"/>
                    </a:lnTo>
                    <a:lnTo>
                      <a:pt x="416" y="92"/>
                    </a:lnTo>
                    <a:lnTo>
                      <a:pt x="358" y="107"/>
                    </a:lnTo>
                    <a:lnTo>
                      <a:pt x="301" y="120"/>
                    </a:lnTo>
                    <a:lnTo>
                      <a:pt x="248" y="135"/>
                    </a:lnTo>
                    <a:lnTo>
                      <a:pt x="200" y="151"/>
                    </a:lnTo>
                    <a:lnTo>
                      <a:pt x="158" y="169"/>
                    </a:lnTo>
                    <a:lnTo>
                      <a:pt x="119" y="185"/>
                    </a:lnTo>
                    <a:lnTo>
                      <a:pt x="56" y="223"/>
                    </a:lnTo>
                    <a:lnTo>
                      <a:pt x="17" y="257"/>
                    </a:lnTo>
                    <a:lnTo>
                      <a:pt x="3" y="275"/>
                    </a:lnTo>
                    <a:lnTo>
                      <a:pt x="2" y="295"/>
                    </a:lnTo>
                    <a:lnTo>
                      <a:pt x="0" y="311"/>
                    </a:lnTo>
                    <a:lnTo>
                      <a:pt x="0" y="331"/>
                    </a:lnTo>
                    <a:lnTo>
                      <a:pt x="3" y="350"/>
                    </a:lnTo>
                    <a:lnTo>
                      <a:pt x="12" y="369"/>
                    </a:lnTo>
                    <a:lnTo>
                      <a:pt x="32" y="388"/>
                    </a:lnTo>
                    <a:lnTo>
                      <a:pt x="53" y="406"/>
                    </a:lnTo>
                    <a:lnTo>
                      <a:pt x="81" y="421"/>
                    </a:lnTo>
                    <a:lnTo>
                      <a:pt x="116" y="439"/>
                    </a:lnTo>
                    <a:lnTo>
                      <a:pt x="158" y="459"/>
                    </a:lnTo>
                    <a:lnTo>
                      <a:pt x="198" y="474"/>
                    </a:lnTo>
                    <a:lnTo>
                      <a:pt x="245" y="492"/>
                    </a:lnTo>
                    <a:lnTo>
                      <a:pt x="298" y="507"/>
                    </a:lnTo>
                    <a:lnTo>
                      <a:pt x="355" y="519"/>
                    </a:lnTo>
                    <a:lnTo>
                      <a:pt x="415" y="534"/>
                    </a:lnTo>
                    <a:lnTo>
                      <a:pt x="477" y="550"/>
                    </a:lnTo>
                    <a:lnTo>
                      <a:pt x="546" y="558"/>
                    </a:lnTo>
                    <a:lnTo>
                      <a:pt x="613" y="572"/>
                    </a:lnTo>
                    <a:lnTo>
                      <a:pt x="689" y="582"/>
                    </a:lnTo>
                    <a:lnTo>
                      <a:pt x="764" y="591"/>
                    </a:lnTo>
                    <a:lnTo>
                      <a:pt x="844" y="600"/>
                    </a:lnTo>
                    <a:lnTo>
                      <a:pt x="925" y="606"/>
                    </a:lnTo>
                    <a:lnTo>
                      <a:pt x="1009" y="612"/>
                    </a:lnTo>
                    <a:lnTo>
                      <a:pt x="1095" y="620"/>
                    </a:lnTo>
                    <a:lnTo>
                      <a:pt x="1176" y="621"/>
                    </a:lnTo>
                    <a:lnTo>
                      <a:pt x="1262" y="626"/>
                    </a:lnTo>
                    <a:lnTo>
                      <a:pt x="1350" y="629"/>
                    </a:lnTo>
                    <a:lnTo>
                      <a:pt x="1439" y="629"/>
                    </a:lnTo>
                    <a:lnTo>
                      <a:pt x="1529" y="629"/>
                    </a:lnTo>
                    <a:lnTo>
                      <a:pt x="1616" y="626"/>
                    </a:lnTo>
                    <a:lnTo>
                      <a:pt x="1705" y="621"/>
                    </a:lnTo>
                    <a:lnTo>
                      <a:pt x="1785" y="620"/>
                    </a:lnTo>
                    <a:lnTo>
                      <a:pt x="1870" y="612"/>
                    </a:lnTo>
                    <a:lnTo>
                      <a:pt x="1955" y="606"/>
                    </a:lnTo>
                    <a:lnTo>
                      <a:pt x="2037" y="600"/>
                    </a:lnTo>
                    <a:lnTo>
                      <a:pt x="2116" y="591"/>
                    </a:lnTo>
                    <a:lnTo>
                      <a:pt x="2192" y="582"/>
                    </a:lnTo>
                    <a:lnTo>
                      <a:pt x="2266" y="572"/>
                    </a:lnTo>
                    <a:lnTo>
                      <a:pt x="2338" y="558"/>
                    </a:lnTo>
                    <a:lnTo>
                      <a:pt x="2403" y="550"/>
                    </a:lnTo>
                    <a:lnTo>
                      <a:pt x="2466" y="538"/>
                    </a:lnTo>
                    <a:lnTo>
                      <a:pt x="2528" y="520"/>
                    </a:lnTo>
                    <a:lnTo>
                      <a:pt x="2586" y="507"/>
                    </a:lnTo>
                    <a:lnTo>
                      <a:pt x="2636" y="493"/>
                    </a:lnTo>
                    <a:lnTo>
                      <a:pt x="2685" y="474"/>
                    </a:lnTo>
                    <a:lnTo>
                      <a:pt x="2726" y="459"/>
                    </a:lnTo>
                    <a:lnTo>
                      <a:pt x="2767" y="444"/>
                    </a:lnTo>
                    <a:lnTo>
                      <a:pt x="2803" y="424"/>
                    </a:lnTo>
                    <a:lnTo>
                      <a:pt x="2830" y="406"/>
                    </a:lnTo>
                    <a:lnTo>
                      <a:pt x="2855" y="388"/>
                    </a:lnTo>
                    <a:lnTo>
                      <a:pt x="2873" y="372"/>
                    </a:lnTo>
                    <a:lnTo>
                      <a:pt x="2885" y="352"/>
                    </a:lnTo>
                    <a:lnTo>
                      <a:pt x="2896" y="331"/>
                    </a:lnTo>
                    <a:lnTo>
                      <a:pt x="2899" y="311"/>
                    </a:lnTo>
                    <a:lnTo>
                      <a:pt x="2899" y="311"/>
                    </a:lnTo>
                    <a:close/>
                  </a:path>
                </a:pathLst>
              </a:custGeom>
              <a:blipFill dpi="0" rotWithShape="0">
                <a:blip r:embed="rId8"/>
                <a:srcRect/>
                <a:tile tx="0" ty="0" sx="100000" sy="100000" flip="none" algn="tl"/>
              </a:blipFill>
              <a:ln w="1588">
                <a:solidFill>
                  <a:srgbClr val="000000"/>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sp>
            <p:nvSpPr>
              <p:cNvPr id="130" name="Freeform 23">
                <a:extLst>
                  <a:ext uri="{FF2B5EF4-FFF2-40B4-BE49-F238E27FC236}">
                    <a16:creationId xmlns:a16="http://schemas.microsoft.com/office/drawing/2014/main" id="{1D2E2A8D-E9DE-488B-8FF4-50DF8C827137}"/>
                  </a:ext>
                </a:extLst>
              </p:cNvPr>
              <p:cNvSpPr>
                <a:spLocks/>
              </p:cNvSpPr>
              <p:nvPr/>
            </p:nvSpPr>
            <p:spPr bwMode="auto">
              <a:xfrm>
                <a:off x="3166" y="875"/>
                <a:ext cx="593" cy="1472"/>
              </a:xfrm>
              <a:custGeom>
                <a:avLst/>
                <a:gdLst>
                  <a:gd name="T0" fmla="*/ 0 w 1186"/>
                  <a:gd name="T1" fmla="*/ 2944 h 2944"/>
                  <a:gd name="T2" fmla="*/ 126 w 1186"/>
                  <a:gd name="T3" fmla="*/ 2862 h 2944"/>
                  <a:gd name="T4" fmla="*/ 263 w 1186"/>
                  <a:gd name="T5" fmla="*/ 2744 h 2944"/>
                  <a:gd name="T6" fmla="*/ 379 w 1186"/>
                  <a:gd name="T7" fmla="*/ 2629 h 2944"/>
                  <a:gd name="T8" fmla="*/ 463 w 1186"/>
                  <a:gd name="T9" fmla="*/ 2533 h 2944"/>
                  <a:gd name="T10" fmla="*/ 582 w 1186"/>
                  <a:gd name="T11" fmla="*/ 2384 h 2944"/>
                  <a:gd name="T12" fmla="*/ 673 w 1186"/>
                  <a:gd name="T13" fmla="*/ 2234 h 2944"/>
                  <a:gd name="T14" fmla="*/ 745 w 1186"/>
                  <a:gd name="T15" fmla="*/ 2079 h 2944"/>
                  <a:gd name="T16" fmla="*/ 812 w 1186"/>
                  <a:gd name="T17" fmla="*/ 1890 h 2944"/>
                  <a:gd name="T18" fmla="*/ 851 w 1186"/>
                  <a:gd name="T19" fmla="*/ 1762 h 2944"/>
                  <a:gd name="T20" fmla="*/ 882 w 1186"/>
                  <a:gd name="T21" fmla="*/ 1593 h 2944"/>
                  <a:gd name="T22" fmla="*/ 905 w 1186"/>
                  <a:gd name="T23" fmla="*/ 1400 h 2944"/>
                  <a:gd name="T24" fmla="*/ 914 w 1186"/>
                  <a:gd name="T25" fmla="*/ 1240 h 2944"/>
                  <a:gd name="T26" fmla="*/ 914 w 1186"/>
                  <a:gd name="T27" fmla="*/ 1036 h 2944"/>
                  <a:gd name="T28" fmla="*/ 897 w 1186"/>
                  <a:gd name="T29" fmla="*/ 810 h 2944"/>
                  <a:gd name="T30" fmla="*/ 867 w 1186"/>
                  <a:gd name="T31" fmla="*/ 558 h 2944"/>
                  <a:gd name="T32" fmla="*/ 825 w 1186"/>
                  <a:gd name="T33" fmla="*/ 321 h 2944"/>
                  <a:gd name="T34" fmla="*/ 777 w 1186"/>
                  <a:gd name="T35" fmla="*/ 30 h 2944"/>
                  <a:gd name="T36" fmla="*/ 976 w 1186"/>
                  <a:gd name="T37" fmla="*/ 0 h 2944"/>
                  <a:gd name="T38" fmla="*/ 1045 w 1186"/>
                  <a:gd name="T39" fmla="*/ 173 h 2944"/>
                  <a:gd name="T40" fmla="*/ 1099 w 1186"/>
                  <a:gd name="T41" fmla="*/ 332 h 2944"/>
                  <a:gd name="T42" fmla="*/ 1156 w 1186"/>
                  <a:gd name="T43" fmla="*/ 550 h 2944"/>
                  <a:gd name="T44" fmla="*/ 1186 w 1186"/>
                  <a:gd name="T45" fmla="*/ 822 h 2944"/>
                  <a:gd name="T46" fmla="*/ 1186 w 1186"/>
                  <a:gd name="T47" fmla="*/ 1042 h 2944"/>
                  <a:gd name="T48" fmla="*/ 1171 w 1186"/>
                  <a:gd name="T49" fmla="*/ 1290 h 2944"/>
                  <a:gd name="T50" fmla="*/ 1124 w 1186"/>
                  <a:gd name="T51" fmla="*/ 1562 h 2944"/>
                  <a:gd name="T52" fmla="*/ 1070 w 1186"/>
                  <a:gd name="T53" fmla="*/ 1772 h 2944"/>
                  <a:gd name="T54" fmla="*/ 983 w 1186"/>
                  <a:gd name="T55" fmla="*/ 1999 h 2944"/>
                  <a:gd name="T56" fmla="*/ 867 w 1186"/>
                  <a:gd name="T57" fmla="*/ 2220 h 2944"/>
                  <a:gd name="T58" fmla="*/ 729 w 1186"/>
                  <a:gd name="T59" fmla="*/ 2414 h 2944"/>
                  <a:gd name="T60" fmla="*/ 600 w 1186"/>
                  <a:gd name="T61" fmla="*/ 2569 h 2944"/>
                  <a:gd name="T62" fmla="*/ 440 w 1186"/>
                  <a:gd name="T63" fmla="*/ 2702 h 2944"/>
                  <a:gd name="T64" fmla="*/ 269 w 1186"/>
                  <a:gd name="T65" fmla="*/ 2834 h 2944"/>
                  <a:gd name="T66" fmla="*/ 115 w 1186"/>
                  <a:gd name="T67" fmla="*/ 2902 h 2944"/>
                  <a:gd name="T68" fmla="*/ 0 w 1186"/>
                  <a:gd name="T69" fmla="*/ 2944 h 29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86" h="2944">
                    <a:moveTo>
                      <a:pt x="0" y="2944"/>
                    </a:moveTo>
                    <a:lnTo>
                      <a:pt x="126" y="2862"/>
                    </a:lnTo>
                    <a:lnTo>
                      <a:pt x="263" y="2744"/>
                    </a:lnTo>
                    <a:lnTo>
                      <a:pt x="379" y="2629"/>
                    </a:lnTo>
                    <a:lnTo>
                      <a:pt x="463" y="2533"/>
                    </a:lnTo>
                    <a:lnTo>
                      <a:pt x="582" y="2384"/>
                    </a:lnTo>
                    <a:lnTo>
                      <a:pt x="673" y="2234"/>
                    </a:lnTo>
                    <a:lnTo>
                      <a:pt x="745" y="2079"/>
                    </a:lnTo>
                    <a:lnTo>
                      <a:pt x="812" y="1890"/>
                    </a:lnTo>
                    <a:lnTo>
                      <a:pt x="851" y="1762"/>
                    </a:lnTo>
                    <a:lnTo>
                      <a:pt x="882" y="1593"/>
                    </a:lnTo>
                    <a:lnTo>
                      <a:pt x="905" y="1400"/>
                    </a:lnTo>
                    <a:lnTo>
                      <a:pt x="914" y="1240"/>
                    </a:lnTo>
                    <a:lnTo>
                      <a:pt x="914" y="1036"/>
                    </a:lnTo>
                    <a:lnTo>
                      <a:pt x="897" y="810"/>
                    </a:lnTo>
                    <a:lnTo>
                      <a:pt x="867" y="558"/>
                    </a:lnTo>
                    <a:lnTo>
                      <a:pt x="825" y="321"/>
                    </a:lnTo>
                    <a:lnTo>
                      <a:pt x="777" y="30"/>
                    </a:lnTo>
                    <a:lnTo>
                      <a:pt x="976" y="0"/>
                    </a:lnTo>
                    <a:lnTo>
                      <a:pt x="1045" y="173"/>
                    </a:lnTo>
                    <a:lnTo>
                      <a:pt x="1099" y="332"/>
                    </a:lnTo>
                    <a:lnTo>
                      <a:pt x="1156" y="550"/>
                    </a:lnTo>
                    <a:lnTo>
                      <a:pt x="1186" y="822"/>
                    </a:lnTo>
                    <a:lnTo>
                      <a:pt x="1186" y="1042"/>
                    </a:lnTo>
                    <a:lnTo>
                      <a:pt x="1171" y="1290"/>
                    </a:lnTo>
                    <a:lnTo>
                      <a:pt x="1124" y="1562"/>
                    </a:lnTo>
                    <a:lnTo>
                      <a:pt x="1070" y="1772"/>
                    </a:lnTo>
                    <a:lnTo>
                      <a:pt x="983" y="1999"/>
                    </a:lnTo>
                    <a:lnTo>
                      <a:pt x="867" y="2220"/>
                    </a:lnTo>
                    <a:lnTo>
                      <a:pt x="729" y="2414"/>
                    </a:lnTo>
                    <a:lnTo>
                      <a:pt x="600" y="2569"/>
                    </a:lnTo>
                    <a:lnTo>
                      <a:pt x="440" y="2702"/>
                    </a:lnTo>
                    <a:lnTo>
                      <a:pt x="269" y="2834"/>
                    </a:lnTo>
                    <a:lnTo>
                      <a:pt x="115" y="2902"/>
                    </a:lnTo>
                    <a:lnTo>
                      <a:pt x="0" y="2944"/>
                    </a:lnTo>
                    <a:close/>
                  </a:path>
                </a:pathLst>
              </a:custGeom>
              <a:solidFill>
                <a:srgbClr val="FFFFFF"/>
              </a:solidFill>
              <a:ln w="1588">
                <a:solidFill>
                  <a:srgbClr val="FFFFFF"/>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grpSp>
        <p:grpSp>
          <p:nvGrpSpPr>
            <p:cNvPr id="20" name="Group 24">
              <a:extLst>
                <a:ext uri="{FF2B5EF4-FFF2-40B4-BE49-F238E27FC236}">
                  <a16:creationId xmlns:a16="http://schemas.microsoft.com/office/drawing/2014/main" id="{EA347BF1-152A-4763-8594-3C663A6918A6}"/>
                </a:ext>
              </a:extLst>
            </p:cNvPr>
            <p:cNvGrpSpPr>
              <a:grpSpLocks/>
            </p:cNvGrpSpPr>
            <p:nvPr/>
          </p:nvGrpSpPr>
          <p:grpSpPr bwMode="auto">
            <a:xfrm>
              <a:off x="4560" y="2352"/>
              <a:ext cx="240" cy="260"/>
              <a:chOff x="2387" y="720"/>
              <a:chExt cx="1452" cy="2852"/>
            </a:xfrm>
          </p:grpSpPr>
          <p:sp>
            <p:nvSpPr>
              <p:cNvPr id="115" name="Freeform 25">
                <a:extLst>
                  <a:ext uri="{FF2B5EF4-FFF2-40B4-BE49-F238E27FC236}">
                    <a16:creationId xmlns:a16="http://schemas.microsoft.com/office/drawing/2014/main" id="{B5E48F60-7FD6-48EC-8D9E-C20B77D365D5}"/>
                  </a:ext>
                </a:extLst>
              </p:cNvPr>
              <p:cNvSpPr>
                <a:spLocks/>
              </p:cNvSpPr>
              <p:nvPr/>
            </p:nvSpPr>
            <p:spPr bwMode="auto">
              <a:xfrm>
                <a:off x="2388" y="720"/>
                <a:ext cx="1451" cy="2852"/>
              </a:xfrm>
              <a:custGeom>
                <a:avLst/>
                <a:gdLst>
                  <a:gd name="T0" fmla="*/ 2732 w 2901"/>
                  <a:gd name="T1" fmla="*/ 421 h 5704"/>
                  <a:gd name="T2" fmla="*/ 2856 w 2901"/>
                  <a:gd name="T3" fmla="*/ 881 h 5704"/>
                  <a:gd name="T4" fmla="*/ 2901 w 2901"/>
                  <a:gd name="T5" fmla="*/ 1377 h 5704"/>
                  <a:gd name="T6" fmla="*/ 2856 w 2901"/>
                  <a:gd name="T7" fmla="*/ 1866 h 5704"/>
                  <a:gd name="T8" fmla="*/ 2732 w 2901"/>
                  <a:gd name="T9" fmla="*/ 2330 h 5704"/>
                  <a:gd name="T10" fmla="*/ 2530 w 2901"/>
                  <a:gd name="T11" fmla="*/ 2741 h 5704"/>
                  <a:gd name="T12" fmla="*/ 2273 w 2901"/>
                  <a:gd name="T13" fmla="*/ 3066 h 5704"/>
                  <a:gd name="T14" fmla="*/ 1929 w 2901"/>
                  <a:gd name="T15" fmla="*/ 3341 h 5704"/>
                  <a:gd name="T16" fmla="*/ 1754 w 2901"/>
                  <a:gd name="T17" fmla="*/ 3559 h 5704"/>
                  <a:gd name="T18" fmla="*/ 1647 w 2901"/>
                  <a:gd name="T19" fmla="*/ 3814 h 5704"/>
                  <a:gd name="T20" fmla="*/ 1622 w 2901"/>
                  <a:gd name="T21" fmla="*/ 4096 h 5704"/>
                  <a:gd name="T22" fmla="*/ 1831 w 2901"/>
                  <a:gd name="T23" fmla="*/ 4793 h 5704"/>
                  <a:gd name="T24" fmla="*/ 2094 w 2901"/>
                  <a:gd name="T25" fmla="*/ 4856 h 5704"/>
                  <a:gd name="T26" fmla="*/ 2308 w 2901"/>
                  <a:gd name="T27" fmla="*/ 4953 h 5704"/>
                  <a:gd name="T28" fmla="*/ 2476 w 2901"/>
                  <a:gd name="T29" fmla="*/ 5094 h 5704"/>
                  <a:gd name="T30" fmla="*/ 2477 w 2901"/>
                  <a:gd name="T31" fmla="*/ 5357 h 5704"/>
                  <a:gd name="T32" fmla="*/ 2276 w 2901"/>
                  <a:gd name="T33" fmla="*/ 5533 h 5704"/>
                  <a:gd name="T34" fmla="*/ 2049 w 2901"/>
                  <a:gd name="T35" fmla="*/ 5625 h 5704"/>
                  <a:gd name="T36" fmla="*/ 1780 w 2901"/>
                  <a:gd name="T37" fmla="*/ 5683 h 5704"/>
                  <a:gd name="T38" fmla="*/ 1484 w 2901"/>
                  <a:gd name="T39" fmla="*/ 5704 h 5704"/>
                  <a:gd name="T40" fmla="*/ 1181 w 2901"/>
                  <a:gd name="T41" fmla="*/ 5691 h 5704"/>
                  <a:gd name="T42" fmla="*/ 908 w 2901"/>
                  <a:gd name="T43" fmla="*/ 5643 h 5704"/>
                  <a:gd name="T44" fmla="*/ 666 w 2901"/>
                  <a:gd name="T45" fmla="*/ 5562 h 5704"/>
                  <a:gd name="T46" fmla="*/ 491 w 2901"/>
                  <a:gd name="T47" fmla="*/ 5455 h 5704"/>
                  <a:gd name="T48" fmla="*/ 365 w 2901"/>
                  <a:gd name="T49" fmla="*/ 5195 h 5704"/>
                  <a:gd name="T50" fmla="*/ 529 w 2901"/>
                  <a:gd name="T51" fmla="*/ 4983 h 5704"/>
                  <a:gd name="T52" fmla="*/ 721 w 2901"/>
                  <a:gd name="T53" fmla="*/ 4880 h 5704"/>
                  <a:gd name="T54" fmla="*/ 972 w 2901"/>
                  <a:gd name="T55" fmla="*/ 4808 h 5704"/>
                  <a:gd name="T56" fmla="*/ 1260 w 2901"/>
                  <a:gd name="T57" fmla="*/ 4768 h 5704"/>
                  <a:gd name="T58" fmla="*/ 1257 w 2901"/>
                  <a:gd name="T59" fmla="*/ 3893 h 5704"/>
                  <a:gd name="T60" fmla="*/ 1172 w 2901"/>
                  <a:gd name="T61" fmla="*/ 3623 h 5704"/>
                  <a:gd name="T62" fmla="*/ 1014 w 2901"/>
                  <a:gd name="T63" fmla="*/ 3396 h 5704"/>
                  <a:gd name="T64" fmla="*/ 691 w 2901"/>
                  <a:gd name="T65" fmla="*/ 3144 h 5704"/>
                  <a:gd name="T66" fmla="*/ 419 w 2901"/>
                  <a:gd name="T67" fmla="*/ 2837 h 5704"/>
                  <a:gd name="T68" fmla="*/ 202 w 2901"/>
                  <a:gd name="T69" fmla="*/ 2448 h 5704"/>
                  <a:gd name="T70" fmla="*/ 58 w 2901"/>
                  <a:gd name="T71" fmla="*/ 1998 h 5704"/>
                  <a:gd name="T72" fmla="*/ 0 w 2901"/>
                  <a:gd name="T73" fmla="*/ 1502 h 5704"/>
                  <a:gd name="T74" fmla="*/ 15 w 2901"/>
                  <a:gd name="T75" fmla="*/ 1013 h 5704"/>
                  <a:gd name="T76" fmla="*/ 121 w 2901"/>
                  <a:gd name="T77" fmla="*/ 541 h 5704"/>
                  <a:gd name="T78" fmla="*/ 303 w 2901"/>
                  <a:gd name="T79" fmla="*/ 116 h 5704"/>
                  <a:gd name="T80" fmla="*/ 497 w 2901"/>
                  <a:gd name="T81" fmla="*/ 51 h 5704"/>
                  <a:gd name="T82" fmla="*/ 703 w 2901"/>
                  <a:gd name="T83" fmla="*/ 23 h 5704"/>
                  <a:gd name="T84" fmla="*/ 969 w 2901"/>
                  <a:gd name="T85" fmla="*/ 6 h 5704"/>
                  <a:gd name="T86" fmla="*/ 1267 w 2901"/>
                  <a:gd name="T87" fmla="*/ 3 h 5704"/>
                  <a:gd name="T88" fmla="*/ 1584 w 2901"/>
                  <a:gd name="T89" fmla="*/ 0 h 5704"/>
                  <a:gd name="T90" fmla="*/ 1884 w 2901"/>
                  <a:gd name="T91" fmla="*/ 6 h 5704"/>
                  <a:gd name="T92" fmla="*/ 2156 w 2901"/>
                  <a:gd name="T93" fmla="*/ 20 h 5704"/>
                  <a:gd name="T94" fmla="*/ 2368 w 2901"/>
                  <a:gd name="T95" fmla="*/ 48 h 5704"/>
                  <a:gd name="T96" fmla="*/ 2554 w 2901"/>
                  <a:gd name="T97" fmla="*/ 93 h 57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901" h="5704">
                    <a:moveTo>
                      <a:pt x="2586" y="110"/>
                    </a:moveTo>
                    <a:lnTo>
                      <a:pt x="2640" y="210"/>
                    </a:lnTo>
                    <a:lnTo>
                      <a:pt x="2686" y="313"/>
                    </a:lnTo>
                    <a:lnTo>
                      <a:pt x="2732" y="421"/>
                    </a:lnTo>
                    <a:lnTo>
                      <a:pt x="2768" y="532"/>
                    </a:lnTo>
                    <a:lnTo>
                      <a:pt x="2802" y="651"/>
                    </a:lnTo>
                    <a:lnTo>
                      <a:pt x="2831" y="764"/>
                    </a:lnTo>
                    <a:lnTo>
                      <a:pt x="2856" y="881"/>
                    </a:lnTo>
                    <a:lnTo>
                      <a:pt x="2876" y="1007"/>
                    </a:lnTo>
                    <a:lnTo>
                      <a:pt x="2888" y="1129"/>
                    </a:lnTo>
                    <a:lnTo>
                      <a:pt x="2897" y="1249"/>
                    </a:lnTo>
                    <a:lnTo>
                      <a:pt x="2901" y="1377"/>
                    </a:lnTo>
                    <a:lnTo>
                      <a:pt x="2897" y="1498"/>
                    </a:lnTo>
                    <a:lnTo>
                      <a:pt x="2888" y="1622"/>
                    </a:lnTo>
                    <a:lnTo>
                      <a:pt x="2876" y="1747"/>
                    </a:lnTo>
                    <a:lnTo>
                      <a:pt x="2856" y="1866"/>
                    </a:lnTo>
                    <a:lnTo>
                      <a:pt x="2834" y="1988"/>
                    </a:lnTo>
                    <a:lnTo>
                      <a:pt x="2802" y="2106"/>
                    </a:lnTo>
                    <a:lnTo>
                      <a:pt x="2768" y="2219"/>
                    </a:lnTo>
                    <a:lnTo>
                      <a:pt x="2732" y="2330"/>
                    </a:lnTo>
                    <a:lnTo>
                      <a:pt x="2686" y="2437"/>
                    </a:lnTo>
                    <a:lnTo>
                      <a:pt x="2640" y="2544"/>
                    </a:lnTo>
                    <a:lnTo>
                      <a:pt x="2590" y="2643"/>
                    </a:lnTo>
                    <a:lnTo>
                      <a:pt x="2530" y="2741"/>
                    </a:lnTo>
                    <a:lnTo>
                      <a:pt x="2470" y="2828"/>
                    </a:lnTo>
                    <a:lnTo>
                      <a:pt x="2407" y="2915"/>
                    </a:lnTo>
                    <a:lnTo>
                      <a:pt x="2341" y="2994"/>
                    </a:lnTo>
                    <a:lnTo>
                      <a:pt x="2273" y="3066"/>
                    </a:lnTo>
                    <a:lnTo>
                      <a:pt x="2196" y="3133"/>
                    </a:lnTo>
                    <a:lnTo>
                      <a:pt x="2062" y="3242"/>
                    </a:lnTo>
                    <a:lnTo>
                      <a:pt x="1980" y="3296"/>
                    </a:lnTo>
                    <a:lnTo>
                      <a:pt x="1929" y="3341"/>
                    </a:lnTo>
                    <a:lnTo>
                      <a:pt x="1874" y="3390"/>
                    </a:lnTo>
                    <a:lnTo>
                      <a:pt x="1831" y="3440"/>
                    </a:lnTo>
                    <a:lnTo>
                      <a:pt x="1786" y="3500"/>
                    </a:lnTo>
                    <a:lnTo>
                      <a:pt x="1754" y="3559"/>
                    </a:lnTo>
                    <a:lnTo>
                      <a:pt x="1718" y="3614"/>
                    </a:lnTo>
                    <a:lnTo>
                      <a:pt x="1691" y="3681"/>
                    </a:lnTo>
                    <a:lnTo>
                      <a:pt x="1665" y="3745"/>
                    </a:lnTo>
                    <a:lnTo>
                      <a:pt x="1647" y="3814"/>
                    </a:lnTo>
                    <a:lnTo>
                      <a:pt x="1631" y="3882"/>
                    </a:lnTo>
                    <a:lnTo>
                      <a:pt x="1622" y="3954"/>
                    </a:lnTo>
                    <a:lnTo>
                      <a:pt x="1619" y="4023"/>
                    </a:lnTo>
                    <a:lnTo>
                      <a:pt x="1622" y="4096"/>
                    </a:lnTo>
                    <a:lnTo>
                      <a:pt x="1622" y="4765"/>
                    </a:lnTo>
                    <a:lnTo>
                      <a:pt x="1691" y="4771"/>
                    </a:lnTo>
                    <a:lnTo>
                      <a:pt x="1759" y="4781"/>
                    </a:lnTo>
                    <a:lnTo>
                      <a:pt x="1831" y="4793"/>
                    </a:lnTo>
                    <a:lnTo>
                      <a:pt x="1900" y="4805"/>
                    </a:lnTo>
                    <a:lnTo>
                      <a:pt x="1968" y="4820"/>
                    </a:lnTo>
                    <a:lnTo>
                      <a:pt x="2035" y="4837"/>
                    </a:lnTo>
                    <a:lnTo>
                      <a:pt x="2094" y="4856"/>
                    </a:lnTo>
                    <a:lnTo>
                      <a:pt x="2156" y="4876"/>
                    </a:lnTo>
                    <a:lnTo>
                      <a:pt x="2210" y="4897"/>
                    </a:lnTo>
                    <a:lnTo>
                      <a:pt x="2259" y="4924"/>
                    </a:lnTo>
                    <a:lnTo>
                      <a:pt x="2308" y="4953"/>
                    </a:lnTo>
                    <a:lnTo>
                      <a:pt x="2348" y="4978"/>
                    </a:lnTo>
                    <a:lnTo>
                      <a:pt x="2384" y="5008"/>
                    </a:lnTo>
                    <a:lnTo>
                      <a:pt x="2423" y="5032"/>
                    </a:lnTo>
                    <a:lnTo>
                      <a:pt x="2476" y="5094"/>
                    </a:lnTo>
                    <a:lnTo>
                      <a:pt x="2507" y="5160"/>
                    </a:lnTo>
                    <a:lnTo>
                      <a:pt x="2520" y="5226"/>
                    </a:lnTo>
                    <a:lnTo>
                      <a:pt x="2510" y="5292"/>
                    </a:lnTo>
                    <a:lnTo>
                      <a:pt x="2477" y="5357"/>
                    </a:lnTo>
                    <a:lnTo>
                      <a:pt x="2428" y="5420"/>
                    </a:lnTo>
                    <a:lnTo>
                      <a:pt x="2362" y="5480"/>
                    </a:lnTo>
                    <a:lnTo>
                      <a:pt x="2320" y="5507"/>
                    </a:lnTo>
                    <a:lnTo>
                      <a:pt x="2276" y="5533"/>
                    </a:lnTo>
                    <a:lnTo>
                      <a:pt x="2223" y="5559"/>
                    </a:lnTo>
                    <a:lnTo>
                      <a:pt x="2169" y="5583"/>
                    </a:lnTo>
                    <a:lnTo>
                      <a:pt x="2114" y="5605"/>
                    </a:lnTo>
                    <a:lnTo>
                      <a:pt x="2049" y="5625"/>
                    </a:lnTo>
                    <a:lnTo>
                      <a:pt x="1987" y="5640"/>
                    </a:lnTo>
                    <a:lnTo>
                      <a:pt x="1920" y="5656"/>
                    </a:lnTo>
                    <a:lnTo>
                      <a:pt x="1849" y="5670"/>
                    </a:lnTo>
                    <a:lnTo>
                      <a:pt x="1780" y="5683"/>
                    </a:lnTo>
                    <a:lnTo>
                      <a:pt x="1709" y="5691"/>
                    </a:lnTo>
                    <a:lnTo>
                      <a:pt x="1637" y="5695"/>
                    </a:lnTo>
                    <a:lnTo>
                      <a:pt x="1562" y="5701"/>
                    </a:lnTo>
                    <a:lnTo>
                      <a:pt x="1484" y="5704"/>
                    </a:lnTo>
                    <a:lnTo>
                      <a:pt x="1407" y="5704"/>
                    </a:lnTo>
                    <a:lnTo>
                      <a:pt x="1332" y="5704"/>
                    </a:lnTo>
                    <a:lnTo>
                      <a:pt x="1257" y="5698"/>
                    </a:lnTo>
                    <a:lnTo>
                      <a:pt x="1181" y="5691"/>
                    </a:lnTo>
                    <a:lnTo>
                      <a:pt x="1114" y="5683"/>
                    </a:lnTo>
                    <a:lnTo>
                      <a:pt x="1041" y="5670"/>
                    </a:lnTo>
                    <a:lnTo>
                      <a:pt x="972" y="5658"/>
                    </a:lnTo>
                    <a:lnTo>
                      <a:pt x="908" y="5643"/>
                    </a:lnTo>
                    <a:lnTo>
                      <a:pt x="842" y="5625"/>
                    </a:lnTo>
                    <a:lnTo>
                      <a:pt x="778" y="5605"/>
                    </a:lnTo>
                    <a:lnTo>
                      <a:pt x="721" y="5583"/>
                    </a:lnTo>
                    <a:lnTo>
                      <a:pt x="666" y="5562"/>
                    </a:lnTo>
                    <a:lnTo>
                      <a:pt x="616" y="5536"/>
                    </a:lnTo>
                    <a:lnTo>
                      <a:pt x="572" y="5510"/>
                    </a:lnTo>
                    <a:lnTo>
                      <a:pt x="529" y="5483"/>
                    </a:lnTo>
                    <a:lnTo>
                      <a:pt x="491" y="5455"/>
                    </a:lnTo>
                    <a:lnTo>
                      <a:pt x="428" y="5393"/>
                    </a:lnTo>
                    <a:lnTo>
                      <a:pt x="387" y="5328"/>
                    </a:lnTo>
                    <a:lnTo>
                      <a:pt x="365" y="5262"/>
                    </a:lnTo>
                    <a:lnTo>
                      <a:pt x="365" y="5195"/>
                    </a:lnTo>
                    <a:lnTo>
                      <a:pt x="387" y="5129"/>
                    </a:lnTo>
                    <a:lnTo>
                      <a:pt x="433" y="5067"/>
                    </a:lnTo>
                    <a:lnTo>
                      <a:pt x="491" y="5011"/>
                    </a:lnTo>
                    <a:lnTo>
                      <a:pt x="529" y="4983"/>
                    </a:lnTo>
                    <a:lnTo>
                      <a:pt x="572" y="4956"/>
                    </a:lnTo>
                    <a:lnTo>
                      <a:pt x="616" y="4929"/>
                    </a:lnTo>
                    <a:lnTo>
                      <a:pt x="669" y="4901"/>
                    </a:lnTo>
                    <a:lnTo>
                      <a:pt x="721" y="4880"/>
                    </a:lnTo>
                    <a:lnTo>
                      <a:pt x="780" y="4858"/>
                    </a:lnTo>
                    <a:lnTo>
                      <a:pt x="842" y="4840"/>
                    </a:lnTo>
                    <a:lnTo>
                      <a:pt x="908" y="4823"/>
                    </a:lnTo>
                    <a:lnTo>
                      <a:pt x="972" y="4808"/>
                    </a:lnTo>
                    <a:lnTo>
                      <a:pt x="1044" y="4793"/>
                    </a:lnTo>
                    <a:lnTo>
                      <a:pt x="1117" y="4783"/>
                    </a:lnTo>
                    <a:lnTo>
                      <a:pt x="1184" y="4774"/>
                    </a:lnTo>
                    <a:lnTo>
                      <a:pt x="1260" y="4768"/>
                    </a:lnTo>
                    <a:lnTo>
                      <a:pt x="1267" y="4102"/>
                    </a:lnTo>
                    <a:lnTo>
                      <a:pt x="1270" y="4034"/>
                    </a:lnTo>
                    <a:lnTo>
                      <a:pt x="1267" y="3962"/>
                    </a:lnTo>
                    <a:lnTo>
                      <a:pt x="1257" y="3893"/>
                    </a:lnTo>
                    <a:lnTo>
                      <a:pt x="1241" y="3820"/>
                    </a:lnTo>
                    <a:lnTo>
                      <a:pt x="1223" y="3756"/>
                    </a:lnTo>
                    <a:lnTo>
                      <a:pt x="1201" y="3690"/>
                    </a:lnTo>
                    <a:lnTo>
                      <a:pt x="1172" y="3623"/>
                    </a:lnTo>
                    <a:lnTo>
                      <a:pt x="1139" y="3566"/>
                    </a:lnTo>
                    <a:lnTo>
                      <a:pt x="1102" y="3506"/>
                    </a:lnTo>
                    <a:lnTo>
                      <a:pt x="1061" y="3449"/>
                    </a:lnTo>
                    <a:lnTo>
                      <a:pt x="1014" y="3396"/>
                    </a:lnTo>
                    <a:lnTo>
                      <a:pt x="963" y="3350"/>
                    </a:lnTo>
                    <a:lnTo>
                      <a:pt x="908" y="3306"/>
                    </a:lnTo>
                    <a:lnTo>
                      <a:pt x="849" y="3263"/>
                    </a:lnTo>
                    <a:lnTo>
                      <a:pt x="691" y="3144"/>
                    </a:lnTo>
                    <a:lnTo>
                      <a:pt x="616" y="3075"/>
                    </a:lnTo>
                    <a:lnTo>
                      <a:pt x="550" y="3001"/>
                    </a:lnTo>
                    <a:lnTo>
                      <a:pt x="485" y="2920"/>
                    </a:lnTo>
                    <a:lnTo>
                      <a:pt x="419" y="2837"/>
                    </a:lnTo>
                    <a:lnTo>
                      <a:pt x="359" y="2750"/>
                    </a:lnTo>
                    <a:lnTo>
                      <a:pt x="299" y="2654"/>
                    </a:lnTo>
                    <a:lnTo>
                      <a:pt x="249" y="2550"/>
                    </a:lnTo>
                    <a:lnTo>
                      <a:pt x="202" y="2448"/>
                    </a:lnTo>
                    <a:lnTo>
                      <a:pt x="157" y="2336"/>
                    </a:lnTo>
                    <a:lnTo>
                      <a:pt x="121" y="2225"/>
                    </a:lnTo>
                    <a:lnTo>
                      <a:pt x="87" y="2112"/>
                    </a:lnTo>
                    <a:lnTo>
                      <a:pt x="58" y="1998"/>
                    </a:lnTo>
                    <a:lnTo>
                      <a:pt x="33" y="1875"/>
                    </a:lnTo>
                    <a:lnTo>
                      <a:pt x="15" y="1753"/>
                    </a:lnTo>
                    <a:lnTo>
                      <a:pt x="3" y="1628"/>
                    </a:lnTo>
                    <a:lnTo>
                      <a:pt x="0" y="1502"/>
                    </a:lnTo>
                    <a:lnTo>
                      <a:pt x="0" y="1385"/>
                    </a:lnTo>
                    <a:lnTo>
                      <a:pt x="0" y="1261"/>
                    </a:lnTo>
                    <a:lnTo>
                      <a:pt x="3" y="1135"/>
                    </a:lnTo>
                    <a:lnTo>
                      <a:pt x="15" y="1013"/>
                    </a:lnTo>
                    <a:lnTo>
                      <a:pt x="33" y="892"/>
                    </a:lnTo>
                    <a:lnTo>
                      <a:pt x="58" y="773"/>
                    </a:lnTo>
                    <a:lnTo>
                      <a:pt x="87" y="657"/>
                    </a:lnTo>
                    <a:lnTo>
                      <a:pt x="121" y="541"/>
                    </a:lnTo>
                    <a:lnTo>
                      <a:pt x="157" y="429"/>
                    </a:lnTo>
                    <a:lnTo>
                      <a:pt x="202" y="320"/>
                    </a:lnTo>
                    <a:lnTo>
                      <a:pt x="249" y="217"/>
                    </a:lnTo>
                    <a:lnTo>
                      <a:pt x="303" y="116"/>
                    </a:lnTo>
                    <a:lnTo>
                      <a:pt x="359" y="81"/>
                    </a:lnTo>
                    <a:lnTo>
                      <a:pt x="419" y="63"/>
                    </a:lnTo>
                    <a:lnTo>
                      <a:pt x="457" y="57"/>
                    </a:lnTo>
                    <a:lnTo>
                      <a:pt x="497" y="51"/>
                    </a:lnTo>
                    <a:lnTo>
                      <a:pt x="544" y="41"/>
                    </a:lnTo>
                    <a:lnTo>
                      <a:pt x="590" y="35"/>
                    </a:lnTo>
                    <a:lnTo>
                      <a:pt x="646" y="29"/>
                    </a:lnTo>
                    <a:lnTo>
                      <a:pt x="703" y="23"/>
                    </a:lnTo>
                    <a:lnTo>
                      <a:pt x="766" y="17"/>
                    </a:lnTo>
                    <a:lnTo>
                      <a:pt x="832" y="14"/>
                    </a:lnTo>
                    <a:lnTo>
                      <a:pt x="897" y="11"/>
                    </a:lnTo>
                    <a:lnTo>
                      <a:pt x="969" y="6"/>
                    </a:lnTo>
                    <a:lnTo>
                      <a:pt x="1041" y="3"/>
                    </a:lnTo>
                    <a:lnTo>
                      <a:pt x="1117" y="3"/>
                    </a:lnTo>
                    <a:lnTo>
                      <a:pt x="1190" y="3"/>
                    </a:lnTo>
                    <a:lnTo>
                      <a:pt x="1267" y="3"/>
                    </a:lnTo>
                    <a:lnTo>
                      <a:pt x="1345" y="0"/>
                    </a:lnTo>
                    <a:lnTo>
                      <a:pt x="1423" y="0"/>
                    </a:lnTo>
                    <a:lnTo>
                      <a:pt x="1505" y="0"/>
                    </a:lnTo>
                    <a:lnTo>
                      <a:pt x="1584" y="0"/>
                    </a:lnTo>
                    <a:lnTo>
                      <a:pt x="1659" y="3"/>
                    </a:lnTo>
                    <a:lnTo>
                      <a:pt x="1741" y="3"/>
                    </a:lnTo>
                    <a:lnTo>
                      <a:pt x="1810" y="3"/>
                    </a:lnTo>
                    <a:lnTo>
                      <a:pt x="1884" y="6"/>
                    </a:lnTo>
                    <a:lnTo>
                      <a:pt x="1953" y="6"/>
                    </a:lnTo>
                    <a:lnTo>
                      <a:pt x="2026" y="11"/>
                    </a:lnTo>
                    <a:lnTo>
                      <a:pt x="2091" y="17"/>
                    </a:lnTo>
                    <a:lnTo>
                      <a:pt x="2156" y="20"/>
                    </a:lnTo>
                    <a:lnTo>
                      <a:pt x="2213" y="29"/>
                    </a:lnTo>
                    <a:lnTo>
                      <a:pt x="2270" y="33"/>
                    </a:lnTo>
                    <a:lnTo>
                      <a:pt x="2324" y="41"/>
                    </a:lnTo>
                    <a:lnTo>
                      <a:pt x="2368" y="48"/>
                    </a:lnTo>
                    <a:lnTo>
                      <a:pt x="2410" y="54"/>
                    </a:lnTo>
                    <a:lnTo>
                      <a:pt x="2450" y="60"/>
                    </a:lnTo>
                    <a:lnTo>
                      <a:pt x="2514" y="78"/>
                    </a:lnTo>
                    <a:lnTo>
                      <a:pt x="2554" y="93"/>
                    </a:lnTo>
                    <a:lnTo>
                      <a:pt x="2586" y="110"/>
                    </a:lnTo>
                    <a:close/>
                  </a:path>
                </a:pathLst>
              </a:custGeom>
              <a:solidFill>
                <a:srgbClr val="00FFFF"/>
              </a:solidFill>
              <a:ln w="1588">
                <a:solidFill>
                  <a:srgbClr val="00FFFF"/>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sp>
            <p:nvSpPr>
              <p:cNvPr id="116" name="Freeform 26">
                <a:extLst>
                  <a:ext uri="{FF2B5EF4-FFF2-40B4-BE49-F238E27FC236}">
                    <a16:creationId xmlns:a16="http://schemas.microsoft.com/office/drawing/2014/main" id="{C09D886B-ECAE-4040-B298-0C13DBF45419}"/>
                  </a:ext>
                </a:extLst>
              </p:cNvPr>
              <p:cNvSpPr>
                <a:spLocks/>
              </p:cNvSpPr>
              <p:nvPr/>
            </p:nvSpPr>
            <p:spPr bwMode="auto">
              <a:xfrm>
                <a:off x="2541" y="720"/>
                <a:ext cx="1139" cy="124"/>
              </a:xfrm>
              <a:custGeom>
                <a:avLst/>
                <a:gdLst>
                  <a:gd name="T0" fmla="*/ 2278 w 2278"/>
                  <a:gd name="T1" fmla="*/ 113 h 248"/>
                  <a:gd name="T2" fmla="*/ 2251 w 2278"/>
                  <a:gd name="T3" fmla="*/ 93 h 248"/>
                  <a:gd name="T4" fmla="*/ 2211 w 2278"/>
                  <a:gd name="T5" fmla="*/ 78 h 248"/>
                  <a:gd name="T6" fmla="*/ 2144 w 2278"/>
                  <a:gd name="T7" fmla="*/ 60 h 248"/>
                  <a:gd name="T8" fmla="*/ 2063 w 2278"/>
                  <a:gd name="T9" fmla="*/ 48 h 248"/>
                  <a:gd name="T10" fmla="*/ 1967 w 2278"/>
                  <a:gd name="T11" fmla="*/ 33 h 248"/>
                  <a:gd name="T12" fmla="*/ 1851 w 2278"/>
                  <a:gd name="T13" fmla="*/ 20 h 248"/>
                  <a:gd name="T14" fmla="*/ 1722 w 2278"/>
                  <a:gd name="T15" fmla="*/ 11 h 248"/>
                  <a:gd name="T16" fmla="*/ 1582 w 2278"/>
                  <a:gd name="T17" fmla="*/ 6 h 248"/>
                  <a:gd name="T18" fmla="*/ 1436 w 2278"/>
                  <a:gd name="T19" fmla="*/ 3 h 248"/>
                  <a:gd name="T20" fmla="*/ 1278 w 2278"/>
                  <a:gd name="T21" fmla="*/ 0 h 248"/>
                  <a:gd name="T22" fmla="*/ 1120 w 2278"/>
                  <a:gd name="T23" fmla="*/ 0 h 248"/>
                  <a:gd name="T24" fmla="*/ 964 w 2278"/>
                  <a:gd name="T25" fmla="*/ 3 h 248"/>
                  <a:gd name="T26" fmla="*/ 814 w 2278"/>
                  <a:gd name="T27" fmla="*/ 3 h 248"/>
                  <a:gd name="T28" fmla="*/ 666 w 2278"/>
                  <a:gd name="T29" fmla="*/ 6 h 248"/>
                  <a:gd name="T30" fmla="*/ 528 w 2278"/>
                  <a:gd name="T31" fmla="*/ 14 h 248"/>
                  <a:gd name="T32" fmla="*/ 400 w 2278"/>
                  <a:gd name="T33" fmla="*/ 23 h 248"/>
                  <a:gd name="T34" fmla="*/ 287 w 2278"/>
                  <a:gd name="T35" fmla="*/ 35 h 248"/>
                  <a:gd name="T36" fmla="*/ 196 w 2278"/>
                  <a:gd name="T37" fmla="*/ 51 h 248"/>
                  <a:gd name="T38" fmla="*/ 116 w 2278"/>
                  <a:gd name="T39" fmla="*/ 63 h 248"/>
                  <a:gd name="T40" fmla="*/ 56 w 2278"/>
                  <a:gd name="T41" fmla="*/ 81 h 248"/>
                  <a:gd name="T42" fmla="*/ 18 w 2278"/>
                  <a:gd name="T43" fmla="*/ 98 h 248"/>
                  <a:gd name="T44" fmla="*/ 0 w 2278"/>
                  <a:gd name="T45" fmla="*/ 116 h 248"/>
                  <a:gd name="T46" fmla="*/ 3 w 2278"/>
                  <a:gd name="T47" fmla="*/ 132 h 248"/>
                  <a:gd name="T48" fmla="*/ 32 w 2278"/>
                  <a:gd name="T49" fmla="*/ 150 h 248"/>
                  <a:gd name="T50" fmla="*/ 78 w 2278"/>
                  <a:gd name="T51" fmla="*/ 167 h 248"/>
                  <a:gd name="T52" fmla="*/ 143 w 2278"/>
                  <a:gd name="T53" fmla="*/ 185 h 248"/>
                  <a:gd name="T54" fmla="*/ 232 w 2278"/>
                  <a:gd name="T55" fmla="*/ 197 h 248"/>
                  <a:gd name="T56" fmla="*/ 327 w 2278"/>
                  <a:gd name="T57" fmla="*/ 210 h 248"/>
                  <a:gd name="T58" fmla="*/ 447 w 2278"/>
                  <a:gd name="T59" fmla="*/ 223 h 248"/>
                  <a:gd name="T60" fmla="*/ 579 w 2278"/>
                  <a:gd name="T61" fmla="*/ 233 h 248"/>
                  <a:gd name="T62" fmla="*/ 723 w 2278"/>
                  <a:gd name="T63" fmla="*/ 241 h 248"/>
                  <a:gd name="T64" fmla="*/ 869 w 2278"/>
                  <a:gd name="T65" fmla="*/ 245 h 248"/>
                  <a:gd name="T66" fmla="*/ 1023 w 2278"/>
                  <a:gd name="T67" fmla="*/ 248 h 248"/>
                  <a:gd name="T68" fmla="*/ 1184 w 2278"/>
                  <a:gd name="T69" fmla="*/ 248 h 248"/>
                  <a:gd name="T70" fmla="*/ 1341 w 2278"/>
                  <a:gd name="T71" fmla="*/ 245 h 248"/>
                  <a:gd name="T72" fmla="*/ 1490 w 2278"/>
                  <a:gd name="T73" fmla="*/ 241 h 248"/>
                  <a:gd name="T74" fmla="*/ 1635 w 2278"/>
                  <a:gd name="T75" fmla="*/ 235 h 248"/>
                  <a:gd name="T76" fmla="*/ 1771 w 2278"/>
                  <a:gd name="T77" fmla="*/ 229 h 248"/>
                  <a:gd name="T78" fmla="*/ 1898 w 2278"/>
                  <a:gd name="T79" fmla="*/ 217 h 248"/>
                  <a:gd name="T80" fmla="*/ 2008 w 2278"/>
                  <a:gd name="T81" fmla="*/ 204 h 248"/>
                  <a:gd name="T82" fmla="*/ 2098 w 2278"/>
                  <a:gd name="T83" fmla="*/ 191 h 248"/>
                  <a:gd name="T84" fmla="*/ 2171 w 2278"/>
                  <a:gd name="T85" fmla="*/ 173 h 248"/>
                  <a:gd name="T86" fmla="*/ 2226 w 2278"/>
                  <a:gd name="T87" fmla="*/ 158 h 248"/>
                  <a:gd name="T88" fmla="*/ 2265 w 2278"/>
                  <a:gd name="T89" fmla="*/ 138 h 248"/>
                  <a:gd name="T90" fmla="*/ 2278 w 2278"/>
                  <a:gd name="T91" fmla="*/ 122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278" h="248">
                    <a:moveTo>
                      <a:pt x="2278" y="122"/>
                    </a:moveTo>
                    <a:lnTo>
                      <a:pt x="2278" y="113"/>
                    </a:lnTo>
                    <a:lnTo>
                      <a:pt x="2265" y="104"/>
                    </a:lnTo>
                    <a:lnTo>
                      <a:pt x="2251" y="93"/>
                    </a:lnTo>
                    <a:lnTo>
                      <a:pt x="2233" y="84"/>
                    </a:lnTo>
                    <a:lnTo>
                      <a:pt x="2211" y="78"/>
                    </a:lnTo>
                    <a:lnTo>
                      <a:pt x="2179" y="69"/>
                    </a:lnTo>
                    <a:lnTo>
                      <a:pt x="2144" y="60"/>
                    </a:lnTo>
                    <a:lnTo>
                      <a:pt x="2107" y="54"/>
                    </a:lnTo>
                    <a:lnTo>
                      <a:pt x="2063" y="48"/>
                    </a:lnTo>
                    <a:lnTo>
                      <a:pt x="2021" y="41"/>
                    </a:lnTo>
                    <a:lnTo>
                      <a:pt x="1967" y="33"/>
                    </a:lnTo>
                    <a:lnTo>
                      <a:pt x="1910" y="29"/>
                    </a:lnTo>
                    <a:lnTo>
                      <a:pt x="1851" y="20"/>
                    </a:lnTo>
                    <a:lnTo>
                      <a:pt x="1788" y="17"/>
                    </a:lnTo>
                    <a:lnTo>
                      <a:pt x="1722" y="11"/>
                    </a:lnTo>
                    <a:lnTo>
                      <a:pt x="1650" y="6"/>
                    </a:lnTo>
                    <a:lnTo>
                      <a:pt x="1582" y="6"/>
                    </a:lnTo>
                    <a:lnTo>
                      <a:pt x="1505" y="3"/>
                    </a:lnTo>
                    <a:lnTo>
                      <a:pt x="1436" y="3"/>
                    </a:lnTo>
                    <a:lnTo>
                      <a:pt x="1359" y="3"/>
                    </a:lnTo>
                    <a:lnTo>
                      <a:pt x="1278" y="0"/>
                    </a:lnTo>
                    <a:lnTo>
                      <a:pt x="1199" y="0"/>
                    </a:lnTo>
                    <a:lnTo>
                      <a:pt x="1120" y="0"/>
                    </a:lnTo>
                    <a:lnTo>
                      <a:pt x="1042" y="0"/>
                    </a:lnTo>
                    <a:lnTo>
                      <a:pt x="964" y="3"/>
                    </a:lnTo>
                    <a:lnTo>
                      <a:pt x="889" y="3"/>
                    </a:lnTo>
                    <a:lnTo>
                      <a:pt x="814" y="3"/>
                    </a:lnTo>
                    <a:lnTo>
                      <a:pt x="738" y="3"/>
                    </a:lnTo>
                    <a:lnTo>
                      <a:pt x="666" y="6"/>
                    </a:lnTo>
                    <a:lnTo>
                      <a:pt x="596" y="11"/>
                    </a:lnTo>
                    <a:lnTo>
                      <a:pt x="528" y="14"/>
                    </a:lnTo>
                    <a:lnTo>
                      <a:pt x="462" y="17"/>
                    </a:lnTo>
                    <a:lnTo>
                      <a:pt x="400" y="23"/>
                    </a:lnTo>
                    <a:lnTo>
                      <a:pt x="345" y="29"/>
                    </a:lnTo>
                    <a:lnTo>
                      <a:pt x="287" y="35"/>
                    </a:lnTo>
                    <a:lnTo>
                      <a:pt x="241" y="41"/>
                    </a:lnTo>
                    <a:lnTo>
                      <a:pt x="196" y="51"/>
                    </a:lnTo>
                    <a:lnTo>
                      <a:pt x="154" y="57"/>
                    </a:lnTo>
                    <a:lnTo>
                      <a:pt x="116" y="63"/>
                    </a:lnTo>
                    <a:lnTo>
                      <a:pt x="84" y="72"/>
                    </a:lnTo>
                    <a:lnTo>
                      <a:pt x="56" y="81"/>
                    </a:lnTo>
                    <a:lnTo>
                      <a:pt x="33" y="89"/>
                    </a:lnTo>
                    <a:lnTo>
                      <a:pt x="18" y="98"/>
                    </a:lnTo>
                    <a:lnTo>
                      <a:pt x="6" y="105"/>
                    </a:lnTo>
                    <a:lnTo>
                      <a:pt x="0" y="116"/>
                    </a:lnTo>
                    <a:lnTo>
                      <a:pt x="0" y="122"/>
                    </a:lnTo>
                    <a:lnTo>
                      <a:pt x="3" y="132"/>
                    </a:lnTo>
                    <a:lnTo>
                      <a:pt x="14" y="141"/>
                    </a:lnTo>
                    <a:lnTo>
                      <a:pt x="32" y="150"/>
                    </a:lnTo>
                    <a:lnTo>
                      <a:pt x="50" y="161"/>
                    </a:lnTo>
                    <a:lnTo>
                      <a:pt x="78" y="167"/>
                    </a:lnTo>
                    <a:lnTo>
                      <a:pt x="107" y="174"/>
                    </a:lnTo>
                    <a:lnTo>
                      <a:pt x="143" y="185"/>
                    </a:lnTo>
                    <a:lnTo>
                      <a:pt x="185" y="191"/>
                    </a:lnTo>
                    <a:lnTo>
                      <a:pt x="232" y="197"/>
                    </a:lnTo>
                    <a:lnTo>
                      <a:pt x="278" y="204"/>
                    </a:lnTo>
                    <a:lnTo>
                      <a:pt x="327" y="210"/>
                    </a:lnTo>
                    <a:lnTo>
                      <a:pt x="388" y="220"/>
                    </a:lnTo>
                    <a:lnTo>
                      <a:pt x="447" y="223"/>
                    </a:lnTo>
                    <a:lnTo>
                      <a:pt x="513" y="229"/>
                    </a:lnTo>
                    <a:lnTo>
                      <a:pt x="579" y="233"/>
                    </a:lnTo>
                    <a:lnTo>
                      <a:pt x="651" y="239"/>
                    </a:lnTo>
                    <a:lnTo>
                      <a:pt x="723" y="241"/>
                    </a:lnTo>
                    <a:lnTo>
                      <a:pt x="799" y="245"/>
                    </a:lnTo>
                    <a:lnTo>
                      <a:pt x="869" y="245"/>
                    </a:lnTo>
                    <a:lnTo>
                      <a:pt x="947" y="245"/>
                    </a:lnTo>
                    <a:lnTo>
                      <a:pt x="1023" y="248"/>
                    </a:lnTo>
                    <a:lnTo>
                      <a:pt x="1105" y="248"/>
                    </a:lnTo>
                    <a:lnTo>
                      <a:pt x="1184" y="248"/>
                    </a:lnTo>
                    <a:lnTo>
                      <a:pt x="1262" y="248"/>
                    </a:lnTo>
                    <a:lnTo>
                      <a:pt x="1341" y="245"/>
                    </a:lnTo>
                    <a:lnTo>
                      <a:pt x="1417" y="245"/>
                    </a:lnTo>
                    <a:lnTo>
                      <a:pt x="1490" y="241"/>
                    </a:lnTo>
                    <a:lnTo>
                      <a:pt x="1562" y="241"/>
                    </a:lnTo>
                    <a:lnTo>
                      <a:pt x="1635" y="235"/>
                    </a:lnTo>
                    <a:lnTo>
                      <a:pt x="1704" y="233"/>
                    </a:lnTo>
                    <a:lnTo>
                      <a:pt x="1771" y="229"/>
                    </a:lnTo>
                    <a:lnTo>
                      <a:pt x="1836" y="223"/>
                    </a:lnTo>
                    <a:lnTo>
                      <a:pt x="1898" y="217"/>
                    </a:lnTo>
                    <a:lnTo>
                      <a:pt x="1953" y="210"/>
                    </a:lnTo>
                    <a:lnTo>
                      <a:pt x="2008" y="204"/>
                    </a:lnTo>
                    <a:lnTo>
                      <a:pt x="2056" y="197"/>
                    </a:lnTo>
                    <a:lnTo>
                      <a:pt x="2098" y="191"/>
                    </a:lnTo>
                    <a:lnTo>
                      <a:pt x="2135" y="182"/>
                    </a:lnTo>
                    <a:lnTo>
                      <a:pt x="2171" y="173"/>
                    </a:lnTo>
                    <a:lnTo>
                      <a:pt x="2201" y="167"/>
                    </a:lnTo>
                    <a:lnTo>
                      <a:pt x="2226" y="158"/>
                    </a:lnTo>
                    <a:lnTo>
                      <a:pt x="2248" y="147"/>
                    </a:lnTo>
                    <a:lnTo>
                      <a:pt x="2265" y="138"/>
                    </a:lnTo>
                    <a:lnTo>
                      <a:pt x="2274" y="132"/>
                    </a:lnTo>
                    <a:lnTo>
                      <a:pt x="2278" y="122"/>
                    </a:lnTo>
                    <a:lnTo>
                      <a:pt x="2278" y="122"/>
                    </a:lnTo>
                    <a:close/>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117" name="Freeform 27">
                <a:extLst>
                  <a:ext uri="{FF2B5EF4-FFF2-40B4-BE49-F238E27FC236}">
                    <a16:creationId xmlns:a16="http://schemas.microsoft.com/office/drawing/2014/main" id="{DB4D7AC0-F533-4C4E-8D16-02113E1659F3}"/>
                  </a:ext>
                </a:extLst>
              </p:cNvPr>
              <p:cNvSpPr>
                <a:spLocks/>
              </p:cNvSpPr>
              <p:nvPr/>
            </p:nvSpPr>
            <p:spPr bwMode="auto">
              <a:xfrm>
                <a:off x="2570" y="3104"/>
                <a:ext cx="1079" cy="468"/>
              </a:xfrm>
              <a:custGeom>
                <a:avLst/>
                <a:gdLst>
                  <a:gd name="T0" fmla="*/ 824 w 2158"/>
                  <a:gd name="T1" fmla="*/ 6 h 936"/>
                  <a:gd name="T2" fmla="*/ 683 w 2158"/>
                  <a:gd name="T3" fmla="*/ 25 h 936"/>
                  <a:gd name="T4" fmla="*/ 546 w 2158"/>
                  <a:gd name="T5" fmla="*/ 55 h 936"/>
                  <a:gd name="T6" fmla="*/ 419 w 2158"/>
                  <a:gd name="T7" fmla="*/ 90 h 936"/>
                  <a:gd name="T8" fmla="*/ 307 w 2158"/>
                  <a:gd name="T9" fmla="*/ 133 h 936"/>
                  <a:gd name="T10" fmla="*/ 210 w 2158"/>
                  <a:gd name="T11" fmla="*/ 188 h 936"/>
                  <a:gd name="T12" fmla="*/ 131 w 2158"/>
                  <a:gd name="T13" fmla="*/ 243 h 936"/>
                  <a:gd name="T14" fmla="*/ 69 w 2158"/>
                  <a:gd name="T15" fmla="*/ 299 h 936"/>
                  <a:gd name="T16" fmla="*/ 25 w 2158"/>
                  <a:gd name="T17" fmla="*/ 361 h 936"/>
                  <a:gd name="T18" fmla="*/ 7 w 2158"/>
                  <a:gd name="T19" fmla="*/ 427 h 936"/>
                  <a:gd name="T20" fmla="*/ 3 w 2158"/>
                  <a:gd name="T21" fmla="*/ 494 h 936"/>
                  <a:gd name="T22" fmla="*/ 25 w 2158"/>
                  <a:gd name="T23" fmla="*/ 560 h 936"/>
                  <a:gd name="T24" fmla="*/ 68 w 2158"/>
                  <a:gd name="T25" fmla="*/ 625 h 936"/>
                  <a:gd name="T26" fmla="*/ 131 w 2158"/>
                  <a:gd name="T27" fmla="*/ 687 h 936"/>
                  <a:gd name="T28" fmla="*/ 210 w 2158"/>
                  <a:gd name="T29" fmla="*/ 742 h 936"/>
                  <a:gd name="T30" fmla="*/ 304 w 2158"/>
                  <a:gd name="T31" fmla="*/ 794 h 936"/>
                  <a:gd name="T32" fmla="*/ 415 w 2158"/>
                  <a:gd name="T33" fmla="*/ 837 h 936"/>
                  <a:gd name="T34" fmla="*/ 543 w 2158"/>
                  <a:gd name="T35" fmla="*/ 875 h 936"/>
                  <a:gd name="T36" fmla="*/ 679 w 2158"/>
                  <a:gd name="T37" fmla="*/ 902 h 936"/>
                  <a:gd name="T38" fmla="*/ 819 w 2158"/>
                  <a:gd name="T39" fmla="*/ 923 h 936"/>
                  <a:gd name="T40" fmla="*/ 971 w 2158"/>
                  <a:gd name="T41" fmla="*/ 936 h 936"/>
                  <a:gd name="T42" fmla="*/ 1122 w 2158"/>
                  <a:gd name="T43" fmla="*/ 936 h 936"/>
                  <a:gd name="T44" fmla="*/ 1276 w 2158"/>
                  <a:gd name="T45" fmla="*/ 927 h 936"/>
                  <a:gd name="T46" fmla="*/ 1418 w 2158"/>
                  <a:gd name="T47" fmla="*/ 915 h 936"/>
                  <a:gd name="T48" fmla="*/ 1556 w 2158"/>
                  <a:gd name="T49" fmla="*/ 888 h 936"/>
                  <a:gd name="T50" fmla="*/ 1688 w 2158"/>
                  <a:gd name="T51" fmla="*/ 857 h 936"/>
                  <a:gd name="T52" fmla="*/ 1809 w 2158"/>
                  <a:gd name="T53" fmla="*/ 815 h 936"/>
                  <a:gd name="T54" fmla="*/ 1914 w 2158"/>
                  <a:gd name="T55" fmla="*/ 765 h 936"/>
                  <a:gd name="T56" fmla="*/ 1998 w 2158"/>
                  <a:gd name="T57" fmla="*/ 712 h 936"/>
                  <a:gd name="T58" fmla="*/ 2067 w 2158"/>
                  <a:gd name="T59" fmla="*/ 652 h 936"/>
                  <a:gd name="T60" fmla="*/ 2117 w 2158"/>
                  <a:gd name="T61" fmla="*/ 589 h 936"/>
                  <a:gd name="T62" fmla="*/ 2149 w 2158"/>
                  <a:gd name="T63" fmla="*/ 524 h 936"/>
                  <a:gd name="T64" fmla="*/ 2158 w 2158"/>
                  <a:gd name="T65" fmla="*/ 458 h 936"/>
                  <a:gd name="T66" fmla="*/ 2145 w 2158"/>
                  <a:gd name="T67" fmla="*/ 392 h 936"/>
                  <a:gd name="T68" fmla="*/ 2112 w 2158"/>
                  <a:gd name="T69" fmla="*/ 326 h 936"/>
                  <a:gd name="T70" fmla="*/ 2061 w 2158"/>
                  <a:gd name="T71" fmla="*/ 264 h 936"/>
                  <a:gd name="T72" fmla="*/ 1985 w 2158"/>
                  <a:gd name="T73" fmla="*/ 210 h 936"/>
                  <a:gd name="T74" fmla="*/ 1899 w 2158"/>
                  <a:gd name="T75" fmla="*/ 156 h 936"/>
                  <a:gd name="T76" fmla="*/ 1792 w 2158"/>
                  <a:gd name="T77" fmla="*/ 108 h 936"/>
                  <a:gd name="T78" fmla="*/ 1672 w 2158"/>
                  <a:gd name="T79" fmla="*/ 69 h 936"/>
                  <a:gd name="T80" fmla="*/ 1537 w 2158"/>
                  <a:gd name="T81" fmla="*/ 37 h 936"/>
                  <a:gd name="T82" fmla="*/ 1397 w 2158"/>
                  <a:gd name="T83" fmla="*/ 13 h 936"/>
                  <a:gd name="T84" fmla="*/ 1263 w 2158"/>
                  <a:gd name="T85" fmla="*/ 0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158" h="936">
                    <a:moveTo>
                      <a:pt x="899" y="0"/>
                    </a:moveTo>
                    <a:lnTo>
                      <a:pt x="824" y="6"/>
                    </a:lnTo>
                    <a:lnTo>
                      <a:pt x="755" y="15"/>
                    </a:lnTo>
                    <a:lnTo>
                      <a:pt x="683" y="25"/>
                    </a:lnTo>
                    <a:lnTo>
                      <a:pt x="615" y="40"/>
                    </a:lnTo>
                    <a:lnTo>
                      <a:pt x="546" y="55"/>
                    </a:lnTo>
                    <a:lnTo>
                      <a:pt x="478" y="72"/>
                    </a:lnTo>
                    <a:lnTo>
                      <a:pt x="419" y="90"/>
                    </a:lnTo>
                    <a:lnTo>
                      <a:pt x="361" y="112"/>
                    </a:lnTo>
                    <a:lnTo>
                      <a:pt x="307" y="133"/>
                    </a:lnTo>
                    <a:lnTo>
                      <a:pt x="255" y="161"/>
                    </a:lnTo>
                    <a:lnTo>
                      <a:pt x="210" y="188"/>
                    </a:lnTo>
                    <a:lnTo>
                      <a:pt x="167" y="215"/>
                    </a:lnTo>
                    <a:lnTo>
                      <a:pt x="131" y="243"/>
                    </a:lnTo>
                    <a:lnTo>
                      <a:pt x="98" y="270"/>
                    </a:lnTo>
                    <a:lnTo>
                      <a:pt x="69" y="299"/>
                    </a:lnTo>
                    <a:lnTo>
                      <a:pt x="43" y="330"/>
                    </a:lnTo>
                    <a:lnTo>
                      <a:pt x="25" y="361"/>
                    </a:lnTo>
                    <a:lnTo>
                      <a:pt x="13" y="395"/>
                    </a:lnTo>
                    <a:lnTo>
                      <a:pt x="7" y="427"/>
                    </a:lnTo>
                    <a:lnTo>
                      <a:pt x="0" y="461"/>
                    </a:lnTo>
                    <a:lnTo>
                      <a:pt x="3" y="494"/>
                    </a:lnTo>
                    <a:lnTo>
                      <a:pt x="13" y="527"/>
                    </a:lnTo>
                    <a:lnTo>
                      <a:pt x="25" y="560"/>
                    </a:lnTo>
                    <a:lnTo>
                      <a:pt x="43" y="592"/>
                    </a:lnTo>
                    <a:lnTo>
                      <a:pt x="68" y="625"/>
                    </a:lnTo>
                    <a:lnTo>
                      <a:pt x="98" y="655"/>
                    </a:lnTo>
                    <a:lnTo>
                      <a:pt x="131" y="687"/>
                    </a:lnTo>
                    <a:lnTo>
                      <a:pt x="167" y="715"/>
                    </a:lnTo>
                    <a:lnTo>
                      <a:pt x="210" y="742"/>
                    </a:lnTo>
                    <a:lnTo>
                      <a:pt x="252" y="768"/>
                    </a:lnTo>
                    <a:lnTo>
                      <a:pt x="304" y="794"/>
                    </a:lnTo>
                    <a:lnTo>
                      <a:pt x="361" y="815"/>
                    </a:lnTo>
                    <a:lnTo>
                      <a:pt x="415" y="837"/>
                    </a:lnTo>
                    <a:lnTo>
                      <a:pt x="478" y="857"/>
                    </a:lnTo>
                    <a:lnTo>
                      <a:pt x="543" y="875"/>
                    </a:lnTo>
                    <a:lnTo>
                      <a:pt x="607" y="890"/>
                    </a:lnTo>
                    <a:lnTo>
                      <a:pt x="679" y="902"/>
                    </a:lnTo>
                    <a:lnTo>
                      <a:pt x="752" y="915"/>
                    </a:lnTo>
                    <a:lnTo>
                      <a:pt x="819" y="923"/>
                    </a:lnTo>
                    <a:lnTo>
                      <a:pt x="895" y="930"/>
                    </a:lnTo>
                    <a:lnTo>
                      <a:pt x="971" y="936"/>
                    </a:lnTo>
                    <a:lnTo>
                      <a:pt x="1046" y="936"/>
                    </a:lnTo>
                    <a:lnTo>
                      <a:pt x="1122" y="936"/>
                    </a:lnTo>
                    <a:lnTo>
                      <a:pt x="1200" y="933"/>
                    </a:lnTo>
                    <a:lnTo>
                      <a:pt x="1276" y="927"/>
                    </a:lnTo>
                    <a:lnTo>
                      <a:pt x="1347" y="923"/>
                    </a:lnTo>
                    <a:lnTo>
                      <a:pt x="1418" y="915"/>
                    </a:lnTo>
                    <a:lnTo>
                      <a:pt x="1488" y="902"/>
                    </a:lnTo>
                    <a:lnTo>
                      <a:pt x="1556" y="888"/>
                    </a:lnTo>
                    <a:lnTo>
                      <a:pt x="1625" y="872"/>
                    </a:lnTo>
                    <a:lnTo>
                      <a:pt x="1688" y="857"/>
                    </a:lnTo>
                    <a:lnTo>
                      <a:pt x="1752" y="837"/>
                    </a:lnTo>
                    <a:lnTo>
                      <a:pt x="1809" y="815"/>
                    </a:lnTo>
                    <a:lnTo>
                      <a:pt x="1861" y="791"/>
                    </a:lnTo>
                    <a:lnTo>
                      <a:pt x="1914" y="765"/>
                    </a:lnTo>
                    <a:lnTo>
                      <a:pt x="1959" y="739"/>
                    </a:lnTo>
                    <a:lnTo>
                      <a:pt x="1998" y="712"/>
                    </a:lnTo>
                    <a:lnTo>
                      <a:pt x="2036" y="682"/>
                    </a:lnTo>
                    <a:lnTo>
                      <a:pt x="2067" y="652"/>
                    </a:lnTo>
                    <a:lnTo>
                      <a:pt x="2096" y="621"/>
                    </a:lnTo>
                    <a:lnTo>
                      <a:pt x="2117" y="589"/>
                    </a:lnTo>
                    <a:lnTo>
                      <a:pt x="2136" y="554"/>
                    </a:lnTo>
                    <a:lnTo>
                      <a:pt x="2149" y="524"/>
                    </a:lnTo>
                    <a:lnTo>
                      <a:pt x="2155" y="493"/>
                    </a:lnTo>
                    <a:lnTo>
                      <a:pt x="2158" y="458"/>
                    </a:lnTo>
                    <a:lnTo>
                      <a:pt x="2155" y="427"/>
                    </a:lnTo>
                    <a:lnTo>
                      <a:pt x="2145" y="392"/>
                    </a:lnTo>
                    <a:lnTo>
                      <a:pt x="2130" y="359"/>
                    </a:lnTo>
                    <a:lnTo>
                      <a:pt x="2112" y="326"/>
                    </a:lnTo>
                    <a:lnTo>
                      <a:pt x="2088" y="296"/>
                    </a:lnTo>
                    <a:lnTo>
                      <a:pt x="2061" y="264"/>
                    </a:lnTo>
                    <a:lnTo>
                      <a:pt x="2024" y="240"/>
                    </a:lnTo>
                    <a:lnTo>
                      <a:pt x="1985" y="210"/>
                    </a:lnTo>
                    <a:lnTo>
                      <a:pt x="1946" y="185"/>
                    </a:lnTo>
                    <a:lnTo>
                      <a:pt x="1899" y="156"/>
                    </a:lnTo>
                    <a:lnTo>
                      <a:pt x="1848" y="129"/>
                    </a:lnTo>
                    <a:lnTo>
                      <a:pt x="1792" y="108"/>
                    </a:lnTo>
                    <a:lnTo>
                      <a:pt x="1732" y="88"/>
                    </a:lnTo>
                    <a:lnTo>
                      <a:pt x="1672" y="69"/>
                    </a:lnTo>
                    <a:lnTo>
                      <a:pt x="1607" y="52"/>
                    </a:lnTo>
                    <a:lnTo>
                      <a:pt x="1537" y="37"/>
                    </a:lnTo>
                    <a:lnTo>
                      <a:pt x="1467" y="25"/>
                    </a:lnTo>
                    <a:lnTo>
                      <a:pt x="1397" y="13"/>
                    </a:lnTo>
                    <a:lnTo>
                      <a:pt x="1326" y="3"/>
                    </a:lnTo>
                    <a:lnTo>
                      <a:pt x="1263" y="0"/>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118" name="Freeform 28">
                <a:extLst>
                  <a:ext uri="{FF2B5EF4-FFF2-40B4-BE49-F238E27FC236}">
                    <a16:creationId xmlns:a16="http://schemas.microsoft.com/office/drawing/2014/main" id="{3AE4EC3F-6A97-4EFE-AD9B-286BD1C3314E}"/>
                  </a:ext>
                </a:extLst>
              </p:cNvPr>
              <p:cNvSpPr>
                <a:spLocks/>
              </p:cNvSpPr>
              <p:nvPr/>
            </p:nvSpPr>
            <p:spPr bwMode="auto">
              <a:xfrm>
                <a:off x="2388" y="778"/>
                <a:ext cx="637" cy="2513"/>
              </a:xfrm>
              <a:custGeom>
                <a:avLst/>
                <a:gdLst>
                  <a:gd name="T0" fmla="*/ 306 w 1273"/>
                  <a:gd name="T1" fmla="*/ 0 h 5026"/>
                  <a:gd name="T2" fmla="*/ 252 w 1273"/>
                  <a:gd name="T3" fmla="*/ 101 h 5026"/>
                  <a:gd name="T4" fmla="*/ 205 w 1273"/>
                  <a:gd name="T5" fmla="*/ 204 h 5026"/>
                  <a:gd name="T6" fmla="*/ 162 w 1273"/>
                  <a:gd name="T7" fmla="*/ 313 h 5026"/>
                  <a:gd name="T8" fmla="*/ 123 w 1273"/>
                  <a:gd name="T9" fmla="*/ 425 h 5026"/>
                  <a:gd name="T10" fmla="*/ 88 w 1273"/>
                  <a:gd name="T11" fmla="*/ 541 h 5026"/>
                  <a:gd name="T12" fmla="*/ 60 w 1273"/>
                  <a:gd name="T13" fmla="*/ 657 h 5026"/>
                  <a:gd name="T14" fmla="*/ 34 w 1273"/>
                  <a:gd name="T15" fmla="*/ 776 h 5026"/>
                  <a:gd name="T16" fmla="*/ 18 w 1273"/>
                  <a:gd name="T17" fmla="*/ 897 h 5026"/>
                  <a:gd name="T18" fmla="*/ 4 w 1273"/>
                  <a:gd name="T19" fmla="*/ 1019 h 5026"/>
                  <a:gd name="T20" fmla="*/ 1 w 1273"/>
                  <a:gd name="T21" fmla="*/ 1145 h 5026"/>
                  <a:gd name="T22" fmla="*/ 0 w 1273"/>
                  <a:gd name="T23" fmla="*/ 1269 h 5026"/>
                  <a:gd name="T24" fmla="*/ 1 w 1273"/>
                  <a:gd name="T25" fmla="*/ 1386 h 5026"/>
                  <a:gd name="T26" fmla="*/ 4 w 1273"/>
                  <a:gd name="T27" fmla="*/ 1512 h 5026"/>
                  <a:gd name="T28" fmla="*/ 18 w 1273"/>
                  <a:gd name="T29" fmla="*/ 1637 h 5026"/>
                  <a:gd name="T30" fmla="*/ 34 w 1273"/>
                  <a:gd name="T31" fmla="*/ 1759 h 5026"/>
                  <a:gd name="T32" fmla="*/ 58 w 1273"/>
                  <a:gd name="T33" fmla="*/ 1882 h 5026"/>
                  <a:gd name="T34" fmla="*/ 88 w 1273"/>
                  <a:gd name="T35" fmla="*/ 1996 h 5026"/>
                  <a:gd name="T36" fmla="*/ 123 w 1273"/>
                  <a:gd name="T37" fmla="*/ 2109 h 5026"/>
                  <a:gd name="T38" fmla="*/ 162 w 1273"/>
                  <a:gd name="T39" fmla="*/ 2220 h 5026"/>
                  <a:gd name="T40" fmla="*/ 205 w 1273"/>
                  <a:gd name="T41" fmla="*/ 2332 h 5026"/>
                  <a:gd name="T42" fmla="*/ 252 w 1273"/>
                  <a:gd name="T43" fmla="*/ 2434 h 5026"/>
                  <a:gd name="T44" fmla="*/ 306 w 1273"/>
                  <a:gd name="T45" fmla="*/ 2538 h 5026"/>
                  <a:gd name="T46" fmla="*/ 362 w 1273"/>
                  <a:gd name="T47" fmla="*/ 2634 h 5026"/>
                  <a:gd name="T48" fmla="*/ 422 w 1273"/>
                  <a:gd name="T49" fmla="*/ 2721 h 5026"/>
                  <a:gd name="T50" fmla="*/ 485 w 1273"/>
                  <a:gd name="T51" fmla="*/ 2804 h 5026"/>
                  <a:gd name="T52" fmla="*/ 553 w 1273"/>
                  <a:gd name="T53" fmla="*/ 2885 h 5026"/>
                  <a:gd name="T54" fmla="*/ 620 w 1273"/>
                  <a:gd name="T55" fmla="*/ 2959 h 5026"/>
                  <a:gd name="T56" fmla="*/ 694 w 1273"/>
                  <a:gd name="T57" fmla="*/ 3028 h 5026"/>
                  <a:gd name="T58" fmla="*/ 828 w 1273"/>
                  <a:gd name="T59" fmla="*/ 3132 h 5026"/>
                  <a:gd name="T60" fmla="*/ 854 w 1273"/>
                  <a:gd name="T61" fmla="*/ 3147 h 5026"/>
                  <a:gd name="T62" fmla="*/ 911 w 1273"/>
                  <a:gd name="T63" fmla="*/ 3190 h 5026"/>
                  <a:gd name="T64" fmla="*/ 966 w 1273"/>
                  <a:gd name="T65" fmla="*/ 3234 h 5026"/>
                  <a:gd name="T66" fmla="*/ 1016 w 1273"/>
                  <a:gd name="T67" fmla="*/ 3280 h 5026"/>
                  <a:gd name="T68" fmla="*/ 1061 w 1273"/>
                  <a:gd name="T69" fmla="*/ 3333 h 5026"/>
                  <a:gd name="T70" fmla="*/ 1105 w 1273"/>
                  <a:gd name="T71" fmla="*/ 3390 h 5026"/>
                  <a:gd name="T72" fmla="*/ 1145 w 1273"/>
                  <a:gd name="T73" fmla="*/ 3450 h 5026"/>
                  <a:gd name="T74" fmla="*/ 1174 w 1273"/>
                  <a:gd name="T75" fmla="*/ 3507 h 5026"/>
                  <a:gd name="T76" fmla="*/ 1204 w 1273"/>
                  <a:gd name="T77" fmla="*/ 3574 h 5026"/>
                  <a:gd name="T78" fmla="*/ 1226 w 1273"/>
                  <a:gd name="T79" fmla="*/ 3640 h 5026"/>
                  <a:gd name="T80" fmla="*/ 1244 w 1273"/>
                  <a:gd name="T81" fmla="*/ 3704 h 5026"/>
                  <a:gd name="T82" fmla="*/ 1260 w 1273"/>
                  <a:gd name="T83" fmla="*/ 3777 h 5026"/>
                  <a:gd name="T84" fmla="*/ 1270 w 1273"/>
                  <a:gd name="T85" fmla="*/ 3846 h 5026"/>
                  <a:gd name="T86" fmla="*/ 1273 w 1273"/>
                  <a:gd name="T87" fmla="*/ 3918 h 5026"/>
                  <a:gd name="T88" fmla="*/ 1270 w 1273"/>
                  <a:gd name="T89" fmla="*/ 3986 h 5026"/>
                  <a:gd name="T90" fmla="*/ 1270 w 1273"/>
                  <a:gd name="T91" fmla="*/ 4655 h 5026"/>
                  <a:gd name="T92" fmla="*/ 1270 w 1273"/>
                  <a:gd name="T93" fmla="*/ 4682 h 5026"/>
                  <a:gd name="T94" fmla="*/ 1260 w 1273"/>
                  <a:gd name="T95" fmla="*/ 4727 h 5026"/>
                  <a:gd name="T96" fmla="*/ 1244 w 1273"/>
                  <a:gd name="T97" fmla="*/ 4770 h 5026"/>
                  <a:gd name="T98" fmla="*/ 1226 w 1273"/>
                  <a:gd name="T99" fmla="*/ 4814 h 5026"/>
                  <a:gd name="T100" fmla="*/ 1204 w 1273"/>
                  <a:gd name="T101" fmla="*/ 4855 h 5026"/>
                  <a:gd name="T102" fmla="*/ 1175 w 1273"/>
                  <a:gd name="T103" fmla="*/ 4892 h 5026"/>
                  <a:gd name="T104" fmla="*/ 1150 w 1273"/>
                  <a:gd name="T105" fmla="*/ 4922 h 5026"/>
                  <a:gd name="T106" fmla="*/ 1114 w 1273"/>
                  <a:gd name="T107" fmla="*/ 4951 h 5026"/>
                  <a:gd name="T108" fmla="*/ 1072 w 1273"/>
                  <a:gd name="T109" fmla="*/ 4976 h 5026"/>
                  <a:gd name="T110" fmla="*/ 1032 w 1273"/>
                  <a:gd name="T111" fmla="*/ 4996 h 5026"/>
                  <a:gd name="T112" fmla="*/ 992 w 1273"/>
                  <a:gd name="T113" fmla="*/ 5011 h 5026"/>
                  <a:gd name="T114" fmla="*/ 945 w 1273"/>
                  <a:gd name="T115" fmla="*/ 5023 h 5026"/>
                  <a:gd name="T116" fmla="*/ 897 w 1273"/>
                  <a:gd name="T117" fmla="*/ 5026 h 5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73" h="5026">
                    <a:moveTo>
                      <a:pt x="306" y="0"/>
                    </a:moveTo>
                    <a:lnTo>
                      <a:pt x="252" y="101"/>
                    </a:lnTo>
                    <a:lnTo>
                      <a:pt x="205" y="204"/>
                    </a:lnTo>
                    <a:lnTo>
                      <a:pt x="162" y="313"/>
                    </a:lnTo>
                    <a:lnTo>
                      <a:pt x="123" y="425"/>
                    </a:lnTo>
                    <a:lnTo>
                      <a:pt x="88" y="541"/>
                    </a:lnTo>
                    <a:lnTo>
                      <a:pt x="60" y="657"/>
                    </a:lnTo>
                    <a:lnTo>
                      <a:pt x="34" y="776"/>
                    </a:lnTo>
                    <a:lnTo>
                      <a:pt x="18" y="897"/>
                    </a:lnTo>
                    <a:lnTo>
                      <a:pt x="4" y="1019"/>
                    </a:lnTo>
                    <a:lnTo>
                      <a:pt x="1" y="1145"/>
                    </a:lnTo>
                    <a:lnTo>
                      <a:pt x="0" y="1269"/>
                    </a:lnTo>
                    <a:lnTo>
                      <a:pt x="1" y="1386"/>
                    </a:lnTo>
                    <a:lnTo>
                      <a:pt x="4" y="1512"/>
                    </a:lnTo>
                    <a:lnTo>
                      <a:pt x="18" y="1637"/>
                    </a:lnTo>
                    <a:lnTo>
                      <a:pt x="34" y="1759"/>
                    </a:lnTo>
                    <a:lnTo>
                      <a:pt x="58" y="1882"/>
                    </a:lnTo>
                    <a:lnTo>
                      <a:pt x="88" y="1996"/>
                    </a:lnTo>
                    <a:lnTo>
                      <a:pt x="123" y="2109"/>
                    </a:lnTo>
                    <a:lnTo>
                      <a:pt x="162" y="2220"/>
                    </a:lnTo>
                    <a:lnTo>
                      <a:pt x="205" y="2332"/>
                    </a:lnTo>
                    <a:lnTo>
                      <a:pt x="252" y="2434"/>
                    </a:lnTo>
                    <a:lnTo>
                      <a:pt x="306" y="2538"/>
                    </a:lnTo>
                    <a:lnTo>
                      <a:pt x="362" y="2634"/>
                    </a:lnTo>
                    <a:lnTo>
                      <a:pt x="422" y="2721"/>
                    </a:lnTo>
                    <a:lnTo>
                      <a:pt x="485" y="2804"/>
                    </a:lnTo>
                    <a:lnTo>
                      <a:pt x="553" y="2885"/>
                    </a:lnTo>
                    <a:lnTo>
                      <a:pt x="620" y="2959"/>
                    </a:lnTo>
                    <a:lnTo>
                      <a:pt x="694" y="3028"/>
                    </a:lnTo>
                    <a:lnTo>
                      <a:pt x="828" y="3132"/>
                    </a:lnTo>
                    <a:lnTo>
                      <a:pt x="854" y="3147"/>
                    </a:lnTo>
                    <a:lnTo>
                      <a:pt x="911" y="3190"/>
                    </a:lnTo>
                    <a:lnTo>
                      <a:pt x="966" y="3234"/>
                    </a:lnTo>
                    <a:lnTo>
                      <a:pt x="1016" y="3280"/>
                    </a:lnTo>
                    <a:lnTo>
                      <a:pt x="1061" y="3333"/>
                    </a:lnTo>
                    <a:lnTo>
                      <a:pt x="1105" y="3390"/>
                    </a:lnTo>
                    <a:lnTo>
                      <a:pt x="1145" y="3450"/>
                    </a:lnTo>
                    <a:lnTo>
                      <a:pt x="1174" y="3507"/>
                    </a:lnTo>
                    <a:lnTo>
                      <a:pt x="1204" y="3574"/>
                    </a:lnTo>
                    <a:lnTo>
                      <a:pt x="1226" y="3640"/>
                    </a:lnTo>
                    <a:lnTo>
                      <a:pt x="1244" y="3704"/>
                    </a:lnTo>
                    <a:lnTo>
                      <a:pt x="1260" y="3777"/>
                    </a:lnTo>
                    <a:lnTo>
                      <a:pt x="1270" y="3846"/>
                    </a:lnTo>
                    <a:lnTo>
                      <a:pt x="1273" y="3918"/>
                    </a:lnTo>
                    <a:lnTo>
                      <a:pt x="1270" y="3986"/>
                    </a:lnTo>
                    <a:lnTo>
                      <a:pt x="1270" y="4655"/>
                    </a:lnTo>
                    <a:lnTo>
                      <a:pt x="1270" y="4682"/>
                    </a:lnTo>
                    <a:lnTo>
                      <a:pt x="1260" y="4727"/>
                    </a:lnTo>
                    <a:lnTo>
                      <a:pt x="1244" y="4770"/>
                    </a:lnTo>
                    <a:lnTo>
                      <a:pt x="1226" y="4814"/>
                    </a:lnTo>
                    <a:lnTo>
                      <a:pt x="1204" y="4855"/>
                    </a:lnTo>
                    <a:lnTo>
                      <a:pt x="1175" y="4892"/>
                    </a:lnTo>
                    <a:lnTo>
                      <a:pt x="1150" y="4922"/>
                    </a:lnTo>
                    <a:lnTo>
                      <a:pt x="1114" y="4951"/>
                    </a:lnTo>
                    <a:lnTo>
                      <a:pt x="1072" y="4976"/>
                    </a:lnTo>
                    <a:lnTo>
                      <a:pt x="1032" y="4996"/>
                    </a:lnTo>
                    <a:lnTo>
                      <a:pt x="992" y="5011"/>
                    </a:lnTo>
                    <a:lnTo>
                      <a:pt x="945" y="5023"/>
                    </a:lnTo>
                    <a:lnTo>
                      <a:pt x="897" y="5026"/>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119" name="Freeform 29">
                <a:extLst>
                  <a:ext uri="{FF2B5EF4-FFF2-40B4-BE49-F238E27FC236}">
                    <a16:creationId xmlns:a16="http://schemas.microsoft.com/office/drawing/2014/main" id="{CD8A19EC-B3A3-4BC5-A1E2-C5B4E8910585}"/>
                  </a:ext>
                </a:extLst>
              </p:cNvPr>
              <p:cNvSpPr>
                <a:spLocks/>
              </p:cNvSpPr>
              <p:nvPr/>
            </p:nvSpPr>
            <p:spPr bwMode="auto">
              <a:xfrm>
                <a:off x="3199" y="775"/>
                <a:ext cx="640" cy="2513"/>
              </a:xfrm>
              <a:custGeom>
                <a:avLst/>
                <a:gdLst>
                  <a:gd name="T0" fmla="*/ 968 w 1279"/>
                  <a:gd name="T1" fmla="*/ 0 h 5026"/>
                  <a:gd name="T2" fmla="*/ 1021 w 1279"/>
                  <a:gd name="T3" fmla="*/ 100 h 5026"/>
                  <a:gd name="T4" fmla="*/ 1067 w 1279"/>
                  <a:gd name="T5" fmla="*/ 203 h 5026"/>
                  <a:gd name="T6" fmla="*/ 1111 w 1279"/>
                  <a:gd name="T7" fmla="*/ 311 h 5026"/>
                  <a:gd name="T8" fmla="*/ 1150 w 1279"/>
                  <a:gd name="T9" fmla="*/ 422 h 5026"/>
                  <a:gd name="T10" fmla="*/ 1185 w 1279"/>
                  <a:gd name="T11" fmla="*/ 541 h 5026"/>
                  <a:gd name="T12" fmla="*/ 1212 w 1279"/>
                  <a:gd name="T13" fmla="*/ 654 h 5026"/>
                  <a:gd name="T14" fmla="*/ 1237 w 1279"/>
                  <a:gd name="T15" fmla="*/ 771 h 5026"/>
                  <a:gd name="T16" fmla="*/ 1255 w 1279"/>
                  <a:gd name="T17" fmla="*/ 897 h 5026"/>
                  <a:gd name="T18" fmla="*/ 1269 w 1279"/>
                  <a:gd name="T19" fmla="*/ 1019 h 5026"/>
                  <a:gd name="T20" fmla="*/ 1279 w 1279"/>
                  <a:gd name="T21" fmla="*/ 1139 h 5026"/>
                  <a:gd name="T22" fmla="*/ 1279 w 1279"/>
                  <a:gd name="T23" fmla="*/ 1267 h 5026"/>
                  <a:gd name="T24" fmla="*/ 1279 w 1279"/>
                  <a:gd name="T25" fmla="*/ 1388 h 5026"/>
                  <a:gd name="T26" fmla="*/ 1269 w 1279"/>
                  <a:gd name="T27" fmla="*/ 1512 h 5026"/>
                  <a:gd name="T28" fmla="*/ 1255 w 1279"/>
                  <a:gd name="T29" fmla="*/ 1637 h 5026"/>
                  <a:gd name="T30" fmla="*/ 1237 w 1279"/>
                  <a:gd name="T31" fmla="*/ 1756 h 5026"/>
                  <a:gd name="T32" fmla="*/ 1212 w 1279"/>
                  <a:gd name="T33" fmla="*/ 1878 h 5026"/>
                  <a:gd name="T34" fmla="*/ 1185 w 1279"/>
                  <a:gd name="T35" fmla="*/ 1996 h 5026"/>
                  <a:gd name="T36" fmla="*/ 1150 w 1279"/>
                  <a:gd name="T37" fmla="*/ 2109 h 5026"/>
                  <a:gd name="T38" fmla="*/ 1111 w 1279"/>
                  <a:gd name="T39" fmla="*/ 2220 h 5026"/>
                  <a:gd name="T40" fmla="*/ 1067 w 1279"/>
                  <a:gd name="T41" fmla="*/ 2327 h 5026"/>
                  <a:gd name="T42" fmla="*/ 1021 w 1279"/>
                  <a:gd name="T43" fmla="*/ 2434 h 5026"/>
                  <a:gd name="T44" fmla="*/ 970 w 1279"/>
                  <a:gd name="T45" fmla="*/ 2533 h 5026"/>
                  <a:gd name="T46" fmla="*/ 910 w 1279"/>
                  <a:gd name="T47" fmla="*/ 2631 h 5026"/>
                  <a:gd name="T48" fmla="*/ 851 w 1279"/>
                  <a:gd name="T49" fmla="*/ 2718 h 5026"/>
                  <a:gd name="T50" fmla="*/ 788 w 1279"/>
                  <a:gd name="T51" fmla="*/ 2805 h 5026"/>
                  <a:gd name="T52" fmla="*/ 720 w 1279"/>
                  <a:gd name="T53" fmla="*/ 2884 h 5026"/>
                  <a:gd name="T54" fmla="*/ 654 w 1279"/>
                  <a:gd name="T55" fmla="*/ 2956 h 5026"/>
                  <a:gd name="T56" fmla="*/ 579 w 1279"/>
                  <a:gd name="T57" fmla="*/ 3023 h 5026"/>
                  <a:gd name="T58" fmla="*/ 446 w 1279"/>
                  <a:gd name="T59" fmla="*/ 3132 h 5026"/>
                  <a:gd name="T60" fmla="*/ 419 w 1279"/>
                  <a:gd name="T61" fmla="*/ 3145 h 5026"/>
                  <a:gd name="T62" fmla="*/ 362 w 1279"/>
                  <a:gd name="T63" fmla="*/ 3186 h 5026"/>
                  <a:gd name="T64" fmla="*/ 307 w 1279"/>
                  <a:gd name="T65" fmla="*/ 3231 h 5026"/>
                  <a:gd name="T66" fmla="*/ 255 w 1279"/>
                  <a:gd name="T67" fmla="*/ 3280 h 5026"/>
                  <a:gd name="T68" fmla="*/ 209 w 1279"/>
                  <a:gd name="T69" fmla="*/ 3330 h 5026"/>
                  <a:gd name="T70" fmla="*/ 168 w 1279"/>
                  <a:gd name="T71" fmla="*/ 3390 h 5026"/>
                  <a:gd name="T72" fmla="*/ 134 w 1279"/>
                  <a:gd name="T73" fmla="*/ 3449 h 5026"/>
                  <a:gd name="T74" fmla="*/ 101 w 1279"/>
                  <a:gd name="T75" fmla="*/ 3504 h 5026"/>
                  <a:gd name="T76" fmla="*/ 69 w 1279"/>
                  <a:gd name="T77" fmla="*/ 3571 h 5026"/>
                  <a:gd name="T78" fmla="*/ 46 w 1279"/>
                  <a:gd name="T79" fmla="*/ 3635 h 5026"/>
                  <a:gd name="T80" fmla="*/ 27 w 1279"/>
                  <a:gd name="T81" fmla="*/ 3704 h 5026"/>
                  <a:gd name="T82" fmla="*/ 12 w 1279"/>
                  <a:gd name="T83" fmla="*/ 3772 h 5026"/>
                  <a:gd name="T84" fmla="*/ 3 w 1279"/>
                  <a:gd name="T85" fmla="*/ 3844 h 5026"/>
                  <a:gd name="T86" fmla="*/ 0 w 1279"/>
                  <a:gd name="T87" fmla="*/ 3913 h 5026"/>
                  <a:gd name="T88" fmla="*/ 3 w 1279"/>
                  <a:gd name="T89" fmla="*/ 3986 h 5026"/>
                  <a:gd name="T90" fmla="*/ 3 w 1279"/>
                  <a:gd name="T91" fmla="*/ 4655 h 5026"/>
                  <a:gd name="T92" fmla="*/ 3 w 1279"/>
                  <a:gd name="T93" fmla="*/ 4680 h 5026"/>
                  <a:gd name="T94" fmla="*/ 12 w 1279"/>
                  <a:gd name="T95" fmla="*/ 4727 h 5026"/>
                  <a:gd name="T96" fmla="*/ 27 w 1279"/>
                  <a:gd name="T97" fmla="*/ 4770 h 5026"/>
                  <a:gd name="T98" fmla="*/ 46 w 1279"/>
                  <a:gd name="T99" fmla="*/ 4811 h 5026"/>
                  <a:gd name="T100" fmla="*/ 69 w 1279"/>
                  <a:gd name="T101" fmla="*/ 4852 h 5026"/>
                  <a:gd name="T102" fmla="*/ 96 w 1279"/>
                  <a:gd name="T103" fmla="*/ 4889 h 5026"/>
                  <a:gd name="T104" fmla="*/ 128 w 1279"/>
                  <a:gd name="T105" fmla="*/ 4919 h 5026"/>
                  <a:gd name="T106" fmla="*/ 158 w 1279"/>
                  <a:gd name="T107" fmla="*/ 4948 h 5026"/>
                  <a:gd name="T108" fmla="*/ 197 w 1279"/>
                  <a:gd name="T109" fmla="*/ 4972 h 5026"/>
                  <a:gd name="T110" fmla="*/ 239 w 1279"/>
                  <a:gd name="T111" fmla="*/ 4994 h 5026"/>
                  <a:gd name="T112" fmla="*/ 284 w 1279"/>
                  <a:gd name="T113" fmla="*/ 5006 h 5026"/>
                  <a:gd name="T114" fmla="*/ 326 w 1279"/>
                  <a:gd name="T115" fmla="*/ 5019 h 5026"/>
                  <a:gd name="T116" fmla="*/ 371 w 1279"/>
                  <a:gd name="T117" fmla="*/ 5026 h 5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79" h="5026">
                    <a:moveTo>
                      <a:pt x="968" y="0"/>
                    </a:moveTo>
                    <a:lnTo>
                      <a:pt x="1021" y="100"/>
                    </a:lnTo>
                    <a:lnTo>
                      <a:pt x="1067" y="203"/>
                    </a:lnTo>
                    <a:lnTo>
                      <a:pt x="1111" y="311"/>
                    </a:lnTo>
                    <a:lnTo>
                      <a:pt x="1150" y="422"/>
                    </a:lnTo>
                    <a:lnTo>
                      <a:pt x="1185" y="541"/>
                    </a:lnTo>
                    <a:lnTo>
                      <a:pt x="1212" y="654"/>
                    </a:lnTo>
                    <a:lnTo>
                      <a:pt x="1237" y="771"/>
                    </a:lnTo>
                    <a:lnTo>
                      <a:pt x="1255" y="897"/>
                    </a:lnTo>
                    <a:lnTo>
                      <a:pt x="1269" y="1019"/>
                    </a:lnTo>
                    <a:lnTo>
                      <a:pt x="1279" y="1139"/>
                    </a:lnTo>
                    <a:lnTo>
                      <a:pt x="1279" y="1267"/>
                    </a:lnTo>
                    <a:lnTo>
                      <a:pt x="1279" y="1388"/>
                    </a:lnTo>
                    <a:lnTo>
                      <a:pt x="1269" y="1512"/>
                    </a:lnTo>
                    <a:lnTo>
                      <a:pt x="1255" y="1637"/>
                    </a:lnTo>
                    <a:lnTo>
                      <a:pt x="1237" y="1756"/>
                    </a:lnTo>
                    <a:lnTo>
                      <a:pt x="1212" y="1878"/>
                    </a:lnTo>
                    <a:lnTo>
                      <a:pt x="1185" y="1996"/>
                    </a:lnTo>
                    <a:lnTo>
                      <a:pt x="1150" y="2109"/>
                    </a:lnTo>
                    <a:lnTo>
                      <a:pt x="1111" y="2220"/>
                    </a:lnTo>
                    <a:lnTo>
                      <a:pt x="1067" y="2327"/>
                    </a:lnTo>
                    <a:lnTo>
                      <a:pt x="1021" y="2434"/>
                    </a:lnTo>
                    <a:lnTo>
                      <a:pt x="970" y="2533"/>
                    </a:lnTo>
                    <a:lnTo>
                      <a:pt x="910" y="2631"/>
                    </a:lnTo>
                    <a:lnTo>
                      <a:pt x="851" y="2718"/>
                    </a:lnTo>
                    <a:lnTo>
                      <a:pt x="788" y="2805"/>
                    </a:lnTo>
                    <a:lnTo>
                      <a:pt x="720" y="2884"/>
                    </a:lnTo>
                    <a:lnTo>
                      <a:pt x="654" y="2956"/>
                    </a:lnTo>
                    <a:lnTo>
                      <a:pt x="579" y="3023"/>
                    </a:lnTo>
                    <a:lnTo>
                      <a:pt x="446" y="3132"/>
                    </a:lnTo>
                    <a:lnTo>
                      <a:pt x="419" y="3145"/>
                    </a:lnTo>
                    <a:lnTo>
                      <a:pt x="362" y="3186"/>
                    </a:lnTo>
                    <a:lnTo>
                      <a:pt x="307" y="3231"/>
                    </a:lnTo>
                    <a:lnTo>
                      <a:pt x="255" y="3280"/>
                    </a:lnTo>
                    <a:lnTo>
                      <a:pt x="209" y="3330"/>
                    </a:lnTo>
                    <a:lnTo>
                      <a:pt x="168" y="3390"/>
                    </a:lnTo>
                    <a:lnTo>
                      <a:pt x="134" y="3449"/>
                    </a:lnTo>
                    <a:lnTo>
                      <a:pt x="101" y="3504"/>
                    </a:lnTo>
                    <a:lnTo>
                      <a:pt x="69" y="3571"/>
                    </a:lnTo>
                    <a:lnTo>
                      <a:pt x="46" y="3635"/>
                    </a:lnTo>
                    <a:lnTo>
                      <a:pt x="27" y="3704"/>
                    </a:lnTo>
                    <a:lnTo>
                      <a:pt x="12" y="3772"/>
                    </a:lnTo>
                    <a:lnTo>
                      <a:pt x="3" y="3844"/>
                    </a:lnTo>
                    <a:lnTo>
                      <a:pt x="0" y="3913"/>
                    </a:lnTo>
                    <a:lnTo>
                      <a:pt x="3" y="3986"/>
                    </a:lnTo>
                    <a:lnTo>
                      <a:pt x="3" y="4655"/>
                    </a:lnTo>
                    <a:lnTo>
                      <a:pt x="3" y="4680"/>
                    </a:lnTo>
                    <a:lnTo>
                      <a:pt x="12" y="4727"/>
                    </a:lnTo>
                    <a:lnTo>
                      <a:pt x="27" y="4770"/>
                    </a:lnTo>
                    <a:lnTo>
                      <a:pt x="46" y="4811"/>
                    </a:lnTo>
                    <a:lnTo>
                      <a:pt x="69" y="4852"/>
                    </a:lnTo>
                    <a:lnTo>
                      <a:pt x="96" y="4889"/>
                    </a:lnTo>
                    <a:lnTo>
                      <a:pt x="128" y="4919"/>
                    </a:lnTo>
                    <a:lnTo>
                      <a:pt x="158" y="4948"/>
                    </a:lnTo>
                    <a:lnTo>
                      <a:pt x="197" y="4972"/>
                    </a:lnTo>
                    <a:lnTo>
                      <a:pt x="239" y="4994"/>
                    </a:lnTo>
                    <a:lnTo>
                      <a:pt x="284" y="5006"/>
                    </a:lnTo>
                    <a:lnTo>
                      <a:pt x="326" y="5019"/>
                    </a:lnTo>
                    <a:lnTo>
                      <a:pt x="371" y="5026"/>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120" name="Freeform 30" descr="Gouttelettes">
                <a:extLst>
                  <a:ext uri="{FF2B5EF4-FFF2-40B4-BE49-F238E27FC236}">
                    <a16:creationId xmlns:a16="http://schemas.microsoft.com/office/drawing/2014/main" id="{5EDF6714-559D-4408-B9EE-E5FCE685697D}"/>
                  </a:ext>
                </a:extLst>
              </p:cNvPr>
              <p:cNvSpPr>
                <a:spLocks/>
              </p:cNvSpPr>
              <p:nvPr/>
            </p:nvSpPr>
            <p:spPr bwMode="auto">
              <a:xfrm>
                <a:off x="2387" y="1445"/>
                <a:ext cx="1449" cy="994"/>
              </a:xfrm>
              <a:custGeom>
                <a:avLst/>
                <a:gdLst>
                  <a:gd name="T0" fmla="*/ 0 w 2899"/>
                  <a:gd name="T1" fmla="*/ 0 h 1986"/>
                  <a:gd name="T2" fmla="*/ 2 w 2899"/>
                  <a:gd name="T3" fmla="*/ 105 h 1986"/>
                  <a:gd name="T4" fmla="*/ 5 w 2899"/>
                  <a:gd name="T5" fmla="*/ 209 h 1986"/>
                  <a:gd name="T6" fmla="*/ 17 w 2899"/>
                  <a:gd name="T7" fmla="*/ 316 h 1986"/>
                  <a:gd name="T8" fmla="*/ 35 w 2899"/>
                  <a:gd name="T9" fmla="*/ 418 h 1986"/>
                  <a:gd name="T10" fmla="*/ 53 w 2899"/>
                  <a:gd name="T11" fmla="*/ 519 h 1986"/>
                  <a:gd name="T12" fmla="*/ 78 w 2899"/>
                  <a:gd name="T13" fmla="*/ 618 h 1986"/>
                  <a:gd name="T14" fmla="*/ 104 w 2899"/>
                  <a:gd name="T15" fmla="*/ 714 h 1986"/>
                  <a:gd name="T16" fmla="*/ 135 w 2899"/>
                  <a:gd name="T17" fmla="*/ 810 h 1986"/>
                  <a:gd name="T18" fmla="*/ 170 w 2899"/>
                  <a:gd name="T19" fmla="*/ 905 h 1986"/>
                  <a:gd name="T20" fmla="*/ 207 w 2899"/>
                  <a:gd name="T21" fmla="*/ 997 h 1986"/>
                  <a:gd name="T22" fmla="*/ 248 w 2899"/>
                  <a:gd name="T23" fmla="*/ 1085 h 1986"/>
                  <a:gd name="T24" fmla="*/ 292 w 2899"/>
                  <a:gd name="T25" fmla="*/ 1171 h 1986"/>
                  <a:gd name="T26" fmla="*/ 340 w 2899"/>
                  <a:gd name="T27" fmla="*/ 1257 h 1986"/>
                  <a:gd name="T28" fmla="*/ 389 w 2899"/>
                  <a:gd name="T29" fmla="*/ 1334 h 1986"/>
                  <a:gd name="T30" fmla="*/ 441 w 2899"/>
                  <a:gd name="T31" fmla="*/ 1407 h 1986"/>
                  <a:gd name="T32" fmla="*/ 493 w 2899"/>
                  <a:gd name="T33" fmla="*/ 1475 h 1986"/>
                  <a:gd name="T34" fmla="*/ 552 w 2899"/>
                  <a:gd name="T35" fmla="*/ 1543 h 1986"/>
                  <a:gd name="T36" fmla="*/ 604 w 2899"/>
                  <a:gd name="T37" fmla="*/ 1609 h 1986"/>
                  <a:gd name="T38" fmla="*/ 668 w 2899"/>
                  <a:gd name="T39" fmla="*/ 1663 h 1986"/>
                  <a:gd name="T40" fmla="*/ 734 w 2899"/>
                  <a:gd name="T41" fmla="*/ 1721 h 1986"/>
                  <a:gd name="T42" fmla="*/ 795 w 2899"/>
                  <a:gd name="T43" fmla="*/ 1767 h 1986"/>
                  <a:gd name="T44" fmla="*/ 865 w 2899"/>
                  <a:gd name="T45" fmla="*/ 1815 h 1986"/>
                  <a:gd name="T46" fmla="*/ 932 w 2899"/>
                  <a:gd name="T47" fmla="*/ 1855 h 1986"/>
                  <a:gd name="T48" fmla="*/ 1003 w 2899"/>
                  <a:gd name="T49" fmla="*/ 1890 h 1986"/>
                  <a:gd name="T50" fmla="*/ 1072 w 2899"/>
                  <a:gd name="T51" fmla="*/ 1917 h 1986"/>
                  <a:gd name="T52" fmla="*/ 1147 w 2899"/>
                  <a:gd name="T53" fmla="*/ 1942 h 1986"/>
                  <a:gd name="T54" fmla="*/ 1212 w 2899"/>
                  <a:gd name="T55" fmla="*/ 1960 h 1986"/>
                  <a:gd name="T56" fmla="*/ 1287 w 2899"/>
                  <a:gd name="T57" fmla="*/ 1974 h 1986"/>
                  <a:gd name="T58" fmla="*/ 1364 w 2899"/>
                  <a:gd name="T59" fmla="*/ 1985 h 1986"/>
                  <a:gd name="T60" fmla="*/ 1436 w 2899"/>
                  <a:gd name="T61" fmla="*/ 1986 h 1986"/>
                  <a:gd name="T62" fmla="*/ 1507 w 2899"/>
                  <a:gd name="T63" fmla="*/ 1986 h 1986"/>
                  <a:gd name="T64" fmla="*/ 1582 w 2899"/>
                  <a:gd name="T65" fmla="*/ 1977 h 1986"/>
                  <a:gd name="T66" fmla="*/ 1658 w 2899"/>
                  <a:gd name="T67" fmla="*/ 1965 h 1986"/>
                  <a:gd name="T68" fmla="*/ 1731 w 2899"/>
                  <a:gd name="T69" fmla="*/ 1945 h 1986"/>
                  <a:gd name="T70" fmla="*/ 1798 w 2899"/>
                  <a:gd name="T71" fmla="*/ 1923 h 1986"/>
                  <a:gd name="T72" fmla="*/ 1870 w 2899"/>
                  <a:gd name="T73" fmla="*/ 1893 h 1986"/>
                  <a:gd name="T74" fmla="*/ 1940 w 2899"/>
                  <a:gd name="T75" fmla="*/ 1861 h 1986"/>
                  <a:gd name="T76" fmla="*/ 2009 w 2899"/>
                  <a:gd name="T77" fmla="*/ 1824 h 1986"/>
                  <a:gd name="T78" fmla="*/ 2073 w 2899"/>
                  <a:gd name="T79" fmla="*/ 1777 h 1986"/>
                  <a:gd name="T80" fmla="*/ 2140 w 2899"/>
                  <a:gd name="T81" fmla="*/ 1729 h 1986"/>
                  <a:gd name="T82" fmla="*/ 2206 w 2899"/>
                  <a:gd name="T83" fmla="*/ 1676 h 1986"/>
                  <a:gd name="T84" fmla="*/ 2267 w 2899"/>
                  <a:gd name="T85" fmla="*/ 1621 h 1986"/>
                  <a:gd name="T86" fmla="*/ 2329 w 2899"/>
                  <a:gd name="T87" fmla="*/ 1558 h 1986"/>
                  <a:gd name="T88" fmla="*/ 2380 w 2899"/>
                  <a:gd name="T89" fmla="*/ 1488 h 1986"/>
                  <a:gd name="T90" fmla="*/ 2436 w 2899"/>
                  <a:gd name="T91" fmla="*/ 1422 h 1986"/>
                  <a:gd name="T92" fmla="*/ 2490 w 2899"/>
                  <a:gd name="T93" fmla="*/ 1350 h 1986"/>
                  <a:gd name="T94" fmla="*/ 2538 w 2899"/>
                  <a:gd name="T95" fmla="*/ 1272 h 1986"/>
                  <a:gd name="T96" fmla="*/ 2586 w 2899"/>
                  <a:gd name="T97" fmla="*/ 1191 h 1986"/>
                  <a:gd name="T98" fmla="*/ 2631 w 2899"/>
                  <a:gd name="T99" fmla="*/ 1105 h 1986"/>
                  <a:gd name="T100" fmla="*/ 2672 w 2899"/>
                  <a:gd name="T101" fmla="*/ 1015 h 1986"/>
                  <a:gd name="T102" fmla="*/ 2709 w 2899"/>
                  <a:gd name="T103" fmla="*/ 923 h 1986"/>
                  <a:gd name="T104" fmla="*/ 2744 w 2899"/>
                  <a:gd name="T105" fmla="*/ 830 h 1986"/>
                  <a:gd name="T106" fmla="*/ 2776 w 2899"/>
                  <a:gd name="T107" fmla="*/ 737 h 1986"/>
                  <a:gd name="T108" fmla="*/ 2804 w 2899"/>
                  <a:gd name="T109" fmla="*/ 640 h 1986"/>
                  <a:gd name="T110" fmla="*/ 2830 w 2899"/>
                  <a:gd name="T111" fmla="*/ 540 h 1986"/>
                  <a:gd name="T112" fmla="*/ 2849 w 2899"/>
                  <a:gd name="T113" fmla="*/ 440 h 1986"/>
                  <a:gd name="T114" fmla="*/ 2867 w 2899"/>
                  <a:gd name="T115" fmla="*/ 337 h 1986"/>
                  <a:gd name="T116" fmla="*/ 2879 w 2899"/>
                  <a:gd name="T117" fmla="*/ 230 h 1986"/>
                  <a:gd name="T118" fmla="*/ 2890 w 2899"/>
                  <a:gd name="T119" fmla="*/ 128 h 1986"/>
                  <a:gd name="T120" fmla="*/ 2899 w 2899"/>
                  <a:gd name="T121" fmla="*/ 21 h 1986"/>
                  <a:gd name="T122" fmla="*/ 2899 w 2899"/>
                  <a:gd name="T123" fmla="*/ 0 h 1986"/>
                  <a:gd name="T124" fmla="*/ 0 w 2899"/>
                  <a:gd name="T125" fmla="*/ 0 h 19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899" h="1986">
                    <a:moveTo>
                      <a:pt x="0" y="0"/>
                    </a:moveTo>
                    <a:lnTo>
                      <a:pt x="2" y="105"/>
                    </a:lnTo>
                    <a:lnTo>
                      <a:pt x="5" y="209"/>
                    </a:lnTo>
                    <a:lnTo>
                      <a:pt x="17" y="316"/>
                    </a:lnTo>
                    <a:lnTo>
                      <a:pt x="35" y="418"/>
                    </a:lnTo>
                    <a:lnTo>
                      <a:pt x="53" y="519"/>
                    </a:lnTo>
                    <a:lnTo>
                      <a:pt x="78" y="618"/>
                    </a:lnTo>
                    <a:lnTo>
                      <a:pt x="104" y="714"/>
                    </a:lnTo>
                    <a:lnTo>
                      <a:pt x="135" y="810"/>
                    </a:lnTo>
                    <a:lnTo>
                      <a:pt x="170" y="905"/>
                    </a:lnTo>
                    <a:lnTo>
                      <a:pt x="207" y="997"/>
                    </a:lnTo>
                    <a:lnTo>
                      <a:pt x="248" y="1085"/>
                    </a:lnTo>
                    <a:lnTo>
                      <a:pt x="292" y="1171"/>
                    </a:lnTo>
                    <a:lnTo>
                      <a:pt x="340" y="1257"/>
                    </a:lnTo>
                    <a:lnTo>
                      <a:pt x="389" y="1334"/>
                    </a:lnTo>
                    <a:lnTo>
                      <a:pt x="441" y="1407"/>
                    </a:lnTo>
                    <a:lnTo>
                      <a:pt x="493" y="1475"/>
                    </a:lnTo>
                    <a:lnTo>
                      <a:pt x="552" y="1543"/>
                    </a:lnTo>
                    <a:lnTo>
                      <a:pt x="604" y="1609"/>
                    </a:lnTo>
                    <a:lnTo>
                      <a:pt x="668" y="1663"/>
                    </a:lnTo>
                    <a:lnTo>
                      <a:pt x="734" y="1721"/>
                    </a:lnTo>
                    <a:lnTo>
                      <a:pt x="795" y="1767"/>
                    </a:lnTo>
                    <a:lnTo>
                      <a:pt x="865" y="1815"/>
                    </a:lnTo>
                    <a:lnTo>
                      <a:pt x="932" y="1855"/>
                    </a:lnTo>
                    <a:lnTo>
                      <a:pt x="1003" y="1890"/>
                    </a:lnTo>
                    <a:lnTo>
                      <a:pt x="1072" y="1917"/>
                    </a:lnTo>
                    <a:lnTo>
                      <a:pt x="1147" y="1942"/>
                    </a:lnTo>
                    <a:lnTo>
                      <a:pt x="1212" y="1960"/>
                    </a:lnTo>
                    <a:lnTo>
                      <a:pt x="1287" y="1974"/>
                    </a:lnTo>
                    <a:lnTo>
                      <a:pt x="1364" y="1985"/>
                    </a:lnTo>
                    <a:lnTo>
                      <a:pt x="1436" y="1986"/>
                    </a:lnTo>
                    <a:lnTo>
                      <a:pt x="1507" y="1986"/>
                    </a:lnTo>
                    <a:lnTo>
                      <a:pt x="1582" y="1977"/>
                    </a:lnTo>
                    <a:lnTo>
                      <a:pt x="1658" y="1965"/>
                    </a:lnTo>
                    <a:lnTo>
                      <a:pt x="1731" y="1945"/>
                    </a:lnTo>
                    <a:lnTo>
                      <a:pt x="1798" y="1923"/>
                    </a:lnTo>
                    <a:lnTo>
                      <a:pt x="1870" y="1893"/>
                    </a:lnTo>
                    <a:lnTo>
                      <a:pt x="1940" y="1861"/>
                    </a:lnTo>
                    <a:lnTo>
                      <a:pt x="2009" y="1824"/>
                    </a:lnTo>
                    <a:lnTo>
                      <a:pt x="2073" y="1777"/>
                    </a:lnTo>
                    <a:lnTo>
                      <a:pt x="2140" y="1729"/>
                    </a:lnTo>
                    <a:lnTo>
                      <a:pt x="2206" y="1676"/>
                    </a:lnTo>
                    <a:lnTo>
                      <a:pt x="2267" y="1621"/>
                    </a:lnTo>
                    <a:lnTo>
                      <a:pt x="2329" y="1558"/>
                    </a:lnTo>
                    <a:lnTo>
                      <a:pt x="2380" y="1488"/>
                    </a:lnTo>
                    <a:lnTo>
                      <a:pt x="2436" y="1422"/>
                    </a:lnTo>
                    <a:lnTo>
                      <a:pt x="2490" y="1350"/>
                    </a:lnTo>
                    <a:lnTo>
                      <a:pt x="2538" y="1272"/>
                    </a:lnTo>
                    <a:lnTo>
                      <a:pt x="2586" y="1191"/>
                    </a:lnTo>
                    <a:lnTo>
                      <a:pt x="2631" y="1105"/>
                    </a:lnTo>
                    <a:lnTo>
                      <a:pt x="2672" y="1015"/>
                    </a:lnTo>
                    <a:lnTo>
                      <a:pt x="2709" y="923"/>
                    </a:lnTo>
                    <a:lnTo>
                      <a:pt x="2744" y="830"/>
                    </a:lnTo>
                    <a:lnTo>
                      <a:pt x="2776" y="737"/>
                    </a:lnTo>
                    <a:lnTo>
                      <a:pt x="2804" y="640"/>
                    </a:lnTo>
                    <a:lnTo>
                      <a:pt x="2830" y="540"/>
                    </a:lnTo>
                    <a:lnTo>
                      <a:pt x="2849" y="440"/>
                    </a:lnTo>
                    <a:lnTo>
                      <a:pt x="2867" y="337"/>
                    </a:lnTo>
                    <a:lnTo>
                      <a:pt x="2879" y="230"/>
                    </a:lnTo>
                    <a:lnTo>
                      <a:pt x="2890" y="128"/>
                    </a:lnTo>
                    <a:lnTo>
                      <a:pt x="2899" y="21"/>
                    </a:lnTo>
                    <a:lnTo>
                      <a:pt x="2899" y="0"/>
                    </a:lnTo>
                    <a:lnTo>
                      <a:pt x="0" y="0"/>
                    </a:lnTo>
                    <a:close/>
                  </a:path>
                </a:pathLst>
              </a:custGeom>
              <a:blipFill dpi="0" rotWithShape="0">
                <a:blip r:embed="rId8"/>
                <a:srcRect/>
                <a:tile tx="0" ty="0" sx="100000" sy="100000" flip="none" algn="tl"/>
              </a:blipFill>
              <a:ln w="1588">
                <a:solidFill>
                  <a:srgbClr val="000000"/>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sp>
            <p:nvSpPr>
              <p:cNvPr id="121" name="Freeform 31" descr="Gouttelettes">
                <a:extLst>
                  <a:ext uri="{FF2B5EF4-FFF2-40B4-BE49-F238E27FC236}">
                    <a16:creationId xmlns:a16="http://schemas.microsoft.com/office/drawing/2014/main" id="{B660D0EF-47EC-4ADC-B992-207EC4B9704D}"/>
                  </a:ext>
                </a:extLst>
              </p:cNvPr>
              <p:cNvSpPr>
                <a:spLocks/>
              </p:cNvSpPr>
              <p:nvPr/>
            </p:nvSpPr>
            <p:spPr bwMode="auto">
              <a:xfrm>
                <a:off x="2387" y="1291"/>
                <a:ext cx="1449" cy="314"/>
              </a:xfrm>
              <a:custGeom>
                <a:avLst/>
                <a:gdLst>
                  <a:gd name="T0" fmla="*/ 2890 w 2899"/>
                  <a:gd name="T1" fmla="*/ 278 h 629"/>
                  <a:gd name="T2" fmla="*/ 2804 w 2899"/>
                  <a:gd name="T3" fmla="*/ 205 h 629"/>
                  <a:gd name="T4" fmla="*/ 2688 w 2899"/>
                  <a:gd name="T5" fmla="*/ 154 h 629"/>
                  <a:gd name="T6" fmla="*/ 2588 w 2899"/>
                  <a:gd name="T7" fmla="*/ 122 h 629"/>
                  <a:gd name="T8" fmla="*/ 2469 w 2899"/>
                  <a:gd name="T9" fmla="*/ 92 h 629"/>
                  <a:gd name="T10" fmla="*/ 2341 w 2899"/>
                  <a:gd name="T11" fmla="*/ 66 h 629"/>
                  <a:gd name="T12" fmla="*/ 2197 w 2899"/>
                  <a:gd name="T13" fmla="*/ 48 h 629"/>
                  <a:gd name="T14" fmla="*/ 2039 w 2899"/>
                  <a:gd name="T15" fmla="*/ 29 h 629"/>
                  <a:gd name="T16" fmla="*/ 1876 w 2899"/>
                  <a:gd name="T17" fmla="*/ 15 h 629"/>
                  <a:gd name="T18" fmla="*/ 1710 w 2899"/>
                  <a:gd name="T19" fmla="*/ 6 h 629"/>
                  <a:gd name="T20" fmla="*/ 1534 w 2899"/>
                  <a:gd name="T21" fmla="*/ 0 h 629"/>
                  <a:gd name="T22" fmla="*/ 1358 w 2899"/>
                  <a:gd name="T23" fmla="*/ 0 h 629"/>
                  <a:gd name="T24" fmla="*/ 1182 w 2899"/>
                  <a:gd name="T25" fmla="*/ 6 h 629"/>
                  <a:gd name="T26" fmla="*/ 1012 w 2899"/>
                  <a:gd name="T27" fmla="*/ 15 h 629"/>
                  <a:gd name="T28" fmla="*/ 850 w 2899"/>
                  <a:gd name="T29" fmla="*/ 29 h 629"/>
                  <a:gd name="T30" fmla="*/ 693 w 2899"/>
                  <a:gd name="T31" fmla="*/ 48 h 629"/>
                  <a:gd name="T32" fmla="*/ 552 w 2899"/>
                  <a:gd name="T33" fmla="*/ 66 h 629"/>
                  <a:gd name="T34" fmla="*/ 416 w 2899"/>
                  <a:gd name="T35" fmla="*/ 92 h 629"/>
                  <a:gd name="T36" fmla="*/ 301 w 2899"/>
                  <a:gd name="T37" fmla="*/ 120 h 629"/>
                  <a:gd name="T38" fmla="*/ 200 w 2899"/>
                  <a:gd name="T39" fmla="*/ 151 h 629"/>
                  <a:gd name="T40" fmla="*/ 119 w 2899"/>
                  <a:gd name="T41" fmla="*/ 185 h 629"/>
                  <a:gd name="T42" fmla="*/ 17 w 2899"/>
                  <a:gd name="T43" fmla="*/ 257 h 629"/>
                  <a:gd name="T44" fmla="*/ 2 w 2899"/>
                  <a:gd name="T45" fmla="*/ 295 h 629"/>
                  <a:gd name="T46" fmla="*/ 0 w 2899"/>
                  <a:gd name="T47" fmla="*/ 331 h 629"/>
                  <a:gd name="T48" fmla="*/ 12 w 2899"/>
                  <a:gd name="T49" fmla="*/ 369 h 629"/>
                  <a:gd name="T50" fmla="*/ 53 w 2899"/>
                  <a:gd name="T51" fmla="*/ 406 h 629"/>
                  <a:gd name="T52" fmla="*/ 116 w 2899"/>
                  <a:gd name="T53" fmla="*/ 439 h 629"/>
                  <a:gd name="T54" fmla="*/ 198 w 2899"/>
                  <a:gd name="T55" fmla="*/ 474 h 629"/>
                  <a:gd name="T56" fmla="*/ 298 w 2899"/>
                  <a:gd name="T57" fmla="*/ 507 h 629"/>
                  <a:gd name="T58" fmla="*/ 415 w 2899"/>
                  <a:gd name="T59" fmla="*/ 534 h 629"/>
                  <a:gd name="T60" fmla="*/ 546 w 2899"/>
                  <a:gd name="T61" fmla="*/ 558 h 629"/>
                  <a:gd name="T62" fmla="*/ 689 w 2899"/>
                  <a:gd name="T63" fmla="*/ 582 h 629"/>
                  <a:gd name="T64" fmla="*/ 844 w 2899"/>
                  <a:gd name="T65" fmla="*/ 600 h 629"/>
                  <a:gd name="T66" fmla="*/ 1009 w 2899"/>
                  <a:gd name="T67" fmla="*/ 612 h 629"/>
                  <a:gd name="T68" fmla="*/ 1176 w 2899"/>
                  <a:gd name="T69" fmla="*/ 621 h 629"/>
                  <a:gd name="T70" fmla="*/ 1350 w 2899"/>
                  <a:gd name="T71" fmla="*/ 629 h 629"/>
                  <a:gd name="T72" fmla="*/ 1529 w 2899"/>
                  <a:gd name="T73" fmla="*/ 629 h 629"/>
                  <a:gd name="T74" fmla="*/ 1705 w 2899"/>
                  <a:gd name="T75" fmla="*/ 621 h 629"/>
                  <a:gd name="T76" fmla="*/ 1870 w 2899"/>
                  <a:gd name="T77" fmla="*/ 612 h 629"/>
                  <a:gd name="T78" fmla="*/ 2037 w 2899"/>
                  <a:gd name="T79" fmla="*/ 600 h 629"/>
                  <a:gd name="T80" fmla="*/ 2192 w 2899"/>
                  <a:gd name="T81" fmla="*/ 582 h 629"/>
                  <a:gd name="T82" fmla="*/ 2338 w 2899"/>
                  <a:gd name="T83" fmla="*/ 558 h 629"/>
                  <a:gd name="T84" fmla="*/ 2466 w 2899"/>
                  <a:gd name="T85" fmla="*/ 538 h 629"/>
                  <a:gd name="T86" fmla="*/ 2586 w 2899"/>
                  <a:gd name="T87" fmla="*/ 507 h 629"/>
                  <a:gd name="T88" fmla="*/ 2685 w 2899"/>
                  <a:gd name="T89" fmla="*/ 474 h 629"/>
                  <a:gd name="T90" fmla="*/ 2767 w 2899"/>
                  <a:gd name="T91" fmla="*/ 444 h 629"/>
                  <a:gd name="T92" fmla="*/ 2830 w 2899"/>
                  <a:gd name="T93" fmla="*/ 406 h 629"/>
                  <a:gd name="T94" fmla="*/ 2873 w 2899"/>
                  <a:gd name="T95" fmla="*/ 372 h 629"/>
                  <a:gd name="T96" fmla="*/ 2896 w 2899"/>
                  <a:gd name="T97" fmla="*/ 331 h 629"/>
                  <a:gd name="T98" fmla="*/ 2899 w 2899"/>
                  <a:gd name="T99" fmla="*/ 311 h 6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899" h="629">
                    <a:moveTo>
                      <a:pt x="2899" y="311"/>
                    </a:moveTo>
                    <a:lnTo>
                      <a:pt x="2890" y="278"/>
                    </a:lnTo>
                    <a:lnTo>
                      <a:pt x="2855" y="241"/>
                    </a:lnTo>
                    <a:lnTo>
                      <a:pt x="2804" y="205"/>
                    </a:lnTo>
                    <a:lnTo>
                      <a:pt x="2734" y="169"/>
                    </a:lnTo>
                    <a:lnTo>
                      <a:pt x="2688" y="154"/>
                    </a:lnTo>
                    <a:lnTo>
                      <a:pt x="2642" y="138"/>
                    </a:lnTo>
                    <a:lnTo>
                      <a:pt x="2588" y="122"/>
                    </a:lnTo>
                    <a:lnTo>
                      <a:pt x="2532" y="107"/>
                    </a:lnTo>
                    <a:lnTo>
                      <a:pt x="2469" y="92"/>
                    </a:lnTo>
                    <a:lnTo>
                      <a:pt x="2406" y="78"/>
                    </a:lnTo>
                    <a:lnTo>
                      <a:pt x="2341" y="66"/>
                    </a:lnTo>
                    <a:lnTo>
                      <a:pt x="2272" y="57"/>
                    </a:lnTo>
                    <a:lnTo>
                      <a:pt x="2197" y="48"/>
                    </a:lnTo>
                    <a:lnTo>
                      <a:pt x="2119" y="38"/>
                    </a:lnTo>
                    <a:lnTo>
                      <a:pt x="2039" y="29"/>
                    </a:lnTo>
                    <a:lnTo>
                      <a:pt x="1958" y="23"/>
                    </a:lnTo>
                    <a:lnTo>
                      <a:pt x="1876" y="15"/>
                    </a:lnTo>
                    <a:lnTo>
                      <a:pt x="1792" y="9"/>
                    </a:lnTo>
                    <a:lnTo>
                      <a:pt x="1710" y="6"/>
                    </a:lnTo>
                    <a:lnTo>
                      <a:pt x="1621" y="3"/>
                    </a:lnTo>
                    <a:lnTo>
                      <a:pt x="1534" y="0"/>
                    </a:lnTo>
                    <a:lnTo>
                      <a:pt x="1445" y="0"/>
                    </a:lnTo>
                    <a:lnTo>
                      <a:pt x="1358" y="0"/>
                    </a:lnTo>
                    <a:lnTo>
                      <a:pt x="1269" y="3"/>
                    </a:lnTo>
                    <a:lnTo>
                      <a:pt x="1182" y="6"/>
                    </a:lnTo>
                    <a:lnTo>
                      <a:pt x="1101" y="9"/>
                    </a:lnTo>
                    <a:lnTo>
                      <a:pt x="1012" y="15"/>
                    </a:lnTo>
                    <a:lnTo>
                      <a:pt x="932" y="23"/>
                    </a:lnTo>
                    <a:lnTo>
                      <a:pt x="850" y="29"/>
                    </a:lnTo>
                    <a:lnTo>
                      <a:pt x="768" y="38"/>
                    </a:lnTo>
                    <a:lnTo>
                      <a:pt x="693" y="48"/>
                    </a:lnTo>
                    <a:lnTo>
                      <a:pt x="618" y="57"/>
                    </a:lnTo>
                    <a:lnTo>
                      <a:pt x="552" y="66"/>
                    </a:lnTo>
                    <a:lnTo>
                      <a:pt x="484" y="78"/>
                    </a:lnTo>
                    <a:lnTo>
                      <a:pt x="416" y="92"/>
                    </a:lnTo>
                    <a:lnTo>
                      <a:pt x="358" y="107"/>
                    </a:lnTo>
                    <a:lnTo>
                      <a:pt x="301" y="120"/>
                    </a:lnTo>
                    <a:lnTo>
                      <a:pt x="248" y="135"/>
                    </a:lnTo>
                    <a:lnTo>
                      <a:pt x="200" y="151"/>
                    </a:lnTo>
                    <a:lnTo>
                      <a:pt x="158" y="169"/>
                    </a:lnTo>
                    <a:lnTo>
                      <a:pt x="119" y="185"/>
                    </a:lnTo>
                    <a:lnTo>
                      <a:pt x="56" y="223"/>
                    </a:lnTo>
                    <a:lnTo>
                      <a:pt x="17" y="257"/>
                    </a:lnTo>
                    <a:lnTo>
                      <a:pt x="3" y="275"/>
                    </a:lnTo>
                    <a:lnTo>
                      <a:pt x="2" y="295"/>
                    </a:lnTo>
                    <a:lnTo>
                      <a:pt x="0" y="311"/>
                    </a:lnTo>
                    <a:lnTo>
                      <a:pt x="0" y="331"/>
                    </a:lnTo>
                    <a:lnTo>
                      <a:pt x="3" y="350"/>
                    </a:lnTo>
                    <a:lnTo>
                      <a:pt x="12" y="369"/>
                    </a:lnTo>
                    <a:lnTo>
                      <a:pt x="32" y="388"/>
                    </a:lnTo>
                    <a:lnTo>
                      <a:pt x="53" y="406"/>
                    </a:lnTo>
                    <a:lnTo>
                      <a:pt x="81" y="421"/>
                    </a:lnTo>
                    <a:lnTo>
                      <a:pt x="116" y="439"/>
                    </a:lnTo>
                    <a:lnTo>
                      <a:pt x="158" y="459"/>
                    </a:lnTo>
                    <a:lnTo>
                      <a:pt x="198" y="474"/>
                    </a:lnTo>
                    <a:lnTo>
                      <a:pt x="245" y="492"/>
                    </a:lnTo>
                    <a:lnTo>
                      <a:pt x="298" y="507"/>
                    </a:lnTo>
                    <a:lnTo>
                      <a:pt x="355" y="519"/>
                    </a:lnTo>
                    <a:lnTo>
                      <a:pt x="415" y="534"/>
                    </a:lnTo>
                    <a:lnTo>
                      <a:pt x="477" y="550"/>
                    </a:lnTo>
                    <a:lnTo>
                      <a:pt x="546" y="558"/>
                    </a:lnTo>
                    <a:lnTo>
                      <a:pt x="613" y="572"/>
                    </a:lnTo>
                    <a:lnTo>
                      <a:pt x="689" y="582"/>
                    </a:lnTo>
                    <a:lnTo>
                      <a:pt x="764" y="591"/>
                    </a:lnTo>
                    <a:lnTo>
                      <a:pt x="844" y="600"/>
                    </a:lnTo>
                    <a:lnTo>
                      <a:pt x="925" y="606"/>
                    </a:lnTo>
                    <a:lnTo>
                      <a:pt x="1009" y="612"/>
                    </a:lnTo>
                    <a:lnTo>
                      <a:pt x="1095" y="620"/>
                    </a:lnTo>
                    <a:lnTo>
                      <a:pt x="1176" y="621"/>
                    </a:lnTo>
                    <a:lnTo>
                      <a:pt x="1262" y="626"/>
                    </a:lnTo>
                    <a:lnTo>
                      <a:pt x="1350" y="629"/>
                    </a:lnTo>
                    <a:lnTo>
                      <a:pt x="1439" y="629"/>
                    </a:lnTo>
                    <a:lnTo>
                      <a:pt x="1529" y="629"/>
                    </a:lnTo>
                    <a:lnTo>
                      <a:pt x="1616" y="626"/>
                    </a:lnTo>
                    <a:lnTo>
                      <a:pt x="1705" y="621"/>
                    </a:lnTo>
                    <a:lnTo>
                      <a:pt x="1785" y="620"/>
                    </a:lnTo>
                    <a:lnTo>
                      <a:pt x="1870" y="612"/>
                    </a:lnTo>
                    <a:lnTo>
                      <a:pt x="1955" y="606"/>
                    </a:lnTo>
                    <a:lnTo>
                      <a:pt x="2037" y="600"/>
                    </a:lnTo>
                    <a:lnTo>
                      <a:pt x="2116" y="591"/>
                    </a:lnTo>
                    <a:lnTo>
                      <a:pt x="2192" y="582"/>
                    </a:lnTo>
                    <a:lnTo>
                      <a:pt x="2266" y="572"/>
                    </a:lnTo>
                    <a:lnTo>
                      <a:pt x="2338" y="558"/>
                    </a:lnTo>
                    <a:lnTo>
                      <a:pt x="2403" y="550"/>
                    </a:lnTo>
                    <a:lnTo>
                      <a:pt x="2466" y="538"/>
                    </a:lnTo>
                    <a:lnTo>
                      <a:pt x="2528" y="520"/>
                    </a:lnTo>
                    <a:lnTo>
                      <a:pt x="2586" y="507"/>
                    </a:lnTo>
                    <a:lnTo>
                      <a:pt x="2636" y="493"/>
                    </a:lnTo>
                    <a:lnTo>
                      <a:pt x="2685" y="474"/>
                    </a:lnTo>
                    <a:lnTo>
                      <a:pt x="2726" y="459"/>
                    </a:lnTo>
                    <a:lnTo>
                      <a:pt x="2767" y="444"/>
                    </a:lnTo>
                    <a:lnTo>
                      <a:pt x="2803" y="424"/>
                    </a:lnTo>
                    <a:lnTo>
                      <a:pt x="2830" y="406"/>
                    </a:lnTo>
                    <a:lnTo>
                      <a:pt x="2855" y="388"/>
                    </a:lnTo>
                    <a:lnTo>
                      <a:pt x="2873" y="372"/>
                    </a:lnTo>
                    <a:lnTo>
                      <a:pt x="2885" y="352"/>
                    </a:lnTo>
                    <a:lnTo>
                      <a:pt x="2896" y="331"/>
                    </a:lnTo>
                    <a:lnTo>
                      <a:pt x="2899" y="311"/>
                    </a:lnTo>
                    <a:lnTo>
                      <a:pt x="2899" y="311"/>
                    </a:lnTo>
                    <a:close/>
                  </a:path>
                </a:pathLst>
              </a:custGeom>
              <a:blipFill dpi="0" rotWithShape="0">
                <a:blip r:embed="rId8"/>
                <a:srcRect/>
                <a:tile tx="0" ty="0" sx="100000" sy="100000" flip="none" algn="tl"/>
              </a:blipFill>
              <a:ln w="1588">
                <a:solidFill>
                  <a:srgbClr val="000000"/>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sp>
            <p:nvSpPr>
              <p:cNvPr id="122" name="Freeform 32">
                <a:extLst>
                  <a:ext uri="{FF2B5EF4-FFF2-40B4-BE49-F238E27FC236}">
                    <a16:creationId xmlns:a16="http://schemas.microsoft.com/office/drawing/2014/main" id="{27D51988-8DF6-4F89-9C73-A6F186ACA267}"/>
                  </a:ext>
                </a:extLst>
              </p:cNvPr>
              <p:cNvSpPr>
                <a:spLocks/>
              </p:cNvSpPr>
              <p:nvPr/>
            </p:nvSpPr>
            <p:spPr bwMode="auto">
              <a:xfrm>
                <a:off x="3166" y="875"/>
                <a:ext cx="593" cy="1472"/>
              </a:xfrm>
              <a:custGeom>
                <a:avLst/>
                <a:gdLst>
                  <a:gd name="T0" fmla="*/ 0 w 1186"/>
                  <a:gd name="T1" fmla="*/ 2944 h 2944"/>
                  <a:gd name="T2" fmla="*/ 126 w 1186"/>
                  <a:gd name="T3" fmla="*/ 2862 h 2944"/>
                  <a:gd name="T4" fmla="*/ 263 w 1186"/>
                  <a:gd name="T5" fmla="*/ 2744 h 2944"/>
                  <a:gd name="T6" fmla="*/ 379 w 1186"/>
                  <a:gd name="T7" fmla="*/ 2629 h 2944"/>
                  <a:gd name="T8" fmla="*/ 463 w 1186"/>
                  <a:gd name="T9" fmla="*/ 2533 h 2944"/>
                  <a:gd name="T10" fmla="*/ 582 w 1186"/>
                  <a:gd name="T11" fmla="*/ 2384 h 2944"/>
                  <a:gd name="T12" fmla="*/ 673 w 1186"/>
                  <a:gd name="T13" fmla="*/ 2234 h 2944"/>
                  <a:gd name="T14" fmla="*/ 745 w 1186"/>
                  <a:gd name="T15" fmla="*/ 2079 h 2944"/>
                  <a:gd name="T16" fmla="*/ 812 w 1186"/>
                  <a:gd name="T17" fmla="*/ 1890 h 2944"/>
                  <a:gd name="T18" fmla="*/ 851 w 1186"/>
                  <a:gd name="T19" fmla="*/ 1762 h 2944"/>
                  <a:gd name="T20" fmla="*/ 882 w 1186"/>
                  <a:gd name="T21" fmla="*/ 1593 h 2944"/>
                  <a:gd name="T22" fmla="*/ 905 w 1186"/>
                  <a:gd name="T23" fmla="*/ 1400 h 2944"/>
                  <a:gd name="T24" fmla="*/ 914 w 1186"/>
                  <a:gd name="T25" fmla="*/ 1240 h 2944"/>
                  <a:gd name="T26" fmla="*/ 914 w 1186"/>
                  <a:gd name="T27" fmla="*/ 1036 h 2944"/>
                  <a:gd name="T28" fmla="*/ 897 w 1186"/>
                  <a:gd name="T29" fmla="*/ 810 h 2944"/>
                  <a:gd name="T30" fmla="*/ 867 w 1186"/>
                  <a:gd name="T31" fmla="*/ 558 h 2944"/>
                  <a:gd name="T32" fmla="*/ 825 w 1186"/>
                  <a:gd name="T33" fmla="*/ 321 h 2944"/>
                  <a:gd name="T34" fmla="*/ 777 w 1186"/>
                  <a:gd name="T35" fmla="*/ 30 h 2944"/>
                  <a:gd name="T36" fmla="*/ 976 w 1186"/>
                  <a:gd name="T37" fmla="*/ 0 h 2944"/>
                  <a:gd name="T38" fmla="*/ 1045 w 1186"/>
                  <a:gd name="T39" fmla="*/ 173 h 2944"/>
                  <a:gd name="T40" fmla="*/ 1099 w 1186"/>
                  <a:gd name="T41" fmla="*/ 332 h 2944"/>
                  <a:gd name="T42" fmla="*/ 1156 w 1186"/>
                  <a:gd name="T43" fmla="*/ 550 h 2944"/>
                  <a:gd name="T44" fmla="*/ 1186 w 1186"/>
                  <a:gd name="T45" fmla="*/ 822 h 2944"/>
                  <a:gd name="T46" fmla="*/ 1186 w 1186"/>
                  <a:gd name="T47" fmla="*/ 1042 h 2944"/>
                  <a:gd name="T48" fmla="*/ 1171 w 1186"/>
                  <a:gd name="T49" fmla="*/ 1290 h 2944"/>
                  <a:gd name="T50" fmla="*/ 1124 w 1186"/>
                  <a:gd name="T51" fmla="*/ 1562 h 2944"/>
                  <a:gd name="T52" fmla="*/ 1070 w 1186"/>
                  <a:gd name="T53" fmla="*/ 1772 h 2944"/>
                  <a:gd name="T54" fmla="*/ 983 w 1186"/>
                  <a:gd name="T55" fmla="*/ 1999 h 2944"/>
                  <a:gd name="T56" fmla="*/ 867 w 1186"/>
                  <a:gd name="T57" fmla="*/ 2220 h 2944"/>
                  <a:gd name="T58" fmla="*/ 729 w 1186"/>
                  <a:gd name="T59" fmla="*/ 2414 h 2944"/>
                  <a:gd name="T60" fmla="*/ 600 w 1186"/>
                  <a:gd name="T61" fmla="*/ 2569 h 2944"/>
                  <a:gd name="T62" fmla="*/ 440 w 1186"/>
                  <a:gd name="T63" fmla="*/ 2702 h 2944"/>
                  <a:gd name="T64" fmla="*/ 269 w 1186"/>
                  <a:gd name="T65" fmla="*/ 2834 h 2944"/>
                  <a:gd name="T66" fmla="*/ 115 w 1186"/>
                  <a:gd name="T67" fmla="*/ 2902 h 2944"/>
                  <a:gd name="T68" fmla="*/ 0 w 1186"/>
                  <a:gd name="T69" fmla="*/ 2944 h 29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86" h="2944">
                    <a:moveTo>
                      <a:pt x="0" y="2944"/>
                    </a:moveTo>
                    <a:lnTo>
                      <a:pt x="126" y="2862"/>
                    </a:lnTo>
                    <a:lnTo>
                      <a:pt x="263" y="2744"/>
                    </a:lnTo>
                    <a:lnTo>
                      <a:pt x="379" y="2629"/>
                    </a:lnTo>
                    <a:lnTo>
                      <a:pt x="463" y="2533"/>
                    </a:lnTo>
                    <a:lnTo>
                      <a:pt x="582" y="2384"/>
                    </a:lnTo>
                    <a:lnTo>
                      <a:pt x="673" y="2234"/>
                    </a:lnTo>
                    <a:lnTo>
                      <a:pt x="745" y="2079"/>
                    </a:lnTo>
                    <a:lnTo>
                      <a:pt x="812" y="1890"/>
                    </a:lnTo>
                    <a:lnTo>
                      <a:pt x="851" y="1762"/>
                    </a:lnTo>
                    <a:lnTo>
                      <a:pt x="882" y="1593"/>
                    </a:lnTo>
                    <a:lnTo>
                      <a:pt x="905" y="1400"/>
                    </a:lnTo>
                    <a:lnTo>
                      <a:pt x="914" y="1240"/>
                    </a:lnTo>
                    <a:lnTo>
                      <a:pt x="914" y="1036"/>
                    </a:lnTo>
                    <a:lnTo>
                      <a:pt x="897" y="810"/>
                    </a:lnTo>
                    <a:lnTo>
                      <a:pt x="867" y="558"/>
                    </a:lnTo>
                    <a:lnTo>
                      <a:pt x="825" y="321"/>
                    </a:lnTo>
                    <a:lnTo>
                      <a:pt x="777" y="30"/>
                    </a:lnTo>
                    <a:lnTo>
                      <a:pt x="976" y="0"/>
                    </a:lnTo>
                    <a:lnTo>
                      <a:pt x="1045" y="173"/>
                    </a:lnTo>
                    <a:lnTo>
                      <a:pt x="1099" y="332"/>
                    </a:lnTo>
                    <a:lnTo>
                      <a:pt x="1156" y="550"/>
                    </a:lnTo>
                    <a:lnTo>
                      <a:pt x="1186" y="822"/>
                    </a:lnTo>
                    <a:lnTo>
                      <a:pt x="1186" y="1042"/>
                    </a:lnTo>
                    <a:lnTo>
                      <a:pt x="1171" y="1290"/>
                    </a:lnTo>
                    <a:lnTo>
                      <a:pt x="1124" y="1562"/>
                    </a:lnTo>
                    <a:lnTo>
                      <a:pt x="1070" y="1772"/>
                    </a:lnTo>
                    <a:lnTo>
                      <a:pt x="983" y="1999"/>
                    </a:lnTo>
                    <a:lnTo>
                      <a:pt x="867" y="2220"/>
                    </a:lnTo>
                    <a:lnTo>
                      <a:pt x="729" y="2414"/>
                    </a:lnTo>
                    <a:lnTo>
                      <a:pt x="600" y="2569"/>
                    </a:lnTo>
                    <a:lnTo>
                      <a:pt x="440" y="2702"/>
                    </a:lnTo>
                    <a:lnTo>
                      <a:pt x="269" y="2834"/>
                    </a:lnTo>
                    <a:lnTo>
                      <a:pt x="115" y="2902"/>
                    </a:lnTo>
                    <a:lnTo>
                      <a:pt x="0" y="2944"/>
                    </a:lnTo>
                    <a:close/>
                  </a:path>
                </a:pathLst>
              </a:custGeom>
              <a:solidFill>
                <a:srgbClr val="FFFFFF"/>
              </a:solidFill>
              <a:ln w="1588">
                <a:solidFill>
                  <a:srgbClr val="FFFFFF"/>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grpSp>
        <p:grpSp>
          <p:nvGrpSpPr>
            <p:cNvPr id="21" name="Group 33">
              <a:extLst>
                <a:ext uri="{FF2B5EF4-FFF2-40B4-BE49-F238E27FC236}">
                  <a16:creationId xmlns:a16="http://schemas.microsoft.com/office/drawing/2014/main" id="{E8B1E345-749E-43B9-9855-AD11992EFC11}"/>
                </a:ext>
              </a:extLst>
            </p:cNvPr>
            <p:cNvGrpSpPr>
              <a:grpSpLocks/>
            </p:cNvGrpSpPr>
            <p:nvPr/>
          </p:nvGrpSpPr>
          <p:grpSpPr bwMode="auto">
            <a:xfrm>
              <a:off x="3312" y="2208"/>
              <a:ext cx="432" cy="452"/>
              <a:chOff x="4848" y="816"/>
              <a:chExt cx="432" cy="452"/>
            </a:xfrm>
          </p:grpSpPr>
          <p:grpSp>
            <p:nvGrpSpPr>
              <p:cNvPr id="88" name="Group 34">
                <a:extLst>
                  <a:ext uri="{FF2B5EF4-FFF2-40B4-BE49-F238E27FC236}">
                    <a16:creationId xmlns:a16="http://schemas.microsoft.com/office/drawing/2014/main" id="{4B78C666-3E81-40B3-85CF-29A1F05234A0}"/>
                  </a:ext>
                </a:extLst>
              </p:cNvPr>
              <p:cNvGrpSpPr>
                <a:grpSpLocks/>
              </p:cNvGrpSpPr>
              <p:nvPr/>
            </p:nvGrpSpPr>
            <p:grpSpPr bwMode="auto">
              <a:xfrm>
                <a:off x="4848" y="816"/>
                <a:ext cx="240" cy="260"/>
                <a:chOff x="2387" y="720"/>
                <a:chExt cx="1452" cy="2852"/>
              </a:xfrm>
            </p:grpSpPr>
            <p:sp>
              <p:nvSpPr>
                <p:cNvPr id="107" name="Freeform 35">
                  <a:extLst>
                    <a:ext uri="{FF2B5EF4-FFF2-40B4-BE49-F238E27FC236}">
                      <a16:creationId xmlns:a16="http://schemas.microsoft.com/office/drawing/2014/main" id="{DBA2BDA3-34B3-4D22-B9C1-3D4383FFE23A}"/>
                    </a:ext>
                  </a:extLst>
                </p:cNvPr>
                <p:cNvSpPr>
                  <a:spLocks/>
                </p:cNvSpPr>
                <p:nvPr/>
              </p:nvSpPr>
              <p:spPr bwMode="auto">
                <a:xfrm>
                  <a:off x="2388" y="720"/>
                  <a:ext cx="1451" cy="2852"/>
                </a:xfrm>
                <a:custGeom>
                  <a:avLst/>
                  <a:gdLst>
                    <a:gd name="T0" fmla="*/ 2732 w 2901"/>
                    <a:gd name="T1" fmla="*/ 421 h 5704"/>
                    <a:gd name="T2" fmla="*/ 2856 w 2901"/>
                    <a:gd name="T3" fmla="*/ 881 h 5704"/>
                    <a:gd name="T4" fmla="*/ 2901 w 2901"/>
                    <a:gd name="T5" fmla="*/ 1377 h 5704"/>
                    <a:gd name="T6" fmla="*/ 2856 w 2901"/>
                    <a:gd name="T7" fmla="*/ 1866 h 5704"/>
                    <a:gd name="T8" fmla="*/ 2732 w 2901"/>
                    <a:gd name="T9" fmla="*/ 2330 h 5704"/>
                    <a:gd name="T10" fmla="*/ 2530 w 2901"/>
                    <a:gd name="T11" fmla="*/ 2741 h 5704"/>
                    <a:gd name="T12" fmla="*/ 2273 w 2901"/>
                    <a:gd name="T13" fmla="*/ 3066 h 5704"/>
                    <a:gd name="T14" fmla="*/ 1929 w 2901"/>
                    <a:gd name="T15" fmla="*/ 3341 h 5704"/>
                    <a:gd name="T16" fmla="*/ 1754 w 2901"/>
                    <a:gd name="T17" fmla="*/ 3559 h 5704"/>
                    <a:gd name="T18" fmla="*/ 1647 w 2901"/>
                    <a:gd name="T19" fmla="*/ 3814 h 5704"/>
                    <a:gd name="T20" fmla="*/ 1622 w 2901"/>
                    <a:gd name="T21" fmla="*/ 4096 h 5704"/>
                    <a:gd name="T22" fmla="*/ 1831 w 2901"/>
                    <a:gd name="T23" fmla="*/ 4793 h 5704"/>
                    <a:gd name="T24" fmla="*/ 2094 w 2901"/>
                    <a:gd name="T25" fmla="*/ 4856 h 5704"/>
                    <a:gd name="T26" fmla="*/ 2308 w 2901"/>
                    <a:gd name="T27" fmla="*/ 4953 h 5704"/>
                    <a:gd name="T28" fmla="*/ 2476 w 2901"/>
                    <a:gd name="T29" fmla="*/ 5094 h 5704"/>
                    <a:gd name="T30" fmla="*/ 2477 w 2901"/>
                    <a:gd name="T31" fmla="*/ 5357 h 5704"/>
                    <a:gd name="T32" fmla="*/ 2276 w 2901"/>
                    <a:gd name="T33" fmla="*/ 5533 h 5704"/>
                    <a:gd name="T34" fmla="*/ 2049 w 2901"/>
                    <a:gd name="T35" fmla="*/ 5625 h 5704"/>
                    <a:gd name="T36" fmla="*/ 1780 w 2901"/>
                    <a:gd name="T37" fmla="*/ 5683 h 5704"/>
                    <a:gd name="T38" fmla="*/ 1484 w 2901"/>
                    <a:gd name="T39" fmla="*/ 5704 h 5704"/>
                    <a:gd name="T40" fmla="*/ 1181 w 2901"/>
                    <a:gd name="T41" fmla="*/ 5691 h 5704"/>
                    <a:gd name="T42" fmla="*/ 908 w 2901"/>
                    <a:gd name="T43" fmla="*/ 5643 h 5704"/>
                    <a:gd name="T44" fmla="*/ 666 w 2901"/>
                    <a:gd name="T45" fmla="*/ 5562 h 5704"/>
                    <a:gd name="T46" fmla="*/ 491 w 2901"/>
                    <a:gd name="T47" fmla="*/ 5455 h 5704"/>
                    <a:gd name="T48" fmla="*/ 365 w 2901"/>
                    <a:gd name="T49" fmla="*/ 5195 h 5704"/>
                    <a:gd name="T50" fmla="*/ 529 w 2901"/>
                    <a:gd name="T51" fmla="*/ 4983 h 5704"/>
                    <a:gd name="T52" fmla="*/ 721 w 2901"/>
                    <a:gd name="T53" fmla="*/ 4880 h 5704"/>
                    <a:gd name="T54" fmla="*/ 972 w 2901"/>
                    <a:gd name="T55" fmla="*/ 4808 h 5704"/>
                    <a:gd name="T56" fmla="*/ 1260 w 2901"/>
                    <a:gd name="T57" fmla="*/ 4768 h 5704"/>
                    <a:gd name="T58" fmla="*/ 1257 w 2901"/>
                    <a:gd name="T59" fmla="*/ 3893 h 5704"/>
                    <a:gd name="T60" fmla="*/ 1172 w 2901"/>
                    <a:gd name="T61" fmla="*/ 3623 h 5704"/>
                    <a:gd name="T62" fmla="*/ 1014 w 2901"/>
                    <a:gd name="T63" fmla="*/ 3396 h 5704"/>
                    <a:gd name="T64" fmla="*/ 691 w 2901"/>
                    <a:gd name="T65" fmla="*/ 3144 h 5704"/>
                    <a:gd name="T66" fmla="*/ 419 w 2901"/>
                    <a:gd name="T67" fmla="*/ 2837 h 5704"/>
                    <a:gd name="T68" fmla="*/ 202 w 2901"/>
                    <a:gd name="T69" fmla="*/ 2448 h 5704"/>
                    <a:gd name="T70" fmla="*/ 58 w 2901"/>
                    <a:gd name="T71" fmla="*/ 1998 h 5704"/>
                    <a:gd name="T72" fmla="*/ 0 w 2901"/>
                    <a:gd name="T73" fmla="*/ 1502 h 5704"/>
                    <a:gd name="T74" fmla="*/ 15 w 2901"/>
                    <a:gd name="T75" fmla="*/ 1013 h 5704"/>
                    <a:gd name="T76" fmla="*/ 121 w 2901"/>
                    <a:gd name="T77" fmla="*/ 541 h 5704"/>
                    <a:gd name="T78" fmla="*/ 303 w 2901"/>
                    <a:gd name="T79" fmla="*/ 116 h 5704"/>
                    <a:gd name="T80" fmla="*/ 497 w 2901"/>
                    <a:gd name="T81" fmla="*/ 51 h 5704"/>
                    <a:gd name="T82" fmla="*/ 703 w 2901"/>
                    <a:gd name="T83" fmla="*/ 23 h 5704"/>
                    <a:gd name="T84" fmla="*/ 969 w 2901"/>
                    <a:gd name="T85" fmla="*/ 6 h 5704"/>
                    <a:gd name="T86" fmla="*/ 1267 w 2901"/>
                    <a:gd name="T87" fmla="*/ 3 h 5704"/>
                    <a:gd name="T88" fmla="*/ 1584 w 2901"/>
                    <a:gd name="T89" fmla="*/ 0 h 5704"/>
                    <a:gd name="T90" fmla="*/ 1884 w 2901"/>
                    <a:gd name="T91" fmla="*/ 6 h 5704"/>
                    <a:gd name="T92" fmla="*/ 2156 w 2901"/>
                    <a:gd name="T93" fmla="*/ 20 h 5704"/>
                    <a:gd name="T94" fmla="*/ 2368 w 2901"/>
                    <a:gd name="T95" fmla="*/ 48 h 5704"/>
                    <a:gd name="T96" fmla="*/ 2554 w 2901"/>
                    <a:gd name="T97" fmla="*/ 93 h 57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901" h="5704">
                      <a:moveTo>
                        <a:pt x="2586" y="110"/>
                      </a:moveTo>
                      <a:lnTo>
                        <a:pt x="2640" y="210"/>
                      </a:lnTo>
                      <a:lnTo>
                        <a:pt x="2686" y="313"/>
                      </a:lnTo>
                      <a:lnTo>
                        <a:pt x="2732" y="421"/>
                      </a:lnTo>
                      <a:lnTo>
                        <a:pt x="2768" y="532"/>
                      </a:lnTo>
                      <a:lnTo>
                        <a:pt x="2802" y="651"/>
                      </a:lnTo>
                      <a:lnTo>
                        <a:pt x="2831" y="764"/>
                      </a:lnTo>
                      <a:lnTo>
                        <a:pt x="2856" y="881"/>
                      </a:lnTo>
                      <a:lnTo>
                        <a:pt x="2876" y="1007"/>
                      </a:lnTo>
                      <a:lnTo>
                        <a:pt x="2888" y="1129"/>
                      </a:lnTo>
                      <a:lnTo>
                        <a:pt x="2897" y="1249"/>
                      </a:lnTo>
                      <a:lnTo>
                        <a:pt x="2901" y="1377"/>
                      </a:lnTo>
                      <a:lnTo>
                        <a:pt x="2897" y="1498"/>
                      </a:lnTo>
                      <a:lnTo>
                        <a:pt x="2888" y="1622"/>
                      </a:lnTo>
                      <a:lnTo>
                        <a:pt x="2876" y="1747"/>
                      </a:lnTo>
                      <a:lnTo>
                        <a:pt x="2856" y="1866"/>
                      </a:lnTo>
                      <a:lnTo>
                        <a:pt x="2834" y="1988"/>
                      </a:lnTo>
                      <a:lnTo>
                        <a:pt x="2802" y="2106"/>
                      </a:lnTo>
                      <a:lnTo>
                        <a:pt x="2768" y="2219"/>
                      </a:lnTo>
                      <a:lnTo>
                        <a:pt x="2732" y="2330"/>
                      </a:lnTo>
                      <a:lnTo>
                        <a:pt x="2686" y="2437"/>
                      </a:lnTo>
                      <a:lnTo>
                        <a:pt x="2640" y="2544"/>
                      </a:lnTo>
                      <a:lnTo>
                        <a:pt x="2590" y="2643"/>
                      </a:lnTo>
                      <a:lnTo>
                        <a:pt x="2530" y="2741"/>
                      </a:lnTo>
                      <a:lnTo>
                        <a:pt x="2470" y="2828"/>
                      </a:lnTo>
                      <a:lnTo>
                        <a:pt x="2407" y="2915"/>
                      </a:lnTo>
                      <a:lnTo>
                        <a:pt x="2341" y="2994"/>
                      </a:lnTo>
                      <a:lnTo>
                        <a:pt x="2273" y="3066"/>
                      </a:lnTo>
                      <a:lnTo>
                        <a:pt x="2196" y="3133"/>
                      </a:lnTo>
                      <a:lnTo>
                        <a:pt x="2062" y="3242"/>
                      </a:lnTo>
                      <a:lnTo>
                        <a:pt x="1980" y="3296"/>
                      </a:lnTo>
                      <a:lnTo>
                        <a:pt x="1929" y="3341"/>
                      </a:lnTo>
                      <a:lnTo>
                        <a:pt x="1874" y="3390"/>
                      </a:lnTo>
                      <a:lnTo>
                        <a:pt x="1831" y="3440"/>
                      </a:lnTo>
                      <a:lnTo>
                        <a:pt x="1786" y="3500"/>
                      </a:lnTo>
                      <a:lnTo>
                        <a:pt x="1754" y="3559"/>
                      </a:lnTo>
                      <a:lnTo>
                        <a:pt x="1718" y="3614"/>
                      </a:lnTo>
                      <a:lnTo>
                        <a:pt x="1691" y="3681"/>
                      </a:lnTo>
                      <a:lnTo>
                        <a:pt x="1665" y="3745"/>
                      </a:lnTo>
                      <a:lnTo>
                        <a:pt x="1647" y="3814"/>
                      </a:lnTo>
                      <a:lnTo>
                        <a:pt x="1631" y="3882"/>
                      </a:lnTo>
                      <a:lnTo>
                        <a:pt x="1622" y="3954"/>
                      </a:lnTo>
                      <a:lnTo>
                        <a:pt x="1619" y="4023"/>
                      </a:lnTo>
                      <a:lnTo>
                        <a:pt x="1622" y="4096"/>
                      </a:lnTo>
                      <a:lnTo>
                        <a:pt x="1622" y="4765"/>
                      </a:lnTo>
                      <a:lnTo>
                        <a:pt x="1691" y="4771"/>
                      </a:lnTo>
                      <a:lnTo>
                        <a:pt x="1759" y="4781"/>
                      </a:lnTo>
                      <a:lnTo>
                        <a:pt x="1831" y="4793"/>
                      </a:lnTo>
                      <a:lnTo>
                        <a:pt x="1900" y="4805"/>
                      </a:lnTo>
                      <a:lnTo>
                        <a:pt x="1968" y="4820"/>
                      </a:lnTo>
                      <a:lnTo>
                        <a:pt x="2035" y="4837"/>
                      </a:lnTo>
                      <a:lnTo>
                        <a:pt x="2094" y="4856"/>
                      </a:lnTo>
                      <a:lnTo>
                        <a:pt x="2156" y="4876"/>
                      </a:lnTo>
                      <a:lnTo>
                        <a:pt x="2210" y="4897"/>
                      </a:lnTo>
                      <a:lnTo>
                        <a:pt x="2259" y="4924"/>
                      </a:lnTo>
                      <a:lnTo>
                        <a:pt x="2308" y="4953"/>
                      </a:lnTo>
                      <a:lnTo>
                        <a:pt x="2348" y="4978"/>
                      </a:lnTo>
                      <a:lnTo>
                        <a:pt x="2384" y="5008"/>
                      </a:lnTo>
                      <a:lnTo>
                        <a:pt x="2423" y="5032"/>
                      </a:lnTo>
                      <a:lnTo>
                        <a:pt x="2476" y="5094"/>
                      </a:lnTo>
                      <a:lnTo>
                        <a:pt x="2507" y="5160"/>
                      </a:lnTo>
                      <a:lnTo>
                        <a:pt x="2520" y="5226"/>
                      </a:lnTo>
                      <a:lnTo>
                        <a:pt x="2510" y="5292"/>
                      </a:lnTo>
                      <a:lnTo>
                        <a:pt x="2477" y="5357"/>
                      </a:lnTo>
                      <a:lnTo>
                        <a:pt x="2428" y="5420"/>
                      </a:lnTo>
                      <a:lnTo>
                        <a:pt x="2362" y="5480"/>
                      </a:lnTo>
                      <a:lnTo>
                        <a:pt x="2320" y="5507"/>
                      </a:lnTo>
                      <a:lnTo>
                        <a:pt x="2276" y="5533"/>
                      </a:lnTo>
                      <a:lnTo>
                        <a:pt x="2223" y="5559"/>
                      </a:lnTo>
                      <a:lnTo>
                        <a:pt x="2169" y="5583"/>
                      </a:lnTo>
                      <a:lnTo>
                        <a:pt x="2114" y="5605"/>
                      </a:lnTo>
                      <a:lnTo>
                        <a:pt x="2049" y="5625"/>
                      </a:lnTo>
                      <a:lnTo>
                        <a:pt x="1987" y="5640"/>
                      </a:lnTo>
                      <a:lnTo>
                        <a:pt x="1920" y="5656"/>
                      </a:lnTo>
                      <a:lnTo>
                        <a:pt x="1849" y="5670"/>
                      </a:lnTo>
                      <a:lnTo>
                        <a:pt x="1780" y="5683"/>
                      </a:lnTo>
                      <a:lnTo>
                        <a:pt x="1709" y="5691"/>
                      </a:lnTo>
                      <a:lnTo>
                        <a:pt x="1637" y="5695"/>
                      </a:lnTo>
                      <a:lnTo>
                        <a:pt x="1562" y="5701"/>
                      </a:lnTo>
                      <a:lnTo>
                        <a:pt x="1484" y="5704"/>
                      </a:lnTo>
                      <a:lnTo>
                        <a:pt x="1407" y="5704"/>
                      </a:lnTo>
                      <a:lnTo>
                        <a:pt x="1332" y="5704"/>
                      </a:lnTo>
                      <a:lnTo>
                        <a:pt x="1257" y="5698"/>
                      </a:lnTo>
                      <a:lnTo>
                        <a:pt x="1181" y="5691"/>
                      </a:lnTo>
                      <a:lnTo>
                        <a:pt x="1114" y="5683"/>
                      </a:lnTo>
                      <a:lnTo>
                        <a:pt x="1041" y="5670"/>
                      </a:lnTo>
                      <a:lnTo>
                        <a:pt x="972" y="5658"/>
                      </a:lnTo>
                      <a:lnTo>
                        <a:pt x="908" y="5643"/>
                      </a:lnTo>
                      <a:lnTo>
                        <a:pt x="842" y="5625"/>
                      </a:lnTo>
                      <a:lnTo>
                        <a:pt x="778" y="5605"/>
                      </a:lnTo>
                      <a:lnTo>
                        <a:pt x="721" y="5583"/>
                      </a:lnTo>
                      <a:lnTo>
                        <a:pt x="666" y="5562"/>
                      </a:lnTo>
                      <a:lnTo>
                        <a:pt x="616" y="5536"/>
                      </a:lnTo>
                      <a:lnTo>
                        <a:pt x="572" y="5510"/>
                      </a:lnTo>
                      <a:lnTo>
                        <a:pt x="529" y="5483"/>
                      </a:lnTo>
                      <a:lnTo>
                        <a:pt x="491" y="5455"/>
                      </a:lnTo>
                      <a:lnTo>
                        <a:pt x="428" y="5393"/>
                      </a:lnTo>
                      <a:lnTo>
                        <a:pt x="387" y="5328"/>
                      </a:lnTo>
                      <a:lnTo>
                        <a:pt x="365" y="5262"/>
                      </a:lnTo>
                      <a:lnTo>
                        <a:pt x="365" y="5195"/>
                      </a:lnTo>
                      <a:lnTo>
                        <a:pt x="387" y="5129"/>
                      </a:lnTo>
                      <a:lnTo>
                        <a:pt x="433" y="5067"/>
                      </a:lnTo>
                      <a:lnTo>
                        <a:pt x="491" y="5011"/>
                      </a:lnTo>
                      <a:lnTo>
                        <a:pt x="529" y="4983"/>
                      </a:lnTo>
                      <a:lnTo>
                        <a:pt x="572" y="4956"/>
                      </a:lnTo>
                      <a:lnTo>
                        <a:pt x="616" y="4929"/>
                      </a:lnTo>
                      <a:lnTo>
                        <a:pt x="669" y="4901"/>
                      </a:lnTo>
                      <a:lnTo>
                        <a:pt x="721" y="4880"/>
                      </a:lnTo>
                      <a:lnTo>
                        <a:pt x="780" y="4858"/>
                      </a:lnTo>
                      <a:lnTo>
                        <a:pt x="842" y="4840"/>
                      </a:lnTo>
                      <a:lnTo>
                        <a:pt x="908" y="4823"/>
                      </a:lnTo>
                      <a:lnTo>
                        <a:pt x="972" y="4808"/>
                      </a:lnTo>
                      <a:lnTo>
                        <a:pt x="1044" y="4793"/>
                      </a:lnTo>
                      <a:lnTo>
                        <a:pt x="1117" y="4783"/>
                      </a:lnTo>
                      <a:lnTo>
                        <a:pt x="1184" y="4774"/>
                      </a:lnTo>
                      <a:lnTo>
                        <a:pt x="1260" y="4768"/>
                      </a:lnTo>
                      <a:lnTo>
                        <a:pt x="1267" y="4102"/>
                      </a:lnTo>
                      <a:lnTo>
                        <a:pt x="1270" y="4034"/>
                      </a:lnTo>
                      <a:lnTo>
                        <a:pt x="1267" y="3962"/>
                      </a:lnTo>
                      <a:lnTo>
                        <a:pt x="1257" y="3893"/>
                      </a:lnTo>
                      <a:lnTo>
                        <a:pt x="1241" y="3820"/>
                      </a:lnTo>
                      <a:lnTo>
                        <a:pt x="1223" y="3756"/>
                      </a:lnTo>
                      <a:lnTo>
                        <a:pt x="1201" y="3690"/>
                      </a:lnTo>
                      <a:lnTo>
                        <a:pt x="1172" y="3623"/>
                      </a:lnTo>
                      <a:lnTo>
                        <a:pt x="1139" y="3566"/>
                      </a:lnTo>
                      <a:lnTo>
                        <a:pt x="1102" y="3506"/>
                      </a:lnTo>
                      <a:lnTo>
                        <a:pt x="1061" y="3449"/>
                      </a:lnTo>
                      <a:lnTo>
                        <a:pt x="1014" y="3396"/>
                      </a:lnTo>
                      <a:lnTo>
                        <a:pt x="963" y="3350"/>
                      </a:lnTo>
                      <a:lnTo>
                        <a:pt x="908" y="3306"/>
                      </a:lnTo>
                      <a:lnTo>
                        <a:pt x="849" y="3263"/>
                      </a:lnTo>
                      <a:lnTo>
                        <a:pt x="691" y="3144"/>
                      </a:lnTo>
                      <a:lnTo>
                        <a:pt x="616" y="3075"/>
                      </a:lnTo>
                      <a:lnTo>
                        <a:pt x="550" y="3001"/>
                      </a:lnTo>
                      <a:lnTo>
                        <a:pt x="485" y="2920"/>
                      </a:lnTo>
                      <a:lnTo>
                        <a:pt x="419" y="2837"/>
                      </a:lnTo>
                      <a:lnTo>
                        <a:pt x="359" y="2750"/>
                      </a:lnTo>
                      <a:lnTo>
                        <a:pt x="299" y="2654"/>
                      </a:lnTo>
                      <a:lnTo>
                        <a:pt x="249" y="2550"/>
                      </a:lnTo>
                      <a:lnTo>
                        <a:pt x="202" y="2448"/>
                      </a:lnTo>
                      <a:lnTo>
                        <a:pt x="157" y="2336"/>
                      </a:lnTo>
                      <a:lnTo>
                        <a:pt x="121" y="2225"/>
                      </a:lnTo>
                      <a:lnTo>
                        <a:pt x="87" y="2112"/>
                      </a:lnTo>
                      <a:lnTo>
                        <a:pt x="58" y="1998"/>
                      </a:lnTo>
                      <a:lnTo>
                        <a:pt x="33" y="1875"/>
                      </a:lnTo>
                      <a:lnTo>
                        <a:pt x="15" y="1753"/>
                      </a:lnTo>
                      <a:lnTo>
                        <a:pt x="3" y="1628"/>
                      </a:lnTo>
                      <a:lnTo>
                        <a:pt x="0" y="1502"/>
                      </a:lnTo>
                      <a:lnTo>
                        <a:pt x="0" y="1385"/>
                      </a:lnTo>
                      <a:lnTo>
                        <a:pt x="0" y="1261"/>
                      </a:lnTo>
                      <a:lnTo>
                        <a:pt x="3" y="1135"/>
                      </a:lnTo>
                      <a:lnTo>
                        <a:pt x="15" y="1013"/>
                      </a:lnTo>
                      <a:lnTo>
                        <a:pt x="33" y="892"/>
                      </a:lnTo>
                      <a:lnTo>
                        <a:pt x="58" y="773"/>
                      </a:lnTo>
                      <a:lnTo>
                        <a:pt x="87" y="657"/>
                      </a:lnTo>
                      <a:lnTo>
                        <a:pt x="121" y="541"/>
                      </a:lnTo>
                      <a:lnTo>
                        <a:pt x="157" y="429"/>
                      </a:lnTo>
                      <a:lnTo>
                        <a:pt x="202" y="320"/>
                      </a:lnTo>
                      <a:lnTo>
                        <a:pt x="249" y="217"/>
                      </a:lnTo>
                      <a:lnTo>
                        <a:pt x="303" y="116"/>
                      </a:lnTo>
                      <a:lnTo>
                        <a:pt x="359" y="81"/>
                      </a:lnTo>
                      <a:lnTo>
                        <a:pt x="419" y="63"/>
                      </a:lnTo>
                      <a:lnTo>
                        <a:pt x="457" y="57"/>
                      </a:lnTo>
                      <a:lnTo>
                        <a:pt x="497" y="51"/>
                      </a:lnTo>
                      <a:lnTo>
                        <a:pt x="544" y="41"/>
                      </a:lnTo>
                      <a:lnTo>
                        <a:pt x="590" y="35"/>
                      </a:lnTo>
                      <a:lnTo>
                        <a:pt x="646" y="29"/>
                      </a:lnTo>
                      <a:lnTo>
                        <a:pt x="703" y="23"/>
                      </a:lnTo>
                      <a:lnTo>
                        <a:pt x="766" y="17"/>
                      </a:lnTo>
                      <a:lnTo>
                        <a:pt x="832" y="14"/>
                      </a:lnTo>
                      <a:lnTo>
                        <a:pt x="897" y="11"/>
                      </a:lnTo>
                      <a:lnTo>
                        <a:pt x="969" y="6"/>
                      </a:lnTo>
                      <a:lnTo>
                        <a:pt x="1041" y="3"/>
                      </a:lnTo>
                      <a:lnTo>
                        <a:pt x="1117" y="3"/>
                      </a:lnTo>
                      <a:lnTo>
                        <a:pt x="1190" y="3"/>
                      </a:lnTo>
                      <a:lnTo>
                        <a:pt x="1267" y="3"/>
                      </a:lnTo>
                      <a:lnTo>
                        <a:pt x="1345" y="0"/>
                      </a:lnTo>
                      <a:lnTo>
                        <a:pt x="1423" y="0"/>
                      </a:lnTo>
                      <a:lnTo>
                        <a:pt x="1505" y="0"/>
                      </a:lnTo>
                      <a:lnTo>
                        <a:pt x="1584" y="0"/>
                      </a:lnTo>
                      <a:lnTo>
                        <a:pt x="1659" y="3"/>
                      </a:lnTo>
                      <a:lnTo>
                        <a:pt x="1741" y="3"/>
                      </a:lnTo>
                      <a:lnTo>
                        <a:pt x="1810" y="3"/>
                      </a:lnTo>
                      <a:lnTo>
                        <a:pt x="1884" y="6"/>
                      </a:lnTo>
                      <a:lnTo>
                        <a:pt x="1953" y="6"/>
                      </a:lnTo>
                      <a:lnTo>
                        <a:pt x="2026" y="11"/>
                      </a:lnTo>
                      <a:lnTo>
                        <a:pt x="2091" y="17"/>
                      </a:lnTo>
                      <a:lnTo>
                        <a:pt x="2156" y="20"/>
                      </a:lnTo>
                      <a:lnTo>
                        <a:pt x="2213" y="29"/>
                      </a:lnTo>
                      <a:lnTo>
                        <a:pt x="2270" y="33"/>
                      </a:lnTo>
                      <a:lnTo>
                        <a:pt x="2324" y="41"/>
                      </a:lnTo>
                      <a:lnTo>
                        <a:pt x="2368" y="48"/>
                      </a:lnTo>
                      <a:lnTo>
                        <a:pt x="2410" y="54"/>
                      </a:lnTo>
                      <a:lnTo>
                        <a:pt x="2450" y="60"/>
                      </a:lnTo>
                      <a:lnTo>
                        <a:pt x="2514" y="78"/>
                      </a:lnTo>
                      <a:lnTo>
                        <a:pt x="2554" y="93"/>
                      </a:lnTo>
                      <a:lnTo>
                        <a:pt x="2586" y="110"/>
                      </a:lnTo>
                      <a:close/>
                    </a:path>
                  </a:pathLst>
                </a:custGeom>
                <a:solidFill>
                  <a:srgbClr val="00FFFF"/>
                </a:solidFill>
                <a:ln w="1588">
                  <a:solidFill>
                    <a:srgbClr val="00FFFF"/>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sp>
              <p:nvSpPr>
                <p:cNvPr id="108" name="Freeform 36">
                  <a:extLst>
                    <a:ext uri="{FF2B5EF4-FFF2-40B4-BE49-F238E27FC236}">
                      <a16:creationId xmlns:a16="http://schemas.microsoft.com/office/drawing/2014/main" id="{315EF51E-07B3-476B-B1AA-0C90EC8F6542}"/>
                    </a:ext>
                  </a:extLst>
                </p:cNvPr>
                <p:cNvSpPr>
                  <a:spLocks/>
                </p:cNvSpPr>
                <p:nvPr/>
              </p:nvSpPr>
              <p:spPr bwMode="auto">
                <a:xfrm>
                  <a:off x="2541" y="720"/>
                  <a:ext cx="1139" cy="124"/>
                </a:xfrm>
                <a:custGeom>
                  <a:avLst/>
                  <a:gdLst>
                    <a:gd name="T0" fmla="*/ 2278 w 2278"/>
                    <a:gd name="T1" fmla="*/ 113 h 248"/>
                    <a:gd name="T2" fmla="*/ 2251 w 2278"/>
                    <a:gd name="T3" fmla="*/ 93 h 248"/>
                    <a:gd name="T4" fmla="*/ 2211 w 2278"/>
                    <a:gd name="T5" fmla="*/ 78 h 248"/>
                    <a:gd name="T6" fmla="*/ 2144 w 2278"/>
                    <a:gd name="T7" fmla="*/ 60 h 248"/>
                    <a:gd name="T8" fmla="*/ 2063 w 2278"/>
                    <a:gd name="T9" fmla="*/ 48 h 248"/>
                    <a:gd name="T10" fmla="*/ 1967 w 2278"/>
                    <a:gd name="T11" fmla="*/ 33 h 248"/>
                    <a:gd name="T12" fmla="*/ 1851 w 2278"/>
                    <a:gd name="T13" fmla="*/ 20 h 248"/>
                    <a:gd name="T14" fmla="*/ 1722 w 2278"/>
                    <a:gd name="T15" fmla="*/ 11 h 248"/>
                    <a:gd name="T16" fmla="*/ 1582 w 2278"/>
                    <a:gd name="T17" fmla="*/ 6 h 248"/>
                    <a:gd name="T18" fmla="*/ 1436 w 2278"/>
                    <a:gd name="T19" fmla="*/ 3 h 248"/>
                    <a:gd name="T20" fmla="*/ 1278 w 2278"/>
                    <a:gd name="T21" fmla="*/ 0 h 248"/>
                    <a:gd name="T22" fmla="*/ 1120 w 2278"/>
                    <a:gd name="T23" fmla="*/ 0 h 248"/>
                    <a:gd name="T24" fmla="*/ 964 w 2278"/>
                    <a:gd name="T25" fmla="*/ 3 h 248"/>
                    <a:gd name="T26" fmla="*/ 814 w 2278"/>
                    <a:gd name="T27" fmla="*/ 3 h 248"/>
                    <a:gd name="T28" fmla="*/ 666 w 2278"/>
                    <a:gd name="T29" fmla="*/ 6 h 248"/>
                    <a:gd name="T30" fmla="*/ 528 w 2278"/>
                    <a:gd name="T31" fmla="*/ 14 h 248"/>
                    <a:gd name="T32" fmla="*/ 400 w 2278"/>
                    <a:gd name="T33" fmla="*/ 23 h 248"/>
                    <a:gd name="T34" fmla="*/ 287 w 2278"/>
                    <a:gd name="T35" fmla="*/ 35 h 248"/>
                    <a:gd name="T36" fmla="*/ 196 w 2278"/>
                    <a:gd name="T37" fmla="*/ 51 h 248"/>
                    <a:gd name="T38" fmla="*/ 116 w 2278"/>
                    <a:gd name="T39" fmla="*/ 63 h 248"/>
                    <a:gd name="T40" fmla="*/ 56 w 2278"/>
                    <a:gd name="T41" fmla="*/ 81 h 248"/>
                    <a:gd name="T42" fmla="*/ 18 w 2278"/>
                    <a:gd name="T43" fmla="*/ 98 h 248"/>
                    <a:gd name="T44" fmla="*/ 0 w 2278"/>
                    <a:gd name="T45" fmla="*/ 116 h 248"/>
                    <a:gd name="T46" fmla="*/ 3 w 2278"/>
                    <a:gd name="T47" fmla="*/ 132 h 248"/>
                    <a:gd name="T48" fmla="*/ 32 w 2278"/>
                    <a:gd name="T49" fmla="*/ 150 h 248"/>
                    <a:gd name="T50" fmla="*/ 78 w 2278"/>
                    <a:gd name="T51" fmla="*/ 167 h 248"/>
                    <a:gd name="T52" fmla="*/ 143 w 2278"/>
                    <a:gd name="T53" fmla="*/ 185 h 248"/>
                    <a:gd name="T54" fmla="*/ 232 w 2278"/>
                    <a:gd name="T55" fmla="*/ 197 h 248"/>
                    <a:gd name="T56" fmla="*/ 327 w 2278"/>
                    <a:gd name="T57" fmla="*/ 210 h 248"/>
                    <a:gd name="T58" fmla="*/ 447 w 2278"/>
                    <a:gd name="T59" fmla="*/ 223 h 248"/>
                    <a:gd name="T60" fmla="*/ 579 w 2278"/>
                    <a:gd name="T61" fmla="*/ 233 h 248"/>
                    <a:gd name="T62" fmla="*/ 723 w 2278"/>
                    <a:gd name="T63" fmla="*/ 241 h 248"/>
                    <a:gd name="T64" fmla="*/ 869 w 2278"/>
                    <a:gd name="T65" fmla="*/ 245 h 248"/>
                    <a:gd name="T66" fmla="*/ 1023 w 2278"/>
                    <a:gd name="T67" fmla="*/ 248 h 248"/>
                    <a:gd name="T68" fmla="*/ 1184 w 2278"/>
                    <a:gd name="T69" fmla="*/ 248 h 248"/>
                    <a:gd name="T70" fmla="*/ 1341 w 2278"/>
                    <a:gd name="T71" fmla="*/ 245 h 248"/>
                    <a:gd name="T72" fmla="*/ 1490 w 2278"/>
                    <a:gd name="T73" fmla="*/ 241 h 248"/>
                    <a:gd name="T74" fmla="*/ 1635 w 2278"/>
                    <a:gd name="T75" fmla="*/ 235 h 248"/>
                    <a:gd name="T76" fmla="*/ 1771 w 2278"/>
                    <a:gd name="T77" fmla="*/ 229 h 248"/>
                    <a:gd name="T78" fmla="*/ 1898 w 2278"/>
                    <a:gd name="T79" fmla="*/ 217 h 248"/>
                    <a:gd name="T80" fmla="*/ 2008 w 2278"/>
                    <a:gd name="T81" fmla="*/ 204 h 248"/>
                    <a:gd name="T82" fmla="*/ 2098 w 2278"/>
                    <a:gd name="T83" fmla="*/ 191 h 248"/>
                    <a:gd name="T84" fmla="*/ 2171 w 2278"/>
                    <a:gd name="T85" fmla="*/ 173 h 248"/>
                    <a:gd name="T86" fmla="*/ 2226 w 2278"/>
                    <a:gd name="T87" fmla="*/ 158 h 248"/>
                    <a:gd name="T88" fmla="*/ 2265 w 2278"/>
                    <a:gd name="T89" fmla="*/ 138 h 248"/>
                    <a:gd name="T90" fmla="*/ 2278 w 2278"/>
                    <a:gd name="T91" fmla="*/ 122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278" h="248">
                      <a:moveTo>
                        <a:pt x="2278" y="122"/>
                      </a:moveTo>
                      <a:lnTo>
                        <a:pt x="2278" y="113"/>
                      </a:lnTo>
                      <a:lnTo>
                        <a:pt x="2265" y="104"/>
                      </a:lnTo>
                      <a:lnTo>
                        <a:pt x="2251" y="93"/>
                      </a:lnTo>
                      <a:lnTo>
                        <a:pt x="2233" y="84"/>
                      </a:lnTo>
                      <a:lnTo>
                        <a:pt x="2211" y="78"/>
                      </a:lnTo>
                      <a:lnTo>
                        <a:pt x="2179" y="69"/>
                      </a:lnTo>
                      <a:lnTo>
                        <a:pt x="2144" y="60"/>
                      </a:lnTo>
                      <a:lnTo>
                        <a:pt x="2107" y="54"/>
                      </a:lnTo>
                      <a:lnTo>
                        <a:pt x="2063" y="48"/>
                      </a:lnTo>
                      <a:lnTo>
                        <a:pt x="2021" y="41"/>
                      </a:lnTo>
                      <a:lnTo>
                        <a:pt x="1967" y="33"/>
                      </a:lnTo>
                      <a:lnTo>
                        <a:pt x="1910" y="29"/>
                      </a:lnTo>
                      <a:lnTo>
                        <a:pt x="1851" y="20"/>
                      </a:lnTo>
                      <a:lnTo>
                        <a:pt x="1788" y="17"/>
                      </a:lnTo>
                      <a:lnTo>
                        <a:pt x="1722" y="11"/>
                      </a:lnTo>
                      <a:lnTo>
                        <a:pt x="1650" y="6"/>
                      </a:lnTo>
                      <a:lnTo>
                        <a:pt x="1582" y="6"/>
                      </a:lnTo>
                      <a:lnTo>
                        <a:pt x="1505" y="3"/>
                      </a:lnTo>
                      <a:lnTo>
                        <a:pt x="1436" y="3"/>
                      </a:lnTo>
                      <a:lnTo>
                        <a:pt x="1359" y="3"/>
                      </a:lnTo>
                      <a:lnTo>
                        <a:pt x="1278" y="0"/>
                      </a:lnTo>
                      <a:lnTo>
                        <a:pt x="1199" y="0"/>
                      </a:lnTo>
                      <a:lnTo>
                        <a:pt x="1120" y="0"/>
                      </a:lnTo>
                      <a:lnTo>
                        <a:pt x="1042" y="0"/>
                      </a:lnTo>
                      <a:lnTo>
                        <a:pt x="964" y="3"/>
                      </a:lnTo>
                      <a:lnTo>
                        <a:pt x="889" y="3"/>
                      </a:lnTo>
                      <a:lnTo>
                        <a:pt x="814" y="3"/>
                      </a:lnTo>
                      <a:lnTo>
                        <a:pt x="738" y="3"/>
                      </a:lnTo>
                      <a:lnTo>
                        <a:pt x="666" y="6"/>
                      </a:lnTo>
                      <a:lnTo>
                        <a:pt x="596" y="11"/>
                      </a:lnTo>
                      <a:lnTo>
                        <a:pt x="528" y="14"/>
                      </a:lnTo>
                      <a:lnTo>
                        <a:pt x="462" y="17"/>
                      </a:lnTo>
                      <a:lnTo>
                        <a:pt x="400" y="23"/>
                      </a:lnTo>
                      <a:lnTo>
                        <a:pt x="345" y="29"/>
                      </a:lnTo>
                      <a:lnTo>
                        <a:pt x="287" y="35"/>
                      </a:lnTo>
                      <a:lnTo>
                        <a:pt x="241" y="41"/>
                      </a:lnTo>
                      <a:lnTo>
                        <a:pt x="196" y="51"/>
                      </a:lnTo>
                      <a:lnTo>
                        <a:pt x="154" y="57"/>
                      </a:lnTo>
                      <a:lnTo>
                        <a:pt x="116" y="63"/>
                      </a:lnTo>
                      <a:lnTo>
                        <a:pt x="84" y="72"/>
                      </a:lnTo>
                      <a:lnTo>
                        <a:pt x="56" y="81"/>
                      </a:lnTo>
                      <a:lnTo>
                        <a:pt x="33" y="89"/>
                      </a:lnTo>
                      <a:lnTo>
                        <a:pt x="18" y="98"/>
                      </a:lnTo>
                      <a:lnTo>
                        <a:pt x="6" y="105"/>
                      </a:lnTo>
                      <a:lnTo>
                        <a:pt x="0" y="116"/>
                      </a:lnTo>
                      <a:lnTo>
                        <a:pt x="0" y="122"/>
                      </a:lnTo>
                      <a:lnTo>
                        <a:pt x="3" y="132"/>
                      </a:lnTo>
                      <a:lnTo>
                        <a:pt x="14" y="141"/>
                      </a:lnTo>
                      <a:lnTo>
                        <a:pt x="32" y="150"/>
                      </a:lnTo>
                      <a:lnTo>
                        <a:pt x="50" y="161"/>
                      </a:lnTo>
                      <a:lnTo>
                        <a:pt x="78" y="167"/>
                      </a:lnTo>
                      <a:lnTo>
                        <a:pt x="107" y="174"/>
                      </a:lnTo>
                      <a:lnTo>
                        <a:pt x="143" y="185"/>
                      </a:lnTo>
                      <a:lnTo>
                        <a:pt x="185" y="191"/>
                      </a:lnTo>
                      <a:lnTo>
                        <a:pt x="232" y="197"/>
                      </a:lnTo>
                      <a:lnTo>
                        <a:pt x="278" y="204"/>
                      </a:lnTo>
                      <a:lnTo>
                        <a:pt x="327" y="210"/>
                      </a:lnTo>
                      <a:lnTo>
                        <a:pt x="388" y="220"/>
                      </a:lnTo>
                      <a:lnTo>
                        <a:pt x="447" y="223"/>
                      </a:lnTo>
                      <a:lnTo>
                        <a:pt x="513" y="229"/>
                      </a:lnTo>
                      <a:lnTo>
                        <a:pt x="579" y="233"/>
                      </a:lnTo>
                      <a:lnTo>
                        <a:pt x="651" y="239"/>
                      </a:lnTo>
                      <a:lnTo>
                        <a:pt x="723" y="241"/>
                      </a:lnTo>
                      <a:lnTo>
                        <a:pt x="799" y="245"/>
                      </a:lnTo>
                      <a:lnTo>
                        <a:pt x="869" y="245"/>
                      </a:lnTo>
                      <a:lnTo>
                        <a:pt x="947" y="245"/>
                      </a:lnTo>
                      <a:lnTo>
                        <a:pt x="1023" y="248"/>
                      </a:lnTo>
                      <a:lnTo>
                        <a:pt x="1105" y="248"/>
                      </a:lnTo>
                      <a:lnTo>
                        <a:pt x="1184" y="248"/>
                      </a:lnTo>
                      <a:lnTo>
                        <a:pt x="1262" y="248"/>
                      </a:lnTo>
                      <a:lnTo>
                        <a:pt x="1341" y="245"/>
                      </a:lnTo>
                      <a:lnTo>
                        <a:pt x="1417" y="245"/>
                      </a:lnTo>
                      <a:lnTo>
                        <a:pt x="1490" y="241"/>
                      </a:lnTo>
                      <a:lnTo>
                        <a:pt x="1562" y="241"/>
                      </a:lnTo>
                      <a:lnTo>
                        <a:pt x="1635" y="235"/>
                      </a:lnTo>
                      <a:lnTo>
                        <a:pt x="1704" y="233"/>
                      </a:lnTo>
                      <a:lnTo>
                        <a:pt x="1771" y="229"/>
                      </a:lnTo>
                      <a:lnTo>
                        <a:pt x="1836" y="223"/>
                      </a:lnTo>
                      <a:lnTo>
                        <a:pt x="1898" y="217"/>
                      </a:lnTo>
                      <a:lnTo>
                        <a:pt x="1953" y="210"/>
                      </a:lnTo>
                      <a:lnTo>
                        <a:pt x="2008" y="204"/>
                      </a:lnTo>
                      <a:lnTo>
                        <a:pt x="2056" y="197"/>
                      </a:lnTo>
                      <a:lnTo>
                        <a:pt x="2098" y="191"/>
                      </a:lnTo>
                      <a:lnTo>
                        <a:pt x="2135" y="182"/>
                      </a:lnTo>
                      <a:lnTo>
                        <a:pt x="2171" y="173"/>
                      </a:lnTo>
                      <a:lnTo>
                        <a:pt x="2201" y="167"/>
                      </a:lnTo>
                      <a:lnTo>
                        <a:pt x="2226" y="158"/>
                      </a:lnTo>
                      <a:lnTo>
                        <a:pt x="2248" y="147"/>
                      </a:lnTo>
                      <a:lnTo>
                        <a:pt x="2265" y="138"/>
                      </a:lnTo>
                      <a:lnTo>
                        <a:pt x="2274" y="132"/>
                      </a:lnTo>
                      <a:lnTo>
                        <a:pt x="2278" y="122"/>
                      </a:lnTo>
                      <a:lnTo>
                        <a:pt x="2278" y="122"/>
                      </a:lnTo>
                      <a:close/>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109" name="Freeform 37">
                  <a:extLst>
                    <a:ext uri="{FF2B5EF4-FFF2-40B4-BE49-F238E27FC236}">
                      <a16:creationId xmlns:a16="http://schemas.microsoft.com/office/drawing/2014/main" id="{A0EB8B5C-249F-4B94-B16B-5B4F6047A5D5}"/>
                    </a:ext>
                  </a:extLst>
                </p:cNvPr>
                <p:cNvSpPr>
                  <a:spLocks/>
                </p:cNvSpPr>
                <p:nvPr/>
              </p:nvSpPr>
              <p:spPr bwMode="auto">
                <a:xfrm>
                  <a:off x="2570" y="3104"/>
                  <a:ext cx="1079" cy="468"/>
                </a:xfrm>
                <a:custGeom>
                  <a:avLst/>
                  <a:gdLst>
                    <a:gd name="T0" fmla="*/ 824 w 2158"/>
                    <a:gd name="T1" fmla="*/ 6 h 936"/>
                    <a:gd name="T2" fmla="*/ 683 w 2158"/>
                    <a:gd name="T3" fmla="*/ 25 h 936"/>
                    <a:gd name="T4" fmla="*/ 546 w 2158"/>
                    <a:gd name="T5" fmla="*/ 55 h 936"/>
                    <a:gd name="T6" fmla="*/ 419 w 2158"/>
                    <a:gd name="T7" fmla="*/ 90 h 936"/>
                    <a:gd name="T8" fmla="*/ 307 w 2158"/>
                    <a:gd name="T9" fmla="*/ 133 h 936"/>
                    <a:gd name="T10" fmla="*/ 210 w 2158"/>
                    <a:gd name="T11" fmla="*/ 188 h 936"/>
                    <a:gd name="T12" fmla="*/ 131 w 2158"/>
                    <a:gd name="T13" fmla="*/ 243 h 936"/>
                    <a:gd name="T14" fmla="*/ 69 w 2158"/>
                    <a:gd name="T15" fmla="*/ 299 h 936"/>
                    <a:gd name="T16" fmla="*/ 25 w 2158"/>
                    <a:gd name="T17" fmla="*/ 361 h 936"/>
                    <a:gd name="T18" fmla="*/ 7 w 2158"/>
                    <a:gd name="T19" fmla="*/ 427 h 936"/>
                    <a:gd name="T20" fmla="*/ 3 w 2158"/>
                    <a:gd name="T21" fmla="*/ 494 h 936"/>
                    <a:gd name="T22" fmla="*/ 25 w 2158"/>
                    <a:gd name="T23" fmla="*/ 560 h 936"/>
                    <a:gd name="T24" fmla="*/ 68 w 2158"/>
                    <a:gd name="T25" fmla="*/ 625 h 936"/>
                    <a:gd name="T26" fmla="*/ 131 w 2158"/>
                    <a:gd name="T27" fmla="*/ 687 h 936"/>
                    <a:gd name="T28" fmla="*/ 210 w 2158"/>
                    <a:gd name="T29" fmla="*/ 742 h 936"/>
                    <a:gd name="T30" fmla="*/ 304 w 2158"/>
                    <a:gd name="T31" fmla="*/ 794 h 936"/>
                    <a:gd name="T32" fmla="*/ 415 w 2158"/>
                    <a:gd name="T33" fmla="*/ 837 h 936"/>
                    <a:gd name="T34" fmla="*/ 543 w 2158"/>
                    <a:gd name="T35" fmla="*/ 875 h 936"/>
                    <a:gd name="T36" fmla="*/ 679 w 2158"/>
                    <a:gd name="T37" fmla="*/ 902 h 936"/>
                    <a:gd name="T38" fmla="*/ 819 w 2158"/>
                    <a:gd name="T39" fmla="*/ 923 h 936"/>
                    <a:gd name="T40" fmla="*/ 971 w 2158"/>
                    <a:gd name="T41" fmla="*/ 936 h 936"/>
                    <a:gd name="T42" fmla="*/ 1122 w 2158"/>
                    <a:gd name="T43" fmla="*/ 936 h 936"/>
                    <a:gd name="T44" fmla="*/ 1276 w 2158"/>
                    <a:gd name="T45" fmla="*/ 927 h 936"/>
                    <a:gd name="T46" fmla="*/ 1418 w 2158"/>
                    <a:gd name="T47" fmla="*/ 915 h 936"/>
                    <a:gd name="T48" fmla="*/ 1556 w 2158"/>
                    <a:gd name="T49" fmla="*/ 888 h 936"/>
                    <a:gd name="T50" fmla="*/ 1688 w 2158"/>
                    <a:gd name="T51" fmla="*/ 857 h 936"/>
                    <a:gd name="T52" fmla="*/ 1809 w 2158"/>
                    <a:gd name="T53" fmla="*/ 815 h 936"/>
                    <a:gd name="T54" fmla="*/ 1914 w 2158"/>
                    <a:gd name="T55" fmla="*/ 765 h 936"/>
                    <a:gd name="T56" fmla="*/ 1998 w 2158"/>
                    <a:gd name="T57" fmla="*/ 712 h 936"/>
                    <a:gd name="T58" fmla="*/ 2067 w 2158"/>
                    <a:gd name="T59" fmla="*/ 652 h 936"/>
                    <a:gd name="T60" fmla="*/ 2117 w 2158"/>
                    <a:gd name="T61" fmla="*/ 589 h 936"/>
                    <a:gd name="T62" fmla="*/ 2149 w 2158"/>
                    <a:gd name="T63" fmla="*/ 524 h 936"/>
                    <a:gd name="T64" fmla="*/ 2158 w 2158"/>
                    <a:gd name="T65" fmla="*/ 458 h 936"/>
                    <a:gd name="T66" fmla="*/ 2145 w 2158"/>
                    <a:gd name="T67" fmla="*/ 392 h 936"/>
                    <a:gd name="T68" fmla="*/ 2112 w 2158"/>
                    <a:gd name="T69" fmla="*/ 326 h 936"/>
                    <a:gd name="T70" fmla="*/ 2061 w 2158"/>
                    <a:gd name="T71" fmla="*/ 264 h 936"/>
                    <a:gd name="T72" fmla="*/ 1985 w 2158"/>
                    <a:gd name="T73" fmla="*/ 210 h 936"/>
                    <a:gd name="T74" fmla="*/ 1899 w 2158"/>
                    <a:gd name="T75" fmla="*/ 156 h 936"/>
                    <a:gd name="T76" fmla="*/ 1792 w 2158"/>
                    <a:gd name="T77" fmla="*/ 108 h 936"/>
                    <a:gd name="T78" fmla="*/ 1672 w 2158"/>
                    <a:gd name="T79" fmla="*/ 69 h 936"/>
                    <a:gd name="T80" fmla="*/ 1537 w 2158"/>
                    <a:gd name="T81" fmla="*/ 37 h 936"/>
                    <a:gd name="T82" fmla="*/ 1397 w 2158"/>
                    <a:gd name="T83" fmla="*/ 13 h 936"/>
                    <a:gd name="T84" fmla="*/ 1263 w 2158"/>
                    <a:gd name="T85" fmla="*/ 0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158" h="936">
                      <a:moveTo>
                        <a:pt x="899" y="0"/>
                      </a:moveTo>
                      <a:lnTo>
                        <a:pt x="824" y="6"/>
                      </a:lnTo>
                      <a:lnTo>
                        <a:pt x="755" y="15"/>
                      </a:lnTo>
                      <a:lnTo>
                        <a:pt x="683" y="25"/>
                      </a:lnTo>
                      <a:lnTo>
                        <a:pt x="615" y="40"/>
                      </a:lnTo>
                      <a:lnTo>
                        <a:pt x="546" y="55"/>
                      </a:lnTo>
                      <a:lnTo>
                        <a:pt x="478" y="72"/>
                      </a:lnTo>
                      <a:lnTo>
                        <a:pt x="419" y="90"/>
                      </a:lnTo>
                      <a:lnTo>
                        <a:pt x="361" y="112"/>
                      </a:lnTo>
                      <a:lnTo>
                        <a:pt x="307" y="133"/>
                      </a:lnTo>
                      <a:lnTo>
                        <a:pt x="255" y="161"/>
                      </a:lnTo>
                      <a:lnTo>
                        <a:pt x="210" y="188"/>
                      </a:lnTo>
                      <a:lnTo>
                        <a:pt x="167" y="215"/>
                      </a:lnTo>
                      <a:lnTo>
                        <a:pt x="131" y="243"/>
                      </a:lnTo>
                      <a:lnTo>
                        <a:pt x="98" y="270"/>
                      </a:lnTo>
                      <a:lnTo>
                        <a:pt x="69" y="299"/>
                      </a:lnTo>
                      <a:lnTo>
                        <a:pt x="43" y="330"/>
                      </a:lnTo>
                      <a:lnTo>
                        <a:pt x="25" y="361"/>
                      </a:lnTo>
                      <a:lnTo>
                        <a:pt x="13" y="395"/>
                      </a:lnTo>
                      <a:lnTo>
                        <a:pt x="7" y="427"/>
                      </a:lnTo>
                      <a:lnTo>
                        <a:pt x="0" y="461"/>
                      </a:lnTo>
                      <a:lnTo>
                        <a:pt x="3" y="494"/>
                      </a:lnTo>
                      <a:lnTo>
                        <a:pt x="13" y="527"/>
                      </a:lnTo>
                      <a:lnTo>
                        <a:pt x="25" y="560"/>
                      </a:lnTo>
                      <a:lnTo>
                        <a:pt x="43" y="592"/>
                      </a:lnTo>
                      <a:lnTo>
                        <a:pt x="68" y="625"/>
                      </a:lnTo>
                      <a:lnTo>
                        <a:pt x="98" y="655"/>
                      </a:lnTo>
                      <a:lnTo>
                        <a:pt x="131" y="687"/>
                      </a:lnTo>
                      <a:lnTo>
                        <a:pt x="167" y="715"/>
                      </a:lnTo>
                      <a:lnTo>
                        <a:pt x="210" y="742"/>
                      </a:lnTo>
                      <a:lnTo>
                        <a:pt x="252" y="768"/>
                      </a:lnTo>
                      <a:lnTo>
                        <a:pt x="304" y="794"/>
                      </a:lnTo>
                      <a:lnTo>
                        <a:pt x="361" y="815"/>
                      </a:lnTo>
                      <a:lnTo>
                        <a:pt x="415" y="837"/>
                      </a:lnTo>
                      <a:lnTo>
                        <a:pt x="478" y="857"/>
                      </a:lnTo>
                      <a:lnTo>
                        <a:pt x="543" y="875"/>
                      </a:lnTo>
                      <a:lnTo>
                        <a:pt x="607" y="890"/>
                      </a:lnTo>
                      <a:lnTo>
                        <a:pt x="679" y="902"/>
                      </a:lnTo>
                      <a:lnTo>
                        <a:pt x="752" y="915"/>
                      </a:lnTo>
                      <a:lnTo>
                        <a:pt x="819" y="923"/>
                      </a:lnTo>
                      <a:lnTo>
                        <a:pt x="895" y="930"/>
                      </a:lnTo>
                      <a:lnTo>
                        <a:pt x="971" y="936"/>
                      </a:lnTo>
                      <a:lnTo>
                        <a:pt x="1046" y="936"/>
                      </a:lnTo>
                      <a:lnTo>
                        <a:pt x="1122" y="936"/>
                      </a:lnTo>
                      <a:lnTo>
                        <a:pt x="1200" y="933"/>
                      </a:lnTo>
                      <a:lnTo>
                        <a:pt x="1276" y="927"/>
                      </a:lnTo>
                      <a:lnTo>
                        <a:pt x="1347" y="923"/>
                      </a:lnTo>
                      <a:lnTo>
                        <a:pt x="1418" y="915"/>
                      </a:lnTo>
                      <a:lnTo>
                        <a:pt x="1488" y="902"/>
                      </a:lnTo>
                      <a:lnTo>
                        <a:pt x="1556" y="888"/>
                      </a:lnTo>
                      <a:lnTo>
                        <a:pt x="1625" y="872"/>
                      </a:lnTo>
                      <a:lnTo>
                        <a:pt x="1688" y="857"/>
                      </a:lnTo>
                      <a:lnTo>
                        <a:pt x="1752" y="837"/>
                      </a:lnTo>
                      <a:lnTo>
                        <a:pt x="1809" y="815"/>
                      </a:lnTo>
                      <a:lnTo>
                        <a:pt x="1861" y="791"/>
                      </a:lnTo>
                      <a:lnTo>
                        <a:pt x="1914" y="765"/>
                      </a:lnTo>
                      <a:lnTo>
                        <a:pt x="1959" y="739"/>
                      </a:lnTo>
                      <a:lnTo>
                        <a:pt x="1998" y="712"/>
                      </a:lnTo>
                      <a:lnTo>
                        <a:pt x="2036" y="682"/>
                      </a:lnTo>
                      <a:lnTo>
                        <a:pt x="2067" y="652"/>
                      </a:lnTo>
                      <a:lnTo>
                        <a:pt x="2096" y="621"/>
                      </a:lnTo>
                      <a:lnTo>
                        <a:pt x="2117" y="589"/>
                      </a:lnTo>
                      <a:lnTo>
                        <a:pt x="2136" y="554"/>
                      </a:lnTo>
                      <a:lnTo>
                        <a:pt x="2149" y="524"/>
                      </a:lnTo>
                      <a:lnTo>
                        <a:pt x="2155" y="493"/>
                      </a:lnTo>
                      <a:lnTo>
                        <a:pt x="2158" y="458"/>
                      </a:lnTo>
                      <a:lnTo>
                        <a:pt x="2155" y="427"/>
                      </a:lnTo>
                      <a:lnTo>
                        <a:pt x="2145" y="392"/>
                      </a:lnTo>
                      <a:lnTo>
                        <a:pt x="2130" y="359"/>
                      </a:lnTo>
                      <a:lnTo>
                        <a:pt x="2112" y="326"/>
                      </a:lnTo>
                      <a:lnTo>
                        <a:pt x="2088" y="296"/>
                      </a:lnTo>
                      <a:lnTo>
                        <a:pt x="2061" y="264"/>
                      </a:lnTo>
                      <a:lnTo>
                        <a:pt x="2024" y="240"/>
                      </a:lnTo>
                      <a:lnTo>
                        <a:pt x="1985" y="210"/>
                      </a:lnTo>
                      <a:lnTo>
                        <a:pt x="1946" y="185"/>
                      </a:lnTo>
                      <a:lnTo>
                        <a:pt x="1899" y="156"/>
                      </a:lnTo>
                      <a:lnTo>
                        <a:pt x="1848" y="129"/>
                      </a:lnTo>
                      <a:lnTo>
                        <a:pt x="1792" y="108"/>
                      </a:lnTo>
                      <a:lnTo>
                        <a:pt x="1732" y="88"/>
                      </a:lnTo>
                      <a:lnTo>
                        <a:pt x="1672" y="69"/>
                      </a:lnTo>
                      <a:lnTo>
                        <a:pt x="1607" y="52"/>
                      </a:lnTo>
                      <a:lnTo>
                        <a:pt x="1537" y="37"/>
                      </a:lnTo>
                      <a:lnTo>
                        <a:pt x="1467" y="25"/>
                      </a:lnTo>
                      <a:lnTo>
                        <a:pt x="1397" y="13"/>
                      </a:lnTo>
                      <a:lnTo>
                        <a:pt x="1326" y="3"/>
                      </a:lnTo>
                      <a:lnTo>
                        <a:pt x="1263" y="0"/>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110" name="Freeform 38">
                  <a:extLst>
                    <a:ext uri="{FF2B5EF4-FFF2-40B4-BE49-F238E27FC236}">
                      <a16:creationId xmlns:a16="http://schemas.microsoft.com/office/drawing/2014/main" id="{D4CD8112-B805-41C4-867C-5DC4CC53A1BC}"/>
                    </a:ext>
                  </a:extLst>
                </p:cNvPr>
                <p:cNvSpPr>
                  <a:spLocks/>
                </p:cNvSpPr>
                <p:nvPr/>
              </p:nvSpPr>
              <p:spPr bwMode="auto">
                <a:xfrm>
                  <a:off x="2388" y="778"/>
                  <a:ext cx="637" cy="2513"/>
                </a:xfrm>
                <a:custGeom>
                  <a:avLst/>
                  <a:gdLst>
                    <a:gd name="T0" fmla="*/ 306 w 1273"/>
                    <a:gd name="T1" fmla="*/ 0 h 5026"/>
                    <a:gd name="T2" fmla="*/ 252 w 1273"/>
                    <a:gd name="T3" fmla="*/ 101 h 5026"/>
                    <a:gd name="T4" fmla="*/ 205 w 1273"/>
                    <a:gd name="T5" fmla="*/ 204 h 5026"/>
                    <a:gd name="T6" fmla="*/ 162 w 1273"/>
                    <a:gd name="T7" fmla="*/ 313 h 5026"/>
                    <a:gd name="T8" fmla="*/ 123 w 1273"/>
                    <a:gd name="T9" fmla="*/ 425 h 5026"/>
                    <a:gd name="T10" fmla="*/ 88 w 1273"/>
                    <a:gd name="T11" fmla="*/ 541 h 5026"/>
                    <a:gd name="T12" fmla="*/ 60 w 1273"/>
                    <a:gd name="T13" fmla="*/ 657 h 5026"/>
                    <a:gd name="T14" fmla="*/ 34 w 1273"/>
                    <a:gd name="T15" fmla="*/ 776 h 5026"/>
                    <a:gd name="T16" fmla="*/ 18 w 1273"/>
                    <a:gd name="T17" fmla="*/ 897 h 5026"/>
                    <a:gd name="T18" fmla="*/ 4 w 1273"/>
                    <a:gd name="T19" fmla="*/ 1019 h 5026"/>
                    <a:gd name="T20" fmla="*/ 1 w 1273"/>
                    <a:gd name="T21" fmla="*/ 1145 h 5026"/>
                    <a:gd name="T22" fmla="*/ 0 w 1273"/>
                    <a:gd name="T23" fmla="*/ 1269 h 5026"/>
                    <a:gd name="T24" fmla="*/ 1 w 1273"/>
                    <a:gd name="T25" fmla="*/ 1386 h 5026"/>
                    <a:gd name="T26" fmla="*/ 4 w 1273"/>
                    <a:gd name="T27" fmla="*/ 1512 h 5026"/>
                    <a:gd name="T28" fmla="*/ 18 w 1273"/>
                    <a:gd name="T29" fmla="*/ 1637 h 5026"/>
                    <a:gd name="T30" fmla="*/ 34 w 1273"/>
                    <a:gd name="T31" fmla="*/ 1759 h 5026"/>
                    <a:gd name="T32" fmla="*/ 58 w 1273"/>
                    <a:gd name="T33" fmla="*/ 1882 h 5026"/>
                    <a:gd name="T34" fmla="*/ 88 w 1273"/>
                    <a:gd name="T35" fmla="*/ 1996 h 5026"/>
                    <a:gd name="T36" fmla="*/ 123 w 1273"/>
                    <a:gd name="T37" fmla="*/ 2109 h 5026"/>
                    <a:gd name="T38" fmla="*/ 162 w 1273"/>
                    <a:gd name="T39" fmla="*/ 2220 h 5026"/>
                    <a:gd name="T40" fmla="*/ 205 w 1273"/>
                    <a:gd name="T41" fmla="*/ 2332 h 5026"/>
                    <a:gd name="T42" fmla="*/ 252 w 1273"/>
                    <a:gd name="T43" fmla="*/ 2434 h 5026"/>
                    <a:gd name="T44" fmla="*/ 306 w 1273"/>
                    <a:gd name="T45" fmla="*/ 2538 h 5026"/>
                    <a:gd name="T46" fmla="*/ 362 w 1273"/>
                    <a:gd name="T47" fmla="*/ 2634 h 5026"/>
                    <a:gd name="T48" fmla="*/ 422 w 1273"/>
                    <a:gd name="T49" fmla="*/ 2721 h 5026"/>
                    <a:gd name="T50" fmla="*/ 485 w 1273"/>
                    <a:gd name="T51" fmla="*/ 2804 h 5026"/>
                    <a:gd name="T52" fmla="*/ 553 w 1273"/>
                    <a:gd name="T53" fmla="*/ 2885 h 5026"/>
                    <a:gd name="T54" fmla="*/ 620 w 1273"/>
                    <a:gd name="T55" fmla="*/ 2959 h 5026"/>
                    <a:gd name="T56" fmla="*/ 694 w 1273"/>
                    <a:gd name="T57" fmla="*/ 3028 h 5026"/>
                    <a:gd name="T58" fmla="*/ 828 w 1273"/>
                    <a:gd name="T59" fmla="*/ 3132 h 5026"/>
                    <a:gd name="T60" fmla="*/ 854 w 1273"/>
                    <a:gd name="T61" fmla="*/ 3147 h 5026"/>
                    <a:gd name="T62" fmla="*/ 911 w 1273"/>
                    <a:gd name="T63" fmla="*/ 3190 h 5026"/>
                    <a:gd name="T64" fmla="*/ 966 w 1273"/>
                    <a:gd name="T65" fmla="*/ 3234 h 5026"/>
                    <a:gd name="T66" fmla="*/ 1016 w 1273"/>
                    <a:gd name="T67" fmla="*/ 3280 h 5026"/>
                    <a:gd name="T68" fmla="*/ 1061 w 1273"/>
                    <a:gd name="T69" fmla="*/ 3333 h 5026"/>
                    <a:gd name="T70" fmla="*/ 1105 w 1273"/>
                    <a:gd name="T71" fmla="*/ 3390 h 5026"/>
                    <a:gd name="T72" fmla="*/ 1145 w 1273"/>
                    <a:gd name="T73" fmla="*/ 3450 h 5026"/>
                    <a:gd name="T74" fmla="*/ 1174 w 1273"/>
                    <a:gd name="T75" fmla="*/ 3507 h 5026"/>
                    <a:gd name="T76" fmla="*/ 1204 w 1273"/>
                    <a:gd name="T77" fmla="*/ 3574 h 5026"/>
                    <a:gd name="T78" fmla="*/ 1226 w 1273"/>
                    <a:gd name="T79" fmla="*/ 3640 h 5026"/>
                    <a:gd name="T80" fmla="*/ 1244 w 1273"/>
                    <a:gd name="T81" fmla="*/ 3704 h 5026"/>
                    <a:gd name="T82" fmla="*/ 1260 w 1273"/>
                    <a:gd name="T83" fmla="*/ 3777 h 5026"/>
                    <a:gd name="T84" fmla="*/ 1270 w 1273"/>
                    <a:gd name="T85" fmla="*/ 3846 h 5026"/>
                    <a:gd name="T86" fmla="*/ 1273 w 1273"/>
                    <a:gd name="T87" fmla="*/ 3918 h 5026"/>
                    <a:gd name="T88" fmla="*/ 1270 w 1273"/>
                    <a:gd name="T89" fmla="*/ 3986 h 5026"/>
                    <a:gd name="T90" fmla="*/ 1270 w 1273"/>
                    <a:gd name="T91" fmla="*/ 4655 h 5026"/>
                    <a:gd name="T92" fmla="*/ 1270 w 1273"/>
                    <a:gd name="T93" fmla="*/ 4682 h 5026"/>
                    <a:gd name="T94" fmla="*/ 1260 w 1273"/>
                    <a:gd name="T95" fmla="*/ 4727 h 5026"/>
                    <a:gd name="T96" fmla="*/ 1244 w 1273"/>
                    <a:gd name="T97" fmla="*/ 4770 h 5026"/>
                    <a:gd name="T98" fmla="*/ 1226 w 1273"/>
                    <a:gd name="T99" fmla="*/ 4814 h 5026"/>
                    <a:gd name="T100" fmla="*/ 1204 w 1273"/>
                    <a:gd name="T101" fmla="*/ 4855 h 5026"/>
                    <a:gd name="T102" fmla="*/ 1175 w 1273"/>
                    <a:gd name="T103" fmla="*/ 4892 h 5026"/>
                    <a:gd name="T104" fmla="*/ 1150 w 1273"/>
                    <a:gd name="T105" fmla="*/ 4922 h 5026"/>
                    <a:gd name="T106" fmla="*/ 1114 w 1273"/>
                    <a:gd name="T107" fmla="*/ 4951 h 5026"/>
                    <a:gd name="T108" fmla="*/ 1072 w 1273"/>
                    <a:gd name="T109" fmla="*/ 4976 h 5026"/>
                    <a:gd name="T110" fmla="*/ 1032 w 1273"/>
                    <a:gd name="T111" fmla="*/ 4996 h 5026"/>
                    <a:gd name="T112" fmla="*/ 992 w 1273"/>
                    <a:gd name="T113" fmla="*/ 5011 h 5026"/>
                    <a:gd name="T114" fmla="*/ 945 w 1273"/>
                    <a:gd name="T115" fmla="*/ 5023 h 5026"/>
                    <a:gd name="T116" fmla="*/ 897 w 1273"/>
                    <a:gd name="T117" fmla="*/ 5026 h 5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73" h="5026">
                      <a:moveTo>
                        <a:pt x="306" y="0"/>
                      </a:moveTo>
                      <a:lnTo>
                        <a:pt x="252" y="101"/>
                      </a:lnTo>
                      <a:lnTo>
                        <a:pt x="205" y="204"/>
                      </a:lnTo>
                      <a:lnTo>
                        <a:pt x="162" y="313"/>
                      </a:lnTo>
                      <a:lnTo>
                        <a:pt x="123" y="425"/>
                      </a:lnTo>
                      <a:lnTo>
                        <a:pt x="88" y="541"/>
                      </a:lnTo>
                      <a:lnTo>
                        <a:pt x="60" y="657"/>
                      </a:lnTo>
                      <a:lnTo>
                        <a:pt x="34" y="776"/>
                      </a:lnTo>
                      <a:lnTo>
                        <a:pt x="18" y="897"/>
                      </a:lnTo>
                      <a:lnTo>
                        <a:pt x="4" y="1019"/>
                      </a:lnTo>
                      <a:lnTo>
                        <a:pt x="1" y="1145"/>
                      </a:lnTo>
                      <a:lnTo>
                        <a:pt x="0" y="1269"/>
                      </a:lnTo>
                      <a:lnTo>
                        <a:pt x="1" y="1386"/>
                      </a:lnTo>
                      <a:lnTo>
                        <a:pt x="4" y="1512"/>
                      </a:lnTo>
                      <a:lnTo>
                        <a:pt x="18" y="1637"/>
                      </a:lnTo>
                      <a:lnTo>
                        <a:pt x="34" y="1759"/>
                      </a:lnTo>
                      <a:lnTo>
                        <a:pt x="58" y="1882"/>
                      </a:lnTo>
                      <a:lnTo>
                        <a:pt x="88" y="1996"/>
                      </a:lnTo>
                      <a:lnTo>
                        <a:pt x="123" y="2109"/>
                      </a:lnTo>
                      <a:lnTo>
                        <a:pt x="162" y="2220"/>
                      </a:lnTo>
                      <a:lnTo>
                        <a:pt x="205" y="2332"/>
                      </a:lnTo>
                      <a:lnTo>
                        <a:pt x="252" y="2434"/>
                      </a:lnTo>
                      <a:lnTo>
                        <a:pt x="306" y="2538"/>
                      </a:lnTo>
                      <a:lnTo>
                        <a:pt x="362" y="2634"/>
                      </a:lnTo>
                      <a:lnTo>
                        <a:pt x="422" y="2721"/>
                      </a:lnTo>
                      <a:lnTo>
                        <a:pt x="485" y="2804"/>
                      </a:lnTo>
                      <a:lnTo>
                        <a:pt x="553" y="2885"/>
                      </a:lnTo>
                      <a:lnTo>
                        <a:pt x="620" y="2959"/>
                      </a:lnTo>
                      <a:lnTo>
                        <a:pt x="694" y="3028"/>
                      </a:lnTo>
                      <a:lnTo>
                        <a:pt x="828" y="3132"/>
                      </a:lnTo>
                      <a:lnTo>
                        <a:pt x="854" y="3147"/>
                      </a:lnTo>
                      <a:lnTo>
                        <a:pt x="911" y="3190"/>
                      </a:lnTo>
                      <a:lnTo>
                        <a:pt x="966" y="3234"/>
                      </a:lnTo>
                      <a:lnTo>
                        <a:pt x="1016" y="3280"/>
                      </a:lnTo>
                      <a:lnTo>
                        <a:pt x="1061" y="3333"/>
                      </a:lnTo>
                      <a:lnTo>
                        <a:pt x="1105" y="3390"/>
                      </a:lnTo>
                      <a:lnTo>
                        <a:pt x="1145" y="3450"/>
                      </a:lnTo>
                      <a:lnTo>
                        <a:pt x="1174" y="3507"/>
                      </a:lnTo>
                      <a:lnTo>
                        <a:pt x="1204" y="3574"/>
                      </a:lnTo>
                      <a:lnTo>
                        <a:pt x="1226" y="3640"/>
                      </a:lnTo>
                      <a:lnTo>
                        <a:pt x="1244" y="3704"/>
                      </a:lnTo>
                      <a:lnTo>
                        <a:pt x="1260" y="3777"/>
                      </a:lnTo>
                      <a:lnTo>
                        <a:pt x="1270" y="3846"/>
                      </a:lnTo>
                      <a:lnTo>
                        <a:pt x="1273" y="3918"/>
                      </a:lnTo>
                      <a:lnTo>
                        <a:pt x="1270" y="3986"/>
                      </a:lnTo>
                      <a:lnTo>
                        <a:pt x="1270" y="4655"/>
                      </a:lnTo>
                      <a:lnTo>
                        <a:pt x="1270" y="4682"/>
                      </a:lnTo>
                      <a:lnTo>
                        <a:pt x="1260" y="4727"/>
                      </a:lnTo>
                      <a:lnTo>
                        <a:pt x="1244" y="4770"/>
                      </a:lnTo>
                      <a:lnTo>
                        <a:pt x="1226" y="4814"/>
                      </a:lnTo>
                      <a:lnTo>
                        <a:pt x="1204" y="4855"/>
                      </a:lnTo>
                      <a:lnTo>
                        <a:pt x="1175" y="4892"/>
                      </a:lnTo>
                      <a:lnTo>
                        <a:pt x="1150" y="4922"/>
                      </a:lnTo>
                      <a:lnTo>
                        <a:pt x="1114" y="4951"/>
                      </a:lnTo>
                      <a:lnTo>
                        <a:pt x="1072" y="4976"/>
                      </a:lnTo>
                      <a:lnTo>
                        <a:pt x="1032" y="4996"/>
                      </a:lnTo>
                      <a:lnTo>
                        <a:pt x="992" y="5011"/>
                      </a:lnTo>
                      <a:lnTo>
                        <a:pt x="945" y="5023"/>
                      </a:lnTo>
                      <a:lnTo>
                        <a:pt x="897" y="5026"/>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111" name="Freeform 39">
                  <a:extLst>
                    <a:ext uri="{FF2B5EF4-FFF2-40B4-BE49-F238E27FC236}">
                      <a16:creationId xmlns:a16="http://schemas.microsoft.com/office/drawing/2014/main" id="{0597219B-6665-44DC-8A68-A8E22F614E57}"/>
                    </a:ext>
                  </a:extLst>
                </p:cNvPr>
                <p:cNvSpPr>
                  <a:spLocks/>
                </p:cNvSpPr>
                <p:nvPr/>
              </p:nvSpPr>
              <p:spPr bwMode="auto">
                <a:xfrm>
                  <a:off x="3199" y="775"/>
                  <a:ext cx="640" cy="2513"/>
                </a:xfrm>
                <a:custGeom>
                  <a:avLst/>
                  <a:gdLst>
                    <a:gd name="T0" fmla="*/ 968 w 1279"/>
                    <a:gd name="T1" fmla="*/ 0 h 5026"/>
                    <a:gd name="T2" fmla="*/ 1021 w 1279"/>
                    <a:gd name="T3" fmla="*/ 100 h 5026"/>
                    <a:gd name="T4" fmla="*/ 1067 w 1279"/>
                    <a:gd name="T5" fmla="*/ 203 h 5026"/>
                    <a:gd name="T6" fmla="*/ 1111 w 1279"/>
                    <a:gd name="T7" fmla="*/ 311 h 5026"/>
                    <a:gd name="T8" fmla="*/ 1150 w 1279"/>
                    <a:gd name="T9" fmla="*/ 422 h 5026"/>
                    <a:gd name="T10" fmla="*/ 1185 w 1279"/>
                    <a:gd name="T11" fmla="*/ 541 h 5026"/>
                    <a:gd name="T12" fmla="*/ 1212 w 1279"/>
                    <a:gd name="T13" fmla="*/ 654 h 5026"/>
                    <a:gd name="T14" fmla="*/ 1237 w 1279"/>
                    <a:gd name="T15" fmla="*/ 771 h 5026"/>
                    <a:gd name="T16" fmla="*/ 1255 w 1279"/>
                    <a:gd name="T17" fmla="*/ 897 h 5026"/>
                    <a:gd name="T18" fmla="*/ 1269 w 1279"/>
                    <a:gd name="T19" fmla="*/ 1019 h 5026"/>
                    <a:gd name="T20" fmla="*/ 1279 w 1279"/>
                    <a:gd name="T21" fmla="*/ 1139 h 5026"/>
                    <a:gd name="T22" fmla="*/ 1279 w 1279"/>
                    <a:gd name="T23" fmla="*/ 1267 h 5026"/>
                    <a:gd name="T24" fmla="*/ 1279 w 1279"/>
                    <a:gd name="T25" fmla="*/ 1388 h 5026"/>
                    <a:gd name="T26" fmla="*/ 1269 w 1279"/>
                    <a:gd name="T27" fmla="*/ 1512 h 5026"/>
                    <a:gd name="T28" fmla="*/ 1255 w 1279"/>
                    <a:gd name="T29" fmla="*/ 1637 h 5026"/>
                    <a:gd name="T30" fmla="*/ 1237 w 1279"/>
                    <a:gd name="T31" fmla="*/ 1756 h 5026"/>
                    <a:gd name="T32" fmla="*/ 1212 w 1279"/>
                    <a:gd name="T33" fmla="*/ 1878 h 5026"/>
                    <a:gd name="T34" fmla="*/ 1185 w 1279"/>
                    <a:gd name="T35" fmla="*/ 1996 h 5026"/>
                    <a:gd name="T36" fmla="*/ 1150 w 1279"/>
                    <a:gd name="T37" fmla="*/ 2109 h 5026"/>
                    <a:gd name="T38" fmla="*/ 1111 w 1279"/>
                    <a:gd name="T39" fmla="*/ 2220 h 5026"/>
                    <a:gd name="T40" fmla="*/ 1067 w 1279"/>
                    <a:gd name="T41" fmla="*/ 2327 h 5026"/>
                    <a:gd name="T42" fmla="*/ 1021 w 1279"/>
                    <a:gd name="T43" fmla="*/ 2434 h 5026"/>
                    <a:gd name="T44" fmla="*/ 970 w 1279"/>
                    <a:gd name="T45" fmla="*/ 2533 h 5026"/>
                    <a:gd name="T46" fmla="*/ 910 w 1279"/>
                    <a:gd name="T47" fmla="*/ 2631 h 5026"/>
                    <a:gd name="T48" fmla="*/ 851 w 1279"/>
                    <a:gd name="T49" fmla="*/ 2718 h 5026"/>
                    <a:gd name="T50" fmla="*/ 788 w 1279"/>
                    <a:gd name="T51" fmla="*/ 2805 h 5026"/>
                    <a:gd name="T52" fmla="*/ 720 w 1279"/>
                    <a:gd name="T53" fmla="*/ 2884 h 5026"/>
                    <a:gd name="T54" fmla="*/ 654 w 1279"/>
                    <a:gd name="T55" fmla="*/ 2956 h 5026"/>
                    <a:gd name="T56" fmla="*/ 579 w 1279"/>
                    <a:gd name="T57" fmla="*/ 3023 h 5026"/>
                    <a:gd name="T58" fmla="*/ 446 w 1279"/>
                    <a:gd name="T59" fmla="*/ 3132 h 5026"/>
                    <a:gd name="T60" fmla="*/ 419 w 1279"/>
                    <a:gd name="T61" fmla="*/ 3145 h 5026"/>
                    <a:gd name="T62" fmla="*/ 362 w 1279"/>
                    <a:gd name="T63" fmla="*/ 3186 h 5026"/>
                    <a:gd name="T64" fmla="*/ 307 w 1279"/>
                    <a:gd name="T65" fmla="*/ 3231 h 5026"/>
                    <a:gd name="T66" fmla="*/ 255 w 1279"/>
                    <a:gd name="T67" fmla="*/ 3280 h 5026"/>
                    <a:gd name="T68" fmla="*/ 209 w 1279"/>
                    <a:gd name="T69" fmla="*/ 3330 h 5026"/>
                    <a:gd name="T70" fmla="*/ 168 w 1279"/>
                    <a:gd name="T71" fmla="*/ 3390 h 5026"/>
                    <a:gd name="T72" fmla="*/ 134 w 1279"/>
                    <a:gd name="T73" fmla="*/ 3449 h 5026"/>
                    <a:gd name="T74" fmla="*/ 101 w 1279"/>
                    <a:gd name="T75" fmla="*/ 3504 h 5026"/>
                    <a:gd name="T76" fmla="*/ 69 w 1279"/>
                    <a:gd name="T77" fmla="*/ 3571 h 5026"/>
                    <a:gd name="T78" fmla="*/ 46 w 1279"/>
                    <a:gd name="T79" fmla="*/ 3635 h 5026"/>
                    <a:gd name="T80" fmla="*/ 27 w 1279"/>
                    <a:gd name="T81" fmla="*/ 3704 h 5026"/>
                    <a:gd name="T82" fmla="*/ 12 w 1279"/>
                    <a:gd name="T83" fmla="*/ 3772 h 5026"/>
                    <a:gd name="T84" fmla="*/ 3 w 1279"/>
                    <a:gd name="T85" fmla="*/ 3844 h 5026"/>
                    <a:gd name="T86" fmla="*/ 0 w 1279"/>
                    <a:gd name="T87" fmla="*/ 3913 h 5026"/>
                    <a:gd name="T88" fmla="*/ 3 w 1279"/>
                    <a:gd name="T89" fmla="*/ 3986 h 5026"/>
                    <a:gd name="T90" fmla="*/ 3 w 1279"/>
                    <a:gd name="T91" fmla="*/ 4655 h 5026"/>
                    <a:gd name="T92" fmla="*/ 3 w 1279"/>
                    <a:gd name="T93" fmla="*/ 4680 h 5026"/>
                    <a:gd name="T94" fmla="*/ 12 w 1279"/>
                    <a:gd name="T95" fmla="*/ 4727 h 5026"/>
                    <a:gd name="T96" fmla="*/ 27 w 1279"/>
                    <a:gd name="T97" fmla="*/ 4770 h 5026"/>
                    <a:gd name="T98" fmla="*/ 46 w 1279"/>
                    <a:gd name="T99" fmla="*/ 4811 h 5026"/>
                    <a:gd name="T100" fmla="*/ 69 w 1279"/>
                    <a:gd name="T101" fmla="*/ 4852 h 5026"/>
                    <a:gd name="T102" fmla="*/ 96 w 1279"/>
                    <a:gd name="T103" fmla="*/ 4889 h 5026"/>
                    <a:gd name="T104" fmla="*/ 128 w 1279"/>
                    <a:gd name="T105" fmla="*/ 4919 h 5026"/>
                    <a:gd name="T106" fmla="*/ 158 w 1279"/>
                    <a:gd name="T107" fmla="*/ 4948 h 5026"/>
                    <a:gd name="T108" fmla="*/ 197 w 1279"/>
                    <a:gd name="T109" fmla="*/ 4972 h 5026"/>
                    <a:gd name="T110" fmla="*/ 239 w 1279"/>
                    <a:gd name="T111" fmla="*/ 4994 h 5026"/>
                    <a:gd name="T112" fmla="*/ 284 w 1279"/>
                    <a:gd name="T113" fmla="*/ 5006 h 5026"/>
                    <a:gd name="T114" fmla="*/ 326 w 1279"/>
                    <a:gd name="T115" fmla="*/ 5019 h 5026"/>
                    <a:gd name="T116" fmla="*/ 371 w 1279"/>
                    <a:gd name="T117" fmla="*/ 5026 h 5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79" h="5026">
                      <a:moveTo>
                        <a:pt x="968" y="0"/>
                      </a:moveTo>
                      <a:lnTo>
                        <a:pt x="1021" y="100"/>
                      </a:lnTo>
                      <a:lnTo>
                        <a:pt x="1067" y="203"/>
                      </a:lnTo>
                      <a:lnTo>
                        <a:pt x="1111" y="311"/>
                      </a:lnTo>
                      <a:lnTo>
                        <a:pt x="1150" y="422"/>
                      </a:lnTo>
                      <a:lnTo>
                        <a:pt x="1185" y="541"/>
                      </a:lnTo>
                      <a:lnTo>
                        <a:pt x="1212" y="654"/>
                      </a:lnTo>
                      <a:lnTo>
                        <a:pt x="1237" y="771"/>
                      </a:lnTo>
                      <a:lnTo>
                        <a:pt x="1255" y="897"/>
                      </a:lnTo>
                      <a:lnTo>
                        <a:pt x="1269" y="1019"/>
                      </a:lnTo>
                      <a:lnTo>
                        <a:pt x="1279" y="1139"/>
                      </a:lnTo>
                      <a:lnTo>
                        <a:pt x="1279" y="1267"/>
                      </a:lnTo>
                      <a:lnTo>
                        <a:pt x="1279" y="1388"/>
                      </a:lnTo>
                      <a:lnTo>
                        <a:pt x="1269" y="1512"/>
                      </a:lnTo>
                      <a:lnTo>
                        <a:pt x="1255" y="1637"/>
                      </a:lnTo>
                      <a:lnTo>
                        <a:pt x="1237" y="1756"/>
                      </a:lnTo>
                      <a:lnTo>
                        <a:pt x="1212" y="1878"/>
                      </a:lnTo>
                      <a:lnTo>
                        <a:pt x="1185" y="1996"/>
                      </a:lnTo>
                      <a:lnTo>
                        <a:pt x="1150" y="2109"/>
                      </a:lnTo>
                      <a:lnTo>
                        <a:pt x="1111" y="2220"/>
                      </a:lnTo>
                      <a:lnTo>
                        <a:pt x="1067" y="2327"/>
                      </a:lnTo>
                      <a:lnTo>
                        <a:pt x="1021" y="2434"/>
                      </a:lnTo>
                      <a:lnTo>
                        <a:pt x="970" y="2533"/>
                      </a:lnTo>
                      <a:lnTo>
                        <a:pt x="910" y="2631"/>
                      </a:lnTo>
                      <a:lnTo>
                        <a:pt x="851" y="2718"/>
                      </a:lnTo>
                      <a:lnTo>
                        <a:pt x="788" y="2805"/>
                      </a:lnTo>
                      <a:lnTo>
                        <a:pt x="720" y="2884"/>
                      </a:lnTo>
                      <a:lnTo>
                        <a:pt x="654" y="2956"/>
                      </a:lnTo>
                      <a:lnTo>
                        <a:pt x="579" y="3023"/>
                      </a:lnTo>
                      <a:lnTo>
                        <a:pt x="446" y="3132"/>
                      </a:lnTo>
                      <a:lnTo>
                        <a:pt x="419" y="3145"/>
                      </a:lnTo>
                      <a:lnTo>
                        <a:pt x="362" y="3186"/>
                      </a:lnTo>
                      <a:lnTo>
                        <a:pt x="307" y="3231"/>
                      </a:lnTo>
                      <a:lnTo>
                        <a:pt x="255" y="3280"/>
                      </a:lnTo>
                      <a:lnTo>
                        <a:pt x="209" y="3330"/>
                      </a:lnTo>
                      <a:lnTo>
                        <a:pt x="168" y="3390"/>
                      </a:lnTo>
                      <a:lnTo>
                        <a:pt x="134" y="3449"/>
                      </a:lnTo>
                      <a:lnTo>
                        <a:pt x="101" y="3504"/>
                      </a:lnTo>
                      <a:lnTo>
                        <a:pt x="69" y="3571"/>
                      </a:lnTo>
                      <a:lnTo>
                        <a:pt x="46" y="3635"/>
                      </a:lnTo>
                      <a:lnTo>
                        <a:pt x="27" y="3704"/>
                      </a:lnTo>
                      <a:lnTo>
                        <a:pt x="12" y="3772"/>
                      </a:lnTo>
                      <a:lnTo>
                        <a:pt x="3" y="3844"/>
                      </a:lnTo>
                      <a:lnTo>
                        <a:pt x="0" y="3913"/>
                      </a:lnTo>
                      <a:lnTo>
                        <a:pt x="3" y="3986"/>
                      </a:lnTo>
                      <a:lnTo>
                        <a:pt x="3" y="4655"/>
                      </a:lnTo>
                      <a:lnTo>
                        <a:pt x="3" y="4680"/>
                      </a:lnTo>
                      <a:lnTo>
                        <a:pt x="12" y="4727"/>
                      </a:lnTo>
                      <a:lnTo>
                        <a:pt x="27" y="4770"/>
                      </a:lnTo>
                      <a:lnTo>
                        <a:pt x="46" y="4811"/>
                      </a:lnTo>
                      <a:lnTo>
                        <a:pt x="69" y="4852"/>
                      </a:lnTo>
                      <a:lnTo>
                        <a:pt x="96" y="4889"/>
                      </a:lnTo>
                      <a:lnTo>
                        <a:pt x="128" y="4919"/>
                      </a:lnTo>
                      <a:lnTo>
                        <a:pt x="158" y="4948"/>
                      </a:lnTo>
                      <a:lnTo>
                        <a:pt x="197" y="4972"/>
                      </a:lnTo>
                      <a:lnTo>
                        <a:pt x="239" y="4994"/>
                      </a:lnTo>
                      <a:lnTo>
                        <a:pt x="284" y="5006"/>
                      </a:lnTo>
                      <a:lnTo>
                        <a:pt x="326" y="5019"/>
                      </a:lnTo>
                      <a:lnTo>
                        <a:pt x="371" y="5026"/>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112" name="Freeform 40" descr="Gouttelettes">
                  <a:extLst>
                    <a:ext uri="{FF2B5EF4-FFF2-40B4-BE49-F238E27FC236}">
                      <a16:creationId xmlns:a16="http://schemas.microsoft.com/office/drawing/2014/main" id="{6B1ECDA6-5989-41E5-9919-FB7990781D44}"/>
                    </a:ext>
                  </a:extLst>
                </p:cNvPr>
                <p:cNvSpPr>
                  <a:spLocks/>
                </p:cNvSpPr>
                <p:nvPr/>
              </p:nvSpPr>
              <p:spPr bwMode="auto">
                <a:xfrm>
                  <a:off x="2387" y="1445"/>
                  <a:ext cx="1449" cy="994"/>
                </a:xfrm>
                <a:custGeom>
                  <a:avLst/>
                  <a:gdLst>
                    <a:gd name="T0" fmla="*/ 0 w 2899"/>
                    <a:gd name="T1" fmla="*/ 0 h 1986"/>
                    <a:gd name="T2" fmla="*/ 2 w 2899"/>
                    <a:gd name="T3" fmla="*/ 105 h 1986"/>
                    <a:gd name="T4" fmla="*/ 5 w 2899"/>
                    <a:gd name="T5" fmla="*/ 209 h 1986"/>
                    <a:gd name="T6" fmla="*/ 17 w 2899"/>
                    <a:gd name="T7" fmla="*/ 316 h 1986"/>
                    <a:gd name="T8" fmla="*/ 35 w 2899"/>
                    <a:gd name="T9" fmla="*/ 418 h 1986"/>
                    <a:gd name="T10" fmla="*/ 53 w 2899"/>
                    <a:gd name="T11" fmla="*/ 519 h 1986"/>
                    <a:gd name="T12" fmla="*/ 78 w 2899"/>
                    <a:gd name="T13" fmla="*/ 618 h 1986"/>
                    <a:gd name="T14" fmla="*/ 104 w 2899"/>
                    <a:gd name="T15" fmla="*/ 714 h 1986"/>
                    <a:gd name="T16" fmla="*/ 135 w 2899"/>
                    <a:gd name="T17" fmla="*/ 810 h 1986"/>
                    <a:gd name="T18" fmla="*/ 170 w 2899"/>
                    <a:gd name="T19" fmla="*/ 905 h 1986"/>
                    <a:gd name="T20" fmla="*/ 207 w 2899"/>
                    <a:gd name="T21" fmla="*/ 997 h 1986"/>
                    <a:gd name="T22" fmla="*/ 248 w 2899"/>
                    <a:gd name="T23" fmla="*/ 1085 h 1986"/>
                    <a:gd name="T24" fmla="*/ 292 w 2899"/>
                    <a:gd name="T25" fmla="*/ 1171 h 1986"/>
                    <a:gd name="T26" fmla="*/ 340 w 2899"/>
                    <a:gd name="T27" fmla="*/ 1257 h 1986"/>
                    <a:gd name="T28" fmla="*/ 389 w 2899"/>
                    <a:gd name="T29" fmla="*/ 1334 h 1986"/>
                    <a:gd name="T30" fmla="*/ 441 w 2899"/>
                    <a:gd name="T31" fmla="*/ 1407 h 1986"/>
                    <a:gd name="T32" fmla="*/ 493 w 2899"/>
                    <a:gd name="T33" fmla="*/ 1475 h 1986"/>
                    <a:gd name="T34" fmla="*/ 552 w 2899"/>
                    <a:gd name="T35" fmla="*/ 1543 h 1986"/>
                    <a:gd name="T36" fmla="*/ 604 w 2899"/>
                    <a:gd name="T37" fmla="*/ 1609 h 1986"/>
                    <a:gd name="T38" fmla="*/ 668 w 2899"/>
                    <a:gd name="T39" fmla="*/ 1663 h 1986"/>
                    <a:gd name="T40" fmla="*/ 734 w 2899"/>
                    <a:gd name="T41" fmla="*/ 1721 h 1986"/>
                    <a:gd name="T42" fmla="*/ 795 w 2899"/>
                    <a:gd name="T43" fmla="*/ 1767 h 1986"/>
                    <a:gd name="T44" fmla="*/ 865 w 2899"/>
                    <a:gd name="T45" fmla="*/ 1815 h 1986"/>
                    <a:gd name="T46" fmla="*/ 932 w 2899"/>
                    <a:gd name="T47" fmla="*/ 1855 h 1986"/>
                    <a:gd name="T48" fmla="*/ 1003 w 2899"/>
                    <a:gd name="T49" fmla="*/ 1890 h 1986"/>
                    <a:gd name="T50" fmla="*/ 1072 w 2899"/>
                    <a:gd name="T51" fmla="*/ 1917 h 1986"/>
                    <a:gd name="T52" fmla="*/ 1147 w 2899"/>
                    <a:gd name="T53" fmla="*/ 1942 h 1986"/>
                    <a:gd name="T54" fmla="*/ 1212 w 2899"/>
                    <a:gd name="T55" fmla="*/ 1960 h 1986"/>
                    <a:gd name="T56" fmla="*/ 1287 w 2899"/>
                    <a:gd name="T57" fmla="*/ 1974 h 1986"/>
                    <a:gd name="T58" fmla="*/ 1364 w 2899"/>
                    <a:gd name="T59" fmla="*/ 1985 h 1986"/>
                    <a:gd name="T60" fmla="*/ 1436 w 2899"/>
                    <a:gd name="T61" fmla="*/ 1986 h 1986"/>
                    <a:gd name="T62" fmla="*/ 1507 w 2899"/>
                    <a:gd name="T63" fmla="*/ 1986 h 1986"/>
                    <a:gd name="T64" fmla="*/ 1582 w 2899"/>
                    <a:gd name="T65" fmla="*/ 1977 h 1986"/>
                    <a:gd name="T66" fmla="*/ 1658 w 2899"/>
                    <a:gd name="T67" fmla="*/ 1965 h 1986"/>
                    <a:gd name="T68" fmla="*/ 1731 w 2899"/>
                    <a:gd name="T69" fmla="*/ 1945 h 1986"/>
                    <a:gd name="T70" fmla="*/ 1798 w 2899"/>
                    <a:gd name="T71" fmla="*/ 1923 h 1986"/>
                    <a:gd name="T72" fmla="*/ 1870 w 2899"/>
                    <a:gd name="T73" fmla="*/ 1893 h 1986"/>
                    <a:gd name="T74" fmla="*/ 1940 w 2899"/>
                    <a:gd name="T75" fmla="*/ 1861 h 1986"/>
                    <a:gd name="T76" fmla="*/ 2009 w 2899"/>
                    <a:gd name="T77" fmla="*/ 1824 h 1986"/>
                    <a:gd name="T78" fmla="*/ 2073 w 2899"/>
                    <a:gd name="T79" fmla="*/ 1777 h 1986"/>
                    <a:gd name="T80" fmla="*/ 2140 w 2899"/>
                    <a:gd name="T81" fmla="*/ 1729 h 1986"/>
                    <a:gd name="T82" fmla="*/ 2206 w 2899"/>
                    <a:gd name="T83" fmla="*/ 1676 h 1986"/>
                    <a:gd name="T84" fmla="*/ 2267 w 2899"/>
                    <a:gd name="T85" fmla="*/ 1621 h 1986"/>
                    <a:gd name="T86" fmla="*/ 2329 w 2899"/>
                    <a:gd name="T87" fmla="*/ 1558 h 1986"/>
                    <a:gd name="T88" fmla="*/ 2380 w 2899"/>
                    <a:gd name="T89" fmla="*/ 1488 h 1986"/>
                    <a:gd name="T90" fmla="*/ 2436 w 2899"/>
                    <a:gd name="T91" fmla="*/ 1422 h 1986"/>
                    <a:gd name="T92" fmla="*/ 2490 w 2899"/>
                    <a:gd name="T93" fmla="*/ 1350 h 1986"/>
                    <a:gd name="T94" fmla="*/ 2538 w 2899"/>
                    <a:gd name="T95" fmla="*/ 1272 h 1986"/>
                    <a:gd name="T96" fmla="*/ 2586 w 2899"/>
                    <a:gd name="T97" fmla="*/ 1191 h 1986"/>
                    <a:gd name="T98" fmla="*/ 2631 w 2899"/>
                    <a:gd name="T99" fmla="*/ 1105 h 1986"/>
                    <a:gd name="T100" fmla="*/ 2672 w 2899"/>
                    <a:gd name="T101" fmla="*/ 1015 h 1986"/>
                    <a:gd name="T102" fmla="*/ 2709 w 2899"/>
                    <a:gd name="T103" fmla="*/ 923 h 1986"/>
                    <a:gd name="T104" fmla="*/ 2744 w 2899"/>
                    <a:gd name="T105" fmla="*/ 830 h 1986"/>
                    <a:gd name="T106" fmla="*/ 2776 w 2899"/>
                    <a:gd name="T107" fmla="*/ 737 h 1986"/>
                    <a:gd name="T108" fmla="*/ 2804 w 2899"/>
                    <a:gd name="T109" fmla="*/ 640 h 1986"/>
                    <a:gd name="T110" fmla="*/ 2830 w 2899"/>
                    <a:gd name="T111" fmla="*/ 540 h 1986"/>
                    <a:gd name="T112" fmla="*/ 2849 w 2899"/>
                    <a:gd name="T113" fmla="*/ 440 h 1986"/>
                    <a:gd name="T114" fmla="*/ 2867 w 2899"/>
                    <a:gd name="T115" fmla="*/ 337 h 1986"/>
                    <a:gd name="T116" fmla="*/ 2879 w 2899"/>
                    <a:gd name="T117" fmla="*/ 230 h 1986"/>
                    <a:gd name="T118" fmla="*/ 2890 w 2899"/>
                    <a:gd name="T119" fmla="*/ 128 h 1986"/>
                    <a:gd name="T120" fmla="*/ 2899 w 2899"/>
                    <a:gd name="T121" fmla="*/ 21 h 1986"/>
                    <a:gd name="T122" fmla="*/ 2899 w 2899"/>
                    <a:gd name="T123" fmla="*/ 0 h 1986"/>
                    <a:gd name="T124" fmla="*/ 0 w 2899"/>
                    <a:gd name="T125" fmla="*/ 0 h 19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899" h="1986">
                      <a:moveTo>
                        <a:pt x="0" y="0"/>
                      </a:moveTo>
                      <a:lnTo>
                        <a:pt x="2" y="105"/>
                      </a:lnTo>
                      <a:lnTo>
                        <a:pt x="5" y="209"/>
                      </a:lnTo>
                      <a:lnTo>
                        <a:pt x="17" y="316"/>
                      </a:lnTo>
                      <a:lnTo>
                        <a:pt x="35" y="418"/>
                      </a:lnTo>
                      <a:lnTo>
                        <a:pt x="53" y="519"/>
                      </a:lnTo>
                      <a:lnTo>
                        <a:pt x="78" y="618"/>
                      </a:lnTo>
                      <a:lnTo>
                        <a:pt x="104" y="714"/>
                      </a:lnTo>
                      <a:lnTo>
                        <a:pt x="135" y="810"/>
                      </a:lnTo>
                      <a:lnTo>
                        <a:pt x="170" y="905"/>
                      </a:lnTo>
                      <a:lnTo>
                        <a:pt x="207" y="997"/>
                      </a:lnTo>
                      <a:lnTo>
                        <a:pt x="248" y="1085"/>
                      </a:lnTo>
                      <a:lnTo>
                        <a:pt x="292" y="1171"/>
                      </a:lnTo>
                      <a:lnTo>
                        <a:pt x="340" y="1257"/>
                      </a:lnTo>
                      <a:lnTo>
                        <a:pt x="389" y="1334"/>
                      </a:lnTo>
                      <a:lnTo>
                        <a:pt x="441" y="1407"/>
                      </a:lnTo>
                      <a:lnTo>
                        <a:pt x="493" y="1475"/>
                      </a:lnTo>
                      <a:lnTo>
                        <a:pt x="552" y="1543"/>
                      </a:lnTo>
                      <a:lnTo>
                        <a:pt x="604" y="1609"/>
                      </a:lnTo>
                      <a:lnTo>
                        <a:pt x="668" y="1663"/>
                      </a:lnTo>
                      <a:lnTo>
                        <a:pt x="734" y="1721"/>
                      </a:lnTo>
                      <a:lnTo>
                        <a:pt x="795" y="1767"/>
                      </a:lnTo>
                      <a:lnTo>
                        <a:pt x="865" y="1815"/>
                      </a:lnTo>
                      <a:lnTo>
                        <a:pt x="932" y="1855"/>
                      </a:lnTo>
                      <a:lnTo>
                        <a:pt x="1003" y="1890"/>
                      </a:lnTo>
                      <a:lnTo>
                        <a:pt x="1072" y="1917"/>
                      </a:lnTo>
                      <a:lnTo>
                        <a:pt x="1147" y="1942"/>
                      </a:lnTo>
                      <a:lnTo>
                        <a:pt x="1212" y="1960"/>
                      </a:lnTo>
                      <a:lnTo>
                        <a:pt x="1287" y="1974"/>
                      </a:lnTo>
                      <a:lnTo>
                        <a:pt x="1364" y="1985"/>
                      </a:lnTo>
                      <a:lnTo>
                        <a:pt x="1436" y="1986"/>
                      </a:lnTo>
                      <a:lnTo>
                        <a:pt x="1507" y="1986"/>
                      </a:lnTo>
                      <a:lnTo>
                        <a:pt x="1582" y="1977"/>
                      </a:lnTo>
                      <a:lnTo>
                        <a:pt x="1658" y="1965"/>
                      </a:lnTo>
                      <a:lnTo>
                        <a:pt x="1731" y="1945"/>
                      </a:lnTo>
                      <a:lnTo>
                        <a:pt x="1798" y="1923"/>
                      </a:lnTo>
                      <a:lnTo>
                        <a:pt x="1870" y="1893"/>
                      </a:lnTo>
                      <a:lnTo>
                        <a:pt x="1940" y="1861"/>
                      </a:lnTo>
                      <a:lnTo>
                        <a:pt x="2009" y="1824"/>
                      </a:lnTo>
                      <a:lnTo>
                        <a:pt x="2073" y="1777"/>
                      </a:lnTo>
                      <a:lnTo>
                        <a:pt x="2140" y="1729"/>
                      </a:lnTo>
                      <a:lnTo>
                        <a:pt x="2206" y="1676"/>
                      </a:lnTo>
                      <a:lnTo>
                        <a:pt x="2267" y="1621"/>
                      </a:lnTo>
                      <a:lnTo>
                        <a:pt x="2329" y="1558"/>
                      </a:lnTo>
                      <a:lnTo>
                        <a:pt x="2380" y="1488"/>
                      </a:lnTo>
                      <a:lnTo>
                        <a:pt x="2436" y="1422"/>
                      </a:lnTo>
                      <a:lnTo>
                        <a:pt x="2490" y="1350"/>
                      </a:lnTo>
                      <a:lnTo>
                        <a:pt x="2538" y="1272"/>
                      </a:lnTo>
                      <a:lnTo>
                        <a:pt x="2586" y="1191"/>
                      </a:lnTo>
                      <a:lnTo>
                        <a:pt x="2631" y="1105"/>
                      </a:lnTo>
                      <a:lnTo>
                        <a:pt x="2672" y="1015"/>
                      </a:lnTo>
                      <a:lnTo>
                        <a:pt x="2709" y="923"/>
                      </a:lnTo>
                      <a:lnTo>
                        <a:pt x="2744" y="830"/>
                      </a:lnTo>
                      <a:lnTo>
                        <a:pt x="2776" y="737"/>
                      </a:lnTo>
                      <a:lnTo>
                        <a:pt x="2804" y="640"/>
                      </a:lnTo>
                      <a:lnTo>
                        <a:pt x="2830" y="540"/>
                      </a:lnTo>
                      <a:lnTo>
                        <a:pt x="2849" y="440"/>
                      </a:lnTo>
                      <a:lnTo>
                        <a:pt x="2867" y="337"/>
                      </a:lnTo>
                      <a:lnTo>
                        <a:pt x="2879" y="230"/>
                      </a:lnTo>
                      <a:lnTo>
                        <a:pt x="2890" y="128"/>
                      </a:lnTo>
                      <a:lnTo>
                        <a:pt x="2899" y="21"/>
                      </a:lnTo>
                      <a:lnTo>
                        <a:pt x="2899" y="0"/>
                      </a:lnTo>
                      <a:lnTo>
                        <a:pt x="0" y="0"/>
                      </a:lnTo>
                      <a:close/>
                    </a:path>
                  </a:pathLst>
                </a:custGeom>
                <a:blipFill dpi="0" rotWithShape="0">
                  <a:blip r:embed="rId8"/>
                  <a:srcRect/>
                  <a:tile tx="0" ty="0" sx="100000" sy="100000" flip="none" algn="tl"/>
                </a:blipFill>
                <a:ln w="1588">
                  <a:solidFill>
                    <a:srgbClr val="000000"/>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sp>
              <p:nvSpPr>
                <p:cNvPr id="113" name="Freeform 41" descr="Gouttelettes">
                  <a:extLst>
                    <a:ext uri="{FF2B5EF4-FFF2-40B4-BE49-F238E27FC236}">
                      <a16:creationId xmlns:a16="http://schemas.microsoft.com/office/drawing/2014/main" id="{EF308F10-E260-4A2B-B560-4BCBA7065DED}"/>
                    </a:ext>
                  </a:extLst>
                </p:cNvPr>
                <p:cNvSpPr>
                  <a:spLocks/>
                </p:cNvSpPr>
                <p:nvPr/>
              </p:nvSpPr>
              <p:spPr bwMode="auto">
                <a:xfrm>
                  <a:off x="2387" y="1291"/>
                  <a:ext cx="1449" cy="314"/>
                </a:xfrm>
                <a:custGeom>
                  <a:avLst/>
                  <a:gdLst>
                    <a:gd name="T0" fmla="*/ 2890 w 2899"/>
                    <a:gd name="T1" fmla="*/ 278 h 629"/>
                    <a:gd name="T2" fmla="*/ 2804 w 2899"/>
                    <a:gd name="T3" fmla="*/ 205 h 629"/>
                    <a:gd name="T4" fmla="*/ 2688 w 2899"/>
                    <a:gd name="T5" fmla="*/ 154 h 629"/>
                    <a:gd name="T6" fmla="*/ 2588 w 2899"/>
                    <a:gd name="T7" fmla="*/ 122 h 629"/>
                    <a:gd name="T8" fmla="*/ 2469 w 2899"/>
                    <a:gd name="T9" fmla="*/ 92 h 629"/>
                    <a:gd name="T10" fmla="*/ 2341 w 2899"/>
                    <a:gd name="T11" fmla="*/ 66 h 629"/>
                    <a:gd name="T12" fmla="*/ 2197 w 2899"/>
                    <a:gd name="T13" fmla="*/ 48 h 629"/>
                    <a:gd name="T14" fmla="*/ 2039 w 2899"/>
                    <a:gd name="T15" fmla="*/ 29 h 629"/>
                    <a:gd name="T16" fmla="*/ 1876 w 2899"/>
                    <a:gd name="T17" fmla="*/ 15 h 629"/>
                    <a:gd name="T18" fmla="*/ 1710 w 2899"/>
                    <a:gd name="T19" fmla="*/ 6 h 629"/>
                    <a:gd name="T20" fmla="*/ 1534 w 2899"/>
                    <a:gd name="T21" fmla="*/ 0 h 629"/>
                    <a:gd name="T22" fmla="*/ 1358 w 2899"/>
                    <a:gd name="T23" fmla="*/ 0 h 629"/>
                    <a:gd name="T24" fmla="*/ 1182 w 2899"/>
                    <a:gd name="T25" fmla="*/ 6 h 629"/>
                    <a:gd name="T26" fmla="*/ 1012 w 2899"/>
                    <a:gd name="T27" fmla="*/ 15 h 629"/>
                    <a:gd name="T28" fmla="*/ 850 w 2899"/>
                    <a:gd name="T29" fmla="*/ 29 h 629"/>
                    <a:gd name="T30" fmla="*/ 693 w 2899"/>
                    <a:gd name="T31" fmla="*/ 48 h 629"/>
                    <a:gd name="T32" fmla="*/ 552 w 2899"/>
                    <a:gd name="T33" fmla="*/ 66 h 629"/>
                    <a:gd name="T34" fmla="*/ 416 w 2899"/>
                    <a:gd name="T35" fmla="*/ 92 h 629"/>
                    <a:gd name="T36" fmla="*/ 301 w 2899"/>
                    <a:gd name="T37" fmla="*/ 120 h 629"/>
                    <a:gd name="T38" fmla="*/ 200 w 2899"/>
                    <a:gd name="T39" fmla="*/ 151 h 629"/>
                    <a:gd name="T40" fmla="*/ 119 w 2899"/>
                    <a:gd name="T41" fmla="*/ 185 h 629"/>
                    <a:gd name="T42" fmla="*/ 17 w 2899"/>
                    <a:gd name="T43" fmla="*/ 257 h 629"/>
                    <a:gd name="T44" fmla="*/ 2 w 2899"/>
                    <a:gd name="T45" fmla="*/ 295 h 629"/>
                    <a:gd name="T46" fmla="*/ 0 w 2899"/>
                    <a:gd name="T47" fmla="*/ 331 h 629"/>
                    <a:gd name="T48" fmla="*/ 12 w 2899"/>
                    <a:gd name="T49" fmla="*/ 369 h 629"/>
                    <a:gd name="T50" fmla="*/ 53 w 2899"/>
                    <a:gd name="T51" fmla="*/ 406 h 629"/>
                    <a:gd name="T52" fmla="*/ 116 w 2899"/>
                    <a:gd name="T53" fmla="*/ 439 h 629"/>
                    <a:gd name="T54" fmla="*/ 198 w 2899"/>
                    <a:gd name="T55" fmla="*/ 474 h 629"/>
                    <a:gd name="T56" fmla="*/ 298 w 2899"/>
                    <a:gd name="T57" fmla="*/ 507 h 629"/>
                    <a:gd name="T58" fmla="*/ 415 w 2899"/>
                    <a:gd name="T59" fmla="*/ 534 h 629"/>
                    <a:gd name="T60" fmla="*/ 546 w 2899"/>
                    <a:gd name="T61" fmla="*/ 558 h 629"/>
                    <a:gd name="T62" fmla="*/ 689 w 2899"/>
                    <a:gd name="T63" fmla="*/ 582 h 629"/>
                    <a:gd name="T64" fmla="*/ 844 w 2899"/>
                    <a:gd name="T65" fmla="*/ 600 h 629"/>
                    <a:gd name="T66" fmla="*/ 1009 w 2899"/>
                    <a:gd name="T67" fmla="*/ 612 h 629"/>
                    <a:gd name="T68" fmla="*/ 1176 w 2899"/>
                    <a:gd name="T69" fmla="*/ 621 h 629"/>
                    <a:gd name="T70" fmla="*/ 1350 w 2899"/>
                    <a:gd name="T71" fmla="*/ 629 h 629"/>
                    <a:gd name="T72" fmla="*/ 1529 w 2899"/>
                    <a:gd name="T73" fmla="*/ 629 h 629"/>
                    <a:gd name="T74" fmla="*/ 1705 w 2899"/>
                    <a:gd name="T75" fmla="*/ 621 h 629"/>
                    <a:gd name="T76" fmla="*/ 1870 w 2899"/>
                    <a:gd name="T77" fmla="*/ 612 h 629"/>
                    <a:gd name="T78" fmla="*/ 2037 w 2899"/>
                    <a:gd name="T79" fmla="*/ 600 h 629"/>
                    <a:gd name="T80" fmla="*/ 2192 w 2899"/>
                    <a:gd name="T81" fmla="*/ 582 h 629"/>
                    <a:gd name="T82" fmla="*/ 2338 w 2899"/>
                    <a:gd name="T83" fmla="*/ 558 h 629"/>
                    <a:gd name="T84" fmla="*/ 2466 w 2899"/>
                    <a:gd name="T85" fmla="*/ 538 h 629"/>
                    <a:gd name="T86" fmla="*/ 2586 w 2899"/>
                    <a:gd name="T87" fmla="*/ 507 h 629"/>
                    <a:gd name="T88" fmla="*/ 2685 w 2899"/>
                    <a:gd name="T89" fmla="*/ 474 h 629"/>
                    <a:gd name="T90" fmla="*/ 2767 w 2899"/>
                    <a:gd name="T91" fmla="*/ 444 h 629"/>
                    <a:gd name="T92" fmla="*/ 2830 w 2899"/>
                    <a:gd name="T93" fmla="*/ 406 h 629"/>
                    <a:gd name="T94" fmla="*/ 2873 w 2899"/>
                    <a:gd name="T95" fmla="*/ 372 h 629"/>
                    <a:gd name="T96" fmla="*/ 2896 w 2899"/>
                    <a:gd name="T97" fmla="*/ 331 h 629"/>
                    <a:gd name="T98" fmla="*/ 2899 w 2899"/>
                    <a:gd name="T99" fmla="*/ 311 h 6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899" h="629">
                      <a:moveTo>
                        <a:pt x="2899" y="311"/>
                      </a:moveTo>
                      <a:lnTo>
                        <a:pt x="2890" y="278"/>
                      </a:lnTo>
                      <a:lnTo>
                        <a:pt x="2855" y="241"/>
                      </a:lnTo>
                      <a:lnTo>
                        <a:pt x="2804" y="205"/>
                      </a:lnTo>
                      <a:lnTo>
                        <a:pt x="2734" y="169"/>
                      </a:lnTo>
                      <a:lnTo>
                        <a:pt x="2688" y="154"/>
                      </a:lnTo>
                      <a:lnTo>
                        <a:pt x="2642" y="138"/>
                      </a:lnTo>
                      <a:lnTo>
                        <a:pt x="2588" y="122"/>
                      </a:lnTo>
                      <a:lnTo>
                        <a:pt x="2532" y="107"/>
                      </a:lnTo>
                      <a:lnTo>
                        <a:pt x="2469" y="92"/>
                      </a:lnTo>
                      <a:lnTo>
                        <a:pt x="2406" y="78"/>
                      </a:lnTo>
                      <a:lnTo>
                        <a:pt x="2341" y="66"/>
                      </a:lnTo>
                      <a:lnTo>
                        <a:pt x="2272" y="57"/>
                      </a:lnTo>
                      <a:lnTo>
                        <a:pt x="2197" y="48"/>
                      </a:lnTo>
                      <a:lnTo>
                        <a:pt x="2119" y="38"/>
                      </a:lnTo>
                      <a:lnTo>
                        <a:pt x="2039" y="29"/>
                      </a:lnTo>
                      <a:lnTo>
                        <a:pt x="1958" y="23"/>
                      </a:lnTo>
                      <a:lnTo>
                        <a:pt x="1876" y="15"/>
                      </a:lnTo>
                      <a:lnTo>
                        <a:pt x="1792" y="9"/>
                      </a:lnTo>
                      <a:lnTo>
                        <a:pt x="1710" y="6"/>
                      </a:lnTo>
                      <a:lnTo>
                        <a:pt x="1621" y="3"/>
                      </a:lnTo>
                      <a:lnTo>
                        <a:pt x="1534" y="0"/>
                      </a:lnTo>
                      <a:lnTo>
                        <a:pt x="1445" y="0"/>
                      </a:lnTo>
                      <a:lnTo>
                        <a:pt x="1358" y="0"/>
                      </a:lnTo>
                      <a:lnTo>
                        <a:pt x="1269" y="3"/>
                      </a:lnTo>
                      <a:lnTo>
                        <a:pt x="1182" y="6"/>
                      </a:lnTo>
                      <a:lnTo>
                        <a:pt x="1101" y="9"/>
                      </a:lnTo>
                      <a:lnTo>
                        <a:pt x="1012" y="15"/>
                      </a:lnTo>
                      <a:lnTo>
                        <a:pt x="932" y="23"/>
                      </a:lnTo>
                      <a:lnTo>
                        <a:pt x="850" y="29"/>
                      </a:lnTo>
                      <a:lnTo>
                        <a:pt x="768" y="38"/>
                      </a:lnTo>
                      <a:lnTo>
                        <a:pt x="693" y="48"/>
                      </a:lnTo>
                      <a:lnTo>
                        <a:pt x="618" y="57"/>
                      </a:lnTo>
                      <a:lnTo>
                        <a:pt x="552" y="66"/>
                      </a:lnTo>
                      <a:lnTo>
                        <a:pt x="484" y="78"/>
                      </a:lnTo>
                      <a:lnTo>
                        <a:pt x="416" y="92"/>
                      </a:lnTo>
                      <a:lnTo>
                        <a:pt x="358" y="107"/>
                      </a:lnTo>
                      <a:lnTo>
                        <a:pt x="301" y="120"/>
                      </a:lnTo>
                      <a:lnTo>
                        <a:pt x="248" y="135"/>
                      </a:lnTo>
                      <a:lnTo>
                        <a:pt x="200" y="151"/>
                      </a:lnTo>
                      <a:lnTo>
                        <a:pt x="158" y="169"/>
                      </a:lnTo>
                      <a:lnTo>
                        <a:pt x="119" y="185"/>
                      </a:lnTo>
                      <a:lnTo>
                        <a:pt x="56" y="223"/>
                      </a:lnTo>
                      <a:lnTo>
                        <a:pt x="17" y="257"/>
                      </a:lnTo>
                      <a:lnTo>
                        <a:pt x="3" y="275"/>
                      </a:lnTo>
                      <a:lnTo>
                        <a:pt x="2" y="295"/>
                      </a:lnTo>
                      <a:lnTo>
                        <a:pt x="0" y="311"/>
                      </a:lnTo>
                      <a:lnTo>
                        <a:pt x="0" y="331"/>
                      </a:lnTo>
                      <a:lnTo>
                        <a:pt x="3" y="350"/>
                      </a:lnTo>
                      <a:lnTo>
                        <a:pt x="12" y="369"/>
                      </a:lnTo>
                      <a:lnTo>
                        <a:pt x="32" y="388"/>
                      </a:lnTo>
                      <a:lnTo>
                        <a:pt x="53" y="406"/>
                      </a:lnTo>
                      <a:lnTo>
                        <a:pt x="81" y="421"/>
                      </a:lnTo>
                      <a:lnTo>
                        <a:pt x="116" y="439"/>
                      </a:lnTo>
                      <a:lnTo>
                        <a:pt x="158" y="459"/>
                      </a:lnTo>
                      <a:lnTo>
                        <a:pt x="198" y="474"/>
                      </a:lnTo>
                      <a:lnTo>
                        <a:pt x="245" y="492"/>
                      </a:lnTo>
                      <a:lnTo>
                        <a:pt x="298" y="507"/>
                      </a:lnTo>
                      <a:lnTo>
                        <a:pt x="355" y="519"/>
                      </a:lnTo>
                      <a:lnTo>
                        <a:pt x="415" y="534"/>
                      </a:lnTo>
                      <a:lnTo>
                        <a:pt x="477" y="550"/>
                      </a:lnTo>
                      <a:lnTo>
                        <a:pt x="546" y="558"/>
                      </a:lnTo>
                      <a:lnTo>
                        <a:pt x="613" y="572"/>
                      </a:lnTo>
                      <a:lnTo>
                        <a:pt x="689" y="582"/>
                      </a:lnTo>
                      <a:lnTo>
                        <a:pt x="764" y="591"/>
                      </a:lnTo>
                      <a:lnTo>
                        <a:pt x="844" y="600"/>
                      </a:lnTo>
                      <a:lnTo>
                        <a:pt x="925" y="606"/>
                      </a:lnTo>
                      <a:lnTo>
                        <a:pt x="1009" y="612"/>
                      </a:lnTo>
                      <a:lnTo>
                        <a:pt x="1095" y="620"/>
                      </a:lnTo>
                      <a:lnTo>
                        <a:pt x="1176" y="621"/>
                      </a:lnTo>
                      <a:lnTo>
                        <a:pt x="1262" y="626"/>
                      </a:lnTo>
                      <a:lnTo>
                        <a:pt x="1350" y="629"/>
                      </a:lnTo>
                      <a:lnTo>
                        <a:pt x="1439" y="629"/>
                      </a:lnTo>
                      <a:lnTo>
                        <a:pt x="1529" y="629"/>
                      </a:lnTo>
                      <a:lnTo>
                        <a:pt x="1616" y="626"/>
                      </a:lnTo>
                      <a:lnTo>
                        <a:pt x="1705" y="621"/>
                      </a:lnTo>
                      <a:lnTo>
                        <a:pt x="1785" y="620"/>
                      </a:lnTo>
                      <a:lnTo>
                        <a:pt x="1870" y="612"/>
                      </a:lnTo>
                      <a:lnTo>
                        <a:pt x="1955" y="606"/>
                      </a:lnTo>
                      <a:lnTo>
                        <a:pt x="2037" y="600"/>
                      </a:lnTo>
                      <a:lnTo>
                        <a:pt x="2116" y="591"/>
                      </a:lnTo>
                      <a:lnTo>
                        <a:pt x="2192" y="582"/>
                      </a:lnTo>
                      <a:lnTo>
                        <a:pt x="2266" y="572"/>
                      </a:lnTo>
                      <a:lnTo>
                        <a:pt x="2338" y="558"/>
                      </a:lnTo>
                      <a:lnTo>
                        <a:pt x="2403" y="550"/>
                      </a:lnTo>
                      <a:lnTo>
                        <a:pt x="2466" y="538"/>
                      </a:lnTo>
                      <a:lnTo>
                        <a:pt x="2528" y="520"/>
                      </a:lnTo>
                      <a:lnTo>
                        <a:pt x="2586" y="507"/>
                      </a:lnTo>
                      <a:lnTo>
                        <a:pt x="2636" y="493"/>
                      </a:lnTo>
                      <a:lnTo>
                        <a:pt x="2685" y="474"/>
                      </a:lnTo>
                      <a:lnTo>
                        <a:pt x="2726" y="459"/>
                      </a:lnTo>
                      <a:lnTo>
                        <a:pt x="2767" y="444"/>
                      </a:lnTo>
                      <a:lnTo>
                        <a:pt x="2803" y="424"/>
                      </a:lnTo>
                      <a:lnTo>
                        <a:pt x="2830" y="406"/>
                      </a:lnTo>
                      <a:lnTo>
                        <a:pt x="2855" y="388"/>
                      </a:lnTo>
                      <a:lnTo>
                        <a:pt x="2873" y="372"/>
                      </a:lnTo>
                      <a:lnTo>
                        <a:pt x="2885" y="352"/>
                      </a:lnTo>
                      <a:lnTo>
                        <a:pt x="2896" y="331"/>
                      </a:lnTo>
                      <a:lnTo>
                        <a:pt x="2899" y="311"/>
                      </a:lnTo>
                      <a:lnTo>
                        <a:pt x="2899" y="311"/>
                      </a:lnTo>
                      <a:close/>
                    </a:path>
                  </a:pathLst>
                </a:custGeom>
                <a:blipFill dpi="0" rotWithShape="0">
                  <a:blip r:embed="rId8"/>
                  <a:srcRect/>
                  <a:tile tx="0" ty="0" sx="100000" sy="100000" flip="none" algn="tl"/>
                </a:blipFill>
                <a:ln w="1588">
                  <a:solidFill>
                    <a:srgbClr val="000000"/>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sp>
              <p:nvSpPr>
                <p:cNvPr id="114" name="Freeform 42">
                  <a:extLst>
                    <a:ext uri="{FF2B5EF4-FFF2-40B4-BE49-F238E27FC236}">
                      <a16:creationId xmlns:a16="http://schemas.microsoft.com/office/drawing/2014/main" id="{71E60472-0BD7-4FBC-8029-930E0B5EDBF9}"/>
                    </a:ext>
                  </a:extLst>
                </p:cNvPr>
                <p:cNvSpPr>
                  <a:spLocks/>
                </p:cNvSpPr>
                <p:nvPr/>
              </p:nvSpPr>
              <p:spPr bwMode="auto">
                <a:xfrm>
                  <a:off x="3166" y="875"/>
                  <a:ext cx="593" cy="1472"/>
                </a:xfrm>
                <a:custGeom>
                  <a:avLst/>
                  <a:gdLst>
                    <a:gd name="T0" fmla="*/ 0 w 1186"/>
                    <a:gd name="T1" fmla="*/ 2944 h 2944"/>
                    <a:gd name="T2" fmla="*/ 126 w 1186"/>
                    <a:gd name="T3" fmla="*/ 2862 h 2944"/>
                    <a:gd name="T4" fmla="*/ 263 w 1186"/>
                    <a:gd name="T5" fmla="*/ 2744 h 2944"/>
                    <a:gd name="T6" fmla="*/ 379 w 1186"/>
                    <a:gd name="T7" fmla="*/ 2629 h 2944"/>
                    <a:gd name="T8" fmla="*/ 463 w 1186"/>
                    <a:gd name="T9" fmla="*/ 2533 h 2944"/>
                    <a:gd name="T10" fmla="*/ 582 w 1186"/>
                    <a:gd name="T11" fmla="*/ 2384 h 2944"/>
                    <a:gd name="T12" fmla="*/ 673 w 1186"/>
                    <a:gd name="T13" fmla="*/ 2234 h 2944"/>
                    <a:gd name="T14" fmla="*/ 745 w 1186"/>
                    <a:gd name="T15" fmla="*/ 2079 h 2944"/>
                    <a:gd name="T16" fmla="*/ 812 w 1186"/>
                    <a:gd name="T17" fmla="*/ 1890 h 2944"/>
                    <a:gd name="T18" fmla="*/ 851 w 1186"/>
                    <a:gd name="T19" fmla="*/ 1762 h 2944"/>
                    <a:gd name="T20" fmla="*/ 882 w 1186"/>
                    <a:gd name="T21" fmla="*/ 1593 h 2944"/>
                    <a:gd name="T22" fmla="*/ 905 w 1186"/>
                    <a:gd name="T23" fmla="*/ 1400 h 2944"/>
                    <a:gd name="T24" fmla="*/ 914 w 1186"/>
                    <a:gd name="T25" fmla="*/ 1240 h 2944"/>
                    <a:gd name="T26" fmla="*/ 914 w 1186"/>
                    <a:gd name="T27" fmla="*/ 1036 h 2944"/>
                    <a:gd name="T28" fmla="*/ 897 w 1186"/>
                    <a:gd name="T29" fmla="*/ 810 h 2944"/>
                    <a:gd name="T30" fmla="*/ 867 w 1186"/>
                    <a:gd name="T31" fmla="*/ 558 h 2944"/>
                    <a:gd name="T32" fmla="*/ 825 w 1186"/>
                    <a:gd name="T33" fmla="*/ 321 h 2944"/>
                    <a:gd name="T34" fmla="*/ 777 w 1186"/>
                    <a:gd name="T35" fmla="*/ 30 h 2944"/>
                    <a:gd name="T36" fmla="*/ 976 w 1186"/>
                    <a:gd name="T37" fmla="*/ 0 h 2944"/>
                    <a:gd name="T38" fmla="*/ 1045 w 1186"/>
                    <a:gd name="T39" fmla="*/ 173 h 2944"/>
                    <a:gd name="T40" fmla="*/ 1099 w 1186"/>
                    <a:gd name="T41" fmla="*/ 332 h 2944"/>
                    <a:gd name="T42" fmla="*/ 1156 w 1186"/>
                    <a:gd name="T43" fmla="*/ 550 h 2944"/>
                    <a:gd name="T44" fmla="*/ 1186 w 1186"/>
                    <a:gd name="T45" fmla="*/ 822 h 2944"/>
                    <a:gd name="T46" fmla="*/ 1186 w 1186"/>
                    <a:gd name="T47" fmla="*/ 1042 h 2944"/>
                    <a:gd name="T48" fmla="*/ 1171 w 1186"/>
                    <a:gd name="T49" fmla="*/ 1290 h 2944"/>
                    <a:gd name="T50" fmla="*/ 1124 w 1186"/>
                    <a:gd name="T51" fmla="*/ 1562 h 2944"/>
                    <a:gd name="T52" fmla="*/ 1070 w 1186"/>
                    <a:gd name="T53" fmla="*/ 1772 h 2944"/>
                    <a:gd name="T54" fmla="*/ 983 w 1186"/>
                    <a:gd name="T55" fmla="*/ 1999 h 2944"/>
                    <a:gd name="T56" fmla="*/ 867 w 1186"/>
                    <a:gd name="T57" fmla="*/ 2220 h 2944"/>
                    <a:gd name="T58" fmla="*/ 729 w 1186"/>
                    <a:gd name="T59" fmla="*/ 2414 h 2944"/>
                    <a:gd name="T60" fmla="*/ 600 w 1186"/>
                    <a:gd name="T61" fmla="*/ 2569 h 2944"/>
                    <a:gd name="T62" fmla="*/ 440 w 1186"/>
                    <a:gd name="T63" fmla="*/ 2702 h 2944"/>
                    <a:gd name="T64" fmla="*/ 269 w 1186"/>
                    <a:gd name="T65" fmla="*/ 2834 h 2944"/>
                    <a:gd name="T66" fmla="*/ 115 w 1186"/>
                    <a:gd name="T67" fmla="*/ 2902 h 2944"/>
                    <a:gd name="T68" fmla="*/ 0 w 1186"/>
                    <a:gd name="T69" fmla="*/ 2944 h 29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86" h="2944">
                      <a:moveTo>
                        <a:pt x="0" y="2944"/>
                      </a:moveTo>
                      <a:lnTo>
                        <a:pt x="126" y="2862"/>
                      </a:lnTo>
                      <a:lnTo>
                        <a:pt x="263" y="2744"/>
                      </a:lnTo>
                      <a:lnTo>
                        <a:pt x="379" y="2629"/>
                      </a:lnTo>
                      <a:lnTo>
                        <a:pt x="463" y="2533"/>
                      </a:lnTo>
                      <a:lnTo>
                        <a:pt x="582" y="2384"/>
                      </a:lnTo>
                      <a:lnTo>
                        <a:pt x="673" y="2234"/>
                      </a:lnTo>
                      <a:lnTo>
                        <a:pt x="745" y="2079"/>
                      </a:lnTo>
                      <a:lnTo>
                        <a:pt x="812" y="1890"/>
                      </a:lnTo>
                      <a:lnTo>
                        <a:pt x="851" y="1762"/>
                      </a:lnTo>
                      <a:lnTo>
                        <a:pt x="882" y="1593"/>
                      </a:lnTo>
                      <a:lnTo>
                        <a:pt x="905" y="1400"/>
                      </a:lnTo>
                      <a:lnTo>
                        <a:pt x="914" y="1240"/>
                      </a:lnTo>
                      <a:lnTo>
                        <a:pt x="914" y="1036"/>
                      </a:lnTo>
                      <a:lnTo>
                        <a:pt x="897" y="810"/>
                      </a:lnTo>
                      <a:lnTo>
                        <a:pt x="867" y="558"/>
                      </a:lnTo>
                      <a:lnTo>
                        <a:pt x="825" y="321"/>
                      </a:lnTo>
                      <a:lnTo>
                        <a:pt x="777" y="30"/>
                      </a:lnTo>
                      <a:lnTo>
                        <a:pt x="976" y="0"/>
                      </a:lnTo>
                      <a:lnTo>
                        <a:pt x="1045" y="173"/>
                      </a:lnTo>
                      <a:lnTo>
                        <a:pt x="1099" y="332"/>
                      </a:lnTo>
                      <a:lnTo>
                        <a:pt x="1156" y="550"/>
                      </a:lnTo>
                      <a:lnTo>
                        <a:pt x="1186" y="822"/>
                      </a:lnTo>
                      <a:lnTo>
                        <a:pt x="1186" y="1042"/>
                      </a:lnTo>
                      <a:lnTo>
                        <a:pt x="1171" y="1290"/>
                      </a:lnTo>
                      <a:lnTo>
                        <a:pt x="1124" y="1562"/>
                      </a:lnTo>
                      <a:lnTo>
                        <a:pt x="1070" y="1772"/>
                      </a:lnTo>
                      <a:lnTo>
                        <a:pt x="983" y="1999"/>
                      </a:lnTo>
                      <a:lnTo>
                        <a:pt x="867" y="2220"/>
                      </a:lnTo>
                      <a:lnTo>
                        <a:pt x="729" y="2414"/>
                      </a:lnTo>
                      <a:lnTo>
                        <a:pt x="600" y="2569"/>
                      </a:lnTo>
                      <a:lnTo>
                        <a:pt x="440" y="2702"/>
                      </a:lnTo>
                      <a:lnTo>
                        <a:pt x="269" y="2834"/>
                      </a:lnTo>
                      <a:lnTo>
                        <a:pt x="115" y="2902"/>
                      </a:lnTo>
                      <a:lnTo>
                        <a:pt x="0" y="2944"/>
                      </a:lnTo>
                      <a:close/>
                    </a:path>
                  </a:pathLst>
                </a:custGeom>
                <a:solidFill>
                  <a:srgbClr val="FFFFFF"/>
                </a:solidFill>
                <a:ln w="1588">
                  <a:solidFill>
                    <a:srgbClr val="FFFFFF"/>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grpSp>
          <p:grpSp>
            <p:nvGrpSpPr>
              <p:cNvPr id="89" name="Group 43">
                <a:extLst>
                  <a:ext uri="{FF2B5EF4-FFF2-40B4-BE49-F238E27FC236}">
                    <a16:creationId xmlns:a16="http://schemas.microsoft.com/office/drawing/2014/main" id="{923EAC60-C39D-4C88-B9FE-54CF01C202C7}"/>
                  </a:ext>
                </a:extLst>
              </p:cNvPr>
              <p:cNvGrpSpPr>
                <a:grpSpLocks/>
              </p:cNvGrpSpPr>
              <p:nvPr/>
            </p:nvGrpSpPr>
            <p:grpSpPr bwMode="auto">
              <a:xfrm>
                <a:off x="4944" y="912"/>
                <a:ext cx="240" cy="260"/>
                <a:chOff x="2387" y="720"/>
                <a:chExt cx="1452" cy="2852"/>
              </a:xfrm>
            </p:grpSpPr>
            <p:sp>
              <p:nvSpPr>
                <p:cNvPr id="99" name="Freeform 44">
                  <a:extLst>
                    <a:ext uri="{FF2B5EF4-FFF2-40B4-BE49-F238E27FC236}">
                      <a16:creationId xmlns:a16="http://schemas.microsoft.com/office/drawing/2014/main" id="{42A6AF0F-56CB-4DBF-9EE0-BB18E4FAA903}"/>
                    </a:ext>
                  </a:extLst>
                </p:cNvPr>
                <p:cNvSpPr>
                  <a:spLocks/>
                </p:cNvSpPr>
                <p:nvPr/>
              </p:nvSpPr>
              <p:spPr bwMode="auto">
                <a:xfrm>
                  <a:off x="2388" y="720"/>
                  <a:ext cx="1451" cy="2852"/>
                </a:xfrm>
                <a:custGeom>
                  <a:avLst/>
                  <a:gdLst>
                    <a:gd name="T0" fmla="*/ 2732 w 2901"/>
                    <a:gd name="T1" fmla="*/ 421 h 5704"/>
                    <a:gd name="T2" fmla="*/ 2856 w 2901"/>
                    <a:gd name="T3" fmla="*/ 881 h 5704"/>
                    <a:gd name="T4" fmla="*/ 2901 w 2901"/>
                    <a:gd name="T5" fmla="*/ 1377 h 5704"/>
                    <a:gd name="T6" fmla="*/ 2856 w 2901"/>
                    <a:gd name="T7" fmla="*/ 1866 h 5704"/>
                    <a:gd name="T8" fmla="*/ 2732 w 2901"/>
                    <a:gd name="T9" fmla="*/ 2330 h 5704"/>
                    <a:gd name="T10" fmla="*/ 2530 w 2901"/>
                    <a:gd name="T11" fmla="*/ 2741 h 5704"/>
                    <a:gd name="T12" fmla="*/ 2273 w 2901"/>
                    <a:gd name="T13" fmla="*/ 3066 h 5704"/>
                    <a:gd name="T14" fmla="*/ 1929 w 2901"/>
                    <a:gd name="T15" fmla="*/ 3341 h 5704"/>
                    <a:gd name="T16" fmla="*/ 1754 w 2901"/>
                    <a:gd name="T17" fmla="*/ 3559 h 5704"/>
                    <a:gd name="T18" fmla="*/ 1647 w 2901"/>
                    <a:gd name="T19" fmla="*/ 3814 h 5704"/>
                    <a:gd name="T20" fmla="*/ 1622 w 2901"/>
                    <a:gd name="T21" fmla="*/ 4096 h 5704"/>
                    <a:gd name="T22" fmla="*/ 1831 w 2901"/>
                    <a:gd name="T23" fmla="*/ 4793 h 5704"/>
                    <a:gd name="T24" fmla="*/ 2094 w 2901"/>
                    <a:gd name="T25" fmla="*/ 4856 h 5704"/>
                    <a:gd name="T26" fmla="*/ 2308 w 2901"/>
                    <a:gd name="T27" fmla="*/ 4953 h 5704"/>
                    <a:gd name="T28" fmla="*/ 2476 w 2901"/>
                    <a:gd name="T29" fmla="*/ 5094 h 5704"/>
                    <a:gd name="T30" fmla="*/ 2477 w 2901"/>
                    <a:gd name="T31" fmla="*/ 5357 h 5704"/>
                    <a:gd name="T32" fmla="*/ 2276 w 2901"/>
                    <a:gd name="T33" fmla="*/ 5533 h 5704"/>
                    <a:gd name="T34" fmla="*/ 2049 w 2901"/>
                    <a:gd name="T35" fmla="*/ 5625 h 5704"/>
                    <a:gd name="T36" fmla="*/ 1780 w 2901"/>
                    <a:gd name="T37" fmla="*/ 5683 h 5704"/>
                    <a:gd name="T38" fmla="*/ 1484 w 2901"/>
                    <a:gd name="T39" fmla="*/ 5704 h 5704"/>
                    <a:gd name="T40" fmla="*/ 1181 w 2901"/>
                    <a:gd name="T41" fmla="*/ 5691 h 5704"/>
                    <a:gd name="T42" fmla="*/ 908 w 2901"/>
                    <a:gd name="T43" fmla="*/ 5643 h 5704"/>
                    <a:gd name="T44" fmla="*/ 666 w 2901"/>
                    <a:gd name="T45" fmla="*/ 5562 h 5704"/>
                    <a:gd name="T46" fmla="*/ 491 w 2901"/>
                    <a:gd name="T47" fmla="*/ 5455 h 5704"/>
                    <a:gd name="T48" fmla="*/ 365 w 2901"/>
                    <a:gd name="T49" fmla="*/ 5195 h 5704"/>
                    <a:gd name="T50" fmla="*/ 529 w 2901"/>
                    <a:gd name="T51" fmla="*/ 4983 h 5704"/>
                    <a:gd name="T52" fmla="*/ 721 w 2901"/>
                    <a:gd name="T53" fmla="*/ 4880 h 5704"/>
                    <a:gd name="T54" fmla="*/ 972 w 2901"/>
                    <a:gd name="T55" fmla="*/ 4808 h 5704"/>
                    <a:gd name="T56" fmla="*/ 1260 w 2901"/>
                    <a:gd name="T57" fmla="*/ 4768 h 5704"/>
                    <a:gd name="T58" fmla="*/ 1257 w 2901"/>
                    <a:gd name="T59" fmla="*/ 3893 h 5704"/>
                    <a:gd name="T60" fmla="*/ 1172 w 2901"/>
                    <a:gd name="T61" fmla="*/ 3623 h 5704"/>
                    <a:gd name="T62" fmla="*/ 1014 w 2901"/>
                    <a:gd name="T63" fmla="*/ 3396 h 5704"/>
                    <a:gd name="T64" fmla="*/ 691 w 2901"/>
                    <a:gd name="T65" fmla="*/ 3144 h 5704"/>
                    <a:gd name="T66" fmla="*/ 419 w 2901"/>
                    <a:gd name="T67" fmla="*/ 2837 h 5704"/>
                    <a:gd name="T68" fmla="*/ 202 w 2901"/>
                    <a:gd name="T69" fmla="*/ 2448 h 5704"/>
                    <a:gd name="T70" fmla="*/ 58 w 2901"/>
                    <a:gd name="T71" fmla="*/ 1998 h 5704"/>
                    <a:gd name="T72" fmla="*/ 0 w 2901"/>
                    <a:gd name="T73" fmla="*/ 1502 h 5704"/>
                    <a:gd name="T74" fmla="*/ 15 w 2901"/>
                    <a:gd name="T75" fmla="*/ 1013 h 5704"/>
                    <a:gd name="T76" fmla="*/ 121 w 2901"/>
                    <a:gd name="T77" fmla="*/ 541 h 5704"/>
                    <a:gd name="T78" fmla="*/ 303 w 2901"/>
                    <a:gd name="T79" fmla="*/ 116 h 5704"/>
                    <a:gd name="T80" fmla="*/ 497 w 2901"/>
                    <a:gd name="T81" fmla="*/ 51 h 5704"/>
                    <a:gd name="T82" fmla="*/ 703 w 2901"/>
                    <a:gd name="T83" fmla="*/ 23 h 5704"/>
                    <a:gd name="T84" fmla="*/ 969 w 2901"/>
                    <a:gd name="T85" fmla="*/ 6 h 5704"/>
                    <a:gd name="T86" fmla="*/ 1267 w 2901"/>
                    <a:gd name="T87" fmla="*/ 3 h 5704"/>
                    <a:gd name="T88" fmla="*/ 1584 w 2901"/>
                    <a:gd name="T89" fmla="*/ 0 h 5704"/>
                    <a:gd name="T90" fmla="*/ 1884 w 2901"/>
                    <a:gd name="T91" fmla="*/ 6 h 5704"/>
                    <a:gd name="T92" fmla="*/ 2156 w 2901"/>
                    <a:gd name="T93" fmla="*/ 20 h 5704"/>
                    <a:gd name="T94" fmla="*/ 2368 w 2901"/>
                    <a:gd name="T95" fmla="*/ 48 h 5704"/>
                    <a:gd name="T96" fmla="*/ 2554 w 2901"/>
                    <a:gd name="T97" fmla="*/ 93 h 57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901" h="5704">
                      <a:moveTo>
                        <a:pt x="2586" y="110"/>
                      </a:moveTo>
                      <a:lnTo>
                        <a:pt x="2640" y="210"/>
                      </a:lnTo>
                      <a:lnTo>
                        <a:pt x="2686" y="313"/>
                      </a:lnTo>
                      <a:lnTo>
                        <a:pt x="2732" y="421"/>
                      </a:lnTo>
                      <a:lnTo>
                        <a:pt x="2768" y="532"/>
                      </a:lnTo>
                      <a:lnTo>
                        <a:pt x="2802" y="651"/>
                      </a:lnTo>
                      <a:lnTo>
                        <a:pt x="2831" y="764"/>
                      </a:lnTo>
                      <a:lnTo>
                        <a:pt x="2856" y="881"/>
                      </a:lnTo>
                      <a:lnTo>
                        <a:pt x="2876" y="1007"/>
                      </a:lnTo>
                      <a:lnTo>
                        <a:pt x="2888" y="1129"/>
                      </a:lnTo>
                      <a:lnTo>
                        <a:pt x="2897" y="1249"/>
                      </a:lnTo>
                      <a:lnTo>
                        <a:pt x="2901" y="1377"/>
                      </a:lnTo>
                      <a:lnTo>
                        <a:pt x="2897" y="1498"/>
                      </a:lnTo>
                      <a:lnTo>
                        <a:pt x="2888" y="1622"/>
                      </a:lnTo>
                      <a:lnTo>
                        <a:pt x="2876" y="1747"/>
                      </a:lnTo>
                      <a:lnTo>
                        <a:pt x="2856" y="1866"/>
                      </a:lnTo>
                      <a:lnTo>
                        <a:pt x="2834" y="1988"/>
                      </a:lnTo>
                      <a:lnTo>
                        <a:pt x="2802" y="2106"/>
                      </a:lnTo>
                      <a:lnTo>
                        <a:pt x="2768" y="2219"/>
                      </a:lnTo>
                      <a:lnTo>
                        <a:pt x="2732" y="2330"/>
                      </a:lnTo>
                      <a:lnTo>
                        <a:pt x="2686" y="2437"/>
                      </a:lnTo>
                      <a:lnTo>
                        <a:pt x="2640" y="2544"/>
                      </a:lnTo>
                      <a:lnTo>
                        <a:pt x="2590" y="2643"/>
                      </a:lnTo>
                      <a:lnTo>
                        <a:pt x="2530" y="2741"/>
                      </a:lnTo>
                      <a:lnTo>
                        <a:pt x="2470" y="2828"/>
                      </a:lnTo>
                      <a:lnTo>
                        <a:pt x="2407" y="2915"/>
                      </a:lnTo>
                      <a:lnTo>
                        <a:pt x="2341" y="2994"/>
                      </a:lnTo>
                      <a:lnTo>
                        <a:pt x="2273" y="3066"/>
                      </a:lnTo>
                      <a:lnTo>
                        <a:pt x="2196" y="3133"/>
                      </a:lnTo>
                      <a:lnTo>
                        <a:pt x="2062" y="3242"/>
                      </a:lnTo>
                      <a:lnTo>
                        <a:pt x="1980" y="3296"/>
                      </a:lnTo>
                      <a:lnTo>
                        <a:pt x="1929" y="3341"/>
                      </a:lnTo>
                      <a:lnTo>
                        <a:pt x="1874" y="3390"/>
                      </a:lnTo>
                      <a:lnTo>
                        <a:pt x="1831" y="3440"/>
                      </a:lnTo>
                      <a:lnTo>
                        <a:pt x="1786" y="3500"/>
                      </a:lnTo>
                      <a:lnTo>
                        <a:pt x="1754" y="3559"/>
                      </a:lnTo>
                      <a:lnTo>
                        <a:pt x="1718" y="3614"/>
                      </a:lnTo>
                      <a:lnTo>
                        <a:pt x="1691" y="3681"/>
                      </a:lnTo>
                      <a:lnTo>
                        <a:pt x="1665" y="3745"/>
                      </a:lnTo>
                      <a:lnTo>
                        <a:pt x="1647" y="3814"/>
                      </a:lnTo>
                      <a:lnTo>
                        <a:pt x="1631" y="3882"/>
                      </a:lnTo>
                      <a:lnTo>
                        <a:pt x="1622" y="3954"/>
                      </a:lnTo>
                      <a:lnTo>
                        <a:pt x="1619" y="4023"/>
                      </a:lnTo>
                      <a:lnTo>
                        <a:pt x="1622" y="4096"/>
                      </a:lnTo>
                      <a:lnTo>
                        <a:pt x="1622" y="4765"/>
                      </a:lnTo>
                      <a:lnTo>
                        <a:pt x="1691" y="4771"/>
                      </a:lnTo>
                      <a:lnTo>
                        <a:pt x="1759" y="4781"/>
                      </a:lnTo>
                      <a:lnTo>
                        <a:pt x="1831" y="4793"/>
                      </a:lnTo>
                      <a:lnTo>
                        <a:pt x="1900" y="4805"/>
                      </a:lnTo>
                      <a:lnTo>
                        <a:pt x="1968" y="4820"/>
                      </a:lnTo>
                      <a:lnTo>
                        <a:pt x="2035" y="4837"/>
                      </a:lnTo>
                      <a:lnTo>
                        <a:pt x="2094" y="4856"/>
                      </a:lnTo>
                      <a:lnTo>
                        <a:pt x="2156" y="4876"/>
                      </a:lnTo>
                      <a:lnTo>
                        <a:pt x="2210" y="4897"/>
                      </a:lnTo>
                      <a:lnTo>
                        <a:pt x="2259" y="4924"/>
                      </a:lnTo>
                      <a:lnTo>
                        <a:pt x="2308" y="4953"/>
                      </a:lnTo>
                      <a:lnTo>
                        <a:pt x="2348" y="4978"/>
                      </a:lnTo>
                      <a:lnTo>
                        <a:pt x="2384" y="5008"/>
                      </a:lnTo>
                      <a:lnTo>
                        <a:pt x="2423" y="5032"/>
                      </a:lnTo>
                      <a:lnTo>
                        <a:pt x="2476" y="5094"/>
                      </a:lnTo>
                      <a:lnTo>
                        <a:pt x="2507" y="5160"/>
                      </a:lnTo>
                      <a:lnTo>
                        <a:pt x="2520" y="5226"/>
                      </a:lnTo>
                      <a:lnTo>
                        <a:pt x="2510" y="5292"/>
                      </a:lnTo>
                      <a:lnTo>
                        <a:pt x="2477" y="5357"/>
                      </a:lnTo>
                      <a:lnTo>
                        <a:pt x="2428" y="5420"/>
                      </a:lnTo>
                      <a:lnTo>
                        <a:pt x="2362" y="5480"/>
                      </a:lnTo>
                      <a:lnTo>
                        <a:pt x="2320" y="5507"/>
                      </a:lnTo>
                      <a:lnTo>
                        <a:pt x="2276" y="5533"/>
                      </a:lnTo>
                      <a:lnTo>
                        <a:pt x="2223" y="5559"/>
                      </a:lnTo>
                      <a:lnTo>
                        <a:pt x="2169" y="5583"/>
                      </a:lnTo>
                      <a:lnTo>
                        <a:pt x="2114" y="5605"/>
                      </a:lnTo>
                      <a:lnTo>
                        <a:pt x="2049" y="5625"/>
                      </a:lnTo>
                      <a:lnTo>
                        <a:pt x="1987" y="5640"/>
                      </a:lnTo>
                      <a:lnTo>
                        <a:pt x="1920" y="5656"/>
                      </a:lnTo>
                      <a:lnTo>
                        <a:pt x="1849" y="5670"/>
                      </a:lnTo>
                      <a:lnTo>
                        <a:pt x="1780" y="5683"/>
                      </a:lnTo>
                      <a:lnTo>
                        <a:pt x="1709" y="5691"/>
                      </a:lnTo>
                      <a:lnTo>
                        <a:pt x="1637" y="5695"/>
                      </a:lnTo>
                      <a:lnTo>
                        <a:pt x="1562" y="5701"/>
                      </a:lnTo>
                      <a:lnTo>
                        <a:pt x="1484" y="5704"/>
                      </a:lnTo>
                      <a:lnTo>
                        <a:pt x="1407" y="5704"/>
                      </a:lnTo>
                      <a:lnTo>
                        <a:pt x="1332" y="5704"/>
                      </a:lnTo>
                      <a:lnTo>
                        <a:pt x="1257" y="5698"/>
                      </a:lnTo>
                      <a:lnTo>
                        <a:pt x="1181" y="5691"/>
                      </a:lnTo>
                      <a:lnTo>
                        <a:pt x="1114" y="5683"/>
                      </a:lnTo>
                      <a:lnTo>
                        <a:pt x="1041" y="5670"/>
                      </a:lnTo>
                      <a:lnTo>
                        <a:pt x="972" y="5658"/>
                      </a:lnTo>
                      <a:lnTo>
                        <a:pt x="908" y="5643"/>
                      </a:lnTo>
                      <a:lnTo>
                        <a:pt x="842" y="5625"/>
                      </a:lnTo>
                      <a:lnTo>
                        <a:pt x="778" y="5605"/>
                      </a:lnTo>
                      <a:lnTo>
                        <a:pt x="721" y="5583"/>
                      </a:lnTo>
                      <a:lnTo>
                        <a:pt x="666" y="5562"/>
                      </a:lnTo>
                      <a:lnTo>
                        <a:pt x="616" y="5536"/>
                      </a:lnTo>
                      <a:lnTo>
                        <a:pt x="572" y="5510"/>
                      </a:lnTo>
                      <a:lnTo>
                        <a:pt x="529" y="5483"/>
                      </a:lnTo>
                      <a:lnTo>
                        <a:pt x="491" y="5455"/>
                      </a:lnTo>
                      <a:lnTo>
                        <a:pt x="428" y="5393"/>
                      </a:lnTo>
                      <a:lnTo>
                        <a:pt x="387" y="5328"/>
                      </a:lnTo>
                      <a:lnTo>
                        <a:pt x="365" y="5262"/>
                      </a:lnTo>
                      <a:lnTo>
                        <a:pt x="365" y="5195"/>
                      </a:lnTo>
                      <a:lnTo>
                        <a:pt x="387" y="5129"/>
                      </a:lnTo>
                      <a:lnTo>
                        <a:pt x="433" y="5067"/>
                      </a:lnTo>
                      <a:lnTo>
                        <a:pt x="491" y="5011"/>
                      </a:lnTo>
                      <a:lnTo>
                        <a:pt x="529" y="4983"/>
                      </a:lnTo>
                      <a:lnTo>
                        <a:pt x="572" y="4956"/>
                      </a:lnTo>
                      <a:lnTo>
                        <a:pt x="616" y="4929"/>
                      </a:lnTo>
                      <a:lnTo>
                        <a:pt x="669" y="4901"/>
                      </a:lnTo>
                      <a:lnTo>
                        <a:pt x="721" y="4880"/>
                      </a:lnTo>
                      <a:lnTo>
                        <a:pt x="780" y="4858"/>
                      </a:lnTo>
                      <a:lnTo>
                        <a:pt x="842" y="4840"/>
                      </a:lnTo>
                      <a:lnTo>
                        <a:pt x="908" y="4823"/>
                      </a:lnTo>
                      <a:lnTo>
                        <a:pt x="972" y="4808"/>
                      </a:lnTo>
                      <a:lnTo>
                        <a:pt x="1044" y="4793"/>
                      </a:lnTo>
                      <a:lnTo>
                        <a:pt x="1117" y="4783"/>
                      </a:lnTo>
                      <a:lnTo>
                        <a:pt x="1184" y="4774"/>
                      </a:lnTo>
                      <a:lnTo>
                        <a:pt x="1260" y="4768"/>
                      </a:lnTo>
                      <a:lnTo>
                        <a:pt x="1267" y="4102"/>
                      </a:lnTo>
                      <a:lnTo>
                        <a:pt x="1270" y="4034"/>
                      </a:lnTo>
                      <a:lnTo>
                        <a:pt x="1267" y="3962"/>
                      </a:lnTo>
                      <a:lnTo>
                        <a:pt x="1257" y="3893"/>
                      </a:lnTo>
                      <a:lnTo>
                        <a:pt x="1241" y="3820"/>
                      </a:lnTo>
                      <a:lnTo>
                        <a:pt x="1223" y="3756"/>
                      </a:lnTo>
                      <a:lnTo>
                        <a:pt x="1201" y="3690"/>
                      </a:lnTo>
                      <a:lnTo>
                        <a:pt x="1172" y="3623"/>
                      </a:lnTo>
                      <a:lnTo>
                        <a:pt x="1139" y="3566"/>
                      </a:lnTo>
                      <a:lnTo>
                        <a:pt x="1102" y="3506"/>
                      </a:lnTo>
                      <a:lnTo>
                        <a:pt x="1061" y="3449"/>
                      </a:lnTo>
                      <a:lnTo>
                        <a:pt x="1014" y="3396"/>
                      </a:lnTo>
                      <a:lnTo>
                        <a:pt x="963" y="3350"/>
                      </a:lnTo>
                      <a:lnTo>
                        <a:pt x="908" y="3306"/>
                      </a:lnTo>
                      <a:lnTo>
                        <a:pt x="849" y="3263"/>
                      </a:lnTo>
                      <a:lnTo>
                        <a:pt x="691" y="3144"/>
                      </a:lnTo>
                      <a:lnTo>
                        <a:pt x="616" y="3075"/>
                      </a:lnTo>
                      <a:lnTo>
                        <a:pt x="550" y="3001"/>
                      </a:lnTo>
                      <a:lnTo>
                        <a:pt x="485" y="2920"/>
                      </a:lnTo>
                      <a:lnTo>
                        <a:pt x="419" y="2837"/>
                      </a:lnTo>
                      <a:lnTo>
                        <a:pt x="359" y="2750"/>
                      </a:lnTo>
                      <a:lnTo>
                        <a:pt x="299" y="2654"/>
                      </a:lnTo>
                      <a:lnTo>
                        <a:pt x="249" y="2550"/>
                      </a:lnTo>
                      <a:lnTo>
                        <a:pt x="202" y="2448"/>
                      </a:lnTo>
                      <a:lnTo>
                        <a:pt x="157" y="2336"/>
                      </a:lnTo>
                      <a:lnTo>
                        <a:pt x="121" y="2225"/>
                      </a:lnTo>
                      <a:lnTo>
                        <a:pt x="87" y="2112"/>
                      </a:lnTo>
                      <a:lnTo>
                        <a:pt x="58" y="1998"/>
                      </a:lnTo>
                      <a:lnTo>
                        <a:pt x="33" y="1875"/>
                      </a:lnTo>
                      <a:lnTo>
                        <a:pt x="15" y="1753"/>
                      </a:lnTo>
                      <a:lnTo>
                        <a:pt x="3" y="1628"/>
                      </a:lnTo>
                      <a:lnTo>
                        <a:pt x="0" y="1502"/>
                      </a:lnTo>
                      <a:lnTo>
                        <a:pt x="0" y="1385"/>
                      </a:lnTo>
                      <a:lnTo>
                        <a:pt x="0" y="1261"/>
                      </a:lnTo>
                      <a:lnTo>
                        <a:pt x="3" y="1135"/>
                      </a:lnTo>
                      <a:lnTo>
                        <a:pt x="15" y="1013"/>
                      </a:lnTo>
                      <a:lnTo>
                        <a:pt x="33" y="892"/>
                      </a:lnTo>
                      <a:lnTo>
                        <a:pt x="58" y="773"/>
                      </a:lnTo>
                      <a:lnTo>
                        <a:pt x="87" y="657"/>
                      </a:lnTo>
                      <a:lnTo>
                        <a:pt x="121" y="541"/>
                      </a:lnTo>
                      <a:lnTo>
                        <a:pt x="157" y="429"/>
                      </a:lnTo>
                      <a:lnTo>
                        <a:pt x="202" y="320"/>
                      </a:lnTo>
                      <a:lnTo>
                        <a:pt x="249" y="217"/>
                      </a:lnTo>
                      <a:lnTo>
                        <a:pt x="303" y="116"/>
                      </a:lnTo>
                      <a:lnTo>
                        <a:pt x="359" y="81"/>
                      </a:lnTo>
                      <a:lnTo>
                        <a:pt x="419" y="63"/>
                      </a:lnTo>
                      <a:lnTo>
                        <a:pt x="457" y="57"/>
                      </a:lnTo>
                      <a:lnTo>
                        <a:pt x="497" y="51"/>
                      </a:lnTo>
                      <a:lnTo>
                        <a:pt x="544" y="41"/>
                      </a:lnTo>
                      <a:lnTo>
                        <a:pt x="590" y="35"/>
                      </a:lnTo>
                      <a:lnTo>
                        <a:pt x="646" y="29"/>
                      </a:lnTo>
                      <a:lnTo>
                        <a:pt x="703" y="23"/>
                      </a:lnTo>
                      <a:lnTo>
                        <a:pt x="766" y="17"/>
                      </a:lnTo>
                      <a:lnTo>
                        <a:pt x="832" y="14"/>
                      </a:lnTo>
                      <a:lnTo>
                        <a:pt x="897" y="11"/>
                      </a:lnTo>
                      <a:lnTo>
                        <a:pt x="969" y="6"/>
                      </a:lnTo>
                      <a:lnTo>
                        <a:pt x="1041" y="3"/>
                      </a:lnTo>
                      <a:lnTo>
                        <a:pt x="1117" y="3"/>
                      </a:lnTo>
                      <a:lnTo>
                        <a:pt x="1190" y="3"/>
                      </a:lnTo>
                      <a:lnTo>
                        <a:pt x="1267" y="3"/>
                      </a:lnTo>
                      <a:lnTo>
                        <a:pt x="1345" y="0"/>
                      </a:lnTo>
                      <a:lnTo>
                        <a:pt x="1423" y="0"/>
                      </a:lnTo>
                      <a:lnTo>
                        <a:pt x="1505" y="0"/>
                      </a:lnTo>
                      <a:lnTo>
                        <a:pt x="1584" y="0"/>
                      </a:lnTo>
                      <a:lnTo>
                        <a:pt x="1659" y="3"/>
                      </a:lnTo>
                      <a:lnTo>
                        <a:pt x="1741" y="3"/>
                      </a:lnTo>
                      <a:lnTo>
                        <a:pt x="1810" y="3"/>
                      </a:lnTo>
                      <a:lnTo>
                        <a:pt x="1884" y="6"/>
                      </a:lnTo>
                      <a:lnTo>
                        <a:pt x="1953" y="6"/>
                      </a:lnTo>
                      <a:lnTo>
                        <a:pt x="2026" y="11"/>
                      </a:lnTo>
                      <a:lnTo>
                        <a:pt x="2091" y="17"/>
                      </a:lnTo>
                      <a:lnTo>
                        <a:pt x="2156" y="20"/>
                      </a:lnTo>
                      <a:lnTo>
                        <a:pt x="2213" y="29"/>
                      </a:lnTo>
                      <a:lnTo>
                        <a:pt x="2270" y="33"/>
                      </a:lnTo>
                      <a:lnTo>
                        <a:pt x="2324" y="41"/>
                      </a:lnTo>
                      <a:lnTo>
                        <a:pt x="2368" y="48"/>
                      </a:lnTo>
                      <a:lnTo>
                        <a:pt x="2410" y="54"/>
                      </a:lnTo>
                      <a:lnTo>
                        <a:pt x="2450" y="60"/>
                      </a:lnTo>
                      <a:lnTo>
                        <a:pt x="2514" y="78"/>
                      </a:lnTo>
                      <a:lnTo>
                        <a:pt x="2554" y="93"/>
                      </a:lnTo>
                      <a:lnTo>
                        <a:pt x="2586" y="110"/>
                      </a:lnTo>
                      <a:close/>
                    </a:path>
                  </a:pathLst>
                </a:custGeom>
                <a:solidFill>
                  <a:srgbClr val="00FFFF"/>
                </a:solidFill>
                <a:ln w="1588">
                  <a:solidFill>
                    <a:srgbClr val="00FFFF"/>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sp>
              <p:nvSpPr>
                <p:cNvPr id="100" name="Freeform 45">
                  <a:extLst>
                    <a:ext uri="{FF2B5EF4-FFF2-40B4-BE49-F238E27FC236}">
                      <a16:creationId xmlns:a16="http://schemas.microsoft.com/office/drawing/2014/main" id="{4708332B-06B3-46A0-A187-855923F9C01A}"/>
                    </a:ext>
                  </a:extLst>
                </p:cNvPr>
                <p:cNvSpPr>
                  <a:spLocks/>
                </p:cNvSpPr>
                <p:nvPr/>
              </p:nvSpPr>
              <p:spPr bwMode="auto">
                <a:xfrm>
                  <a:off x="2541" y="720"/>
                  <a:ext cx="1139" cy="124"/>
                </a:xfrm>
                <a:custGeom>
                  <a:avLst/>
                  <a:gdLst>
                    <a:gd name="T0" fmla="*/ 2278 w 2278"/>
                    <a:gd name="T1" fmla="*/ 113 h 248"/>
                    <a:gd name="T2" fmla="*/ 2251 w 2278"/>
                    <a:gd name="T3" fmla="*/ 93 h 248"/>
                    <a:gd name="T4" fmla="*/ 2211 w 2278"/>
                    <a:gd name="T5" fmla="*/ 78 h 248"/>
                    <a:gd name="T6" fmla="*/ 2144 w 2278"/>
                    <a:gd name="T7" fmla="*/ 60 h 248"/>
                    <a:gd name="T8" fmla="*/ 2063 w 2278"/>
                    <a:gd name="T9" fmla="*/ 48 h 248"/>
                    <a:gd name="T10" fmla="*/ 1967 w 2278"/>
                    <a:gd name="T11" fmla="*/ 33 h 248"/>
                    <a:gd name="T12" fmla="*/ 1851 w 2278"/>
                    <a:gd name="T13" fmla="*/ 20 h 248"/>
                    <a:gd name="T14" fmla="*/ 1722 w 2278"/>
                    <a:gd name="T15" fmla="*/ 11 h 248"/>
                    <a:gd name="T16" fmla="*/ 1582 w 2278"/>
                    <a:gd name="T17" fmla="*/ 6 h 248"/>
                    <a:gd name="T18" fmla="*/ 1436 w 2278"/>
                    <a:gd name="T19" fmla="*/ 3 h 248"/>
                    <a:gd name="T20" fmla="*/ 1278 w 2278"/>
                    <a:gd name="T21" fmla="*/ 0 h 248"/>
                    <a:gd name="T22" fmla="*/ 1120 w 2278"/>
                    <a:gd name="T23" fmla="*/ 0 h 248"/>
                    <a:gd name="T24" fmla="*/ 964 w 2278"/>
                    <a:gd name="T25" fmla="*/ 3 h 248"/>
                    <a:gd name="T26" fmla="*/ 814 w 2278"/>
                    <a:gd name="T27" fmla="*/ 3 h 248"/>
                    <a:gd name="T28" fmla="*/ 666 w 2278"/>
                    <a:gd name="T29" fmla="*/ 6 h 248"/>
                    <a:gd name="T30" fmla="*/ 528 w 2278"/>
                    <a:gd name="T31" fmla="*/ 14 h 248"/>
                    <a:gd name="T32" fmla="*/ 400 w 2278"/>
                    <a:gd name="T33" fmla="*/ 23 h 248"/>
                    <a:gd name="T34" fmla="*/ 287 w 2278"/>
                    <a:gd name="T35" fmla="*/ 35 h 248"/>
                    <a:gd name="T36" fmla="*/ 196 w 2278"/>
                    <a:gd name="T37" fmla="*/ 51 h 248"/>
                    <a:gd name="T38" fmla="*/ 116 w 2278"/>
                    <a:gd name="T39" fmla="*/ 63 h 248"/>
                    <a:gd name="T40" fmla="*/ 56 w 2278"/>
                    <a:gd name="T41" fmla="*/ 81 h 248"/>
                    <a:gd name="T42" fmla="*/ 18 w 2278"/>
                    <a:gd name="T43" fmla="*/ 98 h 248"/>
                    <a:gd name="T44" fmla="*/ 0 w 2278"/>
                    <a:gd name="T45" fmla="*/ 116 h 248"/>
                    <a:gd name="T46" fmla="*/ 3 w 2278"/>
                    <a:gd name="T47" fmla="*/ 132 h 248"/>
                    <a:gd name="T48" fmla="*/ 32 w 2278"/>
                    <a:gd name="T49" fmla="*/ 150 h 248"/>
                    <a:gd name="T50" fmla="*/ 78 w 2278"/>
                    <a:gd name="T51" fmla="*/ 167 h 248"/>
                    <a:gd name="T52" fmla="*/ 143 w 2278"/>
                    <a:gd name="T53" fmla="*/ 185 h 248"/>
                    <a:gd name="T54" fmla="*/ 232 w 2278"/>
                    <a:gd name="T55" fmla="*/ 197 h 248"/>
                    <a:gd name="T56" fmla="*/ 327 w 2278"/>
                    <a:gd name="T57" fmla="*/ 210 h 248"/>
                    <a:gd name="T58" fmla="*/ 447 w 2278"/>
                    <a:gd name="T59" fmla="*/ 223 h 248"/>
                    <a:gd name="T60" fmla="*/ 579 w 2278"/>
                    <a:gd name="T61" fmla="*/ 233 h 248"/>
                    <a:gd name="T62" fmla="*/ 723 w 2278"/>
                    <a:gd name="T63" fmla="*/ 241 h 248"/>
                    <a:gd name="T64" fmla="*/ 869 w 2278"/>
                    <a:gd name="T65" fmla="*/ 245 h 248"/>
                    <a:gd name="T66" fmla="*/ 1023 w 2278"/>
                    <a:gd name="T67" fmla="*/ 248 h 248"/>
                    <a:gd name="T68" fmla="*/ 1184 w 2278"/>
                    <a:gd name="T69" fmla="*/ 248 h 248"/>
                    <a:gd name="T70" fmla="*/ 1341 w 2278"/>
                    <a:gd name="T71" fmla="*/ 245 h 248"/>
                    <a:gd name="T72" fmla="*/ 1490 w 2278"/>
                    <a:gd name="T73" fmla="*/ 241 h 248"/>
                    <a:gd name="T74" fmla="*/ 1635 w 2278"/>
                    <a:gd name="T75" fmla="*/ 235 h 248"/>
                    <a:gd name="T76" fmla="*/ 1771 w 2278"/>
                    <a:gd name="T77" fmla="*/ 229 h 248"/>
                    <a:gd name="T78" fmla="*/ 1898 w 2278"/>
                    <a:gd name="T79" fmla="*/ 217 h 248"/>
                    <a:gd name="T80" fmla="*/ 2008 w 2278"/>
                    <a:gd name="T81" fmla="*/ 204 h 248"/>
                    <a:gd name="T82" fmla="*/ 2098 w 2278"/>
                    <a:gd name="T83" fmla="*/ 191 h 248"/>
                    <a:gd name="T84" fmla="*/ 2171 w 2278"/>
                    <a:gd name="T85" fmla="*/ 173 h 248"/>
                    <a:gd name="T86" fmla="*/ 2226 w 2278"/>
                    <a:gd name="T87" fmla="*/ 158 h 248"/>
                    <a:gd name="T88" fmla="*/ 2265 w 2278"/>
                    <a:gd name="T89" fmla="*/ 138 h 248"/>
                    <a:gd name="T90" fmla="*/ 2278 w 2278"/>
                    <a:gd name="T91" fmla="*/ 122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278" h="248">
                      <a:moveTo>
                        <a:pt x="2278" y="122"/>
                      </a:moveTo>
                      <a:lnTo>
                        <a:pt x="2278" y="113"/>
                      </a:lnTo>
                      <a:lnTo>
                        <a:pt x="2265" y="104"/>
                      </a:lnTo>
                      <a:lnTo>
                        <a:pt x="2251" y="93"/>
                      </a:lnTo>
                      <a:lnTo>
                        <a:pt x="2233" y="84"/>
                      </a:lnTo>
                      <a:lnTo>
                        <a:pt x="2211" y="78"/>
                      </a:lnTo>
                      <a:lnTo>
                        <a:pt x="2179" y="69"/>
                      </a:lnTo>
                      <a:lnTo>
                        <a:pt x="2144" y="60"/>
                      </a:lnTo>
                      <a:lnTo>
                        <a:pt x="2107" y="54"/>
                      </a:lnTo>
                      <a:lnTo>
                        <a:pt x="2063" y="48"/>
                      </a:lnTo>
                      <a:lnTo>
                        <a:pt x="2021" y="41"/>
                      </a:lnTo>
                      <a:lnTo>
                        <a:pt x="1967" y="33"/>
                      </a:lnTo>
                      <a:lnTo>
                        <a:pt x="1910" y="29"/>
                      </a:lnTo>
                      <a:lnTo>
                        <a:pt x="1851" y="20"/>
                      </a:lnTo>
                      <a:lnTo>
                        <a:pt x="1788" y="17"/>
                      </a:lnTo>
                      <a:lnTo>
                        <a:pt x="1722" y="11"/>
                      </a:lnTo>
                      <a:lnTo>
                        <a:pt x="1650" y="6"/>
                      </a:lnTo>
                      <a:lnTo>
                        <a:pt x="1582" y="6"/>
                      </a:lnTo>
                      <a:lnTo>
                        <a:pt x="1505" y="3"/>
                      </a:lnTo>
                      <a:lnTo>
                        <a:pt x="1436" y="3"/>
                      </a:lnTo>
                      <a:lnTo>
                        <a:pt x="1359" y="3"/>
                      </a:lnTo>
                      <a:lnTo>
                        <a:pt x="1278" y="0"/>
                      </a:lnTo>
                      <a:lnTo>
                        <a:pt x="1199" y="0"/>
                      </a:lnTo>
                      <a:lnTo>
                        <a:pt x="1120" y="0"/>
                      </a:lnTo>
                      <a:lnTo>
                        <a:pt x="1042" y="0"/>
                      </a:lnTo>
                      <a:lnTo>
                        <a:pt x="964" y="3"/>
                      </a:lnTo>
                      <a:lnTo>
                        <a:pt x="889" y="3"/>
                      </a:lnTo>
                      <a:lnTo>
                        <a:pt x="814" y="3"/>
                      </a:lnTo>
                      <a:lnTo>
                        <a:pt x="738" y="3"/>
                      </a:lnTo>
                      <a:lnTo>
                        <a:pt x="666" y="6"/>
                      </a:lnTo>
                      <a:lnTo>
                        <a:pt x="596" y="11"/>
                      </a:lnTo>
                      <a:lnTo>
                        <a:pt x="528" y="14"/>
                      </a:lnTo>
                      <a:lnTo>
                        <a:pt x="462" y="17"/>
                      </a:lnTo>
                      <a:lnTo>
                        <a:pt x="400" y="23"/>
                      </a:lnTo>
                      <a:lnTo>
                        <a:pt x="345" y="29"/>
                      </a:lnTo>
                      <a:lnTo>
                        <a:pt x="287" y="35"/>
                      </a:lnTo>
                      <a:lnTo>
                        <a:pt x="241" y="41"/>
                      </a:lnTo>
                      <a:lnTo>
                        <a:pt x="196" y="51"/>
                      </a:lnTo>
                      <a:lnTo>
                        <a:pt x="154" y="57"/>
                      </a:lnTo>
                      <a:lnTo>
                        <a:pt x="116" y="63"/>
                      </a:lnTo>
                      <a:lnTo>
                        <a:pt x="84" y="72"/>
                      </a:lnTo>
                      <a:lnTo>
                        <a:pt x="56" y="81"/>
                      </a:lnTo>
                      <a:lnTo>
                        <a:pt x="33" y="89"/>
                      </a:lnTo>
                      <a:lnTo>
                        <a:pt x="18" y="98"/>
                      </a:lnTo>
                      <a:lnTo>
                        <a:pt x="6" y="105"/>
                      </a:lnTo>
                      <a:lnTo>
                        <a:pt x="0" y="116"/>
                      </a:lnTo>
                      <a:lnTo>
                        <a:pt x="0" y="122"/>
                      </a:lnTo>
                      <a:lnTo>
                        <a:pt x="3" y="132"/>
                      </a:lnTo>
                      <a:lnTo>
                        <a:pt x="14" y="141"/>
                      </a:lnTo>
                      <a:lnTo>
                        <a:pt x="32" y="150"/>
                      </a:lnTo>
                      <a:lnTo>
                        <a:pt x="50" y="161"/>
                      </a:lnTo>
                      <a:lnTo>
                        <a:pt x="78" y="167"/>
                      </a:lnTo>
                      <a:lnTo>
                        <a:pt x="107" y="174"/>
                      </a:lnTo>
                      <a:lnTo>
                        <a:pt x="143" y="185"/>
                      </a:lnTo>
                      <a:lnTo>
                        <a:pt x="185" y="191"/>
                      </a:lnTo>
                      <a:lnTo>
                        <a:pt x="232" y="197"/>
                      </a:lnTo>
                      <a:lnTo>
                        <a:pt x="278" y="204"/>
                      </a:lnTo>
                      <a:lnTo>
                        <a:pt x="327" y="210"/>
                      </a:lnTo>
                      <a:lnTo>
                        <a:pt x="388" y="220"/>
                      </a:lnTo>
                      <a:lnTo>
                        <a:pt x="447" y="223"/>
                      </a:lnTo>
                      <a:lnTo>
                        <a:pt x="513" y="229"/>
                      </a:lnTo>
                      <a:lnTo>
                        <a:pt x="579" y="233"/>
                      </a:lnTo>
                      <a:lnTo>
                        <a:pt x="651" y="239"/>
                      </a:lnTo>
                      <a:lnTo>
                        <a:pt x="723" y="241"/>
                      </a:lnTo>
                      <a:lnTo>
                        <a:pt x="799" y="245"/>
                      </a:lnTo>
                      <a:lnTo>
                        <a:pt x="869" y="245"/>
                      </a:lnTo>
                      <a:lnTo>
                        <a:pt x="947" y="245"/>
                      </a:lnTo>
                      <a:lnTo>
                        <a:pt x="1023" y="248"/>
                      </a:lnTo>
                      <a:lnTo>
                        <a:pt x="1105" y="248"/>
                      </a:lnTo>
                      <a:lnTo>
                        <a:pt x="1184" y="248"/>
                      </a:lnTo>
                      <a:lnTo>
                        <a:pt x="1262" y="248"/>
                      </a:lnTo>
                      <a:lnTo>
                        <a:pt x="1341" y="245"/>
                      </a:lnTo>
                      <a:lnTo>
                        <a:pt x="1417" y="245"/>
                      </a:lnTo>
                      <a:lnTo>
                        <a:pt x="1490" y="241"/>
                      </a:lnTo>
                      <a:lnTo>
                        <a:pt x="1562" y="241"/>
                      </a:lnTo>
                      <a:lnTo>
                        <a:pt x="1635" y="235"/>
                      </a:lnTo>
                      <a:lnTo>
                        <a:pt x="1704" y="233"/>
                      </a:lnTo>
                      <a:lnTo>
                        <a:pt x="1771" y="229"/>
                      </a:lnTo>
                      <a:lnTo>
                        <a:pt x="1836" y="223"/>
                      </a:lnTo>
                      <a:lnTo>
                        <a:pt x="1898" y="217"/>
                      </a:lnTo>
                      <a:lnTo>
                        <a:pt x="1953" y="210"/>
                      </a:lnTo>
                      <a:lnTo>
                        <a:pt x="2008" y="204"/>
                      </a:lnTo>
                      <a:lnTo>
                        <a:pt x="2056" y="197"/>
                      </a:lnTo>
                      <a:lnTo>
                        <a:pt x="2098" y="191"/>
                      </a:lnTo>
                      <a:lnTo>
                        <a:pt x="2135" y="182"/>
                      </a:lnTo>
                      <a:lnTo>
                        <a:pt x="2171" y="173"/>
                      </a:lnTo>
                      <a:lnTo>
                        <a:pt x="2201" y="167"/>
                      </a:lnTo>
                      <a:lnTo>
                        <a:pt x="2226" y="158"/>
                      </a:lnTo>
                      <a:lnTo>
                        <a:pt x="2248" y="147"/>
                      </a:lnTo>
                      <a:lnTo>
                        <a:pt x="2265" y="138"/>
                      </a:lnTo>
                      <a:lnTo>
                        <a:pt x="2274" y="132"/>
                      </a:lnTo>
                      <a:lnTo>
                        <a:pt x="2278" y="122"/>
                      </a:lnTo>
                      <a:lnTo>
                        <a:pt x="2278" y="122"/>
                      </a:lnTo>
                      <a:close/>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101" name="Freeform 46">
                  <a:extLst>
                    <a:ext uri="{FF2B5EF4-FFF2-40B4-BE49-F238E27FC236}">
                      <a16:creationId xmlns:a16="http://schemas.microsoft.com/office/drawing/2014/main" id="{5C8E5E8D-F668-483C-8E04-44FD83D2530A}"/>
                    </a:ext>
                  </a:extLst>
                </p:cNvPr>
                <p:cNvSpPr>
                  <a:spLocks/>
                </p:cNvSpPr>
                <p:nvPr/>
              </p:nvSpPr>
              <p:spPr bwMode="auto">
                <a:xfrm>
                  <a:off x="2570" y="3104"/>
                  <a:ext cx="1079" cy="468"/>
                </a:xfrm>
                <a:custGeom>
                  <a:avLst/>
                  <a:gdLst>
                    <a:gd name="T0" fmla="*/ 824 w 2158"/>
                    <a:gd name="T1" fmla="*/ 6 h 936"/>
                    <a:gd name="T2" fmla="*/ 683 w 2158"/>
                    <a:gd name="T3" fmla="*/ 25 h 936"/>
                    <a:gd name="T4" fmla="*/ 546 w 2158"/>
                    <a:gd name="T5" fmla="*/ 55 h 936"/>
                    <a:gd name="T6" fmla="*/ 419 w 2158"/>
                    <a:gd name="T7" fmla="*/ 90 h 936"/>
                    <a:gd name="T8" fmla="*/ 307 w 2158"/>
                    <a:gd name="T9" fmla="*/ 133 h 936"/>
                    <a:gd name="T10" fmla="*/ 210 w 2158"/>
                    <a:gd name="T11" fmla="*/ 188 h 936"/>
                    <a:gd name="T12" fmla="*/ 131 w 2158"/>
                    <a:gd name="T13" fmla="*/ 243 h 936"/>
                    <a:gd name="T14" fmla="*/ 69 w 2158"/>
                    <a:gd name="T15" fmla="*/ 299 h 936"/>
                    <a:gd name="T16" fmla="*/ 25 w 2158"/>
                    <a:gd name="T17" fmla="*/ 361 h 936"/>
                    <a:gd name="T18" fmla="*/ 7 w 2158"/>
                    <a:gd name="T19" fmla="*/ 427 h 936"/>
                    <a:gd name="T20" fmla="*/ 3 w 2158"/>
                    <a:gd name="T21" fmla="*/ 494 h 936"/>
                    <a:gd name="T22" fmla="*/ 25 w 2158"/>
                    <a:gd name="T23" fmla="*/ 560 h 936"/>
                    <a:gd name="T24" fmla="*/ 68 w 2158"/>
                    <a:gd name="T25" fmla="*/ 625 h 936"/>
                    <a:gd name="T26" fmla="*/ 131 w 2158"/>
                    <a:gd name="T27" fmla="*/ 687 h 936"/>
                    <a:gd name="T28" fmla="*/ 210 w 2158"/>
                    <a:gd name="T29" fmla="*/ 742 h 936"/>
                    <a:gd name="T30" fmla="*/ 304 w 2158"/>
                    <a:gd name="T31" fmla="*/ 794 h 936"/>
                    <a:gd name="T32" fmla="*/ 415 w 2158"/>
                    <a:gd name="T33" fmla="*/ 837 h 936"/>
                    <a:gd name="T34" fmla="*/ 543 w 2158"/>
                    <a:gd name="T35" fmla="*/ 875 h 936"/>
                    <a:gd name="T36" fmla="*/ 679 w 2158"/>
                    <a:gd name="T37" fmla="*/ 902 h 936"/>
                    <a:gd name="T38" fmla="*/ 819 w 2158"/>
                    <a:gd name="T39" fmla="*/ 923 h 936"/>
                    <a:gd name="T40" fmla="*/ 971 w 2158"/>
                    <a:gd name="T41" fmla="*/ 936 h 936"/>
                    <a:gd name="T42" fmla="*/ 1122 w 2158"/>
                    <a:gd name="T43" fmla="*/ 936 h 936"/>
                    <a:gd name="T44" fmla="*/ 1276 w 2158"/>
                    <a:gd name="T45" fmla="*/ 927 h 936"/>
                    <a:gd name="T46" fmla="*/ 1418 w 2158"/>
                    <a:gd name="T47" fmla="*/ 915 h 936"/>
                    <a:gd name="T48" fmla="*/ 1556 w 2158"/>
                    <a:gd name="T49" fmla="*/ 888 h 936"/>
                    <a:gd name="T50" fmla="*/ 1688 w 2158"/>
                    <a:gd name="T51" fmla="*/ 857 h 936"/>
                    <a:gd name="T52" fmla="*/ 1809 w 2158"/>
                    <a:gd name="T53" fmla="*/ 815 h 936"/>
                    <a:gd name="T54" fmla="*/ 1914 w 2158"/>
                    <a:gd name="T55" fmla="*/ 765 h 936"/>
                    <a:gd name="T56" fmla="*/ 1998 w 2158"/>
                    <a:gd name="T57" fmla="*/ 712 h 936"/>
                    <a:gd name="T58" fmla="*/ 2067 w 2158"/>
                    <a:gd name="T59" fmla="*/ 652 h 936"/>
                    <a:gd name="T60" fmla="*/ 2117 w 2158"/>
                    <a:gd name="T61" fmla="*/ 589 h 936"/>
                    <a:gd name="T62" fmla="*/ 2149 w 2158"/>
                    <a:gd name="T63" fmla="*/ 524 h 936"/>
                    <a:gd name="T64" fmla="*/ 2158 w 2158"/>
                    <a:gd name="T65" fmla="*/ 458 h 936"/>
                    <a:gd name="T66" fmla="*/ 2145 w 2158"/>
                    <a:gd name="T67" fmla="*/ 392 h 936"/>
                    <a:gd name="T68" fmla="*/ 2112 w 2158"/>
                    <a:gd name="T69" fmla="*/ 326 h 936"/>
                    <a:gd name="T70" fmla="*/ 2061 w 2158"/>
                    <a:gd name="T71" fmla="*/ 264 h 936"/>
                    <a:gd name="T72" fmla="*/ 1985 w 2158"/>
                    <a:gd name="T73" fmla="*/ 210 h 936"/>
                    <a:gd name="T74" fmla="*/ 1899 w 2158"/>
                    <a:gd name="T75" fmla="*/ 156 h 936"/>
                    <a:gd name="T76" fmla="*/ 1792 w 2158"/>
                    <a:gd name="T77" fmla="*/ 108 h 936"/>
                    <a:gd name="T78" fmla="*/ 1672 w 2158"/>
                    <a:gd name="T79" fmla="*/ 69 h 936"/>
                    <a:gd name="T80" fmla="*/ 1537 w 2158"/>
                    <a:gd name="T81" fmla="*/ 37 h 936"/>
                    <a:gd name="T82" fmla="*/ 1397 w 2158"/>
                    <a:gd name="T83" fmla="*/ 13 h 936"/>
                    <a:gd name="T84" fmla="*/ 1263 w 2158"/>
                    <a:gd name="T85" fmla="*/ 0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158" h="936">
                      <a:moveTo>
                        <a:pt x="899" y="0"/>
                      </a:moveTo>
                      <a:lnTo>
                        <a:pt x="824" y="6"/>
                      </a:lnTo>
                      <a:lnTo>
                        <a:pt x="755" y="15"/>
                      </a:lnTo>
                      <a:lnTo>
                        <a:pt x="683" y="25"/>
                      </a:lnTo>
                      <a:lnTo>
                        <a:pt x="615" y="40"/>
                      </a:lnTo>
                      <a:lnTo>
                        <a:pt x="546" y="55"/>
                      </a:lnTo>
                      <a:lnTo>
                        <a:pt x="478" y="72"/>
                      </a:lnTo>
                      <a:lnTo>
                        <a:pt x="419" y="90"/>
                      </a:lnTo>
                      <a:lnTo>
                        <a:pt x="361" y="112"/>
                      </a:lnTo>
                      <a:lnTo>
                        <a:pt x="307" y="133"/>
                      </a:lnTo>
                      <a:lnTo>
                        <a:pt x="255" y="161"/>
                      </a:lnTo>
                      <a:lnTo>
                        <a:pt x="210" y="188"/>
                      </a:lnTo>
                      <a:lnTo>
                        <a:pt x="167" y="215"/>
                      </a:lnTo>
                      <a:lnTo>
                        <a:pt x="131" y="243"/>
                      </a:lnTo>
                      <a:lnTo>
                        <a:pt x="98" y="270"/>
                      </a:lnTo>
                      <a:lnTo>
                        <a:pt x="69" y="299"/>
                      </a:lnTo>
                      <a:lnTo>
                        <a:pt x="43" y="330"/>
                      </a:lnTo>
                      <a:lnTo>
                        <a:pt x="25" y="361"/>
                      </a:lnTo>
                      <a:lnTo>
                        <a:pt x="13" y="395"/>
                      </a:lnTo>
                      <a:lnTo>
                        <a:pt x="7" y="427"/>
                      </a:lnTo>
                      <a:lnTo>
                        <a:pt x="0" y="461"/>
                      </a:lnTo>
                      <a:lnTo>
                        <a:pt x="3" y="494"/>
                      </a:lnTo>
                      <a:lnTo>
                        <a:pt x="13" y="527"/>
                      </a:lnTo>
                      <a:lnTo>
                        <a:pt x="25" y="560"/>
                      </a:lnTo>
                      <a:lnTo>
                        <a:pt x="43" y="592"/>
                      </a:lnTo>
                      <a:lnTo>
                        <a:pt x="68" y="625"/>
                      </a:lnTo>
                      <a:lnTo>
                        <a:pt x="98" y="655"/>
                      </a:lnTo>
                      <a:lnTo>
                        <a:pt x="131" y="687"/>
                      </a:lnTo>
                      <a:lnTo>
                        <a:pt x="167" y="715"/>
                      </a:lnTo>
                      <a:lnTo>
                        <a:pt x="210" y="742"/>
                      </a:lnTo>
                      <a:lnTo>
                        <a:pt x="252" y="768"/>
                      </a:lnTo>
                      <a:lnTo>
                        <a:pt x="304" y="794"/>
                      </a:lnTo>
                      <a:lnTo>
                        <a:pt x="361" y="815"/>
                      </a:lnTo>
                      <a:lnTo>
                        <a:pt x="415" y="837"/>
                      </a:lnTo>
                      <a:lnTo>
                        <a:pt x="478" y="857"/>
                      </a:lnTo>
                      <a:lnTo>
                        <a:pt x="543" y="875"/>
                      </a:lnTo>
                      <a:lnTo>
                        <a:pt x="607" y="890"/>
                      </a:lnTo>
                      <a:lnTo>
                        <a:pt x="679" y="902"/>
                      </a:lnTo>
                      <a:lnTo>
                        <a:pt x="752" y="915"/>
                      </a:lnTo>
                      <a:lnTo>
                        <a:pt x="819" y="923"/>
                      </a:lnTo>
                      <a:lnTo>
                        <a:pt x="895" y="930"/>
                      </a:lnTo>
                      <a:lnTo>
                        <a:pt x="971" y="936"/>
                      </a:lnTo>
                      <a:lnTo>
                        <a:pt x="1046" y="936"/>
                      </a:lnTo>
                      <a:lnTo>
                        <a:pt x="1122" y="936"/>
                      </a:lnTo>
                      <a:lnTo>
                        <a:pt x="1200" y="933"/>
                      </a:lnTo>
                      <a:lnTo>
                        <a:pt x="1276" y="927"/>
                      </a:lnTo>
                      <a:lnTo>
                        <a:pt x="1347" y="923"/>
                      </a:lnTo>
                      <a:lnTo>
                        <a:pt x="1418" y="915"/>
                      </a:lnTo>
                      <a:lnTo>
                        <a:pt x="1488" y="902"/>
                      </a:lnTo>
                      <a:lnTo>
                        <a:pt x="1556" y="888"/>
                      </a:lnTo>
                      <a:lnTo>
                        <a:pt x="1625" y="872"/>
                      </a:lnTo>
                      <a:lnTo>
                        <a:pt x="1688" y="857"/>
                      </a:lnTo>
                      <a:lnTo>
                        <a:pt x="1752" y="837"/>
                      </a:lnTo>
                      <a:lnTo>
                        <a:pt x="1809" y="815"/>
                      </a:lnTo>
                      <a:lnTo>
                        <a:pt x="1861" y="791"/>
                      </a:lnTo>
                      <a:lnTo>
                        <a:pt x="1914" y="765"/>
                      </a:lnTo>
                      <a:lnTo>
                        <a:pt x="1959" y="739"/>
                      </a:lnTo>
                      <a:lnTo>
                        <a:pt x="1998" y="712"/>
                      </a:lnTo>
                      <a:lnTo>
                        <a:pt x="2036" y="682"/>
                      </a:lnTo>
                      <a:lnTo>
                        <a:pt x="2067" y="652"/>
                      </a:lnTo>
                      <a:lnTo>
                        <a:pt x="2096" y="621"/>
                      </a:lnTo>
                      <a:lnTo>
                        <a:pt x="2117" y="589"/>
                      </a:lnTo>
                      <a:lnTo>
                        <a:pt x="2136" y="554"/>
                      </a:lnTo>
                      <a:lnTo>
                        <a:pt x="2149" y="524"/>
                      </a:lnTo>
                      <a:lnTo>
                        <a:pt x="2155" y="493"/>
                      </a:lnTo>
                      <a:lnTo>
                        <a:pt x="2158" y="458"/>
                      </a:lnTo>
                      <a:lnTo>
                        <a:pt x="2155" y="427"/>
                      </a:lnTo>
                      <a:lnTo>
                        <a:pt x="2145" y="392"/>
                      </a:lnTo>
                      <a:lnTo>
                        <a:pt x="2130" y="359"/>
                      </a:lnTo>
                      <a:lnTo>
                        <a:pt x="2112" y="326"/>
                      </a:lnTo>
                      <a:lnTo>
                        <a:pt x="2088" y="296"/>
                      </a:lnTo>
                      <a:lnTo>
                        <a:pt x="2061" y="264"/>
                      </a:lnTo>
                      <a:lnTo>
                        <a:pt x="2024" y="240"/>
                      </a:lnTo>
                      <a:lnTo>
                        <a:pt x="1985" y="210"/>
                      </a:lnTo>
                      <a:lnTo>
                        <a:pt x="1946" y="185"/>
                      </a:lnTo>
                      <a:lnTo>
                        <a:pt x="1899" y="156"/>
                      </a:lnTo>
                      <a:lnTo>
                        <a:pt x="1848" y="129"/>
                      </a:lnTo>
                      <a:lnTo>
                        <a:pt x="1792" y="108"/>
                      </a:lnTo>
                      <a:lnTo>
                        <a:pt x="1732" y="88"/>
                      </a:lnTo>
                      <a:lnTo>
                        <a:pt x="1672" y="69"/>
                      </a:lnTo>
                      <a:lnTo>
                        <a:pt x="1607" y="52"/>
                      </a:lnTo>
                      <a:lnTo>
                        <a:pt x="1537" y="37"/>
                      </a:lnTo>
                      <a:lnTo>
                        <a:pt x="1467" y="25"/>
                      </a:lnTo>
                      <a:lnTo>
                        <a:pt x="1397" y="13"/>
                      </a:lnTo>
                      <a:lnTo>
                        <a:pt x="1326" y="3"/>
                      </a:lnTo>
                      <a:lnTo>
                        <a:pt x="1263" y="0"/>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102" name="Freeform 47">
                  <a:extLst>
                    <a:ext uri="{FF2B5EF4-FFF2-40B4-BE49-F238E27FC236}">
                      <a16:creationId xmlns:a16="http://schemas.microsoft.com/office/drawing/2014/main" id="{68A2AA4F-C874-40B1-9283-3A95CD3FED4F}"/>
                    </a:ext>
                  </a:extLst>
                </p:cNvPr>
                <p:cNvSpPr>
                  <a:spLocks/>
                </p:cNvSpPr>
                <p:nvPr/>
              </p:nvSpPr>
              <p:spPr bwMode="auto">
                <a:xfrm>
                  <a:off x="2388" y="778"/>
                  <a:ext cx="637" cy="2513"/>
                </a:xfrm>
                <a:custGeom>
                  <a:avLst/>
                  <a:gdLst>
                    <a:gd name="T0" fmla="*/ 306 w 1273"/>
                    <a:gd name="T1" fmla="*/ 0 h 5026"/>
                    <a:gd name="T2" fmla="*/ 252 w 1273"/>
                    <a:gd name="T3" fmla="*/ 101 h 5026"/>
                    <a:gd name="T4" fmla="*/ 205 w 1273"/>
                    <a:gd name="T5" fmla="*/ 204 h 5026"/>
                    <a:gd name="T6" fmla="*/ 162 w 1273"/>
                    <a:gd name="T7" fmla="*/ 313 h 5026"/>
                    <a:gd name="T8" fmla="*/ 123 w 1273"/>
                    <a:gd name="T9" fmla="*/ 425 h 5026"/>
                    <a:gd name="T10" fmla="*/ 88 w 1273"/>
                    <a:gd name="T11" fmla="*/ 541 h 5026"/>
                    <a:gd name="T12" fmla="*/ 60 w 1273"/>
                    <a:gd name="T13" fmla="*/ 657 h 5026"/>
                    <a:gd name="T14" fmla="*/ 34 w 1273"/>
                    <a:gd name="T15" fmla="*/ 776 h 5026"/>
                    <a:gd name="T16" fmla="*/ 18 w 1273"/>
                    <a:gd name="T17" fmla="*/ 897 h 5026"/>
                    <a:gd name="T18" fmla="*/ 4 w 1273"/>
                    <a:gd name="T19" fmla="*/ 1019 h 5026"/>
                    <a:gd name="T20" fmla="*/ 1 w 1273"/>
                    <a:gd name="T21" fmla="*/ 1145 h 5026"/>
                    <a:gd name="T22" fmla="*/ 0 w 1273"/>
                    <a:gd name="T23" fmla="*/ 1269 h 5026"/>
                    <a:gd name="T24" fmla="*/ 1 w 1273"/>
                    <a:gd name="T25" fmla="*/ 1386 h 5026"/>
                    <a:gd name="T26" fmla="*/ 4 w 1273"/>
                    <a:gd name="T27" fmla="*/ 1512 h 5026"/>
                    <a:gd name="T28" fmla="*/ 18 w 1273"/>
                    <a:gd name="T29" fmla="*/ 1637 h 5026"/>
                    <a:gd name="T30" fmla="*/ 34 w 1273"/>
                    <a:gd name="T31" fmla="*/ 1759 h 5026"/>
                    <a:gd name="T32" fmla="*/ 58 w 1273"/>
                    <a:gd name="T33" fmla="*/ 1882 h 5026"/>
                    <a:gd name="T34" fmla="*/ 88 w 1273"/>
                    <a:gd name="T35" fmla="*/ 1996 h 5026"/>
                    <a:gd name="T36" fmla="*/ 123 w 1273"/>
                    <a:gd name="T37" fmla="*/ 2109 h 5026"/>
                    <a:gd name="T38" fmla="*/ 162 w 1273"/>
                    <a:gd name="T39" fmla="*/ 2220 h 5026"/>
                    <a:gd name="T40" fmla="*/ 205 w 1273"/>
                    <a:gd name="T41" fmla="*/ 2332 h 5026"/>
                    <a:gd name="T42" fmla="*/ 252 w 1273"/>
                    <a:gd name="T43" fmla="*/ 2434 h 5026"/>
                    <a:gd name="T44" fmla="*/ 306 w 1273"/>
                    <a:gd name="T45" fmla="*/ 2538 h 5026"/>
                    <a:gd name="T46" fmla="*/ 362 w 1273"/>
                    <a:gd name="T47" fmla="*/ 2634 h 5026"/>
                    <a:gd name="T48" fmla="*/ 422 w 1273"/>
                    <a:gd name="T49" fmla="*/ 2721 h 5026"/>
                    <a:gd name="T50" fmla="*/ 485 w 1273"/>
                    <a:gd name="T51" fmla="*/ 2804 h 5026"/>
                    <a:gd name="T52" fmla="*/ 553 w 1273"/>
                    <a:gd name="T53" fmla="*/ 2885 h 5026"/>
                    <a:gd name="T54" fmla="*/ 620 w 1273"/>
                    <a:gd name="T55" fmla="*/ 2959 h 5026"/>
                    <a:gd name="T56" fmla="*/ 694 w 1273"/>
                    <a:gd name="T57" fmla="*/ 3028 h 5026"/>
                    <a:gd name="T58" fmla="*/ 828 w 1273"/>
                    <a:gd name="T59" fmla="*/ 3132 h 5026"/>
                    <a:gd name="T60" fmla="*/ 854 w 1273"/>
                    <a:gd name="T61" fmla="*/ 3147 h 5026"/>
                    <a:gd name="T62" fmla="*/ 911 w 1273"/>
                    <a:gd name="T63" fmla="*/ 3190 h 5026"/>
                    <a:gd name="T64" fmla="*/ 966 w 1273"/>
                    <a:gd name="T65" fmla="*/ 3234 h 5026"/>
                    <a:gd name="T66" fmla="*/ 1016 w 1273"/>
                    <a:gd name="T67" fmla="*/ 3280 h 5026"/>
                    <a:gd name="T68" fmla="*/ 1061 w 1273"/>
                    <a:gd name="T69" fmla="*/ 3333 h 5026"/>
                    <a:gd name="T70" fmla="*/ 1105 w 1273"/>
                    <a:gd name="T71" fmla="*/ 3390 h 5026"/>
                    <a:gd name="T72" fmla="*/ 1145 w 1273"/>
                    <a:gd name="T73" fmla="*/ 3450 h 5026"/>
                    <a:gd name="T74" fmla="*/ 1174 w 1273"/>
                    <a:gd name="T75" fmla="*/ 3507 h 5026"/>
                    <a:gd name="T76" fmla="*/ 1204 w 1273"/>
                    <a:gd name="T77" fmla="*/ 3574 h 5026"/>
                    <a:gd name="T78" fmla="*/ 1226 w 1273"/>
                    <a:gd name="T79" fmla="*/ 3640 h 5026"/>
                    <a:gd name="T80" fmla="*/ 1244 w 1273"/>
                    <a:gd name="T81" fmla="*/ 3704 h 5026"/>
                    <a:gd name="T82" fmla="*/ 1260 w 1273"/>
                    <a:gd name="T83" fmla="*/ 3777 h 5026"/>
                    <a:gd name="T84" fmla="*/ 1270 w 1273"/>
                    <a:gd name="T85" fmla="*/ 3846 h 5026"/>
                    <a:gd name="T86" fmla="*/ 1273 w 1273"/>
                    <a:gd name="T87" fmla="*/ 3918 h 5026"/>
                    <a:gd name="T88" fmla="*/ 1270 w 1273"/>
                    <a:gd name="T89" fmla="*/ 3986 h 5026"/>
                    <a:gd name="T90" fmla="*/ 1270 w 1273"/>
                    <a:gd name="T91" fmla="*/ 4655 h 5026"/>
                    <a:gd name="T92" fmla="*/ 1270 w 1273"/>
                    <a:gd name="T93" fmla="*/ 4682 h 5026"/>
                    <a:gd name="T94" fmla="*/ 1260 w 1273"/>
                    <a:gd name="T95" fmla="*/ 4727 h 5026"/>
                    <a:gd name="T96" fmla="*/ 1244 w 1273"/>
                    <a:gd name="T97" fmla="*/ 4770 h 5026"/>
                    <a:gd name="T98" fmla="*/ 1226 w 1273"/>
                    <a:gd name="T99" fmla="*/ 4814 h 5026"/>
                    <a:gd name="T100" fmla="*/ 1204 w 1273"/>
                    <a:gd name="T101" fmla="*/ 4855 h 5026"/>
                    <a:gd name="T102" fmla="*/ 1175 w 1273"/>
                    <a:gd name="T103" fmla="*/ 4892 h 5026"/>
                    <a:gd name="T104" fmla="*/ 1150 w 1273"/>
                    <a:gd name="T105" fmla="*/ 4922 h 5026"/>
                    <a:gd name="T106" fmla="*/ 1114 w 1273"/>
                    <a:gd name="T107" fmla="*/ 4951 h 5026"/>
                    <a:gd name="T108" fmla="*/ 1072 w 1273"/>
                    <a:gd name="T109" fmla="*/ 4976 h 5026"/>
                    <a:gd name="T110" fmla="*/ 1032 w 1273"/>
                    <a:gd name="T111" fmla="*/ 4996 h 5026"/>
                    <a:gd name="T112" fmla="*/ 992 w 1273"/>
                    <a:gd name="T113" fmla="*/ 5011 h 5026"/>
                    <a:gd name="T114" fmla="*/ 945 w 1273"/>
                    <a:gd name="T115" fmla="*/ 5023 h 5026"/>
                    <a:gd name="T116" fmla="*/ 897 w 1273"/>
                    <a:gd name="T117" fmla="*/ 5026 h 5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73" h="5026">
                      <a:moveTo>
                        <a:pt x="306" y="0"/>
                      </a:moveTo>
                      <a:lnTo>
                        <a:pt x="252" y="101"/>
                      </a:lnTo>
                      <a:lnTo>
                        <a:pt x="205" y="204"/>
                      </a:lnTo>
                      <a:lnTo>
                        <a:pt x="162" y="313"/>
                      </a:lnTo>
                      <a:lnTo>
                        <a:pt x="123" y="425"/>
                      </a:lnTo>
                      <a:lnTo>
                        <a:pt x="88" y="541"/>
                      </a:lnTo>
                      <a:lnTo>
                        <a:pt x="60" y="657"/>
                      </a:lnTo>
                      <a:lnTo>
                        <a:pt x="34" y="776"/>
                      </a:lnTo>
                      <a:lnTo>
                        <a:pt x="18" y="897"/>
                      </a:lnTo>
                      <a:lnTo>
                        <a:pt x="4" y="1019"/>
                      </a:lnTo>
                      <a:lnTo>
                        <a:pt x="1" y="1145"/>
                      </a:lnTo>
                      <a:lnTo>
                        <a:pt x="0" y="1269"/>
                      </a:lnTo>
                      <a:lnTo>
                        <a:pt x="1" y="1386"/>
                      </a:lnTo>
                      <a:lnTo>
                        <a:pt x="4" y="1512"/>
                      </a:lnTo>
                      <a:lnTo>
                        <a:pt x="18" y="1637"/>
                      </a:lnTo>
                      <a:lnTo>
                        <a:pt x="34" y="1759"/>
                      </a:lnTo>
                      <a:lnTo>
                        <a:pt x="58" y="1882"/>
                      </a:lnTo>
                      <a:lnTo>
                        <a:pt x="88" y="1996"/>
                      </a:lnTo>
                      <a:lnTo>
                        <a:pt x="123" y="2109"/>
                      </a:lnTo>
                      <a:lnTo>
                        <a:pt x="162" y="2220"/>
                      </a:lnTo>
                      <a:lnTo>
                        <a:pt x="205" y="2332"/>
                      </a:lnTo>
                      <a:lnTo>
                        <a:pt x="252" y="2434"/>
                      </a:lnTo>
                      <a:lnTo>
                        <a:pt x="306" y="2538"/>
                      </a:lnTo>
                      <a:lnTo>
                        <a:pt x="362" y="2634"/>
                      </a:lnTo>
                      <a:lnTo>
                        <a:pt x="422" y="2721"/>
                      </a:lnTo>
                      <a:lnTo>
                        <a:pt x="485" y="2804"/>
                      </a:lnTo>
                      <a:lnTo>
                        <a:pt x="553" y="2885"/>
                      </a:lnTo>
                      <a:lnTo>
                        <a:pt x="620" y="2959"/>
                      </a:lnTo>
                      <a:lnTo>
                        <a:pt x="694" y="3028"/>
                      </a:lnTo>
                      <a:lnTo>
                        <a:pt x="828" y="3132"/>
                      </a:lnTo>
                      <a:lnTo>
                        <a:pt x="854" y="3147"/>
                      </a:lnTo>
                      <a:lnTo>
                        <a:pt x="911" y="3190"/>
                      </a:lnTo>
                      <a:lnTo>
                        <a:pt x="966" y="3234"/>
                      </a:lnTo>
                      <a:lnTo>
                        <a:pt x="1016" y="3280"/>
                      </a:lnTo>
                      <a:lnTo>
                        <a:pt x="1061" y="3333"/>
                      </a:lnTo>
                      <a:lnTo>
                        <a:pt x="1105" y="3390"/>
                      </a:lnTo>
                      <a:lnTo>
                        <a:pt x="1145" y="3450"/>
                      </a:lnTo>
                      <a:lnTo>
                        <a:pt x="1174" y="3507"/>
                      </a:lnTo>
                      <a:lnTo>
                        <a:pt x="1204" y="3574"/>
                      </a:lnTo>
                      <a:lnTo>
                        <a:pt x="1226" y="3640"/>
                      </a:lnTo>
                      <a:lnTo>
                        <a:pt x="1244" y="3704"/>
                      </a:lnTo>
                      <a:lnTo>
                        <a:pt x="1260" y="3777"/>
                      </a:lnTo>
                      <a:lnTo>
                        <a:pt x="1270" y="3846"/>
                      </a:lnTo>
                      <a:lnTo>
                        <a:pt x="1273" y="3918"/>
                      </a:lnTo>
                      <a:lnTo>
                        <a:pt x="1270" y="3986"/>
                      </a:lnTo>
                      <a:lnTo>
                        <a:pt x="1270" y="4655"/>
                      </a:lnTo>
                      <a:lnTo>
                        <a:pt x="1270" y="4682"/>
                      </a:lnTo>
                      <a:lnTo>
                        <a:pt x="1260" y="4727"/>
                      </a:lnTo>
                      <a:lnTo>
                        <a:pt x="1244" y="4770"/>
                      </a:lnTo>
                      <a:lnTo>
                        <a:pt x="1226" y="4814"/>
                      </a:lnTo>
                      <a:lnTo>
                        <a:pt x="1204" y="4855"/>
                      </a:lnTo>
                      <a:lnTo>
                        <a:pt x="1175" y="4892"/>
                      </a:lnTo>
                      <a:lnTo>
                        <a:pt x="1150" y="4922"/>
                      </a:lnTo>
                      <a:lnTo>
                        <a:pt x="1114" y="4951"/>
                      </a:lnTo>
                      <a:lnTo>
                        <a:pt x="1072" y="4976"/>
                      </a:lnTo>
                      <a:lnTo>
                        <a:pt x="1032" y="4996"/>
                      </a:lnTo>
                      <a:lnTo>
                        <a:pt x="992" y="5011"/>
                      </a:lnTo>
                      <a:lnTo>
                        <a:pt x="945" y="5023"/>
                      </a:lnTo>
                      <a:lnTo>
                        <a:pt x="897" y="5026"/>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103" name="Freeform 48">
                  <a:extLst>
                    <a:ext uri="{FF2B5EF4-FFF2-40B4-BE49-F238E27FC236}">
                      <a16:creationId xmlns:a16="http://schemas.microsoft.com/office/drawing/2014/main" id="{E181D748-E8A2-4E71-8332-AF8080066286}"/>
                    </a:ext>
                  </a:extLst>
                </p:cNvPr>
                <p:cNvSpPr>
                  <a:spLocks/>
                </p:cNvSpPr>
                <p:nvPr/>
              </p:nvSpPr>
              <p:spPr bwMode="auto">
                <a:xfrm>
                  <a:off x="3199" y="775"/>
                  <a:ext cx="640" cy="2513"/>
                </a:xfrm>
                <a:custGeom>
                  <a:avLst/>
                  <a:gdLst>
                    <a:gd name="T0" fmla="*/ 968 w 1279"/>
                    <a:gd name="T1" fmla="*/ 0 h 5026"/>
                    <a:gd name="T2" fmla="*/ 1021 w 1279"/>
                    <a:gd name="T3" fmla="*/ 100 h 5026"/>
                    <a:gd name="T4" fmla="*/ 1067 w 1279"/>
                    <a:gd name="T5" fmla="*/ 203 h 5026"/>
                    <a:gd name="T6" fmla="*/ 1111 w 1279"/>
                    <a:gd name="T7" fmla="*/ 311 h 5026"/>
                    <a:gd name="T8" fmla="*/ 1150 w 1279"/>
                    <a:gd name="T9" fmla="*/ 422 h 5026"/>
                    <a:gd name="T10" fmla="*/ 1185 w 1279"/>
                    <a:gd name="T11" fmla="*/ 541 h 5026"/>
                    <a:gd name="T12" fmla="*/ 1212 w 1279"/>
                    <a:gd name="T13" fmla="*/ 654 h 5026"/>
                    <a:gd name="T14" fmla="*/ 1237 w 1279"/>
                    <a:gd name="T15" fmla="*/ 771 h 5026"/>
                    <a:gd name="T16" fmla="*/ 1255 w 1279"/>
                    <a:gd name="T17" fmla="*/ 897 h 5026"/>
                    <a:gd name="T18" fmla="*/ 1269 w 1279"/>
                    <a:gd name="T19" fmla="*/ 1019 h 5026"/>
                    <a:gd name="T20" fmla="*/ 1279 w 1279"/>
                    <a:gd name="T21" fmla="*/ 1139 h 5026"/>
                    <a:gd name="T22" fmla="*/ 1279 w 1279"/>
                    <a:gd name="T23" fmla="*/ 1267 h 5026"/>
                    <a:gd name="T24" fmla="*/ 1279 w 1279"/>
                    <a:gd name="T25" fmla="*/ 1388 h 5026"/>
                    <a:gd name="T26" fmla="*/ 1269 w 1279"/>
                    <a:gd name="T27" fmla="*/ 1512 h 5026"/>
                    <a:gd name="T28" fmla="*/ 1255 w 1279"/>
                    <a:gd name="T29" fmla="*/ 1637 h 5026"/>
                    <a:gd name="T30" fmla="*/ 1237 w 1279"/>
                    <a:gd name="T31" fmla="*/ 1756 h 5026"/>
                    <a:gd name="T32" fmla="*/ 1212 w 1279"/>
                    <a:gd name="T33" fmla="*/ 1878 h 5026"/>
                    <a:gd name="T34" fmla="*/ 1185 w 1279"/>
                    <a:gd name="T35" fmla="*/ 1996 h 5026"/>
                    <a:gd name="T36" fmla="*/ 1150 w 1279"/>
                    <a:gd name="T37" fmla="*/ 2109 h 5026"/>
                    <a:gd name="T38" fmla="*/ 1111 w 1279"/>
                    <a:gd name="T39" fmla="*/ 2220 h 5026"/>
                    <a:gd name="T40" fmla="*/ 1067 w 1279"/>
                    <a:gd name="T41" fmla="*/ 2327 h 5026"/>
                    <a:gd name="T42" fmla="*/ 1021 w 1279"/>
                    <a:gd name="T43" fmla="*/ 2434 h 5026"/>
                    <a:gd name="T44" fmla="*/ 970 w 1279"/>
                    <a:gd name="T45" fmla="*/ 2533 h 5026"/>
                    <a:gd name="T46" fmla="*/ 910 w 1279"/>
                    <a:gd name="T47" fmla="*/ 2631 h 5026"/>
                    <a:gd name="T48" fmla="*/ 851 w 1279"/>
                    <a:gd name="T49" fmla="*/ 2718 h 5026"/>
                    <a:gd name="T50" fmla="*/ 788 w 1279"/>
                    <a:gd name="T51" fmla="*/ 2805 h 5026"/>
                    <a:gd name="T52" fmla="*/ 720 w 1279"/>
                    <a:gd name="T53" fmla="*/ 2884 h 5026"/>
                    <a:gd name="T54" fmla="*/ 654 w 1279"/>
                    <a:gd name="T55" fmla="*/ 2956 h 5026"/>
                    <a:gd name="T56" fmla="*/ 579 w 1279"/>
                    <a:gd name="T57" fmla="*/ 3023 h 5026"/>
                    <a:gd name="T58" fmla="*/ 446 w 1279"/>
                    <a:gd name="T59" fmla="*/ 3132 h 5026"/>
                    <a:gd name="T60" fmla="*/ 419 w 1279"/>
                    <a:gd name="T61" fmla="*/ 3145 h 5026"/>
                    <a:gd name="T62" fmla="*/ 362 w 1279"/>
                    <a:gd name="T63" fmla="*/ 3186 h 5026"/>
                    <a:gd name="T64" fmla="*/ 307 w 1279"/>
                    <a:gd name="T65" fmla="*/ 3231 h 5026"/>
                    <a:gd name="T66" fmla="*/ 255 w 1279"/>
                    <a:gd name="T67" fmla="*/ 3280 h 5026"/>
                    <a:gd name="T68" fmla="*/ 209 w 1279"/>
                    <a:gd name="T69" fmla="*/ 3330 h 5026"/>
                    <a:gd name="T70" fmla="*/ 168 w 1279"/>
                    <a:gd name="T71" fmla="*/ 3390 h 5026"/>
                    <a:gd name="T72" fmla="*/ 134 w 1279"/>
                    <a:gd name="T73" fmla="*/ 3449 h 5026"/>
                    <a:gd name="T74" fmla="*/ 101 w 1279"/>
                    <a:gd name="T75" fmla="*/ 3504 h 5026"/>
                    <a:gd name="T76" fmla="*/ 69 w 1279"/>
                    <a:gd name="T77" fmla="*/ 3571 h 5026"/>
                    <a:gd name="T78" fmla="*/ 46 w 1279"/>
                    <a:gd name="T79" fmla="*/ 3635 h 5026"/>
                    <a:gd name="T80" fmla="*/ 27 w 1279"/>
                    <a:gd name="T81" fmla="*/ 3704 h 5026"/>
                    <a:gd name="T82" fmla="*/ 12 w 1279"/>
                    <a:gd name="T83" fmla="*/ 3772 h 5026"/>
                    <a:gd name="T84" fmla="*/ 3 w 1279"/>
                    <a:gd name="T85" fmla="*/ 3844 h 5026"/>
                    <a:gd name="T86" fmla="*/ 0 w 1279"/>
                    <a:gd name="T87" fmla="*/ 3913 h 5026"/>
                    <a:gd name="T88" fmla="*/ 3 w 1279"/>
                    <a:gd name="T89" fmla="*/ 3986 h 5026"/>
                    <a:gd name="T90" fmla="*/ 3 w 1279"/>
                    <a:gd name="T91" fmla="*/ 4655 h 5026"/>
                    <a:gd name="T92" fmla="*/ 3 w 1279"/>
                    <a:gd name="T93" fmla="*/ 4680 h 5026"/>
                    <a:gd name="T94" fmla="*/ 12 w 1279"/>
                    <a:gd name="T95" fmla="*/ 4727 h 5026"/>
                    <a:gd name="T96" fmla="*/ 27 w 1279"/>
                    <a:gd name="T97" fmla="*/ 4770 h 5026"/>
                    <a:gd name="T98" fmla="*/ 46 w 1279"/>
                    <a:gd name="T99" fmla="*/ 4811 h 5026"/>
                    <a:gd name="T100" fmla="*/ 69 w 1279"/>
                    <a:gd name="T101" fmla="*/ 4852 h 5026"/>
                    <a:gd name="T102" fmla="*/ 96 w 1279"/>
                    <a:gd name="T103" fmla="*/ 4889 h 5026"/>
                    <a:gd name="T104" fmla="*/ 128 w 1279"/>
                    <a:gd name="T105" fmla="*/ 4919 h 5026"/>
                    <a:gd name="T106" fmla="*/ 158 w 1279"/>
                    <a:gd name="T107" fmla="*/ 4948 h 5026"/>
                    <a:gd name="T108" fmla="*/ 197 w 1279"/>
                    <a:gd name="T109" fmla="*/ 4972 h 5026"/>
                    <a:gd name="T110" fmla="*/ 239 w 1279"/>
                    <a:gd name="T111" fmla="*/ 4994 h 5026"/>
                    <a:gd name="T112" fmla="*/ 284 w 1279"/>
                    <a:gd name="T113" fmla="*/ 5006 h 5026"/>
                    <a:gd name="T114" fmla="*/ 326 w 1279"/>
                    <a:gd name="T115" fmla="*/ 5019 h 5026"/>
                    <a:gd name="T116" fmla="*/ 371 w 1279"/>
                    <a:gd name="T117" fmla="*/ 5026 h 5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79" h="5026">
                      <a:moveTo>
                        <a:pt x="968" y="0"/>
                      </a:moveTo>
                      <a:lnTo>
                        <a:pt x="1021" y="100"/>
                      </a:lnTo>
                      <a:lnTo>
                        <a:pt x="1067" y="203"/>
                      </a:lnTo>
                      <a:lnTo>
                        <a:pt x="1111" y="311"/>
                      </a:lnTo>
                      <a:lnTo>
                        <a:pt x="1150" y="422"/>
                      </a:lnTo>
                      <a:lnTo>
                        <a:pt x="1185" y="541"/>
                      </a:lnTo>
                      <a:lnTo>
                        <a:pt x="1212" y="654"/>
                      </a:lnTo>
                      <a:lnTo>
                        <a:pt x="1237" y="771"/>
                      </a:lnTo>
                      <a:lnTo>
                        <a:pt x="1255" y="897"/>
                      </a:lnTo>
                      <a:lnTo>
                        <a:pt x="1269" y="1019"/>
                      </a:lnTo>
                      <a:lnTo>
                        <a:pt x="1279" y="1139"/>
                      </a:lnTo>
                      <a:lnTo>
                        <a:pt x="1279" y="1267"/>
                      </a:lnTo>
                      <a:lnTo>
                        <a:pt x="1279" y="1388"/>
                      </a:lnTo>
                      <a:lnTo>
                        <a:pt x="1269" y="1512"/>
                      </a:lnTo>
                      <a:lnTo>
                        <a:pt x="1255" y="1637"/>
                      </a:lnTo>
                      <a:lnTo>
                        <a:pt x="1237" y="1756"/>
                      </a:lnTo>
                      <a:lnTo>
                        <a:pt x="1212" y="1878"/>
                      </a:lnTo>
                      <a:lnTo>
                        <a:pt x="1185" y="1996"/>
                      </a:lnTo>
                      <a:lnTo>
                        <a:pt x="1150" y="2109"/>
                      </a:lnTo>
                      <a:lnTo>
                        <a:pt x="1111" y="2220"/>
                      </a:lnTo>
                      <a:lnTo>
                        <a:pt x="1067" y="2327"/>
                      </a:lnTo>
                      <a:lnTo>
                        <a:pt x="1021" y="2434"/>
                      </a:lnTo>
                      <a:lnTo>
                        <a:pt x="970" y="2533"/>
                      </a:lnTo>
                      <a:lnTo>
                        <a:pt x="910" y="2631"/>
                      </a:lnTo>
                      <a:lnTo>
                        <a:pt x="851" y="2718"/>
                      </a:lnTo>
                      <a:lnTo>
                        <a:pt x="788" y="2805"/>
                      </a:lnTo>
                      <a:lnTo>
                        <a:pt x="720" y="2884"/>
                      </a:lnTo>
                      <a:lnTo>
                        <a:pt x="654" y="2956"/>
                      </a:lnTo>
                      <a:lnTo>
                        <a:pt x="579" y="3023"/>
                      </a:lnTo>
                      <a:lnTo>
                        <a:pt x="446" y="3132"/>
                      </a:lnTo>
                      <a:lnTo>
                        <a:pt x="419" y="3145"/>
                      </a:lnTo>
                      <a:lnTo>
                        <a:pt x="362" y="3186"/>
                      </a:lnTo>
                      <a:lnTo>
                        <a:pt x="307" y="3231"/>
                      </a:lnTo>
                      <a:lnTo>
                        <a:pt x="255" y="3280"/>
                      </a:lnTo>
                      <a:lnTo>
                        <a:pt x="209" y="3330"/>
                      </a:lnTo>
                      <a:lnTo>
                        <a:pt x="168" y="3390"/>
                      </a:lnTo>
                      <a:lnTo>
                        <a:pt x="134" y="3449"/>
                      </a:lnTo>
                      <a:lnTo>
                        <a:pt x="101" y="3504"/>
                      </a:lnTo>
                      <a:lnTo>
                        <a:pt x="69" y="3571"/>
                      </a:lnTo>
                      <a:lnTo>
                        <a:pt x="46" y="3635"/>
                      </a:lnTo>
                      <a:lnTo>
                        <a:pt x="27" y="3704"/>
                      </a:lnTo>
                      <a:lnTo>
                        <a:pt x="12" y="3772"/>
                      </a:lnTo>
                      <a:lnTo>
                        <a:pt x="3" y="3844"/>
                      </a:lnTo>
                      <a:lnTo>
                        <a:pt x="0" y="3913"/>
                      </a:lnTo>
                      <a:lnTo>
                        <a:pt x="3" y="3986"/>
                      </a:lnTo>
                      <a:lnTo>
                        <a:pt x="3" y="4655"/>
                      </a:lnTo>
                      <a:lnTo>
                        <a:pt x="3" y="4680"/>
                      </a:lnTo>
                      <a:lnTo>
                        <a:pt x="12" y="4727"/>
                      </a:lnTo>
                      <a:lnTo>
                        <a:pt x="27" y="4770"/>
                      </a:lnTo>
                      <a:lnTo>
                        <a:pt x="46" y="4811"/>
                      </a:lnTo>
                      <a:lnTo>
                        <a:pt x="69" y="4852"/>
                      </a:lnTo>
                      <a:lnTo>
                        <a:pt x="96" y="4889"/>
                      </a:lnTo>
                      <a:lnTo>
                        <a:pt x="128" y="4919"/>
                      </a:lnTo>
                      <a:lnTo>
                        <a:pt x="158" y="4948"/>
                      </a:lnTo>
                      <a:lnTo>
                        <a:pt x="197" y="4972"/>
                      </a:lnTo>
                      <a:lnTo>
                        <a:pt x="239" y="4994"/>
                      </a:lnTo>
                      <a:lnTo>
                        <a:pt x="284" y="5006"/>
                      </a:lnTo>
                      <a:lnTo>
                        <a:pt x="326" y="5019"/>
                      </a:lnTo>
                      <a:lnTo>
                        <a:pt x="371" y="5026"/>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104" name="Freeform 49" descr="Gouttelettes">
                  <a:extLst>
                    <a:ext uri="{FF2B5EF4-FFF2-40B4-BE49-F238E27FC236}">
                      <a16:creationId xmlns:a16="http://schemas.microsoft.com/office/drawing/2014/main" id="{F77311FF-2EBC-47F5-A07F-B9C8E8E63E13}"/>
                    </a:ext>
                  </a:extLst>
                </p:cNvPr>
                <p:cNvSpPr>
                  <a:spLocks/>
                </p:cNvSpPr>
                <p:nvPr/>
              </p:nvSpPr>
              <p:spPr bwMode="auto">
                <a:xfrm>
                  <a:off x="2387" y="1445"/>
                  <a:ext cx="1449" cy="994"/>
                </a:xfrm>
                <a:custGeom>
                  <a:avLst/>
                  <a:gdLst>
                    <a:gd name="T0" fmla="*/ 0 w 2899"/>
                    <a:gd name="T1" fmla="*/ 0 h 1986"/>
                    <a:gd name="T2" fmla="*/ 2 w 2899"/>
                    <a:gd name="T3" fmla="*/ 105 h 1986"/>
                    <a:gd name="T4" fmla="*/ 5 w 2899"/>
                    <a:gd name="T5" fmla="*/ 209 h 1986"/>
                    <a:gd name="T6" fmla="*/ 17 w 2899"/>
                    <a:gd name="T7" fmla="*/ 316 h 1986"/>
                    <a:gd name="T8" fmla="*/ 35 w 2899"/>
                    <a:gd name="T9" fmla="*/ 418 h 1986"/>
                    <a:gd name="T10" fmla="*/ 53 w 2899"/>
                    <a:gd name="T11" fmla="*/ 519 h 1986"/>
                    <a:gd name="T12" fmla="*/ 78 w 2899"/>
                    <a:gd name="T13" fmla="*/ 618 h 1986"/>
                    <a:gd name="T14" fmla="*/ 104 w 2899"/>
                    <a:gd name="T15" fmla="*/ 714 h 1986"/>
                    <a:gd name="T16" fmla="*/ 135 w 2899"/>
                    <a:gd name="T17" fmla="*/ 810 h 1986"/>
                    <a:gd name="T18" fmla="*/ 170 w 2899"/>
                    <a:gd name="T19" fmla="*/ 905 h 1986"/>
                    <a:gd name="T20" fmla="*/ 207 w 2899"/>
                    <a:gd name="T21" fmla="*/ 997 h 1986"/>
                    <a:gd name="T22" fmla="*/ 248 w 2899"/>
                    <a:gd name="T23" fmla="*/ 1085 h 1986"/>
                    <a:gd name="T24" fmla="*/ 292 w 2899"/>
                    <a:gd name="T25" fmla="*/ 1171 h 1986"/>
                    <a:gd name="T26" fmla="*/ 340 w 2899"/>
                    <a:gd name="T27" fmla="*/ 1257 h 1986"/>
                    <a:gd name="T28" fmla="*/ 389 w 2899"/>
                    <a:gd name="T29" fmla="*/ 1334 h 1986"/>
                    <a:gd name="T30" fmla="*/ 441 w 2899"/>
                    <a:gd name="T31" fmla="*/ 1407 h 1986"/>
                    <a:gd name="T32" fmla="*/ 493 w 2899"/>
                    <a:gd name="T33" fmla="*/ 1475 h 1986"/>
                    <a:gd name="T34" fmla="*/ 552 w 2899"/>
                    <a:gd name="T35" fmla="*/ 1543 h 1986"/>
                    <a:gd name="T36" fmla="*/ 604 w 2899"/>
                    <a:gd name="T37" fmla="*/ 1609 h 1986"/>
                    <a:gd name="T38" fmla="*/ 668 w 2899"/>
                    <a:gd name="T39" fmla="*/ 1663 h 1986"/>
                    <a:gd name="T40" fmla="*/ 734 w 2899"/>
                    <a:gd name="T41" fmla="*/ 1721 h 1986"/>
                    <a:gd name="T42" fmla="*/ 795 w 2899"/>
                    <a:gd name="T43" fmla="*/ 1767 h 1986"/>
                    <a:gd name="T44" fmla="*/ 865 w 2899"/>
                    <a:gd name="T45" fmla="*/ 1815 h 1986"/>
                    <a:gd name="T46" fmla="*/ 932 w 2899"/>
                    <a:gd name="T47" fmla="*/ 1855 h 1986"/>
                    <a:gd name="T48" fmla="*/ 1003 w 2899"/>
                    <a:gd name="T49" fmla="*/ 1890 h 1986"/>
                    <a:gd name="T50" fmla="*/ 1072 w 2899"/>
                    <a:gd name="T51" fmla="*/ 1917 h 1986"/>
                    <a:gd name="T52" fmla="*/ 1147 w 2899"/>
                    <a:gd name="T53" fmla="*/ 1942 h 1986"/>
                    <a:gd name="T54" fmla="*/ 1212 w 2899"/>
                    <a:gd name="T55" fmla="*/ 1960 h 1986"/>
                    <a:gd name="T56" fmla="*/ 1287 w 2899"/>
                    <a:gd name="T57" fmla="*/ 1974 h 1986"/>
                    <a:gd name="T58" fmla="*/ 1364 w 2899"/>
                    <a:gd name="T59" fmla="*/ 1985 h 1986"/>
                    <a:gd name="T60" fmla="*/ 1436 w 2899"/>
                    <a:gd name="T61" fmla="*/ 1986 h 1986"/>
                    <a:gd name="T62" fmla="*/ 1507 w 2899"/>
                    <a:gd name="T63" fmla="*/ 1986 h 1986"/>
                    <a:gd name="T64" fmla="*/ 1582 w 2899"/>
                    <a:gd name="T65" fmla="*/ 1977 h 1986"/>
                    <a:gd name="T66" fmla="*/ 1658 w 2899"/>
                    <a:gd name="T67" fmla="*/ 1965 h 1986"/>
                    <a:gd name="T68" fmla="*/ 1731 w 2899"/>
                    <a:gd name="T69" fmla="*/ 1945 h 1986"/>
                    <a:gd name="T70" fmla="*/ 1798 w 2899"/>
                    <a:gd name="T71" fmla="*/ 1923 h 1986"/>
                    <a:gd name="T72" fmla="*/ 1870 w 2899"/>
                    <a:gd name="T73" fmla="*/ 1893 h 1986"/>
                    <a:gd name="T74" fmla="*/ 1940 w 2899"/>
                    <a:gd name="T75" fmla="*/ 1861 h 1986"/>
                    <a:gd name="T76" fmla="*/ 2009 w 2899"/>
                    <a:gd name="T77" fmla="*/ 1824 h 1986"/>
                    <a:gd name="T78" fmla="*/ 2073 w 2899"/>
                    <a:gd name="T79" fmla="*/ 1777 h 1986"/>
                    <a:gd name="T80" fmla="*/ 2140 w 2899"/>
                    <a:gd name="T81" fmla="*/ 1729 h 1986"/>
                    <a:gd name="T82" fmla="*/ 2206 w 2899"/>
                    <a:gd name="T83" fmla="*/ 1676 h 1986"/>
                    <a:gd name="T84" fmla="*/ 2267 w 2899"/>
                    <a:gd name="T85" fmla="*/ 1621 h 1986"/>
                    <a:gd name="T86" fmla="*/ 2329 w 2899"/>
                    <a:gd name="T87" fmla="*/ 1558 h 1986"/>
                    <a:gd name="T88" fmla="*/ 2380 w 2899"/>
                    <a:gd name="T89" fmla="*/ 1488 h 1986"/>
                    <a:gd name="T90" fmla="*/ 2436 w 2899"/>
                    <a:gd name="T91" fmla="*/ 1422 h 1986"/>
                    <a:gd name="T92" fmla="*/ 2490 w 2899"/>
                    <a:gd name="T93" fmla="*/ 1350 h 1986"/>
                    <a:gd name="T94" fmla="*/ 2538 w 2899"/>
                    <a:gd name="T95" fmla="*/ 1272 h 1986"/>
                    <a:gd name="T96" fmla="*/ 2586 w 2899"/>
                    <a:gd name="T97" fmla="*/ 1191 h 1986"/>
                    <a:gd name="T98" fmla="*/ 2631 w 2899"/>
                    <a:gd name="T99" fmla="*/ 1105 h 1986"/>
                    <a:gd name="T100" fmla="*/ 2672 w 2899"/>
                    <a:gd name="T101" fmla="*/ 1015 h 1986"/>
                    <a:gd name="T102" fmla="*/ 2709 w 2899"/>
                    <a:gd name="T103" fmla="*/ 923 h 1986"/>
                    <a:gd name="T104" fmla="*/ 2744 w 2899"/>
                    <a:gd name="T105" fmla="*/ 830 h 1986"/>
                    <a:gd name="T106" fmla="*/ 2776 w 2899"/>
                    <a:gd name="T107" fmla="*/ 737 h 1986"/>
                    <a:gd name="T108" fmla="*/ 2804 w 2899"/>
                    <a:gd name="T109" fmla="*/ 640 h 1986"/>
                    <a:gd name="T110" fmla="*/ 2830 w 2899"/>
                    <a:gd name="T111" fmla="*/ 540 h 1986"/>
                    <a:gd name="T112" fmla="*/ 2849 w 2899"/>
                    <a:gd name="T113" fmla="*/ 440 h 1986"/>
                    <a:gd name="T114" fmla="*/ 2867 w 2899"/>
                    <a:gd name="T115" fmla="*/ 337 h 1986"/>
                    <a:gd name="T116" fmla="*/ 2879 w 2899"/>
                    <a:gd name="T117" fmla="*/ 230 h 1986"/>
                    <a:gd name="T118" fmla="*/ 2890 w 2899"/>
                    <a:gd name="T119" fmla="*/ 128 h 1986"/>
                    <a:gd name="T120" fmla="*/ 2899 w 2899"/>
                    <a:gd name="T121" fmla="*/ 21 h 1986"/>
                    <a:gd name="T122" fmla="*/ 2899 w 2899"/>
                    <a:gd name="T123" fmla="*/ 0 h 1986"/>
                    <a:gd name="T124" fmla="*/ 0 w 2899"/>
                    <a:gd name="T125" fmla="*/ 0 h 19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899" h="1986">
                      <a:moveTo>
                        <a:pt x="0" y="0"/>
                      </a:moveTo>
                      <a:lnTo>
                        <a:pt x="2" y="105"/>
                      </a:lnTo>
                      <a:lnTo>
                        <a:pt x="5" y="209"/>
                      </a:lnTo>
                      <a:lnTo>
                        <a:pt x="17" y="316"/>
                      </a:lnTo>
                      <a:lnTo>
                        <a:pt x="35" y="418"/>
                      </a:lnTo>
                      <a:lnTo>
                        <a:pt x="53" y="519"/>
                      </a:lnTo>
                      <a:lnTo>
                        <a:pt x="78" y="618"/>
                      </a:lnTo>
                      <a:lnTo>
                        <a:pt x="104" y="714"/>
                      </a:lnTo>
                      <a:lnTo>
                        <a:pt x="135" y="810"/>
                      </a:lnTo>
                      <a:lnTo>
                        <a:pt x="170" y="905"/>
                      </a:lnTo>
                      <a:lnTo>
                        <a:pt x="207" y="997"/>
                      </a:lnTo>
                      <a:lnTo>
                        <a:pt x="248" y="1085"/>
                      </a:lnTo>
                      <a:lnTo>
                        <a:pt x="292" y="1171"/>
                      </a:lnTo>
                      <a:lnTo>
                        <a:pt x="340" y="1257"/>
                      </a:lnTo>
                      <a:lnTo>
                        <a:pt x="389" y="1334"/>
                      </a:lnTo>
                      <a:lnTo>
                        <a:pt x="441" y="1407"/>
                      </a:lnTo>
                      <a:lnTo>
                        <a:pt x="493" y="1475"/>
                      </a:lnTo>
                      <a:lnTo>
                        <a:pt x="552" y="1543"/>
                      </a:lnTo>
                      <a:lnTo>
                        <a:pt x="604" y="1609"/>
                      </a:lnTo>
                      <a:lnTo>
                        <a:pt x="668" y="1663"/>
                      </a:lnTo>
                      <a:lnTo>
                        <a:pt x="734" y="1721"/>
                      </a:lnTo>
                      <a:lnTo>
                        <a:pt x="795" y="1767"/>
                      </a:lnTo>
                      <a:lnTo>
                        <a:pt x="865" y="1815"/>
                      </a:lnTo>
                      <a:lnTo>
                        <a:pt x="932" y="1855"/>
                      </a:lnTo>
                      <a:lnTo>
                        <a:pt x="1003" y="1890"/>
                      </a:lnTo>
                      <a:lnTo>
                        <a:pt x="1072" y="1917"/>
                      </a:lnTo>
                      <a:lnTo>
                        <a:pt x="1147" y="1942"/>
                      </a:lnTo>
                      <a:lnTo>
                        <a:pt x="1212" y="1960"/>
                      </a:lnTo>
                      <a:lnTo>
                        <a:pt x="1287" y="1974"/>
                      </a:lnTo>
                      <a:lnTo>
                        <a:pt x="1364" y="1985"/>
                      </a:lnTo>
                      <a:lnTo>
                        <a:pt x="1436" y="1986"/>
                      </a:lnTo>
                      <a:lnTo>
                        <a:pt x="1507" y="1986"/>
                      </a:lnTo>
                      <a:lnTo>
                        <a:pt x="1582" y="1977"/>
                      </a:lnTo>
                      <a:lnTo>
                        <a:pt x="1658" y="1965"/>
                      </a:lnTo>
                      <a:lnTo>
                        <a:pt x="1731" y="1945"/>
                      </a:lnTo>
                      <a:lnTo>
                        <a:pt x="1798" y="1923"/>
                      </a:lnTo>
                      <a:lnTo>
                        <a:pt x="1870" y="1893"/>
                      </a:lnTo>
                      <a:lnTo>
                        <a:pt x="1940" y="1861"/>
                      </a:lnTo>
                      <a:lnTo>
                        <a:pt x="2009" y="1824"/>
                      </a:lnTo>
                      <a:lnTo>
                        <a:pt x="2073" y="1777"/>
                      </a:lnTo>
                      <a:lnTo>
                        <a:pt x="2140" y="1729"/>
                      </a:lnTo>
                      <a:lnTo>
                        <a:pt x="2206" y="1676"/>
                      </a:lnTo>
                      <a:lnTo>
                        <a:pt x="2267" y="1621"/>
                      </a:lnTo>
                      <a:lnTo>
                        <a:pt x="2329" y="1558"/>
                      </a:lnTo>
                      <a:lnTo>
                        <a:pt x="2380" y="1488"/>
                      </a:lnTo>
                      <a:lnTo>
                        <a:pt x="2436" y="1422"/>
                      </a:lnTo>
                      <a:lnTo>
                        <a:pt x="2490" y="1350"/>
                      </a:lnTo>
                      <a:lnTo>
                        <a:pt x="2538" y="1272"/>
                      </a:lnTo>
                      <a:lnTo>
                        <a:pt x="2586" y="1191"/>
                      </a:lnTo>
                      <a:lnTo>
                        <a:pt x="2631" y="1105"/>
                      </a:lnTo>
                      <a:lnTo>
                        <a:pt x="2672" y="1015"/>
                      </a:lnTo>
                      <a:lnTo>
                        <a:pt x="2709" y="923"/>
                      </a:lnTo>
                      <a:lnTo>
                        <a:pt x="2744" y="830"/>
                      </a:lnTo>
                      <a:lnTo>
                        <a:pt x="2776" y="737"/>
                      </a:lnTo>
                      <a:lnTo>
                        <a:pt x="2804" y="640"/>
                      </a:lnTo>
                      <a:lnTo>
                        <a:pt x="2830" y="540"/>
                      </a:lnTo>
                      <a:lnTo>
                        <a:pt x="2849" y="440"/>
                      </a:lnTo>
                      <a:lnTo>
                        <a:pt x="2867" y="337"/>
                      </a:lnTo>
                      <a:lnTo>
                        <a:pt x="2879" y="230"/>
                      </a:lnTo>
                      <a:lnTo>
                        <a:pt x="2890" y="128"/>
                      </a:lnTo>
                      <a:lnTo>
                        <a:pt x="2899" y="21"/>
                      </a:lnTo>
                      <a:lnTo>
                        <a:pt x="2899" y="0"/>
                      </a:lnTo>
                      <a:lnTo>
                        <a:pt x="0" y="0"/>
                      </a:lnTo>
                      <a:close/>
                    </a:path>
                  </a:pathLst>
                </a:custGeom>
                <a:blipFill dpi="0" rotWithShape="0">
                  <a:blip r:embed="rId8"/>
                  <a:srcRect/>
                  <a:tile tx="0" ty="0" sx="100000" sy="100000" flip="none" algn="tl"/>
                </a:blipFill>
                <a:ln w="1588">
                  <a:solidFill>
                    <a:srgbClr val="000000"/>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sp>
              <p:nvSpPr>
                <p:cNvPr id="105" name="Freeform 50" descr="Gouttelettes">
                  <a:extLst>
                    <a:ext uri="{FF2B5EF4-FFF2-40B4-BE49-F238E27FC236}">
                      <a16:creationId xmlns:a16="http://schemas.microsoft.com/office/drawing/2014/main" id="{015C4A9F-DF20-4B21-9B0B-C0B355511C17}"/>
                    </a:ext>
                  </a:extLst>
                </p:cNvPr>
                <p:cNvSpPr>
                  <a:spLocks/>
                </p:cNvSpPr>
                <p:nvPr/>
              </p:nvSpPr>
              <p:spPr bwMode="auto">
                <a:xfrm>
                  <a:off x="2387" y="1291"/>
                  <a:ext cx="1449" cy="314"/>
                </a:xfrm>
                <a:custGeom>
                  <a:avLst/>
                  <a:gdLst>
                    <a:gd name="T0" fmla="*/ 2890 w 2899"/>
                    <a:gd name="T1" fmla="*/ 278 h 629"/>
                    <a:gd name="T2" fmla="*/ 2804 w 2899"/>
                    <a:gd name="T3" fmla="*/ 205 h 629"/>
                    <a:gd name="T4" fmla="*/ 2688 w 2899"/>
                    <a:gd name="T5" fmla="*/ 154 h 629"/>
                    <a:gd name="T6" fmla="*/ 2588 w 2899"/>
                    <a:gd name="T7" fmla="*/ 122 h 629"/>
                    <a:gd name="T8" fmla="*/ 2469 w 2899"/>
                    <a:gd name="T9" fmla="*/ 92 h 629"/>
                    <a:gd name="T10" fmla="*/ 2341 w 2899"/>
                    <a:gd name="T11" fmla="*/ 66 h 629"/>
                    <a:gd name="T12" fmla="*/ 2197 w 2899"/>
                    <a:gd name="T13" fmla="*/ 48 h 629"/>
                    <a:gd name="T14" fmla="*/ 2039 w 2899"/>
                    <a:gd name="T15" fmla="*/ 29 h 629"/>
                    <a:gd name="T16" fmla="*/ 1876 w 2899"/>
                    <a:gd name="T17" fmla="*/ 15 h 629"/>
                    <a:gd name="T18" fmla="*/ 1710 w 2899"/>
                    <a:gd name="T19" fmla="*/ 6 h 629"/>
                    <a:gd name="T20" fmla="*/ 1534 w 2899"/>
                    <a:gd name="T21" fmla="*/ 0 h 629"/>
                    <a:gd name="T22" fmla="*/ 1358 w 2899"/>
                    <a:gd name="T23" fmla="*/ 0 h 629"/>
                    <a:gd name="T24" fmla="*/ 1182 w 2899"/>
                    <a:gd name="T25" fmla="*/ 6 h 629"/>
                    <a:gd name="T26" fmla="*/ 1012 w 2899"/>
                    <a:gd name="T27" fmla="*/ 15 h 629"/>
                    <a:gd name="T28" fmla="*/ 850 w 2899"/>
                    <a:gd name="T29" fmla="*/ 29 h 629"/>
                    <a:gd name="T30" fmla="*/ 693 w 2899"/>
                    <a:gd name="T31" fmla="*/ 48 h 629"/>
                    <a:gd name="T32" fmla="*/ 552 w 2899"/>
                    <a:gd name="T33" fmla="*/ 66 h 629"/>
                    <a:gd name="T34" fmla="*/ 416 w 2899"/>
                    <a:gd name="T35" fmla="*/ 92 h 629"/>
                    <a:gd name="T36" fmla="*/ 301 w 2899"/>
                    <a:gd name="T37" fmla="*/ 120 h 629"/>
                    <a:gd name="T38" fmla="*/ 200 w 2899"/>
                    <a:gd name="T39" fmla="*/ 151 h 629"/>
                    <a:gd name="T40" fmla="*/ 119 w 2899"/>
                    <a:gd name="T41" fmla="*/ 185 h 629"/>
                    <a:gd name="T42" fmla="*/ 17 w 2899"/>
                    <a:gd name="T43" fmla="*/ 257 h 629"/>
                    <a:gd name="T44" fmla="*/ 2 w 2899"/>
                    <a:gd name="T45" fmla="*/ 295 h 629"/>
                    <a:gd name="T46" fmla="*/ 0 w 2899"/>
                    <a:gd name="T47" fmla="*/ 331 h 629"/>
                    <a:gd name="T48" fmla="*/ 12 w 2899"/>
                    <a:gd name="T49" fmla="*/ 369 h 629"/>
                    <a:gd name="T50" fmla="*/ 53 w 2899"/>
                    <a:gd name="T51" fmla="*/ 406 h 629"/>
                    <a:gd name="T52" fmla="*/ 116 w 2899"/>
                    <a:gd name="T53" fmla="*/ 439 h 629"/>
                    <a:gd name="T54" fmla="*/ 198 w 2899"/>
                    <a:gd name="T55" fmla="*/ 474 h 629"/>
                    <a:gd name="T56" fmla="*/ 298 w 2899"/>
                    <a:gd name="T57" fmla="*/ 507 h 629"/>
                    <a:gd name="T58" fmla="*/ 415 w 2899"/>
                    <a:gd name="T59" fmla="*/ 534 h 629"/>
                    <a:gd name="T60" fmla="*/ 546 w 2899"/>
                    <a:gd name="T61" fmla="*/ 558 h 629"/>
                    <a:gd name="T62" fmla="*/ 689 w 2899"/>
                    <a:gd name="T63" fmla="*/ 582 h 629"/>
                    <a:gd name="T64" fmla="*/ 844 w 2899"/>
                    <a:gd name="T65" fmla="*/ 600 h 629"/>
                    <a:gd name="T66" fmla="*/ 1009 w 2899"/>
                    <a:gd name="T67" fmla="*/ 612 h 629"/>
                    <a:gd name="T68" fmla="*/ 1176 w 2899"/>
                    <a:gd name="T69" fmla="*/ 621 h 629"/>
                    <a:gd name="T70" fmla="*/ 1350 w 2899"/>
                    <a:gd name="T71" fmla="*/ 629 h 629"/>
                    <a:gd name="T72" fmla="*/ 1529 w 2899"/>
                    <a:gd name="T73" fmla="*/ 629 h 629"/>
                    <a:gd name="T74" fmla="*/ 1705 w 2899"/>
                    <a:gd name="T75" fmla="*/ 621 h 629"/>
                    <a:gd name="T76" fmla="*/ 1870 w 2899"/>
                    <a:gd name="T77" fmla="*/ 612 h 629"/>
                    <a:gd name="T78" fmla="*/ 2037 w 2899"/>
                    <a:gd name="T79" fmla="*/ 600 h 629"/>
                    <a:gd name="T80" fmla="*/ 2192 w 2899"/>
                    <a:gd name="T81" fmla="*/ 582 h 629"/>
                    <a:gd name="T82" fmla="*/ 2338 w 2899"/>
                    <a:gd name="T83" fmla="*/ 558 h 629"/>
                    <a:gd name="T84" fmla="*/ 2466 w 2899"/>
                    <a:gd name="T85" fmla="*/ 538 h 629"/>
                    <a:gd name="T86" fmla="*/ 2586 w 2899"/>
                    <a:gd name="T87" fmla="*/ 507 h 629"/>
                    <a:gd name="T88" fmla="*/ 2685 w 2899"/>
                    <a:gd name="T89" fmla="*/ 474 h 629"/>
                    <a:gd name="T90" fmla="*/ 2767 w 2899"/>
                    <a:gd name="T91" fmla="*/ 444 h 629"/>
                    <a:gd name="T92" fmla="*/ 2830 w 2899"/>
                    <a:gd name="T93" fmla="*/ 406 h 629"/>
                    <a:gd name="T94" fmla="*/ 2873 w 2899"/>
                    <a:gd name="T95" fmla="*/ 372 h 629"/>
                    <a:gd name="T96" fmla="*/ 2896 w 2899"/>
                    <a:gd name="T97" fmla="*/ 331 h 629"/>
                    <a:gd name="T98" fmla="*/ 2899 w 2899"/>
                    <a:gd name="T99" fmla="*/ 311 h 6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899" h="629">
                      <a:moveTo>
                        <a:pt x="2899" y="311"/>
                      </a:moveTo>
                      <a:lnTo>
                        <a:pt x="2890" y="278"/>
                      </a:lnTo>
                      <a:lnTo>
                        <a:pt x="2855" y="241"/>
                      </a:lnTo>
                      <a:lnTo>
                        <a:pt x="2804" y="205"/>
                      </a:lnTo>
                      <a:lnTo>
                        <a:pt x="2734" y="169"/>
                      </a:lnTo>
                      <a:lnTo>
                        <a:pt x="2688" y="154"/>
                      </a:lnTo>
                      <a:lnTo>
                        <a:pt x="2642" y="138"/>
                      </a:lnTo>
                      <a:lnTo>
                        <a:pt x="2588" y="122"/>
                      </a:lnTo>
                      <a:lnTo>
                        <a:pt x="2532" y="107"/>
                      </a:lnTo>
                      <a:lnTo>
                        <a:pt x="2469" y="92"/>
                      </a:lnTo>
                      <a:lnTo>
                        <a:pt x="2406" y="78"/>
                      </a:lnTo>
                      <a:lnTo>
                        <a:pt x="2341" y="66"/>
                      </a:lnTo>
                      <a:lnTo>
                        <a:pt x="2272" y="57"/>
                      </a:lnTo>
                      <a:lnTo>
                        <a:pt x="2197" y="48"/>
                      </a:lnTo>
                      <a:lnTo>
                        <a:pt x="2119" y="38"/>
                      </a:lnTo>
                      <a:lnTo>
                        <a:pt x="2039" y="29"/>
                      </a:lnTo>
                      <a:lnTo>
                        <a:pt x="1958" y="23"/>
                      </a:lnTo>
                      <a:lnTo>
                        <a:pt x="1876" y="15"/>
                      </a:lnTo>
                      <a:lnTo>
                        <a:pt x="1792" y="9"/>
                      </a:lnTo>
                      <a:lnTo>
                        <a:pt x="1710" y="6"/>
                      </a:lnTo>
                      <a:lnTo>
                        <a:pt x="1621" y="3"/>
                      </a:lnTo>
                      <a:lnTo>
                        <a:pt x="1534" y="0"/>
                      </a:lnTo>
                      <a:lnTo>
                        <a:pt x="1445" y="0"/>
                      </a:lnTo>
                      <a:lnTo>
                        <a:pt x="1358" y="0"/>
                      </a:lnTo>
                      <a:lnTo>
                        <a:pt x="1269" y="3"/>
                      </a:lnTo>
                      <a:lnTo>
                        <a:pt x="1182" y="6"/>
                      </a:lnTo>
                      <a:lnTo>
                        <a:pt x="1101" y="9"/>
                      </a:lnTo>
                      <a:lnTo>
                        <a:pt x="1012" y="15"/>
                      </a:lnTo>
                      <a:lnTo>
                        <a:pt x="932" y="23"/>
                      </a:lnTo>
                      <a:lnTo>
                        <a:pt x="850" y="29"/>
                      </a:lnTo>
                      <a:lnTo>
                        <a:pt x="768" y="38"/>
                      </a:lnTo>
                      <a:lnTo>
                        <a:pt x="693" y="48"/>
                      </a:lnTo>
                      <a:lnTo>
                        <a:pt x="618" y="57"/>
                      </a:lnTo>
                      <a:lnTo>
                        <a:pt x="552" y="66"/>
                      </a:lnTo>
                      <a:lnTo>
                        <a:pt x="484" y="78"/>
                      </a:lnTo>
                      <a:lnTo>
                        <a:pt x="416" y="92"/>
                      </a:lnTo>
                      <a:lnTo>
                        <a:pt x="358" y="107"/>
                      </a:lnTo>
                      <a:lnTo>
                        <a:pt x="301" y="120"/>
                      </a:lnTo>
                      <a:lnTo>
                        <a:pt x="248" y="135"/>
                      </a:lnTo>
                      <a:lnTo>
                        <a:pt x="200" y="151"/>
                      </a:lnTo>
                      <a:lnTo>
                        <a:pt x="158" y="169"/>
                      </a:lnTo>
                      <a:lnTo>
                        <a:pt x="119" y="185"/>
                      </a:lnTo>
                      <a:lnTo>
                        <a:pt x="56" y="223"/>
                      </a:lnTo>
                      <a:lnTo>
                        <a:pt x="17" y="257"/>
                      </a:lnTo>
                      <a:lnTo>
                        <a:pt x="3" y="275"/>
                      </a:lnTo>
                      <a:lnTo>
                        <a:pt x="2" y="295"/>
                      </a:lnTo>
                      <a:lnTo>
                        <a:pt x="0" y="311"/>
                      </a:lnTo>
                      <a:lnTo>
                        <a:pt x="0" y="331"/>
                      </a:lnTo>
                      <a:lnTo>
                        <a:pt x="3" y="350"/>
                      </a:lnTo>
                      <a:lnTo>
                        <a:pt x="12" y="369"/>
                      </a:lnTo>
                      <a:lnTo>
                        <a:pt x="32" y="388"/>
                      </a:lnTo>
                      <a:lnTo>
                        <a:pt x="53" y="406"/>
                      </a:lnTo>
                      <a:lnTo>
                        <a:pt x="81" y="421"/>
                      </a:lnTo>
                      <a:lnTo>
                        <a:pt x="116" y="439"/>
                      </a:lnTo>
                      <a:lnTo>
                        <a:pt x="158" y="459"/>
                      </a:lnTo>
                      <a:lnTo>
                        <a:pt x="198" y="474"/>
                      </a:lnTo>
                      <a:lnTo>
                        <a:pt x="245" y="492"/>
                      </a:lnTo>
                      <a:lnTo>
                        <a:pt x="298" y="507"/>
                      </a:lnTo>
                      <a:lnTo>
                        <a:pt x="355" y="519"/>
                      </a:lnTo>
                      <a:lnTo>
                        <a:pt x="415" y="534"/>
                      </a:lnTo>
                      <a:lnTo>
                        <a:pt x="477" y="550"/>
                      </a:lnTo>
                      <a:lnTo>
                        <a:pt x="546" y="558"/>
                      </a:lnTo>
                      <a:lnTo>
                        <a:pt x="613" y="572"/>
                      </a:lnTo>
                      <a:lnTo>
                        <a:pt x="689" y="582"/>
                      </a:lnTo>
                      <a:lnTo>
                        <a:pt x="764" y="591"/>
                      </a:lnTo>
                      <a:lnTo>
                        <a:pt x="844" y="600"/>
                      </a:lnTo>
                      <a:lnTo>
                        <a:pt x="925" y="606"/>
                      </a:lnTo>
                      <a:lnTo>
                        <a:pt x="1009" y="612"/>
                      </a:lnTo>
                      <a:lnTo>
                        <a:pt x="1095" y="620"/>
                      </a:lnTo>
                      <a:lnTo>
                        <a:pt x="1176" y="621"/>
                      </a:lnTo>
                      <a:lnTo>
                        <a:pt x="1262" y="626"/>
                      </a:lnTo>
                      <a:lnTo>
                        <a:pt x="1350" y="629"/>
                      </a:lnTo>
                      <a:lnTo>
                        <a:pt x="1439" y="629"/>
                      </a:lnTo>
                      <a:lnTo>
                        <a:pt x="1529" y="629"/>
                      </a:lnTo>
                      <a:lnTo>
                        <a:pt x="1616" y="626"/>
                      </a:lnTo>
                      <a:lnTo>
                        <a:pt x="1705" y="621"/>
                      </a:lnTo>
                      <a:lnTo>
                        <a:pt x="1785" y="620"/>
                      </a:lnTo>
                      <a:lnTo>
                        <a:pt x="1870" y="612"/>
                      </a:lnTo>
                      <a:lnTo>
                        <a:pt x="1955" y="606"/>
                      </a:lnTo>
                      <a:lnTo>
                        <a:pt x="2037" y="600"/>
                      </a:lnTo>
                      <a:lnTo>
                        <a:pt x="2116" y="591"/>
                      </a:lnTo>
                      <a:lnTo>
                        <a:pt x="2192" y="582"/>
                      </a:lnTo>
                      <a:lnTo>
                        <a:pt x="2266" y="572"/>
                      </a:lnTo>
                      <a:lnTo>
                        <a:pt x="2338" y="558"/>
                      </a:lnTo>
                      <a:lnTo>
                        <a:pt x="2403" y="550"/>
                      </a:lnTo>
                      <a:lnTo>
                        <a:pt x="2466" y="538"/>
                      </a:lnTo>
                      <a:lnTo>
                        <a:pt x="2528" y="520"/>
                      </a:lnTo>
                      <a:lnTo>
                        <a:pt x="2586" y="507"/>
                      </a:lnTo>
                      <a:lnTo>
                        <a:pt x="2636" y="493"/>
                      </a:lnTo>
                      <a:lnTo>
                        <a:pt x="2685" y="474"/>
                      </a:lnTo>
                      <a:lnTo>
                        <a:pt x="2726" y="459"/>
                      </a:lnTo>
                      <a:lnTo>
                        <a:pt x="2767" y="444"/>
                      </a:lnTo>
                      <a:lnTo>
                        <a:pt x="2803" y="424"/>
                      </a:lnTo>
                      <a:lnTo>
                        <a:pt x="2830" y="406"/>
                      </a:lnTo>
                      <a:lnTo>
                        <a:pt x="2855" y="388"/>
                      </a:lnTo>
                      <a:lnTo>
                        <a:pt x="2873" y="372"/>
                      </a:lnTo>
                      <a:lnTo>
                        <a:pt x="2885" y="352"/>
                      </a:lnTo>
                      <a:lnTo>
                        <a:pt x="2896" y="331"/>
                      </a:lnTo>
                      <a:lnTo>
                        <a:pt x="2899" y="311"/>
                      </a:lnTo>
                      <a:lnTo>
                        <a:pt x="2899" y="311"/>
                      </a:lnTo>
                      <a:close/>
                    </a:path>
                  </a:pathLst>
                </a:custGeom>
                <a:blipFill dpi="0" rotWithShape="0">
                  <a:blip r:embed="rId8"/>
                  <a:srcRect/>
                  <a:tile tx="0" ty="0" sx="100000" sy="100000" flip="none" algn="tl"/>
                </a:blipFill>
                <a:ln w="1588">
                  <a:solidFill>
                    <a:srgbClr val="000000"/>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sp>
              <p:nvSpPr>
                <p:cNvPr id="106" name="Freeform 51">
                  <a:extLst>
                    <a:ext uri="{FF2B5EF4-FFF2-40B4-BE49-F238E27FC236}">
                      <a16:creationId xmlns:a16="http://schemas.microsoft.com/office/drawing/2014/main" id="{DEE88981-9C84-490D-AB73-E7A506E49897}"/>
                    </a:ext>
                  </a:extLst>
                </p:cNvPr>
                <p:cNvSpPr>
                  <a:spLocks/>
                </p:cNvSpPr>
                <p:nvPr/>
              </p:nvSpPr>
              <p:spPr bwMode="auto">
                <a:xfrm>
                  <a:off x="3166" y="875"/>
                  <a:ext cx="593" cy="1472"/>
                </a:xfrm>
                <a:custGeom>
                  <a:avLst/>
                  <a:gdLst>
                    <a:gd name="T0" fmla="*/ 0 w 1186"/>
                    <a:gd name="T1" fmla="*/ 2944 h 2944"/>
                    <a:gd name="T2" fmla="*/ 126 w 1186"/>
                    <a:gd name="T3" fmla="*/ 2862 h 2944"/>
                    <a:gd name="T4" fmla="*/ 263 w 1186"/>
                    <a:gd name="T5" fmla="*/ 2744 h 2944"/>
                    <a:gd name="T6" fmla="*/ 379 w 1186"/>
                    <a:gd name="T7" fmla="*/ 2629 h 2944"/>
                    <a:gd name="T8" fmla="*/ 463 w 1186"/>
                    <a:gd name="T9" fmla="*/ 2533 h 2944"/>
                    <a:gd name="T10" fmla="*/ 582 w 1186"/>
                    <a:gd name="T11" fmla="*/ 2384 h 2944"/>
                    <a:gd name="T12" fmla="*/ 673 w 1186"/>
                    <a:gd name="T13" fmla="*/ 2234 h 2944"/>
                    <a:gd name="T14" fmla="*/ 745 w 1186"/>
                    <a:gd name="T15" fmla="*/ 2079 h 2944"/>
                    <a:gd name="T16" fmla="*/ 812 w 1186"/>
                    <a:gd name="T17" fmla="*/ 1890 h 2944"/>
                    <a:gd name="T18" fmla="*/ 851 w 1186"/>
                    <a:gd name="T19" fmla="*/ 1762 h 2944"/>
                    <a:gd name="T20" fmla="*/ 882 w 1186"/>
                    <a:gd name="T21" fmla="*/ 1593 h 2944"/>
                    <a:gd name="T22" fmla="*/ 905 w 1186"/>
                    <a:gd name="T23" fmla="*/ 1400 h 2944"/>
                    <a:gd name="T24" fmla="*/ 914 w 1186"/>
                    <a:gd name="T25" fmla="*/ 1240 h 2944"/>
                    <a:gd name="T26" fmla="*/ 914 w 1186"/>
                    <a:gd name="T27" fmla="*/ 1036 h 2944"/>
                    <a:gd name="T28" fmla="*/ 897 w 1186"/>
                    <a:gd name="T29" fmla="*/ 810 h 2944"/>
                    <a:gd name="T30" fmla="*/ 867 w 1186"/>
                    <a:gd name="T31" fmla="*/ 558 h 2944"/>
                    <a:gd name="T32" fmla="*/ 825 w 1186"/>
                    <a:gd name="T33" fmla="*/ 321 h 2944"/>
                    <a:gd name="T34" fmla="*/ 777 w 1186"/>
                    <a:gd name="T35" fmla="*/ 30 h 2944"/>
                    <a:gd name="T36" fmla="*/ 976 w 1186"/>
                    <a:gd name="T37" fmla="*/ 0 h 2944"/>
                    <a:gd name="T38" fmla="*/ 1045 w 1186"/>
                    <a:gd name="T39" fmla="*/ 173 h 2944"/>
                    <a:gd name="T40" fmla="*/ 1099 w 1186"/>
                    <a:gd name="T41" fmla="*/ 332 h 2944"/>
                    <a:gd name="T42" fmla="*/ 1156 w 1186"/>
                    <a:gd name="T43" fmla="*/ 550 h 2944"/>
                    <a:gd name="T44" fmla="*/ 1186 w 1186"/>
                    <a:gd name="T45" fmla="*/ 822 h 2944"/>
                    <a:gd name="T46" fmla="*/ 1186 w 1186"/>
                    <a:gd name="T47" fmla="*/ 1042 h 2944"/>
                    <a:gd name="T48" fmla="*/ 1171 w 1186"/>
                    <a:gd name="T49" fmla="*/ 1290 h 2944"/>
                    <a:gd name="T50" fmla="*/ 1124 w 1186"/>
                    <a:gd name="T51" fmla="*/ 1562 h 2944"/>
                    <a:gd name="T52" fmla="*/ 1070 w 1186"/>
                    <a:gd name="T53" fmla="*/ 1772 h 2944"/>
                    <a:gd name="T54" fmla="*/ 983 w 1186"/>
                    <a:gd name="T55" fmla="*/ 1999 h 2944"/>
                    <a:gd name="T56" fmla="*/ 867 w 1186"/>
                    <a:gd name="T57" fmla="*/ 2220 h 2944"/>
                    <a:gd name="T58" fmla="*/ 729 w 1186"/>
                    <a:gd name="T59" fmla="*/ 2414 h 2944"/>
                    <a:gd name="T60" fmla="*/ 600 w 1186"/>
                    <a:gd name="T61" fmla="*/ 2569 h 2944"/>
                    <a:gd name="T62" fmla="*/ 440 w 1186"/>
                    <a:gd name="T63" fmla="*/ 2702 h 2944"/>
                    <a:gd name="T64" fmla="*/ 269 w 1186"/>
                    <a:gd name="T65" fmla="*/ 2834 h 2944"/>
                    <a:gd name="T66" fmla="*/ 115 w 1186"/>
                    <a:gd name="T67" fmla="*/ 2902 h 2944"/>
                    <a:gd name="T68" fmla="*/ 0 w 1186"/>
                    <a:gd name="T69" fmla="*/ 2944 h 29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86" h="2944">
                      <a:moveTo>
                        <a:pt x="0" y="2944"/>
                      </a:moveTo>
                      <a:lnTo>
                        <a:pt x="126" y="2862"/>
                      </a:lnTo>
                      <a:lnTo>
                        <a:pt x="263" y="2744"/>
                      </a:lnTo>
                      <a:lnTo>
                        <a:pt x="379" y="2629"/>
                      </a:lnTo>
                      <a:lnTo>
                        <a:pt x="463" y="2533"/>
                      </a:lnTo>
                      <a:lnTo>
                        <a:pt x="582" y="2384"/>
                      </a:lnTo>
                      <a:lnTo>
                        <a:pt x="673" y="2234"/>
                      </a:lnTo>
                      <a:lnTo>
                        <a:pt x="745" y="2079"/>
                      </a:lnTo>
                      <a:lnTo>
                        <a:pt x="812" y="1890"/>
                      </a:lnTo>
                      <a:lnTo>
                        <a:pt x="851" y="1762"/>
                      </a:lnTo>
                      <a:lnTo>
                        <a:pt x="882" y="1593"/>
                      </a:lnTo>
                      <a:lnTo>
                        <a:pt x="905" y="1400"/>
                      </a:lnTo>
                      <a:lnTo>
                        <a:pt x="914" y="1240"/>
                      </a:lnTo>
                      <a:lnTo>
                        <a:pt x="914" y="1036"/>
                      </a:lnTo>
                      <a:lnTo>
                        <a:pt x="897" y="810"/>
                      </a:lnTo>
                      <a:lnTo>
                        <a:pt x="867" y="558"/>
                      </a:lnTo>
                      <a:lnTo>
                        <a:pt x="825" y="321"/>
                      </a:lnTo>
                      <a:lnTo>
                        <a:pt x="777" y="30"/>
                      </a:lnTo>
                      <a:lnTo>
                        <a:pt x="976" y="0"/>
                      </a:lnTo>
                      <a:lnTo>
                        <a:pt x="1045" y="173"/>
                      </a:lnTo>
                      <a:lnTo>
                        <a:pt x="1099" y="332"/>
                      </a:lnTo>
                      <a:lnTo>
                        <a:pt x="1156" y="550"/>
                      </a:lnTo>
                      <a:lnTo>
                        <a:pt x="1186" y="822"/>
                      </a:lnTo>
                      <a:lnTo>
                        <a:pt x="1186" y="1042"/>
                      </a:lnTo>
                      <a:lnTo>
                        <a:pt x="1171" y="1290"/>
                      </a:lnTo>
                      <a:lnTo>
                        <a:pt x="1124" y="1562"/>
                      </a:lnTo>
                      <a:lnTo>
                        <a:pt x="1070" y="1772"/>
                      </a:lnTo>
                      <a:lnTo>
                        <a:pt x="983" y="1999"/>
                      </a:lnTo>
                      <a:lnTo>
                        <a:pt x="867" y="2220"/>
                      </a:lnTo>
                      <a:lnTo>
                        <a:pt x="729" y="2414"/>
                      </a:lnTo>
                      <a:lnTo>
                        <a:pt x="600" y="2569"/>
                      </a:lnTo>
                      <a:lnTo>
                        <a:pt x="440" y="2702"/>
                      </a:lnTo>
                      <a:lnTo>
                        <a:pt x="269" y="2834"/>
                      </a:lnTo>
                      <a:lnTo>
                        <a:pt x="115" y="2902"/>
                      </a:lnTo>
                      <a:lnTo>
                        <a:pt x="0" y="2944"/>
                      </a:lnTo>
                      <a:close/>
                    </a:path>
                  </a:pathLst>
                </a:custGeom>
                <a:solidFill>
                  <a:srgbClr val="FFFFFF"/>
                </a:solidFill>
                <a:ln w="1588">
                  <a:solidFill>
                    <a:srgbClr val="FFFFFF"/>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grpSp>
          <p:grpSp>
            <p:nvGrpSpPr>
              <p:cNvPr id="90" name="Group 52">
                <a:extLst>
                  <a:ext uri="{FF2B5EF4-FFF2-40B4-BE49-F238E27FC236}">
                    <a16:creationId xmlns:a16="http://schemas.microsoft.com/office/drawing/2014/main" id="{C7B5A4F4-CCE3-465B-852E-010A2846A097}"/>
                  </a:ext>
                </a:extLst>
              </p:cNvPr>
              <p:cNvGrpSpPr>
                <a:grpSpLocks/>
              </p:cNvGrpSpPr>
              <p:nvPr/>
            </p:nvGrpSpPr>
            <p:grpSpPr bwMode="auto">
              <a:xfrm>
                <a:off x="5040" y="1008"/>
                <a:ext cx="240" cy="260"/>
                <a:chOff x="2387" y="720"/>
                <a:chExt cx="1452" cy="2852"/>
              </a:xfrm>
            </p:grpSpPr>
            <p:sp>
              <p:nvSpPr>
                <p:cNvPr id="91" name="Freeform 53">
                  <a:extLst>
                    <a:ext uri="{FF2B5EF4-FFF2-40B4-BE49-F238E27FC236}">
                      <a16:creationId xmlns:a16="http://schemas.microsoft.com/office/drawing/2014/main" id="{11ED40EB-DE0C-4516-8945-1485CE051B57}"/>
                    </a:ext>
                  </a:extLst>
                </p:cNvPr>
                <p:cNvSpPr>
                  <a:spLocks/>
                </p:cNvSpPr>
                <p:nvPr/>
              </p:nvSpPr>
              <p:spPr bwMode="auto">
                <a:xfrm>
                  <a:off x="2388" y="720"/>
                  <a:ext cx="1451" cy="2852"/>
                </a:xfrm>
                <a:custGeom>
                  <a:avLst/>
                  <a:gdLst>
                    <a:gd name="T0" fmla="*/ 2732 w 2901"/>
                    <a:gd name="T1" fmla="*/ 421 h 5704"/>
                    <a:gd name="T2" fmla="*/ 2856 w 2901"/>
                    <a:gd name="T3" fmla="*/ 881 h 5704"/>
                    <a:gd name="T4" fmla="*/ 2901 w 2901"/>
                    <a:gd name="T5" fmla="*/ 1377 h 5704"/>
                    <a:gd name="T6" fmla="*/ 2856 w 2901"/>
                    <a:gd name="T7" fmla="*/ 1866 h 5704"/>
                    <a:gd name="T8" fmla="*/ 2732 w 2901"/>
                    <a:gd name="T9" fmla="*/ 2330 h 5704"/>
                    <a:gd name="T10" fmla="*/ 2530 w 2901"/>
                    <a:gd name="T11" fmla="*/ 2741 h 5704"/>
                    <a:gd name="T12" fmla="*/ 2273 w 2901"/>
                    <a:gd name="T13" fmla="*/ 3066 h 5704"/>
                    <a:gd name="T14" fmla="*/ 1929 w 2901"/>
                    <a:gd name="T15" fmla="*/ 3341 h 5704"/>
                    <a:gd name="T16" fmla="*/ 1754 w 2901"/>
                    <a:gd name="T17" fmla="*/ 3559 h 5704"/>
                    <a:gd name="T18" fmla="*/ 1647 w 2901"/>
                    <a:gd name="T19" fmla="*/ 3814 h 5704"/>
                    <a:gd name="T20" fmla="*/ 1622 w 2901"/>
                    <a:gd name="T21" fmla="*/ 4096 h 5704"/>
                    <a:gd name="T22" fmla="*/ 1831 w 2901"/>
                    <a:gd name="T23" fmla="*/ 4793 h 5704"/>
                    <a:gd name="T24" fmla="*/ 2094 w 2901"/>
                    <a:gd name="T25" fmla="*/ 4856 h 5704"/>
                    <a:gd name="T26" fmla="*/ 2308 w 2901"/>
                    <a:gd name="T27" fmla="*/ 4953 h 5704"/>
                    <a:gd name="T28" fmla="*/ 2476 w 2901"/>
                    <a:gd name="T29" fmla="*/ 5094 h 5704"/>
                    <a:gd name="T30" fmla="*/ 2477 w 2901"/>
                    <a:gd name="T31" fmla="*/ 5357 h 5704"/>
                    <a:gd name="T32" fmla="*/ 2276 w 2901"/>
                    <a:gd name="T33" fmla="*/ 5533 h 5704"/>
                    <a:gd name="T34" fmla="*/ 2049 w 2901"/>
                    <a:gd name="T35" fmla="*/ 5625 h 5704"/>
                    <a:gd name="T36" fmla="*/ 1780 w 2901"/>
                    <a:gd name="T37" fmla="*/ 5683 h 5704"/>
                    <a:gd name="T38" fmla="*/ 1484 w 2901"/>
                    <a:gd name="T39" fmla="*/ 5704 h 5704"/>
                    <a:gd name="T40" fmla="*/ 1181 w 2901"/>
                    <a:gd name="T41" fmla="*/ 5691 h 5704"/>
                    <a:gd name="T42" fmla="*/ 908 w 2901"/>
                    <a:gd name="T43" fmla="*/ 5643 h 5704"/>
                    <a:gd name="T44" fmla="*/ 666 w 2901"/>
                    <a:gd name="T45" fmla="*/ 5562 h 5704"/>
                    <a:gd name="T46" fmla="*/ 491 w 2901"/>
                    <a:gd name="T47" fmla="*/ 5455 h 5704"/>
                    <a:gd name="T48" fmla="*/ 365 w 2901"/>
                    <a:gd name="T49" fmla="*/ 5195 h 5704"/>
                    <a:gd name="T50" fmla="*/ 529 w 2901"/>
                    <a:gd name="T51" fmla="*/ 4983 h 5704"/>
                    <a:gd name="T52" fmla="*/ 721 w 2901"/>
                    <a:gd name="T53" fmla="*/ 4880 h 5704"/>
                    <a:gd name="T54" fmla="*/ 972 w 2901"/>
                    <a:gd name="T55" fmla="*/ 4808 h 5704"/>
                    <a:gd name="T56" fmla="*/ 1260 w 2901"/>
                    <a:gd name="T57" fmla="*/ 4768 h 5704"/>
                    <a:gd name="T58" fmla="*/ 1257 w 2901"/>
                    <a:gd name="T59" fmla="*/ 3893 h 5704"/>
                    <a:gd name="T60" fmla="*/ 1172 w 2901"/>
                    <a:gd name="T61" fmla="*/ 3623 h 5704"/>
                    <a:gd name="T62" fmla="*/ 1014 w 2901"/>
                    <a:gd name="T63" fmla="*/ 3396 h 5704"/>
                    <a:gd name="T64" fmla="*/ 691 w 2901"/>
                    <a:gd name="T65" fmla="*/ 3144 h 5704"/>
                    <a:gd name="T66" fmla="*/ 419 w 2901"/>
                    <a:gd name="T67" fmla="*/ 2837 h 5704"/>
                    <a:gd name="T68" fmla="*/ 202 w 2901"/>
                    <a:gd name="T69" fmla="*/ 2448 h 5704"/>
                    <a:gd name="T70" fmla="*/ 58 w 2901"/>
                    <a:gd name="T71" fmla="*/ 1998 h 5704"/>
                    <a:gd name="T72" fmla="*/ 0 w 2901"/>
                    <a:gd name="T73" fmla="*/ 1502 h 5704"/>
                    <a:gd name="T74" fmla="*/ 15 w 2901"/>
                    <a:gd name="T75" fmla="*/ 1013 h 5704"/>
                    <a:gd name="T76" fmla="*/ 121 w 2901"/>
                    <a:gd name="T77" fmla="*/ 541 h 5704"/>
                    <a:gd name="T78" fmla="*/ 303 w 2901"/>
                    <a:gd name="T79" fmla="*/ 116 h 5704"/>
                    <a:gd name="T80" fmla="*/ 497 w 2901"/>
                    <a:gd name="T81" fmla="*/ 51 h 5704"/>
                    <a:gd name="T82" fmla="*/ 703 w 2901"/>
                    <a:gd name="T83" fmla="*/ 23 h 5704"/>
                    <a:gd name="T84" fmla="*/ 969 w 2901"/>
                    <a:gd name="T85" fmla="*/ 6 h 5704"/>
                    <a:gd name="T86" fmla="*/ 1267 w 2901"/>
                    <a:gd name="T87" fmla="*/ 3 h 5704"/>
                    <a:gd name="T88" fmla="*/ 1584 w 2901"/>
                    <a:gd name="T89" fmla="*/ 0 h 5704"/>
                    <a:gd name="T90" fmla="*/ 1884 w 2901"/>
                    <a:gd name="T91" fmla="*/ 6 h 5704"/>
                    <a:gd name="T92" fmla="*/ 2156 w 2901"/>
                    <a:gd name="T93" fmla="*/ 20 h 5704"/>
                    <a:gd name="T94" fmla="*/ 2368 w 2901"/>
                    <a:gd name="T95" fmla="*/ 48 h 5704"/>
                    <a:gd name="T96" fmla="*/ 2554 w 2901"/>
                    <a:gd name="T97" fmla="*/ 93 h 57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901" h="5704">
                      <a:moveTo>
                        <a:pt x="2586" y="110"/>
                      </a:moveTo>
                      <a:lnTo>
                        <a:pt x="2640" y="210"/>
                      </a:lnTo>
                      <a:lnTo>
                        <a:pt x="2686" y="313"/>
                      </a:lnTo>
                      <a:lnTo>
                        <a:pt x="2732" y="421"/>
                      </a:lnTo>
                      <a:lnTo>
                        <a:pt x="2768" y="532"/>
                      </a:lnTo>
                      <a:lnTo>
                        <a:pt x="2802" y="651"/>
                      </a:lnTo>
                      <a:lnTo>
                        <a:pt x="2831" y="764"/>
                      </a:lnTo>
                      <a:lnTo>
                        <a:pt x="2856" y="881"/>
                      </a:lnTo>
                      <a:lnTo>
                        <a:pt x="2876" y="1007"/>
                      </a:lnTo>
                      <a:lnTo>
                        <a:pt x="2888" y="1129"/>
                      </a:lnTo>
                      <a:lnTo>
                        <a:pt x="2897" y="1249"/>
                      </a:lnTo>
                      <a:lnTo>
                        <a:pt x="2901" y="1377"/>
                      </a:lnTo>
                      <a:lnTo>
                        <a:pt x="2897" y="1498"/>
                      </a:lnTo>
                      <a:lnTo>
                        <a:pt x="2888" y="1622"/>
                      </a:lnTo>
                      <a:lnTo>
                        <a:pt x="2876" y="1747"/>
                      </a:lnTo>
                      <a:lnTo>
                        <a:pt x="2856" y="1866"/>
                      </a:lnTo>
                      <a:lnTo>
                        <a:pt x="2834" y="1988"/>
                      </a:lnTo>
                      <a:lnTo>
                        <a:pt x="2802" y="2106"/>
                      </a:lnTo>
                      <a:lnTo>
                        <a:pt x="2768" y="2219"/>
                      </a:lnTo>
                      <a:lnTo>
                        <a:pt x="2732" y="2330"/>
                      </a:lnTo>
                      <a:lnTo>
                        <a:pt x="2686" y="2437"/>
                      </a:lnTo>
                      <a:lnTo>
                        <a:pt x="2640" y="2544"/>
                      </a:lnTo>
                      <a:lnTo>
                        <a:pt x="2590" y="2643"/>
                      </a:lnTo>
                      <a:lnTo>
                        <a:pt x="2530" y="2741"/>
                      </a:lnTo>
                      <a:lnTo>
                        <a:pt x="2470" y="2828"/>
                      </a:lnTo>
                      <a:lnTo>
                        <a:pt x="2407" y="2915"/>
                      </a:lnTo>
                      <a:lnTo>
                        <a:pt x="2341" y="2994"/>
                      </a:lnTo>
                      <a:lnTo>
                        <a:pt x="2273" y="3066"/>
                      </a:lnTo>
                      <a:lnTo>
                        <a:pt x="2196" y="3133"/>
                      </a:lnTo>
                      <a:lnTo>
                        <a:pt x="2062" y="3242"/>
                      </a:lnTo>
                      <a:lnTo>
                        <a:pt x="1980" y="3296"/>
                      </a:lnTo>
                      <a:lnTo>
                        <a:pt x="1929" y="3341"/>
                      </a:lnTo>
                      <a:lnTo>
                        <a:pt x="1874" y="3390"/>
                      </a:lnTo>
                      <a:lnTo>
                        <a:pt x="1831" y="3440"/>
                      </a:lnTo>
                      <a:lnTo>
                        <a:pt x="1786" y="3500"/>
                      </a:lnTo>
                      <a:lnTo>
                        <a:pt x="1754" y="3559"/>
                      </a:lnTo>
                      <a:lnTo>
                        <a:pt x="1718" y="3614"/>
                      </a:lnTo>
                      <a:lnTo>
                        <a:pt x="1691" y="3681"/>
                      </a:lnTo>
                      <a:lnTo>
                        <a:pt x="1665" y="3745"/>
                      </a:lnTo>
                      <a:lnTo>
                        <a:pt x="1647" y="3814"/>
                      </a:lnTo>
                      <a:lnTo>
                        <a:pt x="1631" y="3882"/>
                      </a:lnTo>
                      <a:lnTo>
                        <a:pt x="1622" y="3954"/>
                      </a:lnTo>
                      <a:lnTo>
                        <a:pt x="1619" y="4023"/>
                      </a:lnTo>
                      <a:lnTo>
                        <a:pt x="1622" y="4096"/>
                      </a:lnTo>
                      <a:lnTo>
                        <a:pt x="1622" y="4765"/>
                      </a:lnTo>
                      <a:lnTo>
                        <a:pt x="1691" y="4771"/>
                      </a:lnTo>
                      <a:lnTo>
                        <a:pt x="1759" y="4781"/>
                      </a:lnTo>
                      <a:lnTo>
                        <a:pt x="1831" y="4793"/>
                      </a:lnTo>
                      <a:lnTo>
                        <a:pt x="1900" y="4805"/>
                      </a:lnTo>
                      <a:lnTo>
                        <a:pt x="1968" y="4820"/>
                      </a:lnTo>
                      <a:lnTo>
                        <a:pt x="2035" y="4837"/>
                      </a:lnTo>
                      <a:lnTo>
                        <a:pt x="2094" y="4856"/>
                      </a:lnTo>
                      <a:lnTo>
                        <a:pt x="2156" y="4876"/>
                      </a:lnTo>
                      <a:lnTo>
                        <a:pt x="2210" y="4897"/>
                      </a:lnTo>
                      <a:lnTo>
                        <a:pt x="2259" y="4924"/>
                      </a:lnTo>
                      <a:lnTo>
                        <a:pt x="2308" y="4953"/>
                      </a:lnTo>
                      <a:lnTo>
                        <a:pt x="2348" y="4978"/>
                      </a:lnTo>
                      <a:lnTo>
                        <a:pt x="2384" y="5008"/>
                      </a:lnTo>
                      <a:lnTo>
                        <a:pt x="2423" y="5032"/>
                      </a:lnTo>
                      <a:lnTo>
                        <a:pt x="2476" y="5094"/>
                      </a:lnTo>
                      <a:lnTo>
                        <a:pt x="2507" y="5160"/>
                      </a:lnTo>
                      <a:lnTo>
                        <a:pt x="2520" y="5226"/>
                      </a:lnTo>
                      <a:lnTo>
                        <a:pt x="2510" y="5292"/>
                      </a:lnTo>
                      <a:lnTo>
                        <a:pt x="2477" y="5357"/>
                      </a:lnTo>
                      <a:lnTo>
                        <a:pt x="2428" y="5420"/>
                      </a:lnTo>
                      <a:lnTo>
                        <a:pt x="2362" y="5480"/>
                      </a:lnTo>
                      <a:lnTo>
                        <a:pt x="2320" y="5507"/>
                      </a:lnTo>
                      <a:lnTo>
                        <a:pt x="2276" y="5533"/>
                      </a:lnTo>
                      <a:lnTo>
                        <a:pt x="2223" y="5559"/>
                      </a:lnTo>
                      <a:lnTo>
                        <a:pt x="2169" y="5583"/>
                      </a:lnTo>
                      <a:lnTo>
                        <a:pt x="2114" y="5605"/>
                      </a:lnTo>
                      <a:lnTo>
                        <a:pt x="2049" y="5625"/>
                      </a:lnTo>
                      <a:lnTo>
                        <a:pt x="1987" y="5640"/>
                      </a:lnTo>
                      <a:lnTo>
                        <a:pt x="1920" y="5656"/>
                      </a:lnTo>
                      <a:lnTo>
                        <a:pt x="1849" y="5670"/>
                      </a:lnTo>
                      <a:lnTo>
                        <a:pt x="1780" y="5683"/>
                      </a:lnTo>
                      <a:lnTo>
                        <a:pt x="1709" y="5691"/>
                      </a:lnTo>
                      <a:lnTo>
                        <a:pt x="1637" y="5695"/>
                      </a:lnTo>
                      <a:lnTo>
                        <a:pt x="1562" y="5701"/>
                      </a:lnTo>
                      <a:lnTo>
                        <a:pt x="1484" y="5704"/>
                      </a:lnTo>
                      <a:lnTo>
                        <a:pt x="1407" y="5704"/>
                      </a:lnTo>
                      <a:lnTo>
                        <a:pt x="1332" y="5704"/>
                      </a:lnTo>
                      <a:lnTo>
                        <a:pt x="1257" y="5698"/>
                      </a:lnTo>
                      <a:lnTo>
                        <a:pt x="1181" y="5691"/>
                      </a:lnTo>
                      <a:lnTo>
                        <a:pt x="1114" y="5683"/>
                      </a:lnTo>
                      <a:lnTo>
                        <a:pt x="1041" y="5670"/>
                      </a:lnTo>
                      <a:lnTo>
                        <a:pt x="972" y="5658"/>
                      </a:lnTo>
                      <a:lnTo>
                        <a:pt x="908" y="5643"/>
                      </a:lnTo>
                      <a:lnTo>
                        <a:pt x="842" y="5625"/>
                      </a:lnTo>
                      <a:lnTo>
                        <a:pt x="778" y="5605"/>
                      </a:lnTo>
                      <a:lnTo>
                        <a:pt x="721" y="5583"/>
                      </a:lnTo>
                      <a:lnTo>
                        <a:pt x="666" y="5562"/>
                      </a:lnTo>
                      <a:lnTo>
                        <a:pt x="616" y="5536"/>
                      </a:lnTo>
                      <a:lnTo>
                        <a:pt x="572" y="5510"/>
                      </a:lnTo>
                      <a:lnTo>
                        <a:pt x="529" y="5483"/>
                      </a:lnTo>
                      <a:lnTo>
                        <a:pt x="491" y="5455"/>
                      </a:lnTo>
                      <a:lnTo>
                        <a:pt x="428" y="5393"/>
                      </a:lnTo>
                      <a:lnTo>
                        <a:pt x="387" y="5328"/>
                      </a:lnTo>
                      <a:lnTo>
                        <a:pt x="365" y="5262"/>
                      </a:lnTo>
                      <a:lnTo>
                        <a:pt x="365" y="5195"/>
                      </a:lnTo>
                      <a:lnTo>
                        <a:pt x="387" y="5129"/>
                      </a:lnTo>
                      <a:lnTo>
                        <a:pt x="433" y="5067"/>
                      </a:lnTo>
                      <a:lnTo>
                        <a:pt x="491" y="5011"/>
                      </a:lnTo>
                      <a:lnTo>
                        <a:pt x="529" y="4983"/>
                      </a:lnTo>
                      <a:lnTo>
                        <a:pt x="572" y="4956"/>
                      </a:lnTo>
                      <a:lnTo>
                        <a:pt x="616" y="4929"/>
                      </a:lnTo>
                      <a:lnTo>
                        <a:pt x="669" y="4901"/>
                      </a:lnTo>
                      <a:lnTo>
                        <a:pt x="721" y="4880"/>
                      </a:lnTo>
                      <a:lnTo>
                        <a:pt x="780" y="4858"/>
                      </a:lnTo>
                      <a:lnTo>
                        <a:pt x="842" y="4840"/>
                      </a:lnTo>
                      <a:lnTo>
                        <a:pt x="908" y="4823"/>
                      </a:lnTo>
                      <a:lnTo>
                        <a:pt x="972" y="4808"/>
                      </a:lnTo>
                      <a:lnTo>
                        <a:pt x="1044" y="4793"/>
                      </a:lnTo>
                      <a:lnTo>
                        <a:pt x="1117" y="4783"/>
                      </a:lnTo>
                      <a:lnTo>
                        <a:pt x="1184" y="4774"/>
                      </a:lnTo>
                      <a:lnTo>
                        <a:pt x="1260" y="4768"/>
                      </a:lnTo>
                      <a:lnTo>
                        <a:pt x="1267" y="4102"/>
                      </a:lnTo>
                      <a:lnTo>
                        <a:pt x="1270" y="4034"/>
                      </a:lnTo>
                      <a:lnTo>
                        <a:pt x="1267" y="3962"/>
                      </a:lnTo>
                      <a:lnTo>
                        <a:pt x="1257" y="3893"/>
                      </a:lnTo>
                      <a:lnTo>
                        <a:pt x="1241" y="3820"/>
                      </a:lnTo>
                      <a:lnTo>
                        <a:pt x="1223" y="3756"/>
                      </a:lnTo>
                      <a:lnTo>
                        <a:pt x="1201" y="3690"/>
                      </a:lnTo>
                      <a:lnTo>
                        <a:pt x="1172" y="3623"/>
                      </a:lnTo>
                      <a:lnTo>
                        <a:pt x="1139" y="3566"/>
                      </a:lnTo>
                      <a:lnTo>
                        <a:pt x="1102" y="3506"/>
                      </a:lnTo>
                      <a:lnTo>
                        <a:pt x="1061" y="3449"/>
                      </a:lnTo>
                      <a:lnTo>
                        <a:pt x="1014" y="3396"/>
                      </a:lnTo>
                      <a:lnTo>
                        <a:pt x="963" y="3350"/>
                      </a:lnTo>
                      <a:lnTo>
                        <a:pt x="908" y="3306"/>
                      </a:lnTo>
                      <a:lnTo>
                        <a:pt x="849" y="3263"/>
                      </a:lnTo>
                      <a:lnTo>
                        <a:pt x="691" y="3144"/>
                      </a:lnTo>
                      <a:lnTo>
                        <a:pt x="616" y="3075"/>
                      </a:lnTo>
                      <a:lnTo>
                        <a:pt x="550" y="3001"/>
                      </a:lnTo>
                      <a:lnTo>
                        <a:pt x="485" y="2920"/>
                      </a:lnTo>
                      <a:lnTo>
                        <a:pt x="419" y="2837"/>
                      </a:lnTo>
                      <a:lnTo>
                        <a:pt x="359" y="2750"/>
                      </a:lnTo>
                      <a:lnTo>
                        <a:pt x="299" y="2654"/>
                      </a:lnTo>
                      <a:lnTo>
                        <a:pt x="249" y="2550"/>
                      </a:lnTo>
                      <a:lnTo>
                        <a:pt x="202" y="2448"/>
                      </a:lnTo>
                      <a:lnTo>
                        <a:pt x="157" y="2336"/>
                      </a:lnTo>
                      <a:lnTo>
                        <a:pt x="121" y="2225"/>
                      </a:lnTo>
                      <a:lnTo>
                        <a:pt x="87" y="2112"/>
                      </a:lnTo>
                      <a:lnTo>
                        <a:pt x="58" y="1998"/>
                      </a:lnTo>
                      <a:lnTo>
                        <a:pt x="33" y="1875"/>
                      </a:lnTo>
                      <a:lnTo>
                        <a:pt x="15" y="1753"/>
                      </a:lnTo>
                      <a:lnTo>
                        <a:pt x="3" y="1628"/>
                      </a:lnTo>
                      <a:lnTo>
                        <a:pt x="0" y="1502"/>
                      </a:lnTo>
                      <a:lnTo>
                        <a:pt x="0" y="1385"/>
                      </a:lnTo>
                      <a:lnTo>
                        <a:pt x="0" y="1261"/>
                      </a:lnTo>
                      <a:lnTo>
                        <a:pt x="3" y="1135"/>
                      </a:lnTo>
                      <a:lnTo>
                        <a:pt x="15" y="1013"/>
                      </a:lnTo>
                      <a:lnTo>
                        <a:pt x="33" y="892"/>
                      </a:lnTo>
                      <a:lnTo>
                        <a:pt x="58" y="773"/>
                      </a:lnTo>
                      <a:lnTo>
                        <a:pt x="87" y="657"/>
                      </a:lnTo>
                      <a:lnTo>
                        <a:pt x="121" y="541"/>
                      </a:lnTo>
                      <a:lnTo>
                        <a:pt x="157" y="429"/>
                      </a:lnTo>
                      <a:lnTo>
                        <a:pt x="202" y="320"/>
                      </a:lnTo>
                      <a:lnTo>
                        <a:pt x="249" y="217"/>
                      </a:lnTo>
                      <a:lnTo>
                        <a:pt x="303" y="116"/>
                      </a:lnTo>
                      <a:lnTo>
                        <a:pt x="359" y="81"/>
                      </a:lnTo>
                      <a:lnTo>
                        <a:pt x="419" y="63"/>
                      </a:lnTo>
                      <a:lnTo>
                        <a:pt x="457" y="57"/>
                      </a:lnTo>
                      <a:lnTo>
                        <a:pt x="497" y="51"/>
                      </a:lnTo>
                      <a:lnTo>
                        <a:pt x="544" y="41"/>
                      </a:lnTo>
                      <a:lnTo>
                        <a:pt x="590" y="35"/>
                      </a:lnTo>
                      <a:lnTo>
                        <a:pt x="646" y="29"/>
                      </a:lnTo>
                      <a:lnTo>
                        <a:pt x="703" y="23"/>
                      </a:lnTo>
                      <a:lnTo>
                        <a:pt x="766" y="17"/>
                      </a:lnTo>
                      <a:lnTo>
                        <a:pt x="832" y="14"/>
                      </a:lnTo>
                      <a:lnTo>
                        <a:pt x="897" y="11"/>
                      </a:lnTo>
                      <a:lnTo>
                        <a:pt x="969" y="6"/>
                      </a:lnTo>
                      <a:lnTo>
                        <a:pt x="1041" y="3"/>
                      </a:lnTo>
                      <a:lnTo>
                        <a:pt x="1117" y="3"/>
                      </a:lnTo>
                      <a:lnTo>
                        <a:pt x="1190" y="3"/>
                      </a:lnTo>
                      <a:lnTo>
                        <a:pt x="1267" y="3"/>
                      </a:lnTo>
                      <a:lnTo>
                        <a:pt x="1345" y="0"/>
                      </a:lnTo>
                      <a:lnTo>
                        <a:pt x="1423" y="0"/>
                      </a:lnTo>
                      <a:lnTo>
                        <a:pt x="1505" y="0"/>
                      </a:lnTo>
                      <a:lnTo>
                        <a:pt x="1584" y="0"/>
                      </a:lnTo>
                      <a:lnTo>
                        <a:pt x="1659" y="3"/>
                      </a:lnTo>
                      <a:lnTo>
                        <a:pt x="1741" y="3"/>
                      </a:lnTo>
                      <a:lnTo>
                        <a:pt x="1810" y="3"/>
                      </a:lnTo>
                      <a:lnTo>
                        <a:pt x="1884" y="6"/>
                      </a:lnTo>
                      <a:lnTo>
                        <a:pt x="1953" y="6"/>
                      </a:lnTo>
                      <a:lnTo>
                        <a:pt x="2026" y="11"/>
                      </a:lnTo>
                      <a:lnTo>
                        <a:pt x="2091" y="17"/>
                      </a:lnTo>
                      <a:lnTo>
                        <a:pt x="2156" y="20"/>
                      </a:lnTo>
                      <a:lnTo>
                        <a:pt x="2213" y="29"/>
                      </a:lnTo>
                      <a:lnTo>
                        <a:pt x="2270" y="33"/>
                      </a:lnTo>
                      <a:lnTo>
                        <a:pt x="2324" y="41"/>
                      </a:lnTo>
                      <a:lnTo>
                        <a:pt x="2368" y="48"/>
                      </a:lnTo>
                      <a:lnTo>
                        <a:pt x="2410" y="54"/>
                      </a:lnTo>
                      <a:lnTo>
                        <a:pt x="2450" y="60"/>
                      </a:lnTo>
                      <a:lnTo>
                        <a:pt x="2514" y="78"/>
                      </a:lnTo>
                      <a:lnTo>
                        <a:pt x="2554" y="93"/>
                      </a:lnTo>
                      <a:lnTo>
                        <a:pt x="2586" y="110"/>
                      </a:lnTo>
                      <a:close/>
                    </a:path>
                  </a:pathLst>
                </a:custGeom>
                <a:solidFill>
                  <a:srgbClr val="00FFFF"/>
                </a:solidFill>
                <a:ln w="1588">
                  <a:solidFill>
                    <a:srgbClr val="00FFFF"/>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sp>
              <p:nvSpPr>
                <p:cNvPr id="92" name="Freeform 54">
                  <a:extLst>
                    <a:ext uri="{FF2B5EF4-FFF2-40B4-BE49-F238E27FC236}">
                      <a16:creationId xmlns:a16="http://schemas.microsoft.com/office/drawing/2014/main" id="{413ACF63-A75F-41F6-81DF-B3EFFBA0C78E}"/>
                    </a:ext>
                  </a:extLst>
                </p:cNvPr>
                <p:cNvSpPr>
                  <a:spLocks/>
                </p:cNvSpPr>
                <p:nvPr/>
              </p:nvSpPr>
              <p:spPr bwMode="auto">
                <a:xfrm>
                  <a:off x="2541" y="720"/>
                  <a:ext cx="1139" cy="124"/>
                </a:xfrm>
                <a:custGeom>
                  <a:avLst/>
                  <a:gdLst>
                    <a:gd name="T0" fmla="*/ 2278 w 2278"/>
                    <a:gd name="T1" fmla="*/ 113 h 248"/>
                    <a:gd name="T2" fmla="*/ 2251 w 2278"/>
                    <a:gd name="T3" fmla="*/ 93 h 248"/>
                    <a:gd name="T4" fmla="*/ 2211 w 2278"/>
                    <a:gd name="T5" fmla="*/ 78 h 248"/>
                    <a:gd name="T6" fmla="*/ 2144 w 2278"/>
                    <a:gd name="T7" fmla="*/ 60 h 248"/>
                    <a:gd name="T8" fmla="*/ 2063 w 2278"/>
                    <a:gd name="T9" fmla="*/ 48 h 248"/>
                    <a:gd name="T10" fmla="*/ 1967 w 2278"/>
                    <a:gd name="T11" fmla="*/ 33 h 248"/>
                    <a:gd name="T12" fmla="*/ 1851 w 2278"/>
                    <a:gd name="T13" fmla="*/ 20 h 248"/>
                    <a:gd name="T14" fmla="*/ 1722 w 2278"/>
                    <a:gd name="T15" fmla="*/ 11 h 248"/>
                    <a:gd name="T16" fmla="*/ 1582 w 2278"/>
                    <a:gd name="T17" fmla="*/ 6 h 248"/>
                    <a:gd name="T18" fmla="*/ 1436 w 2278"/>
                    <a:gd name="T19" fmla="*/ 3 h 248"/>
                    <a:gd name="T20" fmla="*/ 1278 w 2278"/>
                    <a:gd name="T21" fmla="*/ 0 h 248"/>
                    <a:gd name="T22" fmla="*/ 1120 w 2278"/>
                    <a:gd name="T23" fmla="*/ 0 h 248"/>
                    <a:gd name="T24" fmla="*/ 964 w 2278"/>
                    <a:gd name="T25" fmla="*/ 3 h 248"/>
                    <a:gd name="T26" fmla="*/ 814 w 2278"/>
                    <a:gd name="T27" fmla="*/ 3 h 248"/>
                    <a:gd name="T28" fmla="*/ 666 w 2278"/>
                    <a:gd name="T29" fmla="*/ 6 h 248"/>
                    <a:gd name="T30" fmla="*/ 528 w 2278"/>
                    <a:gd name="T31" fmla="*/ 14 h 248"/>
                    <a:gd name="T32" fmla="*/ 400 w 2278"/>
                    <a:gd name="T33" fmla="*/ 23 h 248"/>
                    <a:gd name="T34" fmla="*/ 287 w 2278"/>
                    <a:gd name="T35" fmla="*/ 35 h 248"/>
                    <a:gd name="T36" fmla="*/ 196 w 2278"/>
                    <a:gd name="T37" fmla="*/ 51 h 248"/>
                    <a:gd name="T38" fmla="*/ 116 w 2278"/>
                    <a:gd name="T39" fmla="*/ 63 h 248"/>
                    <a:gd name="T40" fmla="*/ 56 w 2278"/>
                    <a:gd name="T41" fmla="*/ 81 h 248"/>
                    <a:gd name="T42" fmla="*/ 18 w 2278"/>
                    <a:gd name="T43" fmla="*/ 98 h 248"/>
                    <a:gd name="T44" fmla="*/ 0 w 2278"/>
                    <a:gd name="T45" fmla="*/ 116 h 248"/>
                    <a:gd name="T46" fmla="*/ 3 w 2278"/>
                    <a:gd name="T47" fmla="*/ 132 h 248"/>
                    <a:gd name="T48" fmla="*/ 32 w 2278"/>
                    <a:gd name="T49" fmla="*/ 150 h 248"/>
                    <a:gd name="T50" fmla="*/ 78 w 2278"/>
                    <a:gd name="T51" fmla="*/ 167 h 248"/>
                    <a:gd name="T52" fmla="*/ 143 w 2278"/>
                    <a:gd name="T53" fmla="*/ 185 h 248"/>
                    <a:gd name="T54" fmla="*/ 232 w 2278"/>
                    <a:gd name="T55" fmla="*/ 197 h 248"/>
                    <a:gd name="T56" fmla="*/ 327 w 2278"/>
                    <a:gd name="T57" fmla="*/ 210 h 248"/>
                    <a:gd name="T58" fmla="*/ 447 w 2278"/>
                    <a:gd name="T59" fmla="*/ 223 h 248"/>
                    <a:gd name="T60" fmla="*/ 579 w 2278"/>
                    <a:gd name="T61" fmla="*/ 233 h 248"/>
                    <a:gd name="T62" fmla="*/ 723 w 2278"/>
                    <a:gd name="T63" fmla="*/ 241 h 248"/>
                    <a:gd name="T64" fmla="*/ 869 w 2278"/>
                    <a:gd name="T65" fmla="*/ 245 h 248"/>
                    <a:gd name="T66" fmla="*/ 1023 w 2278"/>
                    <a:gd name="T67" fmla="*/ 248 h 248"/>
                    <a:gd name="T68" fmla="*/ 1184 w 2278"/>
                    <a:gd name="T69" fmla="*/ 248 h 248"/>
                    <a:gd name="T70" fmla="*/ 1341 w 2278"/>
                    <a:gd name="T71" fmla="*/ 245 h 248"/>
                    <a:gd name="T72" fmla="*/ 1490 w 2278"/>
                    <a:gd name="T73" fmla="*/ 241 h 248"/>
                    <a:gd name="T74" fmla="*/ 1635 w 2278"/>
                    <a:gd name="T75" fmla="*/ 235 h 248"/>
                    <a:gd name="T76" fmla="*/ 1771 w 2278"/>
                    <a:gd name="T77" fmla="*/ 229 h 248"/>
                    <a:gd name="T78" fmla="*/ 1898 w 2278"/>
                    <a:gd name="T79" fmla="*/ 217 h 248"/>
                    <a:gd name="T80" fmla="*/ 2008 w 2278"/>
                    <a:gd name="T81" fmla="*/ 204 h 248"/>
                    <a:gd name="T82" fmla="*/ 2098 w 2278"/>
                    <a:gd name="T83" fmla="*/ 191 h 248"/>
                    <a:gd name="T84" fmla="*/ 2171 w 2278"/>
                    <a:gd name="T85" fmla="*/ 173 h 248"/>
                    <a:gd name="T86" fmla="*/ 2226 w 2278"/>
                    <a:gd name="T87" fmla="*/ 158 h 248"/>
                    <a:gd name="T88" fmla="*/ 2265 w 2278"/>
                    <a:gd name="T89" fmla="*/ 138 h 248"/>
                    <a:gd name="T90" fmla="*/ 2278 w 2278"/>
                    <a:gd name="T91" fmla="*/ 122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278" h="248">
                      <a:moveTo>
                        <a:pt x="2278" y="122"/>
                      </a:moveTo>
                      <a:lnTo>
                        <a:pt x="2278" y="113"/>
                      </a:lnTo>
                      <a:lnTo>
                        <a:pt x="2265" y="104"/>
                      </a:lnTo>
                      <a:lnTo>
                        <a:pt x="2251" y="93"/>
                      </a:lnTo>
                      <a:lnTo>
                        <a:pt x="2233" y="84"/>
                      </a:lnTo>
                      <a:lnTo>
                        <a:pt x="2211" y="78"/>
                      </a:lnTo>
                      <a:lnTo>
                        <a:pt x="2179" y="69"/>
                      </a:lnTo>
                      <a:lnTo>
                        <a:pt x="2144" y="60"/>
                      </a:lnTo>
                      <a:lnTo>
                        <a:pt x="2107" y="54"/>
                      </a:lnTo>
                      <a:lnTo>
                        <a:pt x="2063" y="48"/>
                      </a:lnTo>
                      <a:lnTo>
                        <a:pt x="2021" y="41"/>
                      </a:lnTo>
                      <a:lnTo>
                        <a:pt x="1967" y="33"/>
                      </a:lnTo>
                      <a:lnTo>
                        <a:pt x="1910" y="29"/>
                      </a:lnTo>
                      <a:lnTo>
                        <a:pt x="1851" y="20"/>
                      </a:lnTo>
                      <a:lnTo>
                        <a:pt x="1788" y="17"/>
                      </a:lnTo>
                      <a:lnTo>
                        <a:pt x="1722" y="11"/>
                      </a:lnTo>
                      <a:lnTo>
                        <a:pt x="1650" y="6"/>
                      </a:lnTo>
                      <a:lnTo>
                        <a:pt x="1582" y="6"/>
                      </a:lnTo>
                      <a:lnTo>
                        <a:pt x="1505" y="3"/>
                      </a:lnTo>
                      <a:lnTo>
                        <a:pt x="1436" y="3"/>
                      </a:lnTo>
                      <a:lnTo>
                        <a:pt x="1359" y="3"/>
                      </a:lnTo>
                      <a:lnTo>
                        <a:pt x="1278" y="0"/>
                      </a:lnTo>
                      <a:lnTo>
                        <a:pt x="1199" y="0"/>
                      </a:lnTo>
                      <a:lnTo>
                        <a:pt x="1120" y="0"/>
                      </a:lnTo>
                      <a:lnTo>
                        <a:pt x="1042" y="0"/>
                      </a:lnTo>
                      <a:lnTo>
                        <a:pt x="964" y="3"/>
                      </a:lnTo>
                      <a:lnTo>
                        <a:pt x="889" y="3"/>
                      </a:lnTo>
                      <a:lnTo>
                        <a:pt x="814" y="3"/>
                      </a:lnTo>
                      <a:lnTo>
                        <a:pt x="738" y="3"/>
                      </a:lnTo>
                      <a:lnTo>
                        <a:pt x="666" y="6"/>
                      </a:lnTo>
                      <a:lnTo>
                        <a:pt x="596" y="11"/>
                      </a:lnTo>
                      <a:lnTo>
                        <a:pt x="528" y="14"/>
                      </a:lnTo>
                      <a:lnTo>
                        <a:pt x="462" y="17"/>
                      </a:lnTo>
                      <a:lnTo>
                        <a:pt x="400" y="23"/>
                      </a:lnTo>
                      <a:lnTo>
                        <a:pt x="345" y="29"/>
                      </a:lnTo>
                      <a:lnTo>
                        <a:pt x="287" y="35"/>
                      </a:lnTo>
                      <a:lnTo>
                        <a:pt x="241" y="41"/>
                      </a:lnTo>
                      <a:lnTo>
                        <a:pt x="196" y="51"/>
                      </a:lnTo>
                      <a:lnTo>
                        <a:pt x="154" y="57"/>
                      </a:lnTo>
                      <a:lnTo>
                        <a:pt x="116" y="63"/>
                      </a:lnTo>
                      <a:lnTo>
                        <a:pt x="84" y="72"/>
                      </a:lnTo>
                      <a:lnTo>
                        <a:pt x="56" y="81"/>
                      </a:lnTo>
                      <a:lnTo>
                        <a:pt x="33" y="89"/>
                      </a:lnTo>
                      <a:lnTo>
                        <a:pt x="18" y="98"/>
                      </a:lnTo>
                      <a:lnTo>
                        <a:pt x="6" y="105"/>
                      </a:lnTo>
                      <a:lnTo>
                        <a:pt x="0" y="116"/>
                      </a:lnTo>
                      <a:lnTo>
                        <a:pt x="0" y="122"/>
                      </a:lnTo>
                      <a:lnTo>
                        <a:pt x="3" y="132"/>
                      </a:lnTo>
                      <a:lnTo>
                        <a:pt x="14" y="141"/>
                      </a:lnTo>
                      <a:lnTo>
                        <a:pt x="32" y="150"/>
                      </a:lnTo>
                      <a:lnTo>
                        <a:pt x="50" y="161"/>
                      </a:lnTo>
                      <a:lnTo>
                        <a:pt x="78" y="167"/>
                      </a:lnTo>
                      <a:lnTo>
                        <a:pt x="107" y="174"/>
                      </a:lnTo>
                      <a:lnTo>
                        <a:pt x="143" y="185"/>
                      </a:lnTo>
                      <a:lnTo>
                        <a:pt x="185" y="191"/>
                      </a:lnTo>
                      <a:lnTo>
                        <a:pt x="232" y="197"/>
                      </a:lnTo>
                      <a:lnTo>
                        <a:pt x="278" y="204"/>
                      </a:lnTo>
                      <a:lnTo>
                        <a:pt x="327" y="210"/>
                      </a:lnTo>
                      <a:lnTo>
                        <a:pt x="388" y="220"/>
                      </a:lnTo>
                      <a:lnTo>
                        <a:pt x="447" y="223"/>
                      </a:lnTo>
                      <a:lnTo>
                        <a:pt x="513" y="229"/>
                      </a:lnTo>
                      <a:lnTo>
                        <a:pt x="579" y="233"/>
                      </a:lnTo>
                      <a:lnTo>
                        <a:pt x="651" y="239"/>
                      </a:lnTo>
                      <a:lnTo>
                        <a:pt x="723" y="241"/>
                      </a:lnTo>
                      <a:lnTo>
                        <a:pt x="799" y="245"/>
                      </a:lnTo>
                      <a:lnTo>
                        <a:pt x="869" y="245"/>
                      </a:lnTo>
                      <a:lnTo>
                        <a:pt x="947" y="245"/>
                      </a:lnTo>
                      <a:lnTo>
                        <a:pt x="1023" y="248"/>
                      </a:lnTo>
                      <a:lnTo>
                        <a:pt x="1105" y="248"/>
                      </a:lnTo>
                      <a:lnTo>
                        <a:pt x="1184" y="248"/>
                      </a:lnTo>
                      <a:lnTo>
                        <a:pt x="1262" y="248"/>
                      </a:lnTo>
                      <a:lnTo>
                        <a:pt x="1341" y="245"/>
                      </a:lnTo>
                      <a:lnTo>
                        <a:pt x="1417" y="245"/>
                      </a:lnTo>
                      <a:lnTo>
                        <a:pt x="1490" y="241"/>
                      </a:lnTo>
                      <a:lnTo>
                        <a:pt x="1562" y="241"/>
                      </a:lnTo>
                      <a:lnTo>
                        <a:pt x="1635" y="235"/>
                      </a:lnTo>
                      <a:lnTo>
                        <a:pt x="1704" y="233"/>
                      </a:lnTo>
                      <a:lnTo>
                        <a:pt x="1771" y="229"/>
                      </a:lnTo>
                      <a:lnTo>
                        <a:pt x="1836" y="223"/>
                      </a:lnTo>
                      <a:lnTo>
                        <a:pt x="1898" y="217"/>
                      </a:lnTo>
                      <a:lnTo>
                        <a:pt x="1953" y="210"/>
                      </a:lnTo>
                      <a:lnTo>
                        <a:pt x="2008" y="204"/>
                      </a:lnTo>
                      <a:lnTo>
                        <a:pt x="2056" y="197"/>
                      </a:lnTo>
                      <a:lnTo>
                        <a:pt x="2098" y="191"/>
                      </a:lnTo>
                      <a:lnTo>
                        <a:pt x="2135" y="182"/>
                      </a:lnTo>
                      <a:lnTo>
                        <a:pt x="2171" y="173"/>
                      </a:lnTo>
                      <a:lnTo>
                        <a:pt x="2201" y="167"/>
                      </a:lnTo>
                      <a:lnTo>
                        <a:pt x="2226" y="158"/>
                      </a:lnTo>
                      <a:lnTo>
                        <a:pt x="2248" y="147"/>
                      </a:lnTo>
                      <a:lnTo>
                        <a:pt x="2265" y="138"/>
                      </a:lnTo>
                      <a:lnTo>
                        <a:pt x="2274" y="132"/>
                      </a:lnTo>
                      <a:lnTo>
                        <a:pt x="2278" y="122"/>
                      </a:lnTo>
                      <a:lnTo>
                        <a:pt x="2278" y="122"/>
                      </a:lnTo>
                      <a:close/>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93" name="Freeform 55">
                  <a:extLst>
                    <a:ext uri="{FF2B5EF4-FFF2-40B4-BE49-F238E27FC236}">
                      <a16:creationId xmlns:a16="http://schemas.microsoft.com/office/drawing/2014/main" id="{64CD239F-2FC4-4444-8AB7-7C71A1AAD6FA}"/>
                    </a:ext>
                  </a:extLst>
                </p:cNvPr>
                <p:cNvSpPr>
                  <a:spLocks/>
                </p:cNvSpPr>
                <p:nvPr/>
              </p:nvSpPr>
              <p:spPr bwMode="auto">
                <a:xfrm>
                  <a:off x="2570" y="3104"/>
                  <a:ext cx="1079" cy="468"/>
                </a:xfrm>
                <a:custGeom>
                  <a:avLst/>
                  <a:gdLst>
                    <a:gd name="T0" fmla="*/ 824 w 2158"/>
                    <a:gd name="T1" fmla="*/ 6 h 936"/>
                    <a:gd name="T2" fmla="*/ 683 w 2158"/>
                    <a:gd name="T3" fmla="*/ 25 h 936"/>
                    <a:gd name="T4" fmla="*/ 546 w 2158"/>
                    <a:gd name="T5" fmla="*/ 55 h 936"/>
                    <a:gd name="T6" fmla="*/ 419 w 2158"/>
                    <a:gd name="T7" fmla="*/ 90 h 936"/>
                    <a:gd name="T8" fmla="*/ 307 w 2158"/>
                    <a:gd name="T9" fmla="*/ 133 h 936"/>
                    <a:gd name="T10" fmla="*/ 210 w 2158"/>
                    <a:gd name="T11" fmla="*/ 188 h 936"/>
                    <a:gd name="T12" fmla="*/ 131 w 2158"/>
                    <a:gd name="T13" fmla="*/ 243 h 936"/>
                    <a:gd name="T14" fmla="*/ 69 w 2158"/>
                    <a:gd name="T15" fmla="*/ 299 h 936"/>
                    <a:gd name="T16" fmla="*/ 25 w 2158"/>
                    <a:gd name="T17" fmla="*/ 361 h 936"/>
                    <a:gd name="T18" fmla="*/ 7 w 2158"/>
                    <a:gd name="T19" fmla="*/ 427 h 936"/>
                    <a:gd name="T20" fmla="*/ 3 w 2158"/>
                    <a:gd name="T21" fmla="*/ 494 h 936"/>
                    <a:gd name="T22" fmla="*/ 25 w 2158"/>
                    <a:gd name="T23" fmla="*/ 560 h 936"/>
                    <a:gd name="T24" fmla="*/ 68 w 2158"/>
                    <a:gd name="T25" fmla="*/ 625 h 936"/>
                    <a:gd name="T26" fmla="*/ 131 w 2158"/>
                    <a:gd name="T27" fmla="*/ 687 h 936"/>
                    <a:gd name="T28" fmla="*/ 210 w 2158"/>
                    <a:gd name="T29" fmla="*/ 742 h 936"/>
                    <a:gd name="T30" fmla="*/ 304 w 2158"/>
                    <a:gd name="T31" fmla="*/ 794 h 936"/>
                    <a:gd name="T32" fmla="*/ 415 w 2158"/>
                    <a:gd name="T33" fmla="*/ 837 h 936"/>
                    <a:gd name="T34" fmla="*/ 543 w 2158"/>
                    <a:gd name="T35" fmla="*/ 875 h 936"/>
                    <a:gd name="T36" fmla="*/ 679 w 2158"/>
                    <a:gd name="T37" fmla="*/ 902 h 936"/>
                    <a:gd name="T38" fmla="*/ 819 w 2158"/>
                    <a:gd name="T39" fmla="*/ 923 h 936"/>
                    <a:gd name="T40" fmla="*/ 971 w 2158"/>
                    <a:gd name="T41" fmla="*/ 936 h 936"/>
                    <a:gd name="T42" fmla="*/ 1122 w 2158"/>
                    <a:gd name="T43" fmla="*/ 936 h 936"/>
                    <a:gd name="T44" fmla="*/ 1276 w 2158"/>
                    <a:gd name="T45" fmla="*/ 927 h 936"/>
                    <a:gd name="T46" fmla="*/ 1418 w 2158"/>
                    <a:gd name="T47" fmla="*/ 915 h 936"/>
                    <a:gd name="T48" fmla="*/ 1556 w 2158"/>
                    <a:gd name="T49" fmla="*/ 888 h 936"/>
                    <a:gd name="T50" fmla="*/ 1688 w 2158"/>
                    <a:gd name="T51" fmla="*/ 857 h 936"/>
                    <a:gd name="T52" fmla="*/ 1809 w 2158"/>
                    <a:gd name="T53" fmla="*/ 815 h 936"/>
                    <a:gd name="T54" fmla="*/ 1914 w 2158"/>
                    <a:gd name="T55" fmla="*/ 765 h 936"/>
                    <a:gd name="T56" fmla="*/ 1998 w 2158"/>
                    <a:gd name="T57" fmla="*/ 712 h 936"/>
                    <a:gd name="T58" fmla="*/ 2067 w 2158"/>
                    <a:gd name="T59" fmla="*/ 652 h 936"/>
                    <a:gd name="T60" fmla="*/ 2117 w 2158"/>
                    <a:gd name="T61" fmla="*/ 589 h 936"/>
                    <a:gd name="T62" fmla="*/ 2149 w 2158"/>
                    <a:gd name="T63" fmla="*/ 524 h 936"/>
                    <a:gd name="T64" fmla="*/ 2158 w 2158"/>
                    <a:gd name="T65" fmla="*/ 458 h 936"/>
                    <a:gd name="T66" fmla="*/ 2145 w 2158"/>
                    <a:gd name="T67" fmla="*/ 392 h 936"/>
                    <a:gd name="T68" fmla="*/ 2112 w 2158"/>
                    <a:gd name="T69" fmla="*/ 326 h 936"/>
                    <a:gd name="T70" fmla="*/ 2061 w 2158"/>
                    <a:gd name="T71" fmla="*/ 264 h 936"/>
                    <a:gd name="T72" fmla="*/ 1985 w 2158"/>
                    <a:gd name="T73" fmla="*/ 210 h 936"/>
                    <a:gd name="T74" fmla="*/ 1899 w 2158"/>
                    <a:gd name="T75" fmla="*/ 156 h 936"/>
                    <a:gd name="T76" fmla="*/ 1792 w 2158"/>
                    <a:gd name="T77" fmla="*/ 108 h 936"/>
                    <a:gd name="T78" fmla="*/ 1672 w 2158"/>
                    <a:gd name="T79" fmla="*/ 69 h 936"/>
                    <a:gd name="T80" fmla="*/ 1537 w 2158"/>
                    <a:gd name="T81" fmla="*/ 37 h 936"/>
                    <a:gd name="T82" fmla="*/ 1397 w 2158"/>
                    <a:gd name="T83" fmla="*/ 13 h 936"/>
                    <a:gd name="T84" fmla="*/ 1263 w 2158"/>
                    <a:gd name="T85" fmla="*/ 0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158" h="936">
                      <a:moveTo>
                        <a:pt x="899" y="0"/>
                      </a:moveTo>
                      <a:lnTo>
                        <a:pt x="824" y="6"/>
                      </a:lnTo>
                      <a:lnTo>
                        <a:pt x="755" y="15"/>
                      </a:lnTo>
                      <a:lnTo>
                        <a:pt x="683" y="25"/>
                      </a:lnTo>
                      <a:lnTo>
                        <a:pt x="615" y="40"/>
                      </a:lnTo>
                      <a:lnTo>
                        <a:pt x="546" y="55"/>
                      </a:lnTo>
                      <a:lnTo>
                        <a:pt x="478" y="72"/>
                      </a:lnTo>
                      <a:lnTo>
                        <a:pt x="419" y="90"/>
                      </a:lnTo>
                      <a:lnTo>
                        <a:pt x="361" y="112"/>
                      </a:lnTo>
                      <a:lnTo>
                        <a:pt x="307" y="133"/>
                      </a:lnTo>
                      <a:lnTo>
                        <a:pt x="255" y="161"/>
                      </a:lnTo>
                      <a:lnTo>
                        <a:pt x="210" y="188"/>
                      </a:lnTo>
                      <a:lnTo>
                        <a:pt x="167" y="215"/>
                      </a:lnTo>
                      <a:lnTo>
                        <a:pt x="131" y="243"/>
                      </a:lnTo>
                      <a:lnTo>
                        <a:pt x="98" y="270"/>
                      </a:lnTo>
                      <a:lnTo>
                        <a:pt x="69" y="299"/>
                      </a:lnTo>
                      <a:lnTo>
                        <a:pt x="43" y="330"/>
                      </a:lnTo>
                      <a:lnTo>
                        <a:pt x="25" y="361"/>
                      </a:lnTo>
                      <a:lnTo>
                        <a:pt x="13" y="395"/>
                      </a:lnTo>
                      <a:lnTo>
                        <a:pt x="7" y="427"/>
                      </a:lnTo>
                      <a:lnTo>
                        <a:pt x="0" y="461"/>
                      </a:lnTo>
                      <a:lnTo>
                        <a:pt x="3" y="494"/>
                      </a:lnTo>
                      <a:lnTo>
                        <a:pt x="13" y="527"/>
                      </a:lnTo>
                      <a:lnTo>
                        <a:pt x="25" y="560"/>
                      </a:lnTo>
                      <a:lnTo>
                        <a:pt x="43" y="592"/>
                      </a:lnTo>
                      <a:lnTo>
                        <a:pt x="68" y="625"/>
                      </a:lnTo>
                      <a:lnTo>
                        <a:pt x="98" y="655"/>
                      </a:lnTo>
                      <a:lnTo>
                        <a:pt x="131" y="687"/>
                      </a:lnTo>
                      <a:lnTo>
                        <a:pt x="167" y="715"/>
                      </a:lnTo>
                      <a:lnTo>
                        <a:pt x="210" y="742"/>
                      </a:lnTo>
                      <a:lnTo>
                        <a:pt x="252" y="768"/>
                      </a:lnTo>
                      <a:lnTo>
                        <a:pt x="304" y="794"/>
                      </a:lnTo>
                      <a:lnTo>
                        <a:pt x="361" y="815"/>
                      </a:lnTo>
                      <a:lnTo>
                        <a:pt x="415" y="837"/>
                      </a:lnTo>
                      <a:lnTo>
                        <a:pt x="478" y="857"/>
                      </a:lnTo>
                      <a:lnTo>
                        <a:pt x="543" y="875"/>
                      </a:lnTo>
                      <a:lnTo>
                        <a:pt x="607" y="890"/>
                      </a:lnTo>
                      <a:lnTo>
                        <a:pt x="679" y="902"/>
                      </a:lnTo>
                      <a:lnTo>
                        <a:pt x="752" y="915"/>
                      </a:lnTo>
                      <a:lnTo>
                        <a:pt x="819" y="923"/>
                      </a:lnTo>
                      <a:lnTo>
                        <a:pt x="895" y="930"/>
                      </a:lnTo>
                      <a:lnTo>
                        <a:pt x="971" y="936"/>
                      </a:lnTo>
                      <a:lnTo>
                        <a:pt x="1046" y="936"/>
                      </a:lnTo>
                      <a:lnTo>
                        <a:pt x="1122" y="936"/>
                      </a:lnTo>
                      <a:lnTo>
                        <a:pt x="1200" y="933"/>
                      </a:lnTo>
                      <a:lnTo>
                        <a:pt x="1276" y="927"/>
                      </a:lnTo>
                      <a:lnTo>
                        <a:pt x="1347" y="923"/>
                      </a:lnTo>
                      <a:lnTo>
                        <a:pt x="1418" y="915"/>
                      </a:lnTo>
                      <a:lnTo>
                        <a:pt x="1488" y="902"/>
                      </a:lnTo>
                      <a:lnTo>
                        <a:pt x="1556" y="888"/>
                      </a:lnTo>
                      <a:lnTo>
                        <a:pt x="1625" y="872"/>
                      </a:lnTo>
                      <a:lnTo>
                        <a:pt x="1688" y="857"/>
                      </a:lnTo>
                      <a:lnTo>
                        <a:pt x="1752" y="837"/>
                      </a:lnTo>
                      <a:lnTo>
                        <a:pt x="1809" y="815"/>
                      </a:lnTo>
                      <a:lnTo>
                        <a:pt x="1861" y="791"/>
                      </a:lnTo>
                      <a:lnTo>
                        <a:pt x="1914" y="765"/>
                      </a:lnTo>
                      <a:lnTo>
                        <a:pt x="1959" y="739"/>
                      </a:lnTo>
                      <a:lnTo>
                        <a:pt x="1998" y="712"/>
                      </a:lnTo>
                      <a:lnTo>
                        <a:pt x="2036" y="682"/>
                      </a:lnTo>
                      <a:lnTo>
                        <a:pt x="2067" y="652"/>
                      </a:lnTo>
                      <a:lnTo>
                        <a:pt x="2096" y="621"/>
                      </a:lnTo>
                      <a:lnTo>
                        <a:pt x="2117" y="589"/>
                      </a:lnTo>
                      <a:lnTo>
                        <a:pt x="2136" y="554"/>
                      </a:lnTo>
                      <a:lnTo>
                        <a:pt x="2149" y="524"/>
                      </a:lnTo>
                      <a:lnTo>
                        <a:pt x="2155" y="493"/>
                      </a:lnTo>
                      <a:lnTo>
                        <a:pt x="2158" y="458"/>
                      </a:lnTo>
                      <a:lnTo>
                        <a:pt x="2155" y="427"/>
                      </a:lnTo>
                      <a:lnTo>
                        <a:pt x="2145" y="392"/>
                      </a:lnTo>
                      <a:lnTo>
                        <a:pt x="2130" y="359"/>
                      </a:lnTo>
                      <a:lnTo>
                        <a:pt x="2112" y="326"/>
                      </a:lnTo>
                      <a:lnTo>
                        <a:pt x="2088" y="296"/>
                      </a:lnTo>
                      <a:lnTo>
                        <a:pt x="2061" y="264"/>
                      </a:lnTo>
                      <a:lnTo>
                        <a:pt x="2024" y="240"/>
                      </a:lnTo>
                      <a:lnTo>
                        <a:pt x="1985" y="210"/>
                      </a:lnTo>
                      <a:lnTo>
                        <a:pt x="1946" y="185"/>
                      </a:lnTo>
                      <a:lnTo>
                        <a:pt x="1899" y="156"/>
                      </a:lnTo>
                      <a:lnTo>
                        <a:pt x="1848" y="129"/>
                      </a:lnTo>
                      <a:lnTo>
                        <a:pt x="1792" y="108"/>
                      </a:lnTo>
                      <a:lnTo>
                        <a:pt x="1732" y="88"/>
                      </a:lnTo>
                      <a:lnTo>
                        <a:pt x="1672" y="69"/>
                      </a:lnTo>
                      <a:lnTo>
                        <a:pt x="1607" y="52"/>
                      </a:lnTo>
                      <a:lnTo>
                        <a:pt x="1537" y="37"/>
                      </a:lnTo>
                      <a:lnTo>
                        <a:pt x="1467" y="25"/>
                      </a:lnTo>
                      <a:lnTo>
                        <a:pt x="1397" y="13"/>
                      </a:lnTo>
                      <a:lnTo>
                        <a:pt x="1326" y="3"/>
                      </a:lnTo>
                      <a:lnTo>
                        <a:pt x="1263" y="0"/>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94" name="Freeform 56">
                  <a:extLst>
                    <a:ext uri="{FF2B5EF4-FFF2-40B4-BE49-F238E27FC236}">
                      <a16:creationId xmlns:a16="http://schemas.microsoft.com/office/drawing/2014/main" id="{08CED33E-6BC4-4E12-8DBF-1455E7A89724}"/>
                    </a:ext>
                  </a:extLst>
                </p:cNvPr>
                <p:cNvSpPr>
                  <a:spLocks/>
                </p:cNvSpPr>
                <p:nvPr/>
              </p:nvSpPr>
              <p:spPr bwMode="auto">
                <a:xfrm>
                  <a:off x="2388" y="778"/>
                  <a:ext cx="637" cy="2513"/>
                </a:xfrm>
                <a:custGeom>
                  <a:avLst/>
                  <a:gdLst>
                    <a:gd name="T0" fmla="*/ 306 w 1273"/>
                    <a:gd name="T1" fmla="*/ 0 h 5026"/>
                    <a:gd name="T2" fmla="*/ 252 w 1273"/>
                    <a:gd name="T3" fmla="*/ 101 h 5026"/>
                    <a:gd name="T4" fmla="*/ 205 w 1273"/>
                    <a:gd name="T5" fmla="*/ 204 h 5026"/>
                    <a:gd name="T6" fmla="*/ 162 w 1273"/>
                    <a:gd name="T7" fmla="*/ 313 h 5026"/>
                    <a:gd name="T8" fmla="*/ 123 w 1273"/>
                    <a:gd name="T9" fmla="*/ 425 h 5026"/>
                    <a:gd name="T10" fmla="*/ 88 w 1273"/>
                    <a:gd name="T11" fmla="*/ 541 h 5026"/>
                    <a:gd name="T12" fmla="*/ 60 w 1273"/>
                    <a:gd name="T13" fmla="*/ 657 h 5026"/>
                    <a:gd name="T14" fmla="*/ 34 w 1273"/>
                    <a:gd name="T15" fmla="*/ 776 h 5026"/>
                    <a:gd name="T16" fmla="*/ 18 w 1273"/>
                    <a:gd name="T17" fmla="*/ 897 h 5026"/>
                    <a:gd name="T18" fmla="*/ 4 w 1273"/>
                    <a:gd name="T19" fmla="*/ 1019 h 5026"/>
                    <a:gd name="T20" fmla="*/ 1 w 1273"/>
                    <a:gd name="T21" fmla="*/ 1145 h 5026"/>
                    <a:gd name="T22" fmla="*/ 0 w 1273"/>
                    <a:gd name="T23" fmla="*/ 1269 h 5026"/>
                    <a:gd name="T24" fmla="*/ 1 w 1273"/>
                    <a:gd name="T25" fmla="*/ 1386 h 5026"/>
                    <a:gd name="T26" fmla="*/ 4 w 1273"/>
                    <a:gd name="T27" fmla="*/ 1512 h 5026"/>
                    <a:gd name="T28" fmla="*/ 18 w 1273"/>
                    <a:gd name="T29" fmla="*/ 1637 h 5026"/>
                    <a:gd name="T30" fmla="*/ 34 w 1273"/>
                    <a:gd name="T31" fmla="*/ 1759 h 5026"/>
                    <a:gd name="T32" fmla="*/ 58 w 1273"/>
                    <a:gd name="T33" fmla="*/ 1882 h 5026"/>
                    <a:gd name="T34" fmla="*/ 88 w 1273"/>
                    <a:gd name="T35" fmla="*/ 1996 h 5026"/>
                    <a:gd name="T36" fmla="*/ 123 w 1273"/>
                    <a:gd name="T37" fmla="*/ 2109 h 5026"/>
                    <a:gd name="T38" fmla="*/ 162 w 1273"/>
                    <a:gd name="T39" fmla="*/ 2220 h 5026"/>
                    <a:gd name="T40" fmla="*/ 205 w 1273"/>
                    <a:gd name="T41" fmla="*/ 2332 h 5026"/>
                    <a:gd name="T42" fmla="*/ 252 w 1273"/>
                    <a:gd name="T43" fmla="*/ 2434 h 5026"/>
                    <a:gd name="T44" fmla="*/ 306 w 1273"/>
                    <a:gd name="T45" fmla="*/ 2538 h 5026"/>
                    <a:gd name="T46" fmla="*/ 362 w 1273"/>
                    <a:gd name="T47" fmla="*/ 2634 h 5026"/>
                    <a:gd name="T48" fmla="*/ 422 w 1273"/>
                    <a:gd name="T49" fmla="*/ 2721 h 5026"/>
                    <a:gd name="T50" fmla="*/ 485 w 1273"/>
                    <a:gd name="T51" fmla="*/ 2804 h 5026"/>
                    <a:gd name="T52" fmla="*/ 553 w 1273"/>
                    <a:gd name="T53" fmla="*/ 2885 h 5026"/>
                    <a:gd name="T54" fmla="*/ 620 w 1273"/>
                    <a:gd name="T55" fmla="*/ 2959 h 5026"/>
                    <a:gd name="T56" fmla="*/ 694 w 1273"/>
                    <a:gd name="T57" fmla="*/ 3028 h 5026"/>
                    <a:gd name="T58" fmla="*/ 828 w 1273"/>
                    <a:gd name="T59" fmla="*/ 3132 h 5026"/>
                    <a:gd name="T60" fmla="*/ 854 w 1273"/>
                    <a:gd name="T61" fmla="*/ 3147 h 5026"/>
                    <a:gd name="T62" fmla="*/ 911 w 1273"/>
                    <a:gd name="T63" fmla="*/ 3190 h 5026"/>
                    <a:gd name="T64" fmla="*/ 966 w 1273"/>
                    <a:gd name="T65" fmla="*/ 3234 h 5026"/>
                    <a:gd name="T66" fmla="*/ 1016 w 1273"/>
                    <a:gd name="T67" fmla="*/ 3280 h 5026"/>
                    <a:gd name="T68" fmla="*/ 1061 w 1273"/>
                    <a:gd name="T69" fmla="*/ 3333 h 5026"/>
                    <a:gd name="T70" fmla="*/ 1105 w 1273"/>
                    <a:gd name="T71" fmla="*/ 3390 h 5026"/>
                    <a:gd name="T72" fmla="*/ 1145 w 1273"/>
                    <a:gd name="T73" fmla="*/ 3450 h 5026"/>
                    <a:gd name="T74" fmla="*/ 1174 w 1273"/>
                    <a:gd name="T75" fmla="*/ 3507 h 5026"/>
                    <a:gd name="T76" fmla="*/ 1204 w 1273"/>
                    <a:gd name="T77" fmla="*/ 3574 h 5026"/>
                    <a:gd name="T78" fmla="*/ 1226 w 1273"/>
                    <a:gd name="T79" fmla="*/ 3640 h 5026"/>
                    <a:gd name="T80" fmla="*/ 1244 w 1273"/>
                    <a:gd name="T81" fmla="*/ 3704 h 5026"/>
                    <a:gd name="T82" fmla="*/ 1260 w 1273"/>
                    <a:gd name="T83" fmla="*/ 3777 h 5026"/>
                    <a:gd name="T84" fmla="*/ 1270 w 1273"/>
                    <a:gd name="T85" fmla="*/ 3846 h 5026"/>
                    <a:gd name="T86" fmla="*/ 1273 w 1273"/>
                    <a:gd name="T87" fmla="*/ 3918 h 5026"/>
                    <a:gd name="T88" fmla="*/ 1270 w 1273"/>
                    <a:gd name="T89" fmla="*/ 3986 h 5026"/>
                    <a:gd name="T90" fmla="*/ 1270 w 1273"/>
                    <a:gd name="T91" fmla="*/ 4655 h 5026"/>
                    <a:gd name="T92" fmla="*/ 1270 w 1273"/>
                    <a:gd name="T93" fmla="*/ 4682 h 5026"/>
                    <a:gd name="T94" fmla="*/ 1260 w 1273"/>
                    <a:gd name="T95" fmla="*/ 4727 h 5026"/>
                    <a:gd name="T96" fmla="*/ 1244 w 1273"/>
                    <a:gd name="T97" fmla="*/ 4770 h 5026"/>
                    <a:gd name="T98" fmla="*/ 1226 w 1273"/>
                    <a:gd name="T99" fmla="*/ 4814 h 5026"/>
                    <a:gd name="T100" fmla="*/ 1204 w 1273"/>
                    <a:gd name="T101" fmla="*/ 4855 h 5026"/>
                    <a:gd name="T102" fmla="*/ 1175 w 1273"/>
                    <a:gd name="T103" fmla="*/ 4892 h 5026"/>
                    <a:gd name="T104" fmla="*/ 1150 w 1273"/>
                    <a:gd name="T105" fmla="*/ 4922 h 5026"/>
                    <a:gd name="T106" fmla="*/ 1114 w 1273"/>
                    <a:gd name="T107" fmla="*/ 4951 h 5026"/>
                    <a:gd name="T108" fmla="*/ 1072 w 1273"/>
                    <a:gd name="T109" fmla="*/ 4976 h 5026"/>
                    <a:gd name="T110" fmla="*/ 1032 w 1273"/>
                    <a:gd name="T111" fmla="*/ 4996 h 5026"/>
                    <a:gd name="T112" fmla="*/ 992 w 1273"/>
                    <a:gd name="T113" fmla="*/ 5011 h 5026"/>
                    <a:gd name="T114" fmla="*/ 945 w 1273"/>
                    <a:gd name="T115" fmla="*/ 5023 h 5026"/>
                    <a:gd name="T116" fmla="*/ 897 w 1273"/>
                    <a:gd name="T117" fmla="*/ 5026 h 5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73" h="5026">
                      <a:moveTo>
                        <a:pt x="306" y="0"/>
                      </a:moveTo>
                      <a:lnTo>
                        <a:pt x="252" y="101"/>
                      </a:lnTo>
                      <a:lnTo>
                        <a:pt x="205" y="204"/>
                      </a:lnTo>
                      <a:lnTo>
                        <a:pt x="162" y="313"/>
                      </a:lnTo>
                      <a:lnTo>
                        <a:pt x="123" y="425"/>
                      </a:lnTo>
                      <a:lnTo>
                        <a:pt x="88" y="541"/>
                      </a:lnTo>
                      <a:lnTo>
                        <a:pt x="60" y="657"/>
                      </a:lnTo>
                      <a:lnTo>
                        <a:pt x="34" y="776"/>
                      </a:lnTo>
                      <a:lnTo>
                        <a:pt x="18" y="897"/>
                      </a:lnTo>
                      <a:lnTo>
                        <a:pt x="4" y="1019"/>
                      </a:lnTo>
                      <a:lnTo>
                        <a:pt x="1" y="1145"/>
                      </a:lnTo>
                      <a:lnTo>
                        <a:pt x="0" y="1269"/>
                      </a:lnTo>
                      <a:lnTo>
                        <a:pt x="1" y="1386"/>
                      </a:lnTo>
                      <a:lnTo>
                        <a:pt x="4" y="1512"/>
                      </a:lnTo>
                      <a:lnTo>
                        <a:pt x="18" y="1637"/>
                      </a:lnTo>
                      <a:lnTo>
                        <a:pt x="34" y="1759"/>
                      </a:lnTo>
                      <a:lnTo>
                        <a:pt x="58" y="1882"/>
                      </a:lnTo>
                      <a:lnTo>
                        <a:pt x="88" y="1996"/>
                      </a:lnTo>
                      <a:lnTo>
                        <a:pt x="123" y="2109"/>
                      </a:lnTo>
                      <a:lnTo>
                        <a:pt x="162" y="2220"/>
                      </a:lnTo>
                      <a:lnTo>
                        <a:pt x="205" y="2332"/>
                      </a:lnTo>
                      <a:lnTo>
                        <a:pt x="252" y="2434"/>
                      </a:lnTo>
                      <a:lnTo>
                        <a:pt x="306" y="2538"/>
                      </a:lnTo>
                      <a:lnTo>
                        <a:pt x="362" y="2634"/>
                      </a:lnTo>
                      <a:lnTo>
                        <a:pt x="422" y="2721"/>
                      </a:lnTo>
                      <a:lnTo>
                        <a:pt x="485" y="2804"/>
                      </a:lnTo>
                      <a:lnTo>
                        <a:pt x="553" y="2885"/>
                      </a:lnTo>
                      <a:lnTo>
                        <a:pt x="620" y="2959"/>
                      </a:lnTo>
                      <a:lnTo>
                        <a:pt x="694" y="3028"/>
                      </a:lnTo>
                      <a:lnTo>
                        <a:pt x="828" y="3132"/>
                      </a:lnTo>
                      <a:lnTo>
                        <a:pt x="854" y="3147"/>
                      </a:lnTo>
                      <a:lnTo>
                        <a:pt x="911" y="3190"/>
                      </a:lnTo>
                      <a:lnTo>
                        <a:pt x="966" y="3234"/>
                      </a:lnTo>
                      <a:lnTo>
                        <a:pt x="1016" y="3280"/>
                      </a:lnTo>
                      <a:lnTo>
                        <a:pt x="1061" y="3333"/>
                      </a:lnTo>
                      <a:lnTo>
                        <a:pt x="1105" y="3390"/>
                      </a:lnTo>
                      <a:lnTo>
                        <a:pt x="1145" y="3450"/>
                      </a:lnTo>
                      <a:lnTo>
                        <a:pt x="1174" y="3507"/>
                      </a:lnTo>
                      <a:lnTo>
                        <a:pt x="1204" y="3574"/>
                      </a:lnTo>
                      <a:lnTo>
                        <a:pt x="1226" y="3640"/>
                      </a:lnTo>
                      <a:lnTo>
                        <a:pt x="1244" y="3704"/>
                      </a:lnTo>
                      <a:lnTo>
                        <a:pt x="1260" y="3777"/>
                      </a:lnTo>
                      <a:lnTo>
                        <a:pt x="1270" y="3846"/>
                      </a:lnTo>
                      <a:lnTo>
                        <a:pt x="1273" y="3918"/>
                      </a:lnTo>
                      <a:lnTo>
                        <a:pt x="1270" y="3986"/>
                      </a:lnTo>
                      <a:lnTo>
                        <a:pt x="1270" y="4655"/>
                      </a:lnTo>
                      <a:lnTo>
                        <a:pt x="1270" y="4682"/>
                      </a:lnTo>
                      <a:lnTo>
                        <a:pt x="1260" y="4727"/>
                      </a:lnTo>
                      <a:lnTo>
                        <a:pt x="1244" y="4770"/>
                      </a:lnTo>
                      <a:lnTo>
                        <a:pt x="1226" y="4814"/>
                      </a:lnTo>
                      <a:lnTo>
                        <a:pt x="1204" y="4855"/>
                      </a:lnTo>
                      <a:lnTo>
                        <a:pt x="1175" y="4892"/>
                      </a:lnTo>
                      <a:lnTo>
                        <a:pt x="1150" y="4922"/>
                      </a:lnTo>
                      <a:lnTo>
                        <a:pt x="1114" y="4951"/>
                      </a:lnTo>
                      <a:lnTo>
                        <a:pt x="1072" y="4976"/>
                      </a:lnTo>
                      <a:lnTo>
                        <a:pt x="1032" y="4996"/>
                      </a:lnTo>
                      <a:lnTo>
                        <a:pt x="992" y="5011"/>
                      </a:lnTo>
                      <a:lnTo>
                        <a:pt x="945" y="5023"/>
                      </a:lnTo>
                      <a:lnTo>
                        <a:pt x="897" y="5026"/>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95" name="Freeform 57">
                  <a:extLst>
                    <a:ext uri="{FF2B5EF4-FFF2-40B4-BE49-F238E27FC236}">
                      <a16:creationId xmlns:a16="http://schemas.microsoft.com/office/drawing/2014/main" id="{25A6C868-09CB-425B-AB04-F2CD66033BFB}"/>
                    </a:ext>
                  </a:extLst>
                </p:cNvPr>
                <p:cNvSpPr>
                  <a:spLocks/>
                </p:cNvSpPr>
                <p:nvPr/>
              </p:nvSpPr>
              <p:spPr bwMode="auto">
                <a:xfrm>
                  <a:off x="3199" y="775"/>
                  <a:ext cx="640" cy="2513"/>
                </a:xfrm>
                <a:custGeom>
                  <a:avLst/>
                  <a:gdLst>
                    <a:gd name="T0" fmla="*/ 968 w 1279"/>
                    <a:gd name="T1" fmla="*/ 0 h 5026"/>
                    <a:gd name="T2" fmla="*/ 1021 w 1279"/>
                    <a:gd name="T3" fmla="*/ 100 h 5026"/>
                    <a:gd name="T4" fmla="*/ 1067 w 1279"/>
                    <a:gd name="T5" fmla="*/ 203 h 5026"/>
                    <a:gd name="T6" fmla="*/ 1111 w 1279"/>
                    <a:gd name="T7" fmla="*/ 311 h 5026"/>
                    <a:gd name="T8" fmla="*/ 1150 w 1279"/>
                    <a:gd name="T9" fmla="*/ 422 h 5026"/>
                    <a:gd name="T10" fmla="*/ 1185 w 1279"/>
                    <a:gd name="T11" fmla="*/ 541 h 5026"/>
                    <a:gd name="T12" fmla="*/ 1212 w 1279"/>
                    <a:gd name="T13" fmla="*/ 654 h 5026"/>
                    <a:gd name="T14" fmla="*/ 1237 w 1279"/>
                    <a:gd name="T15" fmla="*/ 771 h 5026"/>
                    <a:gd name="T16" fmla="*/ 1255 w 1279"/>
                    <a:gd name="T17" fmla="*/ 897 h 5026"/>
                    <a:gd name="T18" fmla="*/ 1269 w 1279"/>
                    <a:gd name="T19" fmla="*/ 1019 h 5026"/>
                    <a:gd name="T20" fmla="*/ 1279 w 1279"/>
                    <a:gd name="T21" fmla="*/ 1139 h 5026"/>
                    <a:gd name="T22" fmla="*/ 1279 w 1279"/>
                    <a:gd name="T23" fmla="*/ 1267 h 5026"/>
                    <a:gd name="T24" fmla="*/ 1279 w 1279"/>
                    <a:gd name="T25" fmla="*/ 1388 h 5026"/>
                    <a:gd name="T26" fmla="*/ 1269 w 1279"/>
                    <a:gd name="T27" fmla="*/ 1512 h 5026"/>
                    <a:gd name="T28" fmla="*/ 1255 w 1279"/>
                    <a:gd name="T29" fmla="*/ 1637 h 5026"/>
                    <a:gd name="T30" fmla="*/ 1237 w 1279"/>
                    <a:gd name="T31" fmla="*/ 1756 h 5026"/>
                    <a:gd name="T32" fmla="*/ 1212 w 1279"/>
                    <a:gd name="T33" fmla="*/ 1878 h 5026"/>
                    <a:gd name="T34" fmla="*/ 1185 w 1279"/>
                    <a:gd name="T35" fmla="*/ 1996 h 5026"/>
                    <a:gd name="T36" fmla="*/ 1150 w 1279"/>
                    <a:gd name="T37" fmla="*/ 2109 h 5026"/>
                    <a:gd name="T38" fmla="*/ 1111 w 1279"/>
                    <a:gd name="T39" fmla="*/ 2220 h 5026"/>
                    <a:gd name="T40" fmla="*/ 1067 w 1279"/>
                    <a:gd name="T41" fmla="*/ 2327 h 5026"/>
                    <a:gd name="T42" fmla="*/ 1021 w 1279"/>
                    <a:gd name="T43" fmla="*/ 2434 h 5026"/>
                    <a:gd name="T44" fmla="*/ 970 w 1279"/>
                    <a:gd name="T45" fmla="*/ 2533 h 5026"/>
                    <a:gd name="T46" fmla="*/ 910 w 1279"/>
                    <a:gd name="T47" fmla="*/ 2631 h 5026"/>
                    <a:gd name="T48" fmla="*/ 851 w 1279"/>
                    <a:gd name="T49" fmla="*/ 2718 h 5026"/>
                    <a:gd name="T50" fmla="*/ 788 w 1279"/>
                    <a:gd name="T51" fmla="*/ 2805 h 5026"/>
                    <a:gd name="T52" fmla="*/ 720 w 1279"/>
                    <a:gd name="T53" fmla="*/ 2884 h 5026"/>
                    <a:gd name="T54" fmla="*/ 654 w 1279"/>
                    <a:gd name="T55" fmla="*/ 2956 h 5026"/>
                    <a:gd name="T56" fmla="*/ 579 w 1279"/>
                    <a:gd name="T57" fmla="*/ 3023 h 5026"/>
                    <a:gd name="T58" fmla="*/ 446 w 1279"/>
                    <a:gd name="T59" fmla="*/ 3132 h 5026"/>
                    <a:gd name="T60" fmla="*/ 419 w 1279"/>
                    <a:gd name="T61" fmla="*/ 3145 h 5026"/>
                    <a:gd name="T62" fmla="*/ 362 w 1279"/>
                    <a:gd name="T63" fmla="*/ 3186 h 5026"/>
                    <a:gd name="T64" fmla="*/ 307 w 1279"/>
                    <a:gd name="T65" fmla="*/ 3231 h 5026"/>
                    <a:gd name="T66" fmla="*/ 255 w 1279"/>
                    <a:gd name="T67" fmla="*/ 3280 h 5026"/>
                    <a:gd name="T68" fmla="*/ 209 w 1279"/>
                    <a:gd name="T69" fmla="*/ 3330 h 5026"/>
                    <a:gd name="T70" fmla="*/ 168 w 1279"/>
                    <a:gd name="T71" fmla="*/ 3390 h 5026"/>
                    <a:gd name="T72" fmla="*/ 134 w 1279"/>
                    <a:gd name="T73" fmla="*/ 3449 h 5026"/>
                    <a:gd name="T74" fmla="*/ 101 w 1279"/>
                    <a:gd name="T75" fmla="*/ 3504 h 5026"/>
                    <a:gd name="T76" fmla="*/ 69 w 1279"/>
                    <a:gd name="T77" fmla="*/ 3571 h 5026"/>
                    <a:gd name="T78" fmla="*/ 46 w 1279"/>
                    <a:gd name="T79" fmla="*/ 3635 h 5026"/>
                    <a:gd name="T80" fmla="*/ 27 w 1279"/>
                    <a:gd name="T81" fmla="*/ 3704 h 5026"/>
                    <a:gd name="T82" fmla="*/ 12 w 1279"/>
                    <a:gd name="T83" fmla="*/ 3772 h 5026"/>
                    <a:gd name="T84" fmla="*/ 3 w 1279"/>
                    <a:gd name="T85" fmla="*/ 3844 h 5026"/>
                    <a:gd name="T86" fmla="*/ 0 w 1279"/>
                    <a:gd name="T87" fmla="*/ 3913 h 5026"/>
                    <a:gd name="T88" fmla="*/ 3 w 1279"/>
                    <a:gd name="T89" fmla="*/ 3986 h 5026"/>
                    <a:gd name="T90" fmla="*/ 3 w 1279"/>
                    <a:gd name="T91" fmla="*/ 4655 h 5026"/>
                    <a:gd name="T92" fmla="*/ 3 w 1279"/>
                    <a:gd name="T93" fmla="*/ 4680 h 5026"/>
                    <a:gd name="T94" fmla="*/ 12 w 1279"/>
                    <a:gd name="T95" fmla="*/ 4727 h 5026"/>
                    <a:gd name="T96" fmla="*/ 27 w 1279"/>
                    <a:gd name="T97" fmla="*/ 4770 h 5026"/>
                    <a:gd name="T98" fmla="*/ 46 w 1279"/>
                    <a:gd name="T99" fmla="*/ 4811 h 5026"/>
                    <a:gd name="T100" fmla="*/ 69 w 1279"/>
                    <a:gd name="T101" fmla="*/ 4852 h 5026"/>
                    <a:gd name="T102" fmla="*/ 96 w 1279"/>
                    <a:gd name="T103" fmla="*/ 4889 h 5026"/>
                    <a:gd name="T104" fmla="*/ 128 w 1279"/>
                    <a:gd name="T105" fmla="*/ 4919 h 5026"/>
                    <a:gd name="T106" fmla="*/ 158 w 1279"/>
                    <a:gd name="T107" fmla="*/ 4948 h 5026"/>
                    <a:gd name="T108" fmla="*/ 197 w 1279"/>
                    <a:gd name="T109" fmla="*/ 4972 h 5026"/>
                    <a:gd name="T110" fmla="*/ 239 w 1279"/>
                    <a:gd name="T111" fmla="*/ 4994 h 5026"/>
                    <a:gd name="T112" fmla="*/ 284 w 1279"/>
                    <a:gd name="T113" fmla="*/ 5006 h 5026"/>
                    <a:gd name="T114" fmla="*/ 326 w 1279"/>
                    <a:gd name="T115" fmla="*/ 5019 h 5026"/>
                    <a:gd name="T116" fmla="*/ 371 w 1279"/>
                    <a:gd name="T117" fmla="*/ 5026 h 5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79" h="5026">
                      <a:moveTo>
                        <a:pt x="968" y="0"/>
                      </a:moveTo>
                      <a:lnTo>
                        <a:pt x="1021" y="100"/>
                      </a:lnTo>
                      <a:lnTo>
                        <a:pt x="1067" y="203"/>
                      </a:lnTo>
                      <a:lnTo>
                        <a:pt x="1111" y="311"/>
                      </a:lnTo>
                      <a:lnTo>
                        <a:pt x="1150" y="422"/>
                      </a:lnTo>
                      <a:lnTo>
                        <a:pt x="1185" y="541"/>
                      </a:lnTo>
                      <a:lnTo>
                        <a:pt x="1212" y="654"/>
                      </a:lnTo>
                      <a:lnTo>
                        <a:pt x="1237" y="771"/>
                      </a:lnTo>
                      <a:lnTo>
                        <a:pt x="1255" y="897"/>
                      </a:lnTo>
                      <a:lnTo>
                        <a:pt x="1269" y="1019"/>
                      </a:lnTo>
                      <a:lnTo>
                        <a:pt x="1279" y="1139"/>
                      </a:lnTo>
                      <a:lnTo>
                        <a:pt x="1279" y="1267"/>
                      </a:lnTo>
                      <a:lnTo>
                        <a:pt x="1279" y="1388"/>
                      </a:lnTo>
                      <a:lnTo>
                        <a:pt x="1269" y="1512"/>
                      </a:lnTo>
                      <a:lnTo>
                        <a:pt x="1255" y="1637"/>
                      </a:lnTo>
                      <a:lnTo>
                        <a:pt x="1237" y="1756"/>
                      </a:lnTo>
                      <a:lnTo>
                        <a:pt x="1212" y="1878"/>
                      </a:lnTo>
                      <a:lnTo>
                        <a:pt x="1185" y="1996"/>
                      </a:lnTo>
                      <a:lnTo>
                        <a:pt x="1150" y="2109"/>
                      </a:lnTo>
                      <a:lnTo>
                        <a:pt x="1111" y="2220"/>
                      </a:lnTo>
                      <a:lnTo>
                        <a:pt x="1067" y="2327"/>
                      </a:lnTo>
                      <a:lnTo>
                        <a:pt x="1021" y="2434"/>
                      </a:lnTo>
                      <a:lnTo>
                        <a:pt x="970" y="2533"/>
                      </a:lnTo>
                      <a:lnTo>
                        <a:pt x="910" y="2631"/>
                      </a:lnTo>
                      <a:lnTo>
                        <a:pt x="851" y="2718"/>
                      </a:lnTo>
                      <a:lnTo>
                        <a:pt x="788" y="2805"/>
                      </a:lnTo>
                      <a:lnTo>
                        <a:pt x="720" y="2884"/>
                      </a:lnTo>
                      <a:lnTo>
                        <a:pt x="654" y="2956"/>
                      </a:lnTo>
                      <a:lnTo>
                        <a:pt x="579" y="3023"/>
                      </a:lnTo>
                      <a:lnTo>
                        <a:pt x="446" y="3132"/>
                      </a:lnTo>
                      <a:lnTo>
                        <a:pt x="419" y="3145"/>
                      </a:lnTo>
                      <a:lnTo>
                        <a:pt x="362" y="3186"/>
                      </a:lnTo>
                      <a:lnTo>
                        <a:pt x="307" y="3231"/>
                      </a:lnTo>
                      <a:lnTo>
                        <a:pt x="255" y="3280"/>
                      </a:lnTo>
                      <a:lnTo>
                        <a:pt x="209" y="3330"/>
                      </a:lnTo>
                      <a:lnTo>
                        <a:pt x="168" y="3390"/>
                      </a:lnTo>
                      <a:lnTo>
                        <a:pt x="134" y="3449"/>
                      </a:lnTo>
                      <a:lnTo>
                        <a:pt x="101" y="3504"/>
                      </a:lnTo>
                      <a:lnTo>
                        <a:pt x="69" y="3571"/>
                      </a:lnTo>
                      <a:lnTo>
                        <a:pt x="46" y="3635"/>
                      </a:lnTo>
                      <a:lnTo>
                        <a:pt x="27" y="3704"/>
                      </a:lnTo>
                      <a:lnTo>
                        <a:pt x="12" y="3772"/>
                      </a:lnTo>
                      <a:lnTo>
                        <a:pt x="3" y="3844"/>
                      </a:lnTo>
                      <a:lnTo>
                        <a:pt x="0" y="3913"/>
                      </a:lnTo>
                      <a:lnTo>
                        <a:pt x="3" y="3986"/>
                      </a:lnTo>
                      <a:lnTo>
                        <a:pt x="3" y="4655"/>
                      </a:lnTo>
                      <a:lnTo>
                        <a:pt x="3" y="4680"/>
                      </a:lnTo>
                      <a:lnTo>
                        <a:pt x="12" y="4727"/>
                      </a:lnTo>
                      <a:lnTo>
                        <a:pt x="27" y="4770"/>
                      </a:lnTo>
                      <a:lnTo>
                        <a:pt x="46" y="4811"/>
                      </a:lnTo>
                      <a:lnTo>
                        <a:pt x="69" y="4852"/>
                      </a:lnTo>
                      <a:lnTo>
                        <a:pt x="96" y="4889"/>
                      </a:lnTo>
                      <a:lnTo>
                        <a:pt x="128" y="4919"/>
                      </a:lnTo>
                      <a:lnTo>
                        <a:pt x="158" y="4948"/>
                      </a:lnTo>
                      <a:lnTo>
                        <a:pt x="197" y="4972"/>
                      </a:lnTo>
                      <a:lnTo>
                        <a:pt x="239" y="4994"/>
                      </a:lnTo>
                      <a:lnTo>
                        <a:pt x="284" y="5006"/>
                      </a:lnTo>
                      <a:lnTo>
                        <a:pt x="326" y="5019"/>
                      </a:lnTo>
                      <a:lnTo>
                        <a:pt x="371" y="5026"/>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96" name="Freeform 58" descr="Gouttelettes">
                  <a:extLst>
                    <a:ext uri="{FF2B5EF4-FFF2-40B4-BE49-F238E27FC236}">
                      <a16:creationId xmlns:a16="http://schemas.microsoft.com/office/drawing/2014/main" id="{DAB7080B-41DA-4BBF-B91D-D1B8AE8974BD}"/>
                    </a:ext>
                  </a:extLst>
                </p:cNvPr>
                <p:cNvSpPr>
                  <a:spLocks/>
                </p:cNvSpPr>
                <p:nvPr/>
              </p:nvSpPr>
              <p:spPr bwMode="auto">
                <a:xfrm>
                  <a:off x="2387" y="1445"/>
                  <a:ext cx="1449" cy="994"/>
                </a:xfrm>
                <a:custGeom>
                  <a:avLst/>
                  <a:gdLst>
                    <a:gd name="T0" fmla="*/ 0 w 2899"/>
                    <a:gd name="T1" fmla="*/ 0 h 1986"/>
                    <a:gd name="T2" fmla="*/ 2 w 2899"/>
                    <a:gd name="T3" fmla="*/ 105 h 1986"/>
                    <a:gd name="T4" fmla="*/ 5 w 2899"/>
                    <a:gd name="T5" fmla="*/ 209 h 1986"/>
                    <a:gd name="T6" fmla="*/ 17 w 2899"/>
                    <a:gd name="T7" fmla="*/ 316 h 1986"/>
                    <a:gd name="T8" fmla="*/ 35 w 2899"/>
                    <a:gd name="T9" fmla="*/ 418 h 1986"/>
                    <a:gd name="T10" fmla="*/ 53 w 2899"/>
                    <a:gd name="T11" fmla="*/ 519 h 1986"/>
                    <a:gd name="T12" fmla="*/ 78 w 2899"/>
                    <a:gd name="T13" fmla="*/ 618 h 1986"/>
                    <a:gd name="T14" fmla="*/ 104 w 2899"/>
                    <a:gd name="T15" fmla="*/ 714 h 1986"/>
                    <a:gd name="T16" fmla="*/ 135 w 2899"/>
                    <a:gd name="T17" fmla="*/ 810 h 1986"/>
                    <a:gd name="T18" fmla="*/ 170 w 2899"/>
                    <a:gd name="T19" fmla="*/ 905 h 1986"/>
                    <a:gd name="T20" fmla="*/ 207 w 2899"/>
                    <a:gd name="T21" fmla="*/ 997 h 1986"/>
                    <a:gd name="T22" fmla="*/ 248 w 2899"/>
                    <a:gd name="T23" fmla="*/ 1085 h 1986"/>
                    <a:gd name="T24" fmla="*/ 292 w 2899"/>
                    <a:gd name="T25" fmla="*/ 1171 h 1986"/>
                    <a:gd name="T26" fmla="*/ 340 w 2899"/>
                    <a:gd name="T27" fmla="*/ 1257 h 1986"/>
                    <a:gd name="T28" fmla="*/ 389 w 2899"/>
                    <a:gd name="T29" fmla="*/ 1334 h 1986"/>
                    <a:gd name="T30" fmla="*/ 441 w 2899"/>
                    <a:gd name="T31" fmla="*/ 1407 h 1986"/>
                    <a:gd name="T32" fmla="*/ 493 w 2899"/>
                    <a:gd name="T33" fmla="*/ 1475 h 1986"/>
                    <a:gd name="T34" fmla="*/ 552 w 2899"/>
                    <a:gd name="T35" fmla="*/ 1543 h 1986"/>
                    <a:gd name="T36" fmla="*/ 604 w 2899"/>
                    <a:gd name="T37" fmla="*/ 1609 h 1986"/>
                    <a:gd name="T38" fmla="*/ 668 w 2899"/>
                    <a:gd name="T39" fmla="*/ 1663 h 1986"/>
                    <a:gd name="T40" fmla="*/ 734 w 2899"/>
                    <a:gd name="T41" fmla="*/ 1721 h 1986"/>
                    <a:gd name="T42" fmla="*/ 795 w 2899"/>
                    <a:gd name="T43" fmla="*/ 1767 h 1986"/>
                    <a:gd name="T44" fmla="*/ 865 w 2899"/>
                    <a:gd name="T45" fmla="*/ 1815 h 1986"/>
                    <a:gd name="T46" fmla="*/ 932 w 2899"/>
                    <a:gd name="T47" fmla="*/ 1855 h 1986"/>
                    <a:gd name="T48" fmla="*/ 1003 w 2899"/>
                    <a:gd name="T49" fmla="*/ 1890 h 1986"/>
                    <a:gd name="T50" fmla="*/ 1072 w 2899"/>
                    <a:gd name="T51" fmla="*/ 1917 h 1986"/>
                    <a:gd name="T52" fmla="*/ 1147 w 2899"/>
                    <a:gd name="T53" fmla="*/ 1942 h 1986"/>
                    <a:gd name="T54" fmla="*/ 1212 w 2899"/>
                    <a:gd name="T55" fmla="*/ 1960 h 1986"/>
                    <a:gd name="T56" fmla="*/ 1287 w 2899"/>
                    <a:gd name="T57" fmla="*/ 1974 h 1986"/>
                    <a:gd name="T58" fmla="*/ 1364 w 2899"/>
                    <a:gd name="T59" fmla="*/ 1985 h 1986"/>
                    <a:gd name="T60" fmla="*/ 1436 w 2899"/>
                    <a:gd name="T61" fmla="*/ 1986 h 1986"/>
                    <a:gd name="T62" fmla="*/ 1507 w 2899"/>
                    <a:gd name="T63" fmla="*/ 1986 h 1986"/>
                    <a:gd name="T64" fmla="*/ 1582 w 2899"/>
                    <a:gd name="T65" fmla="*/ 1977 h 1986"/>
                    <a:gd name="T66" fmla="*/ 1658 w 2899"/>
                    <a:gd name="T67" fmla="*/ 1965 h 1986"/>
                    <a:gd name="T68" fmla="*/ 1731 w 2899"/>
                    <a:gd name="T69" fmla="*/ 1945 h 1986"/>
                    <a:gd name="T70" fmla="*/ 1798 w 2899"/>
                    <a:gd name="T71" fmla="*/ 1923 h 1986"/>
                    <a:gd name="T72" fmla="*/ 1870 w 2899"/>
                    <a:gd name="T73" fmla="*/ 1893 h 1986"/>
                    <a:gd name="T74" fmla="*/ 1940 w 2899"/>
                    <a:gd name="T75" fmla="*/ 1861 h 1986"/>
                    <a:gd name="T76" fmla="*/ 2009 w 2899"/>
                    <a:gd name="T77" fmla="*/ 1824 h 1986"/>
                    <a:gd name="T78" fmla="*/ 2073 w 2899"/>
                    <a:gd name="T79" fmla="*/ 1777 h 1986"/>
                    <a:gd name="T80" fmla="*/ 2140 w 2899"/>
                    <a:gd name="T81" fmla="*/ 1729 h 1986"/>
                    <a:gd name="T82" fmla="*/ 2206 w 2899"/>
                    <a:gd name="T83" fmla="*/ 1676 h 1986"/>
                    <a:gd name="T84" fmla="*/ 2267 w 2899"/>
                    <a:gd name="T85" fmla="*/ 1621 h 1986"/>
                    <a:gd name="T86" fmla="*/ 2329 w 2899"/>
                    <a:gd name="T87" fmla="*/ 1558 h 1986"/>
                    <a:gd name="T88" fmla="*/ 2380 w 2899"/>
                    <a:gd name="T89" fmla="*/ 1488 h 1986"/>
                    <a:gd name="T90" fmla="*/ 2436 w 2899"/>
                    <a:gd name="T91" fmla="*/ 1422 h 1986"/>
                    <a:gd name="T92" fmla="*/ 2490 w 2899"/>
                    <a:gd name="T93" fmla="*/ 1350 h 1986"/>
                    <a:gd name="T94" fmla="*/ 2538 w 2899"/>
                    <a:gd name="T95" fmla="*/ 1272 h 1986"/>
                    <a:gd name="T96" fmla="*/ 2586 w 2899"/>
                    <a:gd name="T97" fmla="*/ 1191 h 1986"/>
                    <a:gd name="T98" fmla="*/ 2631 w 2899"/>
                    <a:gd name="T99" fmla="*/ 1105 h 1986"/>
                    <a:gd name="T100" fmla="*/ 2672 w 2899"/>
                    <a:gd name="T101" fmla="*/ 1015 h 1986"/>
                    <a:gd name="T102" fmla="*/ 2709 w 2899"/>
                    <a:gd name="T103" fmla="*/ 923 h 1986"/>
                    <a:gd name="T104" fmla="*/ 2744 w 2899"/>
                    <a:gd name="T105" fmla="*/ 830 h 1986"/>
                    <a:gd name="T106" fmla="*/ 2776 w 2899"/>
                    <a:gd name="T107" fmla="*/ 737 h 1986"/>
                    <a:gd name="T108" fmla="*/ 2804 w 2899"/>
                    <a:gd name="T109" fmla="*/ 640 h 1986"/>
                    <a:gd name="T110" fmla="*/ 2830 w 2899"/>
                    <a:gd name="T111" fmla="*/ 540 h 1986"/>
                    <a:gd name="T112" fmla="*/ 2849 w 2899"/>
                    <a:gd name="T113" fmla="*/ 440 h 1986"/>
                    <a:gd name="T114" fmla="*/ 2867 w 2899"/>
                    <a:gd name="T115" fmla="*/ 337 h 1986"/>
                    <a:gd name="T116" fmla="*/ 2879 w 2899"/>
                    <a:gd name="T117" fmla="*/ 230 h 1986"/>
                    <a:gd name="T118" fmla="*/ 2890 w 2899"/>
                    <a:gd name="T119" fmla="*/ 128 h 1986"/>
                    <a:gd name="T120" fmla="*/ 2899 w 2899"/>
                    <a:gd name="T121" fmla="*/ 21 h 1986"/>
                    <a:gd name="T122" fmla="*/ 2899 w 2899"/>
                    <a:gd name="T123" fmla="*/ 0 h 1986"/>
                    <a:gd name="T124" fmla="*/ 0 w 2899"/>
                    <a:gd name="T125" fmla="*/ 0 h 19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899" h="1986">
                      <a:moveTo>
                        <a:pt x="0" y="0"/>
                      </a:moveTo>
                      <a:lnTo>
                        <a:pt x="2" y="105"/>
                      </a:lnTo>
                      <a:lnTo>
                        <a:pt x="5" y="209"/>
                      </a:lnTo>
                      <a:lnTo>
                        <a:pt x="17" y="316"/>
                      </a:lnTo>
                      <a:lnTo>
                        <a:pt x="35" y="418"/>
                      </a:lnTo>
                      <a:lnTo>
                        <a:pt x="53" y="519"/>
                      </a:lnTo>
                      <a:lnTo>
                        <a:pt x="78" y="618"/>
                      </a:lnTo>
                      <a:lnTo>
                        <a:pt x="104" y="714"/>
                      </a:lnTo>
                      <a:lnTo>
                        <a:pt x="135" y="810"/>
                      </a:lnTo>
                      <a:lnTo>
                        <a:pt x="170" y="905"/>
                      </a:lnTo>
                      <a:lnTo>
                        <a:pt x="207" y="997"/>
                      </a:lnTo>
                      <a:lnTo>
                        <a:pt x="248" y="1085"/>
                      </a:lnTo>
                      <a:lnTo>
                        <a:pt x="292" y="1171"/>
                      </a:lnTo>
                      <a:lnTo>
                        <a:pt x="340" y="1257"/>
                      </a:lnTo>
                      <a:lnTo>
                        <a:pt x="389" y="1334"/>
                      </a:lnTo>
                      <a:lnTo>
                        <a:pt x="441" y="1407"/>
                      </a:lnTo>
                      <a:lnTo>
                        <a:pt x="493" y="1475"/>
                      </a:lnTo>
                      <a:lnTo>
                        <a:pt x="552" y="1543"/>
                      </a:lnTo>
                      <a:lnTo>
                        <a:pt x="604" y="1609"/>
                      </a:lnTo>
                      <a:lnTo>
                        <a:pt x="668" y="1663"/>
                      </a:lnTo>
                      <a:lnTo>
                        <a:pt x="734" y="1721"/>
                      </a:lnTo>
                      <a:lnTo>
                        <a:pt x="795" y="1767"/>
                      </a:lnTo>
                      <a:lnTo>
                        <a:pt x="865" y="1815"/>
                      </a:lnTo>
                      <a:lnTo>
                        <a:pt x="932" y="1855"/>
                      </a:lnTo>
                      <a:lnTo>
                        <a:pt x="1003" y="1890"/>
                      </a:lnTo>
                      <a:lnTo>
                        <a:pt x="1072" y="1917"/>
                      </a:lnTo>
                      <a:lnTo>
                        <a:pt x="1147" y="1942"/>
                      </a:lnTo>
                      <a:lnTo>
                        <a:pt x="1212" y="1960"/>
                      </a:lnTo>
                      <a:lnTo>
                        <a:pt x="1287" y="1974"/>
                      </a:lnTo>
                      <a:lnTo>
                        <a:pt x="1364" y="1985"/>
                      </a:lnTo>
                      <a:lnTo>
                        <a:pt x="1436" y="1986"/>
                      </a:lnTo>
                      <a:lnTo>
                        <a:pt x="1507" y="1986"/>
                      </a:lnTo>
                      <a:lnTo>
                        <a:pt x="1582" y="1977"/>
                      </a:lnTo>
                      <a:lnTo>
                        <a:pt x="1658" y="1965"/>
                      </a:lnTo>
                      <a:lnTo>
                        <a:pt x="1731" y="1945"/>
                      </a:lnTo>
                      <a:lnTo>
                        <a:pt x="1798" y="1923"/>
                      </a:lnTo>
                      <a:lnTo>
                        <a:pt x="1870" y="1893"/>
                      </a:lnTo>
                      <a:lnTo>
                        <a:pt x="1940" y="1861"/>
                      </a:lnTo>
                      <a:lnTo>
                        <a:pt x="2009" y="1824"/>
                      </a:lnTo>
                      <a:lnTo>
                        <a:pt x="2073" y="1777"/>
                      </a:lnTo>
                      <a:lnTo>
                        <a:pt x="2140" y="1729"/>
                      </a:lnTo>
                      <a:lnTo>
                        <a:pt x="2206" y="1676"/>
                      </a:lnTo>
                      <a:lnTo>
                        <a:pt x="2267" y="1621"/>
                      </a:lnTo>
                      <a:lnTo>
                        <a:pt x="2329" y="1558"/>
                      </a:lnTo>
                      <a:lnTo>
                        <a:pt x="2380" y="1488"/>
                      </a:lnTo>
                      <a:lnTo>
                        <a:pt x="2436" y="1422"/>
                      </a:lnTo>
                      <a:lnTo>
                        <a:pt x="2490" y="1350"/>
                      </a:lnTo>
                      <a:lnTo>
                        <a:pt x="2538" y="1272"/>
                      </a:lnTo>
                      <a:lnTo>
                        <a:pt x="2586" y="1191"/>
                      </a:lnTo>
                      <a:lnTo>
                        <a:pt x="2631" y="1105"/>
                      </a:lnTo>
                      <a:lnTo>
                        <a:pt x="2672" y="1015"/>
                      </a:lnTo>
                      <a:lnTo>
                        <a:pt x="2709" y="923"/>
                      </a:lnTo>
                      <a:lnTo>
                        <a:pt x="2744" y="830"/>
                      </a:lnTo>
                      <a:lnTo>
                        <a:pt x="2776" y="737"/>
                      </a:lnTo>
                      <a:lnTo>
                        <a:pt x="2804" y="640"/>
                      </a:lnTo>
                      <a:lnTo>
                        <a:pt x="2830" y="540"/>
                      </a:lnTo>
                      <a:lnTo>
                        <a:pt x="2849" y="440"/>
                      </a:lnTo>
                      <a:lnTo>
                        <a:pt x="2867" y="337"/>
                      </a:lnTo>
                      <a:lnTo>
                        <a:pt x="2879" y="230"/>
                      </a:lnTo>
                      <a:lnTo>
                        <a:pt x="2890" y="128"/>
                      </a:lnTo>
                      <a:lnTo>
                        <a:pt x="2899" y="21"/>
                      </a:lnTo>
                      <a:lnTo>
                        <a:pt x="2899" y="0"/>
                      </a:lnTo>
                      <a:lnTo>
                        <a:pt x="0" y="0"/>
                      </a:lnTo>
                      <a:close/>
                    </a:path>
                  </a:pathLst>
                </a:custGeom>
                <a:blipFill dpi="0" rotWithShape="0">
                  <a:blip r:embed="rId8"/>
                  <a:srcRect/>
                  <a:tile tx="0" ty="0" sx="100000" sy="100000" flip="none" algn="tl"/>
                </a:blipFill>
                <a:ln w="1588">
                  <a:solidFill>
                    <a:srgbClr val="000000"/>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sp>
              <p:nvSpPr>
                <p:cNvPr id="97" name="Freeform 59" descr="Gouttelettes">
                  <a:extLst>
                    <a:ext uri="{FF2B5EF4-FFF2-40B4-BE49-F238E27FC236}">
                      <a16:creationId xmlns:a16="http://schemas.microsoft.com/office/drawing/2014/main" id="{55FA9871-9923-4E35-8EDA-E090D3947EC7}"/>
                    </a:ext>
                  </a:extLst>
                </p:cNvPr>
                <p:cNvSpPr>
                  <a:spLocks/>
                </p:cNvSpPr>
                <p:nvPr/>
              </p:nvSpPr>
              <p:spPr bwMode="auto">
                <a:xfrm>
                  <a:off x="2387" y="1291"/>
                  <a:ext cx="1449" cy="314"/>
                </a:xfrm>
                <a:custGeom>
                  <a:avLst/>
                  <a:gdLst>
                    <a:gd name="T0" fmla="*/ 2890 w 2899"/>
                    <a:gd name="T1" fmla="*/ 278 h 629"/>
                    <a:gd name="T2" fmla="*/ 2804 w 2899"/>
                    <a:gd name="T3" fmla="*/ 205 h 629"/>
                    <a:gd name="T4" fmla="*/ 2688 w 2899"/>
                    <a:gd name="T5" fmla="*/ 154 h 629"/>
                    <a:gd name="T6" fmla="*/ 2588 w 2899"/>
                    <a:gd name="T7" fmla="*/ 122 h 629"/>
                    <a:gd name="T8" fmla="*/ 2469 w 2899"/>
                    <a:gd name="T9" fmla="*/ 92 h 629"/>
                    <a:gd name="T10" fmla="*/ 2341 w 2899"/>
                    <a:gd name="T11" fmla="*/ 66 h 629"/>
                    <a:gd name="T12" fmla="*/ 2197 w 2899"/>
                    <a:gd name="T13" fmla="*/ 48 h 629"/>
                    <a:gd name="T14" fmla="*/ 2039 w 2899"/>
                    <a:gd name="T15" fmla="*/ 29 h 629"/>
                    <a:gd name="T16" fmla="*/ 1876 w 2899"/>
                    <a:gd name="T17" fmla="*/ 15 h 629"/>
                    <a:gd name="T18" fmla="*/ 1710 w 2899"/>
                    <a:gd name="T19" fmla="*/ 6 h 629"/>
                    <a:gd name="T20" fmla="*/ 1534 w 2899"/>
                    <a:gd name="T21" fmla="*/ 0 h 629"/>
                    <a:gd name="T22" fmla="*/ 1358 w 2899"/>
                    <a:gd name="T23" fmla="*/ 0 h 629"/>
                    <a:gd name="T24" fmla="*/ 1182 w 2899"/>
                    <a:gd name="T25" fmla="*/ 6 h 629"/>
                    <a:gd name="T26" fmla="*/ 1012 w 2899"/>
                    <a:gd name="T27" fmla="*/ 15 h 629"/>
                    <a:gd name="T28" fmla="*/ 850 w 2899"/>
                    <a:gd name="T29" fmla="*/ 29 h 629"/>
                    <a:gd name="T30" fmla="*/ 693 w 2899"/>
                    <a:gd name="T31" fmla="*/ 48 h 629"/>
                    <a:gd name="T32" fmla="*/ 552 w 2899"/>
                    <a:gd name="T33" fmla="*/ 66 h 629"/>
                    <a:gd name="T34" fmla="*/ 416 w 2899"/>
                    <a:gd name="T35" fmla="*/ 92 h 629"/>
                    <a:gd name="T36" fmla="*/ 301 w 2899"/>
                    <a:gd name="T37" fmla="*/ 120 h 629"/>
                    <a:gd name="T38" fmla="*/ 200 w 2899"/>
                    <a:gd name="T39" fmla="*/ 151 h 629"/>
                    <a:gd name="T40" fmla="*/ 119 w 2899"/>
                    <a:gd name="T41" fmla="*/ 185 h 629"/>
                    <a:gd name="T42" fmla="*/ 17 w 2899"/>
                    <a:gd name="T43" fmla="*/ 257 h 629"/>
                    <a:gd name="T44" fmla="*/ 2 w 2899"/>
                    <a:gd name="T45" fmla="*/ 295 h 629"/>
                    <a:gd name="T46" fmla="*/ 0 w 2899"/>
                    <a:gd name="T47" fmla="*/ 331 h 629"/>
                    <a:gd name="T48" fmla="*/ 12 w 2899"/>
                    <a:gd name="T49" fmla="*/ 369 h 629"/>
                    <a:gd name="T50" fmla="*/ 53 w 2899"/>
                    <a:gd name="T51" fmla="*/ 406 h 629"/>
                    <a:gd name="T52" fmla="*/ 116 w 2899"/>
                    <a:gd name="T53" fmla="*/ 439 h 629"/>
                    <a:gd name="T54" fmla="*/ 198 w 2899"/>
                    <a:gd name="T55" fmla="*/ 474 h 629"/>
                    <a:gd name="T56" fmla="*/ 298 w 2899"/>
                    <a:gd name="T57" fmla="*/ 507 h 629"/>
                    <a:gd name="T58" fmla="*/ 415 w 2899"/>
                    <a:gd name="T59" fmla="*/ 534 h 629"/>
                    <a:gd name="T60" fmla="*/ 546 w 2899"/>
                    <a:gd name="T61" fmla="*/ 558 h 629"/>
                    <a:gd name="T62" fmla="*/ 689 w 2899"/>
                    <a:gd name="T63" fmla="*/ 582 h 629"/>
                    <a:gd name="T64" fmla="*/ 844 w 2899"/>
                    <a:gd name="T65" fmla="*/ 600 h 629"/>
                    <a:gd name="T66" fmla="*/ 1009 w 2899"/>
                    <a:gd name="T67" fmla="*/ 612 h 629"/>
                    <a:gd name="T68" fmla="*/ 1176 w 2899"/>
                    <a:gd name="T69" fmla="*/ 621 h 629"/>
                    <a:gd name="T70" fmla="*/ 1350 w 2899"/>
                    <a:gd name="T71" fmla="*/ 629 h 629"/>
                    <a:gd name="T72" fmla="*/ 1529 w 2899"/>
                    <a:gd name="T73" fmla="*/ 629 h 629"/>
                    <a:gd name="T74" fmla="*/ 1705 w 2899"/>
                    <a:gd name="T75" fmla="*/ 621 h 629"/>
                    <a:gd name="T76" fmla="*/ 1870 w 2899"/>
                    <a:gd name="T77" fmla="*/ 612 h 629"/>
                    <a:gd name="T78" fmla="*/ 2037 w 2899"/>
                    <a:gd name="T79" fmla="*/ 600 h 629"/>
                    <a:gd name="T80" fmla="*/ 2192 w 2899"/>
                    <a:gd name="T81" fmla="*/ 582 h 629"/>
                    <a:gd name="T82" fmla="*/ 2338 w 2899"/>
                    <a:gd name="T83" fmla="*/ 558 h 629"/>
                    <a:gd name="T84" fmla="*/ 2466 w 2899"/>
                    <a:gd name="T85" fmla="*/ 538 h 629"/>
                    <a:gd name="T86" fmla="*/ 2586 w 2899"/>
                    <a:gd name="T87" fmla="*/ 507 h 629"/>
                    <a:gd name="T88" fmla="*/ 2685 w 2899"/>
                    <a:gd name="T89" fmla="*/ 474 h 629"/>
                    <a:gd name="T90" fmla="*/ 2767 w 2899"/>
                    <a:gd name="T91" fmla="*/ 444 h 629"/>
                    <a:gd name="T92" fmla="*/ 2830 w 2899"/>
                    <a:gd name="T93" fmla="*/ 406 h 629"/>
                    <a:gd name="T94" fmla="*/ 2873 w 2899"/>
                    <a:gd name="T95" fmla="*/ 372 h 629"/>
                    <a:gd name="T96" fmla="*/ 2896 w 2899"/>
                    <a:gd name="T97" fmla="*/ 331 h 629"/>
                    <a:gd name="T98" fmla="*/ 2899 w 2899"/>
                    <a:gd name="T99" fmla="*/ 311 h 6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899" h="629">
                      <a:moveTo>
                        <a:pt x="2899" y="311"/>
                      </a:moveTo>
                      <a:lnTo>
                        <a:pt x="2890" y="278"/>
                      </a:lnTo>
                      <a:lnTo>
                        <a:pt x="2855" y="241"/>
                      </a:lnTo>
                      <a:lnTo>
                        <a:pt x="2804" y="205"/>
                      </a:lnTo>
                      <a:lnTo>
                        <a:pt x="2734" y="169"/>
                      </a:lnTo>
                      <a:lnTo>
                        <a:pt x="2688" y="154"/>
                      </a:lnTo>
                      <a:lnTo>
                        <a:pt x="2642" y="138"/>
                      </a:lnTo>
                      <a:lnTo>
                        <a:pt x="2588" y="122"/>
                      </a:lnTo>
                      <a:lnTo>
                        <a:pt x="2532" y="107"/>
                      </a:lnTo>
                      <a:lnTo>
                        <a:pt x="2469" y="92"/>
                      </a:lnTo>
                      <a:lnTo>
                        <a:pt x="2406" y="78"/>
                      </a:lnTo>
                      <a:lnTo>
                        <a:pt x="2341" y="66"/>
                      </a:lnTo>
                      <a:lnTo>
                        <a:pt x="2272" y="57"/>
                      </a:lnTo>
                      <a:lnTo>
                        <a:pt x="2197" y="48"/>
                      </a:lnTo>
                      <a:lnTo>
                        <a:pt x="2119" y="38"/>
                      </a:lnTo>
                      <a:lnTo>
                        <a:pt x="2039" y="29"/>
                      </a:lnTo>
                      <a:lnTo>
                        <a:pt x="1958" y="23"/>
                      </a:lnTo>
                      <a:lnTo>
                        <a:pt x="1876" y="15"/>
                      </a:lnTo>
                      <a:lnTo>
                        <a:pt x="1792" y="9"/>
                      </a:lnTo>
                      <a:lnTo>
                        <a:pt x="1710" y="6"/>
                      </a:lnTo>
                      <a:lnTo>
                        <a:pt x="1621" y="3"/>
                      </a:lnTo>
                      <a:lnTo>
                        <a:pt x="1534" y="0"/>
                      </a:lnTo>
                      <a:lnTo>
                        <a:pt x="1445" y="0"/>
                      </a:lnTo>
                      <a:lnTo>
                        <a:pt x="1358" y="0"/>
                      </a:lnTo>
                      <a:lnTo>
                        <a:pt x="1269" y="3"/>
                      </a:lnTo>
                      <a:lnTo>
                        <a:pt x="1182" y="6"/>
                      </a:lnTo>
                      <a:lnTo>
                        <a:pt x="1101" y="9"/>
                      </a:lnTo>
                      <a:lnTo>
                        <a:pt x="1012" y="15"/>
                      </a:lnTo>
                      <a:lnTo>
                        <a:pt x="932" y="23"/>
                      </a:lnTo>
                      <a:lnTo>
                        <a:pt x="850" y="29"/>
                      </a:lnTo>
                      <a:lnTo>
                        <a:pt x="768" y="38"/>
                      </a:lnTo>
                      <a:lnTo>
                        <a:pt x="693" y="48"/>
                      </a:lnTo>
                      <a:lnTo>
                        <a:pt x="618" y="57"/>
                      </a:lnTo>
                      <a:lnTo>
                        <a:pt x="552" y="66"/>
                      </a:lnTo>
                      <a:lnTo>
                        <a:pt x="484" y="78"/>
                      </a:lnTo>
                      <a:lnTo>
                        <a:pt x="416" y="92"/>
                      </a:lnTo>
                      <a:lnTo>
                        <a:pt x="358" y="107"/>
                      </a:lnTo>
                      <a:lnTo>
                        <a:pt x="301" y="120"/>
                      </a:lnTo>
                      <a:lnTo>
                        <a:pt x="248" y="135"/>
                      </a:lnTo>
                      <a:lnTo>
                        <a:pt x="200" y="151"/>
                      </a:lnTo>
                      <a:lnTo>
                        <a:pt x="158" y="169"/>
                      </a:lnTo>
                      <a:lnTo>
                        <a:pt x="119" y="185"/>
                      </a:lnTo>
                      <a:lnTo>
                        <a:pt x="56" y="223"/>
                      </a:lnTo>
                      <a:lnTo>
                        <a:pt x="17" y="257"/>
                      </a:lnTo>
                      <a:lnTo>
                        <a:pt x="3" y="275"/>
                      </a:lnTo>
                      <a:lnTo>
                        <a:pt x="2" y="295"/>
                      </a:lnTo>
                      <a:lnTo>
                        <a:pt x="0" y="311"/>
                      </a:lnTo>
                      <a:lnTo>
                        <a:pt x="0" y="331"/>
                      </a:lnTo>
                      <a:lnTo>
                        <a:pt x="3" y="350"/>
                      </a:lnTo>
                      <a:lnTo>
                        <a:pt x="12" y="369"/>
                      </a:lnTo>
                      <a:lnTo>
                        <a:pt x="32" y="388"/>
                      </a:lnTo>
                      <a:lnTo>
                        <a:pt x="53" y="406"/>
                      </a:lnTo>
                      <a:lnTo>
                        <a:pt x="81" y="421"/>
                      </a:lnTo>
                      <a:lnTo>
                        <a:pt x="116" y="439"/>
                      </a:lnTo>
                      <a:lnTo>
                        <a:pt x="158" y="459"/>
                      </a:lnTo>
                      <a:lnTo>
                        <a:pt x="198" y="474"/>
                      </a:lnTo>
                      <a:lnTo>
                        <a:pt x="245" y="492"/>
                      </a:lnTo>
                      <a:lnTo>
                        <a:pt x="298" y="507"/>
                      </a:lnTo>
                      <a:lnTo>
                        <a:pt x="355" y="519"/>
                      </a:lnTo>
                      <a:lnTo>
                        <a:pt x="415" y="534"/>
                      </a:lnTo>
                      <a:lnTo>
                        <a:pt x="477" y="550"/>
                      </a:lnTo>
                      <a:lnTo>
                        <a:pt x="546" y="558"/>
                      </a:lnTo>
                      <a:lnTo>
                        <a:pt x="613" y="572"/>
                      </a:lnTo>
                      <a:lnTo>
                        <a:pt x="689" y="582"/>
                      </a:lnTo>
                      <a:lnTo>
                        <a:pt x="764" y="591"/>
                      </a:lnTo>
                      <a:lnTo>
                        <a:pt x="844" y="600"/>
                      </a:lnTo>
                      <a:lnTo>
                        <a:pt x="925" y="606"/>
                      </a:lnTo>
                      <a:lnTo>
                        <a:pt x="1009" y="612"/>
                      </a:lnTo>
                      <a:lnTo>
                        <a:pt x="1095" y="620"/>
                      </a:lnTo>
                      <a:lnTo>
                        <a:pt x="1176" y="621"/>
                      </a:lnTo>
                      <a:lnTo>
                        <a:pt x="1262" y="626"/>
                      </a:lnTo>
                      <a:lnTo>
                        <a:pt x="1350" y="629"/>
                      </a:lnTo>
                      <a:lnTo>
                        <a:pt x="1439" y="629"/>
                      </a:lnTo>
                      <a:lnTo>
                        <a:pt x="1529" y="629"/>
                      </a:lnTo>
                      <a:lnTo>
                        <a:pt x="1616" y="626"/>
                      </a:lnTo>
                      <a:lnTo>
                        <a:pt x="1705" y="621"/>
                      </a:lnTo>
                      <a:lnTo>
                        <a:pt x="1785" y="620"/>
                      </a:lnTo>
                      <a:lnTo>
                        <a:pt x="1870" y="612"/>
                      </a:lnTo>
                      <a:lnTo>
                        <a:pt x="1955" y="606"/>
                      </a:lnTo>
                      <a:lnTo>
                        <a:pt x="2037" y="600"/>
                      </a:lnTo>
                      <a:lnTo>
                        <a:pt x="2116" y="591"/>
                      </a:lnTo>
                      <a:lnTo>
                        <a:pt x="2192" y="582"/>
                      </a:lnTo>
                      <a:lnTo>
                        <a:pt x="2266" y="572"/>
                      </a:lnTo>
                      <a:lnTo>
                        <a:pt x="2338" y="558"/>
                      </a:lnTo>
                      <a:lnTo>
                        <a:pt x="2403" y="550"/>
                      </a:lnTo>
                      <a:lnTo>
                        <a:pt x="2466" y="538"/>
                      </a:lnTo>
                      <a:lnTo>
                        <a:pt x="2528" y="520"/>
                      </a:lnTo>
                      <a:lnTo>
                        <a:pt x="2586" y="507"/>
                      </a:lnTo>
                      <a:lnTo>
                        <a:pt x="2636" y="493"/>
                      </a:lnTo>
                      <a:lnTo>
                        <a:pt x="2685" y="474"/>
                      </a:lnTo>
                      <a:lnTo>
                        <a:pt x="2726" y="459"/>
                      </a:lnTo>
                      <a:lnTo>
                        <a:pt x="2767" y="444"/>
                      </a:lnTo>
                      <a:lnTo>
                        <a:pt x="2803" y="424"/>
                      </a:lnTo>
                      <a:lnTo>
                        <a:pt x="2830" y="406"/>
                      </a:lnTo>
                      <a:lnTo>
                        <a:pt x="2855" y="388"/>
                      </a:lnTo>
                      <a:lnTo>
                        <a:pt x="2873" y="372"/>
                      </a:lnTo>
                      <a:lnTo>
                        <a:pt x="2885" y="352"/>
                      </a:lnTo>
                      <a:lnTo>
                        <a:pt x="2896" y="331"/>
                      </a:lnTo>
                      <a:lnTo>
                        <a:pt x="2899" y="311"/>
                      </a:lnTo>
                      <a:lnTo>
                        <a:pt x="2899" y="311"/>
                      </a:lnTo>
                      <a:close/>
                    </a:path>
                  </a:pathLst>
                </a:custGeom>
                <a:blipFill dpi="0" rotWithShape="0">
                  <a:blip r:embed="rId8"/>
                  <a:srcRect/>
                  <a:tile tx="0" ty="0" sx="100000" sy="100000" flip="none" algn="tl"/>
                </a:blipFill>
                <a:ln w="1588">
                  <a:solidFill>
                    <a:srgbClr val="000000"/>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sp>
              <p:nvSpPr>
                <p:cNvPr id="98" name="Freeform 60">
                  <a:extLst>
                    <a:ext uri="{FF2B5EF4-FFF2-40B4-BE49-F238E27FC236}">
                      <a16:creationId xmlns:a16="http://schemas.microsoft.com/office/drawing/2014/main" id="{403152AA-EB5E-4B5B-84FB-AF98F9C51D3E}"/>
                    </a:ext>
                  </a:extLst>
                </p:cNvPr>
                <p:cNvSpPr>
                  <a:spLocks/>
                </p:cNvSpPr>
                <p:nvPr/>
              </p:nvSpPr>
              <p:spPr bwMode="auto">
                <a:xfrm>
                  <a:off x="3166" y="875"/>
                  <a:ext cx="593" cy="1472"/>
                </a:xfrm>
                <a:custGeom>
                  <a:avLst/>
                  <a:gdLst>
                    <a:gd name="T0" fmla="*/ 0 w 1186"/>
                    <a:gd name="T1" fmla="*/ 2944 h 2944"/>
                    <a:gd name="T2" fmla="*/ 126 w 1186"/>
                    <a:gd name="T3" fmla="*/ 2862 h 2944"/>
                    <a:gd name="T4" fmla="*/ 263 w 1186"/>
                    <a:gd name="T5" fmla="*/ 2744 h 2944"/>
                    <a:gd name="T6" fmla="*/ 379 w 1186"/>
                    <a:gd name="T7" fmla="*/ 2629 h 2944"/>
                    <a:gd name="T8" fmla="*/ 463 w 1186"/>
                    <a:gd name="T9" fmla="*/ 2533 h 2944"/>
                    <a:gd name="T10" fmla="*/ 582 w 1186"/>
                    <a:gd name="T11" fmla="*/ 2384 h 2944"/>
                    <a:gd name="T12" fmla="*/ 673 w 1186"/>
                    <a:gd name="T13" fmla="*/ 2234 h 2944"/>
                    <a:gd name="T14" fmla="*/ 745 w 1186"/>
                    <a:gd name="T15" fmla="*/ 2079 h 2944"/>
                    <a:gd name="T16" fmla="*/ 812 w 1186"/>
                    <a:gd name="T17" fmla="*/ 1890 h 2944"/>
                    <a:gd name="T18" fmla="*/ 851 w 1186"/>
                    <a:gd name="T19" fmla="*/ 1762 h 2944"/>
                    <a:gd name="T20" fmla="*/ 882 w 1186"/>
                    <a:gd name="T21" fmla="*/ 1593 h 2944"/>
                    <a:gd name="T22" fmla="*/ 905 w 1186"/>
                    <a:gd name="T23" fmla="*/ 1400 h 2944"/>
                    <a:gd name="T24" fmla="*/ 914 w 1186"/>
                    <a:gd name="T25" fmla="*/ 1240 h 2944"/>
                    <a:gd name="T26" fmla="*/ 914 w 1186"/>
                    <a:gd name="T27" fmla="*/ 1036 h 2944"/>
                    <a:gd name="T28" fmla="*/ 897 w 1186"/>
                    <a:gd name="T29" fmla="*/ 810 h 2944"/>
                    <a:gd name="T30" fmla="*/ 867 w 1186"/>
                    <a:gd name="T31" fmla="*/ 558 h 2944"/>
                    <a:gd name="T32" fmla="*/ 825 w 1186"/>
                    <a:gd name="T33" fmla="*/ 321 h 2944"/>
                    <a:gd name="T34" fmla="*/ 777 w 1186"/>
                    <a:gd name="T35" fmla="*/ 30 h 2944"/>
                    <a:gd name="T36" fmla="*/ 976 w 1186"/>
                    <a:gd name="T37" fmla="*/ 0 h 2944"/>
                    <a:gd name="T38" fmla="*/ 1045 w 1186"/>
                    <a:gd name="T39" fmla="*/ 173 h 2944"/>
                    <a:gd name="T40" fmla="*/ 1099 w 1186"/>
                    <a:gd name="T41" fmla="*/ 332 h 2944"/>
                    <a:gd name="T42" fmla="*/ 1156 w 1186"/>
                    <a:gd name="T43" fmla="*/ 550 h 2944"/>
                    <a:gd name="T44" fmla="*/ 1186 w 1186"/>
                    <a:gd name="T45" fmla="*/ 822 h 2944"/>
                    <a:gd name="T46" fmla="*/ 1186 w 1186"/>
                    <a:gd name="T47" fmla="*/ 1042 h 2944"/>
                    <a:gd name="T48" fmla="*/ 1171 w 1186"/>
                    <a:gd name="T49" fmla="*/ 1290 h 2944"/>
                    <a:gd name="T50" fmla="*/ 1124 w 1186"/>
                    <a:gd name="T51" fmla="*/ 1562 h 2944"/>
                    <a:gd name="T52" fmla="*/ 1070 w 1186"/>
                    <a:gd name="T53" fmla="*/ 1772 h 2944"/>
                    <a:gd name="T54" fmla="*/ 983 w 1186"/>
                    <a:gd name="T55" fmla="*/ 1999 h 2944"/>
                    <a:gd name="T56" fmla="*/ 867 w 1186"/>
                    <a:gd name="T57" fmla="*/ 2220 h 2944"/>
                    <a:gd name="T58" fmla="*/ 729 w 1186"/>
                    <a:gd name="T59" fmla="*/ 2414 h 2944"/>
                    <a:gd name="T60" fmla="*/ 600 w 1186"/>
                    <a:gd name="T61" fmla="*/ 2569 h 2944"/>
                    <a:gd name="T62" fmla="*/ 440 w 1186"/>
                    <a:gd name="T63" fmla="*/ 2702 h 2944"/>
                    <a:gd name="T64" fmla="*/ 269 w 1186"/>
                    <a:gd name="T65" fmla="*/ 2834 h 2944"/>
                    <a:gd name="T66" fmla="*/ 115 w 1186"/>
                    <a:gd name="T67" fmla="*/ 2902 h 2944"/>
                    <a:gd name="T68" fmla="*/ 0 w 1186"/>
                    <a:gd name="T69" fmla="*/ 2944 h 29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86" h="2944">
                      <a:moveTo>
                        <a:pt x="0" y="2944"/>
                      </a:moveTo>
                      <a:lnTo>
                        <a:pt x="126" y="2862"/>
                      </a:lnTo>
                      <a:lnTo>
                        <a:pt x="263" y="2744"/>
                      </a:lnTo>
                      <a:lnTo>
                        <a:pt x="379" y="2629"/>
                      </a:lnTo>
                      <a:lnTo>
                        <a:pt x="463" y="2533"/>
                      </a:lnTo>
                      <a:lnTo>
                        <a:pt x="582" y="2384"/>
                      </a:lnTo>
                      <a:lnTo>
                        <a:pt x="673" y="2234"/>
                      </a:lnTo>
                      <a:lnTo>
                        <a:pt x="745" y="2079"/>
                      </a:lnTo>
                      <a:lnTo>
                        <a:pt x="812" y="1890"/>
                      </a:lnTo>
                      <a:lnTo>
                        <a:pt x="851" y="1762"/>
                      </a:lnTo>
                      <a:lnTo>
                        <a:pt x="882" y="1593"/>
                      </a:lnTo>
                      <a:lnTo>
                        <a:pt x="905" y="1400"/>
                      </a:lnTo>
                      <a:lnTo>
                        <a:pt x="914" y="1240"/>
                      </a:lnTo>
                      <a:lnTo>
                        <a:pt x="914" y="1036"/>
                      </a:lnTo>
                      <a:lnTo>
                        <a:pt x="897" y="810"/>
                      </a:lnTo>
                      <a:lnTo>
                        <a:pt x="867" y="558"/>
                      </a:lnTo>
                      <a:lnTo>
                        <a:pt x="825" y="321"/>
                      </a:lnTo>
                      <a:lnTo>
                        <a:pt x="777" y="30"/>
                      </a:lnTo>
                      <a:lnTo>
                        <a:pt x="976" y="0"/>
                      </a:lnTo>
                      <a:lnTo>
                        <a:pt x="1045" y="173"/>
                      </a:lnTo>
                      <a:lnTo>
                        <a:pt x="1099" y="332"/>
                      </a:lnTo>
                      <a:lnTo>
                        <a:pt x="1156" y="550"/>
                      </a:lnTo>
                      <a:lnTo>
                        <a:pt x="1186" y="822"/>
                      </a:lnTo>
                      <a:lnTo>
                        <a:pt x="1186" y="1042"/>
                      </a:lnTo>
                      <a:lnTo>
                        <a:pt x="1171" y="1290"/>
                      </a:lnTo>
                      <a:lnTo>
                        <a:pt x="1124" y="1562"/>
                      </a:lnTo>
                      <a:lnTo>
                        <a:pt x="1070" y="1772"/>
                      </a:lnTo>
                      <a:lnTo>
                        <a:pt x="983" y="1999"/>
                      </a:lnTo>
                      <a:lnTo>
                        <a:pt x="867" y="2220"/>
                      </a:lnTo>
                      <a:lnTo>
                        <a:pt x="729" y="2414"/>
                      </a:lnTo>
                      <a:lnTo>
                        <a:pt x="600" y="2569"/>
                      </a:lnTo>
                      <a:lnTo>
                        <a:pt x="440" y="2702"/>
                      </a:lnTo>
                      <a:lnTo>
                        <a:pt x="269" y="2834"/>
                      </a:lnTo>
                      <a:lnTo>
                        <a:pt x="115" y="2902"/>
                      </a:lnTo>
                      <a:lnTo>
                        <a:pt x="0" y="2944"/>
                      </a:lnTo>
                      <a:close/>
                    </a:path>
                  </a:pathLst>
                </a:custGeom>
                <a:solidFill>
                  <a:srgbClr val="FFFFFF"/>
                </a:solidFill>
                <a:ln w="1588">
                  <a:solidFill>
                    <a:srgbClr val="FFFFFF"/>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grpSp>
        </p:grpSp>
        <p:grpSp>
          <p:nvGrpSpPr>
            <p:cNvPr id="22" name="Group 61">
              <a:extLst>
                <a:ext uri="{FF2B5EF4-FFF2-40B4-BE49-F238E27FC236}">
                  <a16:creationId xmlns:a16="http://schemas.microsoft.com/office/drawing/2014/main" id="{C657880C-B2EF-4846-9E3E-B2F40F91681A}"/>
                </a:ext>
              </a:extLst>
            </p:cNvPr>
            <p:cNvGrpSpPr>
              <a:grpSpLocks/>
            </p:cNvGrpSpPr>
            <p:nvPr/>
          </p:nvGrpSpPr>
          <p:grpSpPr bwMode="auto">
            <a:xfrm>
              <a:off x="2352" y="1968"/>
              <a:ext cx="432" cy="452"/>
              <a:chOff x="4848" y="816"/>
              <a:chExt cx="432" cy="452"/>
            </a:xfrm>
          </p:grpSpPr>
          <p:grpSp>
            <p:nvGrpSpPr>
              <p:cNvPr id="61" name="Group 62">
                <a:extLst>
                  <a:ext uri="{FF2B5EF4-FFF2-40B4-BE49-F238E27FC236}">
                    <a16:creationId xmlns:a16="http://schemas.microsoft.com/office/drawing/2014/main" id="{FC672911-A775-4DE9-8314-19FA74241313}"/>
                  </a:ext>
                </a:extLst>
              </p:cNvPr>
              <p:cNvGrpSpPr>
                <a:grpSpLocks/>
              </p:cNvGrpSpPr>
              <p:nvPr/>
            </p:nvGrpSpPr>
            <p:grpSpPr bwMode="auto">
              <a:xfrm>
                <a:off x="4848" y="816"/>
                <a:ext cx="240" cy="260"/>
                <a:chOff x="2387" y="720"/>
                <a:chExt cx="1452" cy="2852"/>
              </a:xfrm>
            </p:grpSpPr>
            <p:sp>
              <p:nvSpPr>
                <p:cNvPr id="80" name="Freeform 63">
                  <a:extLst>
                    <a:ext uri="{FF2B5EF4-FFF2-40B4-BE49-F238E27FC236}">
                      <a16:creationId xmlns:a16="http://schemas.microsoft.com/office/drawing/2014/main" id="{4ECD21A3-8F19-49CF-B320-FE331D3C889E}"/>
                    </a:ext>
                  </a:extLst>
                </p:cNvPr>
                <p:cNvSpPr>
                  <a:spLocks/>
                </p:cNvSpPr>
                <p:nvPr/>
              </p:nvSpPr>
              <p:spPr bwMode="auto">
                <a:xfrm>
                  <a:off x="2388" y="720"/>
                  <a:ext cx="1451" cy="2852"/>
                </a:xfrm>
                <a:custGeom>
                  <a:avLst/>
                  <a:gdLst>
                    <a:gd name="T0" fmla="*/ 2732 w 2901"/>
                    <a:gd name="T1" fmla="*/ 421 h 5704"/>
                    <a:gd name="T2" fmla="*/ 2856 w 2901"/>
                    <a:gd name="T3" fmla="*/ 881 h 5704"/>
                    <a:gd name="T4" fmla="*/ 2901 w 2901"/>
                    <a:gd name="T5" fmla="*/ 1377 h 5704"/>
                    <a:gd name="T6" fmla="*/ 2856 w 2901"/>
                    <a:gd name="T7" fmla="*/ 1866 h 5704"/>
                    <a:gd name="T8" fmla="*/ 2732 w 2901"/>
                    <a:gd name="T9" fmla="*/ 2330 h 5704"/>
                    <a:gd name="T10" fmla="*/ 2530 w 2901"/>
                    <a:gd name="T11" fmla="*/ 2741 h 5704"/>
                    <a:gd name="T12" fmla="*/ 2273 w 2901"/>
                    <a:gd name="T13" fmla="*/ 3066 h 5704"/>
                    <a:gd name="T14" fmla="*/ 1929 w 2901"/>
                    <a:gd name="T15" fmla="*/ 3341 h 5704"/>
                    <a:gd name="T16" fmla="*/ 1754 w 2901"/>
                    <a:gd name="T17" fmla="*/ 3559 h 5704"/>
                    <a:gd name="T18" fmla="*/ 1647 w 2901"/>
                    <a:gd name="T19" fmla="*/ 3814 h 5704"/>
                    <a:gd name="T20" fmla="*/ 1622 w 2901"/>
                    <a:gd name="T21" fmla="*/ 4096 h 5704"/>
                    <a:gd name="T22" fmla="*/ 1831 w 2901"/>
                    <a:gd name="T23" fmla="*/ 4793 h 5704"/>
                    <a:gd name="T24" fmla="*/ 2094 w 2901"/>
                    <a:gd name="T25" fmla="*/ 4856 h 5704"/>
                    <a:gd name="T26" fmla="*/ 2308 w 2901"/>
                    <a:gd name="T27" fmla="*/ 4953 h 5704"/>
                    <a:gd name="T28" fmla="*/ 2476 w 2901"/>
                    <a:gd name="T29" fmla="*/ 5094 h 5704"/>
                    <a:gd name="T30" fmla="*/ 2477 w 2901"/>
                    <a:gd name="T31" fmla="*/ 5357 h 5704"/>
                    <a:gd name="T32" fmla="*/ 2276 w 2901"/>
                    <a:gd name="T33" fmla="*/ 5533 h 5704"/>
                    <a:gd name="T34" fmla="*/ 2049 w 2901"/>
                    <a:gd name="T35" fmla="*/ 5625 h 5704"/>
                    <a:gd name="T36" fmla="*/ 1780 w 2901"/>
                    <a:gd name="T37" fmla="*/ 5683 h 5704"/>
                    <a:gd name="T38" fmla="*/ 1484 w 2901"/>
                    <a:gd name="T39" fmla="*/ 5704 h 5704"/>
                    <a:gd name="T40" fmla="*/ 1181 w 2901"/>
                    <a:gd name="T41" fmla="*/ 5691 h 5704"/>
                    <a:gd name="T42" fmla="*/ 908 w 2901"/>
                    <a:gd name="T43" fmla="*/ 5643 h 5704"/>
                    <a:gd name="T44" fmla="*/ 666 w 2901"/>
                    <a:gd name="T45" fmla="*/ 5562 h 5704"/>
                    <a:gd name="T46" fmla="*/ 491 w 2901"/>
                    <a:gd name="T47" fmla="*/ 5455 h 5704"/>
                    <a:gd name="T48" fmla="*/ 365 w 2901"/>
                    <a:gd name="T49" fmla="*/ 5195 h 5704"/>
                    <a:gd name="T50" fmla="*/ 529 w 2901"/>
                    <a:gd name="T51" fmla="*/ 4983 h 5704"/>
                    <a:gd name="T52" fmla="*/ 721 w 2901"/>
                    <a:gd name="T53" fmla="*/ 4880 h 5704"/>
                    <a:gd name="T54" fmla="*/ 972 w 2901"/>
                    <a:gd name="T55" fmla="*/ 4808 h 5704"/>
                    <a:gd name="T56" fmla="*/ 1260 w 2901"/>
                    <a:gd name="T57" fmla="*/ 4768 h 5704"/>
                    <a:gd name="T58" fmla="*/ 1257 w 2901"/>
                    <a:gd name="T59" fmla="*/ 3893 h 5704"/>
                    <a:gd name="T60" fmla="*/ 1172 w 2901"/>
                    <a:gd name="T61" fmla="*/ 3623 h 5704"/>
                    <a:gd name="T62" fmla="*/ 1014 w 2901"/>
                    <a:gd name="T63" fmla="*/ 3396 h 5704"/>
                    <a:gd name="T64" fmla="*/ 691 w 2901"/>
                    <a:gd name="T65" fmla="*/ 3144 h 5704"/>
                    <a:gd name="T66" fmla="*/ 419 w 2901"/>
                    <a:gd name="T67" fmla="*/ 2837 h 5704"/>
                    <a:gd name="T68" fmla="*/ 202 w 2901"/>
                    <a:gd name="T69" fmla="*/ 2448 h 5704"/>
                    <a:gd name="T70" fmla="*/ 58 w 2901"/>
                    <a:gd name="T71" fmla="*/ 1998 h 5704"/>
                    <a:gd name="T72" fmla="*/ 0 w 2901"/>
                    <a:gd name="T73" fmla="*/ 1502 h 5704"/>
                    <a:gd name="T74" fmla="*/ 15 w 2901"/>
                    <a:gd name="T75" fmla="*/ 1013 h 5704"/>
                    <a:gd name="T76" fmla="*/ 121 w 2901"/>
                    <a:gd name="T77" fmla="*/ 541 h 5704"/>
                    <a:gd name="T78" fmla="*/ 303 w 2901"/>
                    <a:gd name="T79" fmla="*/ 116 h 5704"/>
                    <a:gd name="T80" fmla="*/ 497 w 2901"/>
                    <a:gd name="T81" fmla="*/ 51 h 5704"/>
                    <a:gd name="T82" fmla="*/ 703 w 2901"/>
                    <a:gd name="T83" fmla="*/ 23 h 5704"/>
                    <a:gd name="T84" fmla="*/ 969 w 2901"/>
                    <a:gd name="T85" fmla="*/ 6 h 5704"/>
                    <a:gd name="T86" fmla="*/ 1267 w 2901"/>
                    <a:gd name="T87" fmla="*/ 3 h 5704"/>
                    <a:gd name="T88" fmla="*/ 1584 w 2901"/>
                    <a:gd name="T89" fmla="*/ 0 h 5704"/>
                    <a:gd name="T90" fmla="*/ 1884 w 2901"/>
                    <a:gd name="T91" fmla="*/ 6 h 5704"/>
                    <a:gd name="T92" fmla="*/ 2156 w 2901"/>
                    <a:gd name="T93" fmla="*/ 20 h 5704"/>
                    <a:gd name="T94" fmla="*/ 2368 w 2901"/>
                    <a:gd name="T95" fmla="*/ 48 h 5704"/>
                    <a:gd name="T96" fmla="*/ 2554 w 2901"/>
                    <a:gd name="T97" fmla="*/ 93 h 57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901" h="5704">
                      <a:moveTo>
                        <a:pt x="2586" y="110"/>
                      </a:moveTo>
                      <a:lnTo>
                        <a:pt x="2640" y="210"/>
                      </a:lnTo>
                      <a:lnTo>
                        <a:pt x="2686" y="313"/>
                      </a:lnTo>
                      <a:lnTo>
                        <a:pt x="2732" y="421"/>
                      </a:lnTo>
                      <a:lnTo>
                        <a:pt x="2768" y="532"/>
                      </a:lnTo>
                      <a:lnTo>
                        <a:pt x="2802" y="651"/>
                      </a:lnTo>
                      <a:lnTo>
                        <a:pt x="2831" y="764"/>
                      </a:lnTo>
                      <a:lnTo>
                        <a:pt x="2856" y="881"/>
                      </a:lnTo>
                      <a:lnTo>
                        <a:pt x="2876" y="1007"/>
                      </a:lnTo>
                      <a:lnTo>
                        <a:pt x="2888" y="1129"/>
                      </a:lnTo>
                      <a:lnTo>
                        <a:pt x="2897" y="1249"/>
                      </a:lnTo>
                      <a:lnTo>
                        <a:pt x="2901" y="1377"/>
                      </a:lnTo>
                      <a:lnTo>
                        <a:pt x="2897" y="1498"/>
                      </a:lnTo>
                      <a:lnTo>
                        <a:pt x="2888" y="1622"/>
                      </a:lnTo>
                      <a:lnTo>
                        <a:pt x="2876" y="1747"/>
                      </a:lnTo>
                      <a:lnTo>
                        <a:pt x="2856" y="1866"/>
                      </a:lnTo>
                      <a:lnTo>
                        <a:pt x="2834" y="1988"/>
                      </a:lnTo>
                      <a:lnTo>
                        <a:pt x="2802" y="2106"/>
                      </a:lnTo>
                      <a:lnTo>
                        <a:pt x="2768" y="2219"/>
                      </a:lnTo>
                      <a:lnTo>
                        <a:pt x="2732" y="2330"/>
                      </a:lnTo>
                      <a:lnTo>
                        <a:pt x="2686" y="2437"/>
                      </a:lnTo>
                      <a:lnTo>
                        <a:pt x="2640" y="2544"/>
                      </a:lnTo>
                      <a:lnTo>
                        <a:pt x="2590" y="2643"/>
                      </a:lnTo>
                      <a:lnTo>
                        <a:pt x="2530" y="2741"/>
                      </a:lnTo>
                      <a:lnTo>
                        <a:pt x="2470" y="2828"/>
                      </a:lnTo>
                      <a:lnTo>
                        <a:pt x="2407" y="2915"/>
                      </a:lnTo>
                      <a:lnTo>
                        <a:pt x="2341" y="2994"/>
                      </a:lnTo>
                      <a:lnTo>
                        <a:pt x="2273" y="3066"/>
                      </a:lnTo>
                      <a:lnTo>
                        <a:pt x="2196" y="3133"/>
                      </a:lnTo>
                      <a:lnTo>
                        <a:pt x="2062" y="3242"/>
                      </a:lnTo>
                      <a:lnTo>
                        <a:pt x="1980" y="3296"/>
                      </a:lnTo>
                      <a:lnTo>
                        <a:pt x="1929" y="3341"/>
                      </a:lnTo>
                      <a:lnTo>
                        <a:pt x="1874" y="3390"/>
                      </a:lnTo>
                      <a:lnTo>
                        <a:pt x="1831" y="3440"/>
                      </a:lnTo>
                      <a:lnTo>
                        <a:pt x="1786" y="3500"/>
                      </a:lnTo>
                      <a:lnTo>
                        <a:pt x="1754" y="3559"/>
                      </a:lnTo>
                      <a:lnTo>
                        <a:pt x="1718" y="3614"/>
                      </a:lnTo>
                      <a:lnTo>
                        <a:pt x="1691" y="3681"/>
                      </a:lnTo>
                      <a:lnTo>
                        <a:pt x="1665" y="3745"/>
                      </a:lnTo>
                      <a:lnTo>
                        <a:pt x="1647" y="3814"/>
                      </a:lnTo>
                      <a:lnTo>
                        <a:pt x="1631" y="3882"/>
                      </a:lnTo>
                      <a:lnTo>
                        <a:pt x="1622" y="3954"/>
                      </a:lnTo>
                      <a:lnTo>
                        <a:pt x="1619" y="4023"/>
                      </a:lnTo>
                      <a:lnTo>
                        <a:pt x="1622" y="4096"/>
                      </a:lnTo>
                      <a:lnTo>
                        <a:pt x="1622" y="4765"/>
                      </a:lnTo>
                      <a:lnTo>
                        <a:pt x="1691" y="4771"/>
                      </a:lnTo>
                      <a:lnTo>
                        <a:pt x="1759" y="4781"/>
                      </a:lnTo>
                      <a:lnTo>
                        <a:pt x="1831" y="4793"/>
                      </a:lnTo>
                      <a:lnTo>
                        <a:pt x="1900" y="4805"/>
                      </a:lnTo>
                      <a:lnTo>
                        <a:pt x="1968" y="4820"/>
                      </a:lnTo>
                      <a:lnTo>
                        <a:pt x="2035" y="4837"/>
                      </a:lnTo>
                      <a:lnTo>
                        <a:pt x="2094" y="4856"/>
                      </a:lnTo>
                      <a:lnTo>
                        <a:pt x="2156" y="4876"/>
                      </a:lnTo>
                      <a:lnTo>
                        <a:pt x="2210" y="4897"/>
                      </a:lnTo>
                      <a:lnTo>
                        <a:pt x="2259" y="4924"/>
                      </a:lnTo>
                      <a:lnTo>
                        <a:pt x="2308" y="4953"/>
                      </a:lnTo>
                      <a:lnTo>
                        <a:pt x="2348" y="4978"/>
                      </a:lnTo>
                      <a:lnTo>
                        <a:pt x="2384" y="5008"/>
                      </a:lnTo>
                      <a:lnTo>
                        <a:pt x="2423" y="5032"/>
                      </a:lnTo>
                      <a:lnTo>
                        <a:pt x="2476" y="5094"/>
                      </a:lnTo>
                      <a:lnTo>
                        <a:pt x="2507" y="5160"/>
                      </a:lnTo>
                      <a:lnTo>
                        <a:pt x="2520" y="5226"/>
                      </a:lnTo>
                      <a:lnTo>
                        <a:pt x="2510" y="5292"/>
                      </a:lnTo>
                      <a:lnTo>
                        <a:pt x="2477" y="5357"/>
                      </a:lnTo>
                      <a:lnTo>
                        <a:pt x="2428" y="5420"/>
                      </a:lnTo>
                      <a:lnTo>
                        <a:pt x="2362" y="5480"/>
                      </a:lnTo>
                      <a:lnTo>
                        <a:pt x="2320" y="5507"/>
                      </a:lnTo>
                      <a:lnTo>
                        <a:pt x="2276" y="5533"/>
                      </a:lnTo>
                      <a:lnTo>
                        <a:pt x="2223" y="5559"/>
                      </a:lnTo>
                      <a:lnTo>
                        <a:pt x="2169" y="5583"/>
                      </a:lnTo>
                      <a:lnTo>
                        <a:pt x="2114" y="5605"/>
                      </a:lnTo>
                      <a:lnTo>
                        <a:pt x="2049" y="5625"/>
                      </a:lnTo>
                      <a:lnTo>
                        <a:pt x="1987" y="5640"/>
                      </a:lnTo>
                      <a:lnTo>
                        <a:pt x="1920" y="5656"/>
                      </a:lnTo>
                      <a:lnTo>
                        <a:pt x="1849" y="5670"/>
                      </a:lnTo>
                      <a:lnTo>
                        <a:pt x="1780" y="5683"/>
                      </a:lnTo>
                      <a:lnTo>
                        <a:pt x="1709" y="5691"/>
                      </a:lnTo>
                      <a:lnTo>
                        <a:pt x="1637" y="5695"/>
                      </a:lnTo>
                      <a:lnTo>
                        <a:pt x="1562" y="5701"/>
                      </a:lnTo>
                      <a:lnTo>
                        <a:pt x="1484" y="5704"/>
                      </a:lnTo>
                      <a:lnTo>
                        <a:pt x="1407" y="5704"/>
                      </a:lnTo>
                      <a:lnTo>
                        <a:pt x="1332" y="5704"/>
                      </a:lnTo>
                      <a:lnTo>
                        <a:pt x="1257" y="5698"/>
                      </a:lnTo>
                      <a:lnTo>
                        <a:pt x="1181" y="5691"/>
                      </a:lnTo>
                      <a:lnTo>
                        <a:pt x="1114" y="5683"/>
                      </a:lnTo>
                      <a:lnTo>
                        <a:pt x="1041" y="5670"/>
                      </a:lnTo>
                      <a:lnTo>
                        <a:pt x="972" y="5658"/>
                      </a:lnTo>
                      <a:lnTo>
                        <a:pt x="908" y="5643"/>
                      </a:lnTo>
                      <a:lnTo>
                        <a:pt x="842" y="5625"/>
                      </a:lnTo>
                      <a:lnTo>
                        <a:pt x="778" y="5605"/>
                      </a:lnTo>
                      <a:lnTo>
                        <a:pt x="721" y="5583"/>
                      </a:lnTo>
                      <a:lnTo>
                        <a:pt x="666" y="5562"/>
                      </a:lnTo>
                      <a:lnTo>
                        <a:pt x="616" y="5536"/>
                      </a:lnTo>
                      <a:lnTo>
                        <a:pt x="572" y="5510"/>
                      </a:lnTo>
                      <a:lnTo>
                        <a:pt x="529" y="5483"/>
                      </a:lnTo>
                      <a:lnTo>
                        <a:pt x="491" y="5455"/>
                      </a:lnTo>
                      <a:lnTo>
                        <a:pt x="428" y="5393"/>
                      </a:lnTo>
                      <a:lnTo>
                        <a:pt x="387" y="5328"/>
                      </a:lnTo>
                      <a:lnTo>
                        <a:pt x="365" y="5262"/>
                      </a:lnTo>
                      <a:lnTo>
                        <a:pt x="365" y="5195"/>
                      </a:lnTo>
                      <a:lnTo>
                        <a:pt x="387" y="5129"/>
                      </a:lnTo>
                      <a:lnTo>
                        <a:pt x="433" y="5067"/>
                      </a:lnTo>
                      <a:lnTo>
                        <a:pt x="491" y="5011"/>
                      </a:lnTo>
                      <a:lnTo>
                        <a:pt x="529" y="4983"/>
                      </a:lnTo>
                      <a:lnTo>
                        <a:pt x="572" y="4956"/>
                      </a:lnTo>
                      <a:lnTo>
                        <a:pt x="616" y="4929"/>
                      </a:lnTo>
                      <a:lnTo>
                        <a:pt x="669" y="4901"/>
                      </a:lnTo>
                      <a:lnTo>
                        <a:pt x="721" y="4880"/>
                      </a:lnTo>
                      <a:lnTo>
                        <a:pt x="780" y="4858"/>
                      </a:lnTo>
                      <a:lnTo>
                        <a:pt x="842" y="4840"/>
                      </a:lnTo>
                      <a:lnTo>
                        <a:pt x="908" y="4823"/>
                      </a:lnTo>
                      <a:lnTo>
                        <a:pt x="972" y="4808"/>
                      </a:lnTo>
                      <a:lnTo>
                        <a:pt x="1044" y="4793"/>
                      </a:lnTo>
                      <a:lnTo>
                        <a:pt x="1117" y="4783"/>
                      </a:lnTo>
                      <a:lnTo>
                        <a:pt x="1184" y="4774"/>
                      </a:lnTo>
                      <a:lnTo>
                        <a:pt x="1260" y="4768"/>
                      </a:lnTo>
                      <a:lnTo>
                        <a:pt x="1267" y="4102"/>
                      </a:lnTo>
                      <a:lnTo>
                        <a:pt x="1270" y="4034"/>
                      </a:lnTo>
                      <a:lnTo>
                        <a:pt x="1267" y="3962"/>
                      </a:lnTo>
                      <a:lnTo>
                        <a:pt x="1257" y="3893"/>
                      </a:lnTo>
                      <a:lnTo>
                        <a:pt x="1241" y="3820"/>
                      </a:lnTo>
                      <a:lnTo>
                        <a:pt x="1223" y="3756"/>
                      </a:lnTo>
                      <a:lnTo>
                        <a:pt x="1201" y="3690"/>
                      </a:lnTo>
                      <a:lnTo>
                        <a:pt x="1172" y="3623"/>
                      </a:lnTo>
                      <a:lnTo>
                        <a:pt x="1139" y="3566"/>
                      </a:lnTo>
                      <a:lnTo>
                        <a:pt x="1102" y="3506"/>
                      </a:lnTo>
                      <a:lnTo>
                        <a:pt x="1061" y="3449"/>
                      </a:lnTo>
                      <a:lnTo>
                        <a:pt x="1014" y="3396"/>
                      </a:lnTo>
                      <a:lnTo>
                        <a:pt x="963" y="3350"/>
                      </a:lnTo>
                      <a:lnTo>
                        <a:pt x="908" y="3306"/>
                      </a:lnTo>
                      <a:lnTo>
                        <a:pt x="849" y="3263"/>
                      </a:lnTo>
                      <a:lnTo>
                        <a:pt x="691" y="3144"/>
                      </a:lnTo>
                      <a:lnTo>
                        <a:pt x="616" y="3075"/>
                      </a:lnTo>
                      <a:lnTo>
                        <a:pt x="550" y="3001"/>
                      </a:lnTo>
                      <a:lnTo>
                        <a:pt x="485" y="2920"/>
                      </a:lnTo>
                      <a:lnTo>
                        <a:pt x="419" y="2837"/>
                      </a:lnTo>
                      <a:lnTo>
                        <a:pt x="359" y="2750"/>
                      </a:lnTo>
                      <a:lnTo>
                        <a:pt x="299" y="2654"/>
                      </a:lnTo>
                      <a:lnTo>
                        <a:pt x="249" y="2550"/>
                      </a:lnTo>
                      <a:lnTo>
                        <a:pt x="202" y="2448"/>
                      </a:lnTo>
                      <a:lnTo>
                        <a:pt x="157" y="2336"/>
                      </a:lnTo>
                      <a:lnTo>
                        <a:pt x="121" y="2225"/>
                      </a:lnTo>
                      <a:lnTo>
                        <a:pt x="87" y="2112"/>
                      </a:lnTo>
                      <a:lnTo>
                        <a:pt x="58" y="1998"/>
                      </a:lnTo>
                      <a:lnTo>
                        <a:pt x="33" y="1875"/>
                      </a:lnTo>
                      <a:lnTo>
                        <a:pt x="15" y="1753"/>
                      </a:lnTo>
                      <a:lnTo>
                        <a:pt x="3" y="1628"/>
                      </a:lnTo>
                      <a:lnTo>
                        <a:pt x="0" y="1502"/>
                      </a:lnTo>
                      <a:lnTo>
                        <a:pt x="0" y="1385"/>
                      </a:lnTo>
                      <a:lnTo>
                        <a:pt x="0" y="1261"/>
                      </a:lnTo>
                      <a:lnTo>
                        <a:pt x="3" y="1135"/>
                      </a:lnTo>
                      <a:lnTo>
                        <a:pt x="15" y="1013"/>
                      </a:lnTo>
                      <a:lnTo>
                        <a:pt x="33" y="892"/>
                      </a:lnTo>
                      <a:lnTo>
                        <a:pt x="58" y="773"/>
                      </a:lnTo>
                      <a:lnTo>
                        <a:pt x="87" y="657"/>
                      </a:lnTo>
                      <a:lnTo>
                        <a:pt x="121" y="541"/>
                      </a:lnTo>
                      <a:lnTo>
                        <a:pt x="157" y="429"/>
                      </a:lnTo>
                      <a:lnTo>
                        <a:pt x="202" y="320"/>
                      </a:lnTo>
                      <a:lnTo>
                        <a:pt x="249" y="217"/>
                      </a:lnTo>
                      <a:lnTo>
                        <a:pt x="303" y="116"/>
                      </a:lnTo>
                      <a:lnTo>
                        <a:pt x="359" y="81"/>
                      </a:lnTo>
                      <a:lnTo>
                        <a:pt x="419" y="63"/>
                      </a:lnTo>
                      <a:lnTo>
                        <a:pt x="457" y="57"/>
                      </a:lnTo>
                      <a:lnTo>
                        <a:pt x="497" y="51"/>
                      </a:lnTo>
                      <a:lnTo>
                        <a:pt x="544" y="41"/>
                      </a:lnTo>
                      <a:lnTo>
                        <a:pt x="590" y="35"/>
                      </a:lnTo>
                      <a:lnTo>
                        <a:pt x="646" y="29"/>
                      </a:lnTo>
                      <a:lnTo>
                        <a:pt x="703" y="23"/>
                      </a:lnTo>
                      <a:lnTo>
                        <a:pt x="766" y="17"/>
                      </a:lnTo>
                      <a:lnTo>
                        <a:pt x="832" y="14"/>
                      </a:lnTo>
                      <a:lnTo>
                        <a:pt x="897" y="11"/>
                      </a:lnTo>
                      <a:lnTo>
                        <a:pt x="969" y="6"/>
                      </a:lnTo>
                      <a:lnTo>
                        <a:pt x="1041" y="3"/>
                      </a:lnTo>
                      <a:lnTo>
                        <a:pt x="1117" y="3"/>
                      </a:lnTo>
                      <a:lnTo>
                        <a:pt x="1190" y="3"/>
                      </a:lnTo>
                      <a:lnTo>
                        <a:pt x="1267" y="3"/>
                      </a:lnTo>
                      <a:lnTo>
                        <a:pt x="1345" y="0"/>
                      </a:lnTo>
                      <a:lnTo>
                        <a:pt x="1423" y="0"/>
                      </a:lnTo>
                      <a:lnTo>
                        <a:pt x="1505" y="0"/>
                      </a:lnTo>
                      <a:lnTo>
                        <a:pt x="1584" y="0"/>
                      </a:lnTo>
                      <a:lnTo>
                        <a:pt x="1659" y="3"/>
                      </a:lnTo>
                      <a:lnTo>
                        <a:pt x="1741" y="3"/>
                      </a:lnTo>
                      <a:lnTo>
                        <a:pt x="1810" y="3"/>
                      </a:lnTo>
                      <a:lnTo>
                        <a:pt x="1884" y="6"/>
                      </a:lnTo>
                      <a:lnTo>
                        <a:pt x="1953" y="6"/>
                      </a:lnTo>
                      <a:lnTo>
                        <a:pt x="2026" y="11"/>
                      </a:lnTo>
                      <a:lnTo>
                        <a:pt x="2091" y="17"/>
                      </a:lnTo>
                      <a:lnTo>
                        <a:pt x="2156" y="20"/>
                      </a:lnTo>
                      <a:lnTo>
                        <a:pt x="2213" y="29"/>
                      </a:lnTo>
                      <a:lnTo>
                        <a:pt x="2270" y="33"/>
                      </a:lnTo>
                      <a:lnTo>
                        <a:pt x="2324" y="41"/>
                      </a:lnTo>
                      <a:lnTo>
                        <a:pt x="2368" y="48"/>
                      </a:lnTo>
                      <a:lnTo>
                        <a:pt x="2410" y="54"/>
                      </a:lnTo>
                      <a:lnTo>
                        <a:pt x="2450" y="60"/>
                      </a:lnTo>
                      <a:lnTo>
                        <a:pt x="2514" y="78"/>
                      </a:lnTo>
                      <a:lnTo>
                        <a:pt x="2554" y="93"/>
                      </a:lnTo>
                      <a:lnTo>
                        <a:pt x="2586" y="110"/>
                      </a:lnTo>
                      <a:close/>
                    </a:path>
                  </a:pathLst>
                </a:custGeom>
                <a:solidFill>
                  <a:srgbClr val="00FFFF"/>
                </a:solidFill>
                <a:ln w="1588">
                  <a:solidFill>
                    <a:srgbClr val="00FFFF"/>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sp>
              <p:nvSpPr>
                <p:cNvPr id="81" name="Freeform 64">
                  <a:extLst>
                    <a:ext uri="{FF2B5EF4-FFF2-40B4-BE49-F238E27FC236}">
                      <a16:creationId xmlns:a16="http://schemas.microsoft.com/office/drawing/2014/main" id="{F6A7122E-EEC5-4D3E-9750-0D4CB22969A8}"/>
                    </a:ext>
                  </a:extLst>
                </p:cNvPr>
                <p:cNvSpPr>
                  <a:spLocks/>
                </p:cNvSpPr>
                <p:nvPr/>
              </p:nvSpPr>
              <p:spPr bwMode="auto">
                <a:xfrm>
                  <a:off x="2541" y="720"/>
                  <a:ext cx="1139" cy="124"/>
                </a:xfrm>
                <a:custGeom>
                  <a:avLst/>
                  <a:gdLst>
                    <a:gd name="T0" fmla="*/ 2278 w 2278"/>
                    <a:gd name="T1" fmla="*/ 113 h 248"/>
                    <a:gd name="T2" fmla="*/ 2251 w 2278"/>
                    <a:gd name="T3" fmla="*/ 93 h 248"/>
                    <a:gd name="T4" fmla="*/ 2211 w 2278"/>
                    <a:gd name="T5" fmla="*/ 78 h 248"/>
                    <a:gd name="T6" fmla="*/ 2144 w 2278"/>
                    <a:gd name="T7" fmla="*/ 60 h 248"/>
                    <a:gd name="T8" fmla="*/ 2063 w 2278"/>
                    <a:gd name="T9" fmla="*/ 48 h 248"/>
                    <a:gd name="T10" fmla="*/ 1967 w 2278"/>
                    <a:gd name="T11" fmla="*/ 33 h 248"/>
                    <a:gd name="T12" fmla="*/ 1851 w 2278"/>
                    <a:gd name="T13" fmla="*/ 20 h 248"/>
                    <a:gd name="T14" fmla="*/ 1722 w 2278"/>
                    <a:gd name="T15" fmla="*/ 11 h 248"/>
                    <a:gd name="T16" fmla="*/ 1582 w 2278"/>
                    <a:gd name="T17" fmla="*/ 6 h 248"/>
                    <a:gd name="T18" fmla="*/ 1436 w 2278"/>
                    <a:gd name="T19" fmla="*/ 3 h 248"/>
                    <a:gd name="T20" fmla="*/ 1278 w 2278"/>
                    <a:gd name="T21" fmla="*/ 0 h 248"/>
                    <a:gd name="T22" fmla="*/ 1120 w 2278"/>
                    <a:gd name="T23" fmla="*/ 0 h 248"/>
                    <a:gd name="T24" fmla="*/ 964 w 2278"/>
                    <a:gd name="T25" fmla="*/ 3 h 248"/>
                    <a:gd name="T26" fmla="*/ 814 w 2278"/>
                    <a:gd name="T27" fmla="*/ 3 h 248"/>
                    <a:gd name="T28" fmla="*/ 666 w 2278"/>
                    <a:gd name="T29" fmla="*/ 6 h 248"/>
                    <a:gd name="T30" fmla="*/ 528 w 2278"/>
                    <a:gd name="T31" fmla="*/ 14 h 248"/>
                    <a:gd name="T32" fmla="*/ 400 w 2278"/>
                    <a:gd name="T33" fmla="*/ 23 h 248"/>
                    <a:gd name="T34" fmla="*/ 287 w 2278"/>
                    <a:gd name="T35" fmla="*/ 35 h 248"/>
                    <a:gd name="T36" fmla="*/ 196 w 2278"/>
                    <a:gd name="T37" fmla="*/ 51 h 248"/>
                    <a:gd name="T38" fmla="*/ 116 w 2278"/>
                    <a:gd name="T39" fmla="*/ 63 h 248"/>
                    <a:gd name="T40" fmla="*/ 56 w 2278"/>
                    <a:gd name="T41" fmla="*/ 81 h 248"/>
                    <a:gd name="T42" fmla="*/ 18 w 2278"/>
                    <a:gd name="T43" fmla="*/ 98 h 248"/>
                    <a:gd name="T44" fmla="*/ 0 w 2278"/>
                    <a:gd name="T45" fmla="*/ 116 h 248"/>
                    <a:gd name="T46" fmla="*/ 3 w 2278"/>
                    <a:gd name="T47" fmla="*/ 132 h 248"/>
                    <a:gd name="T48" fmla="*/ 32 w 2278"/>
                    <a:gd name="T49" fmla="*/ 150 h 248"/>
                    <a:gd name="T50" fmla="*/ 78 w 2278"/>
                    <a:gd name="T51" fmla="*/ 167 h 248"/>
                    <a:gd name="T52" fmla="*/ 143 w 2278"/>
                    <a:gd name="T53" fmla="*/ 185 h 248"/>
                    <a:gd name="T54" fmla="*/ 232 w 2278"/>
                    <a:gd name="T55" fmla="*/ 197 h 248"/>
                    <a:gd name="T56" fmla="*/ 327 w 2278"/>
                    <a:gd name="T57" fmla="*/ 210 h 248"/>
                    <a:gd name="T58" fmla="*/ 447 w 2278"/>
                    <a:gd name="T59" fmla="*/ 223 h 248"/>
                    <a:gd name="T60" fmla="*/ 579 w 2278"/>
                    <a:gd name="T61" fmla="*/ 233 h 248"/>
                    <a:gd name="T62" fmla="*/ 723 w 2278"/>
                    <a:gd name="T63" fmla="*/ 241 h 248"/>
                    <a:gd name="T64" fmla="*/ 869 w 2278"/>
                    <a:gd name="T65" fmla="*/ 245 h 248"/>
                    <a:gd name="T66" fmla="*/ 1023 w 2278"/>
                    <a:gd name="T67" fmla="*/ 248 h 248"/>
                    <a:gd name="T68" fmla="*/ 1184 w 2278"/>
                    <a:gd name="T69" fmla="*/ 248 h 248"/>
                    <a:gd name="T70" fmla="*/ 1341 w 2278"/>
                    <a:gd name="T71" fmla="*/ 245 h 248"/>
                    <a:gd name="T72" fmla="*/ 1490 w 2278"/>
                    <a:gd name="T73" fmla="*/ 241 h 248"/>
                    <a:gd name="T74" fmla="*/ 1635 w 2278"/>
                    <a:gd name="T75" fmla="*/ 235 h 248"/>
                    <a:gd name="T76" fmla="*/ 1771 w 2278"/>
                    <a:gd name="T77" fmla="*/ 229 h 248"/>
                    <a:gd name="T78" fmla="*/ 1898 w 2278"/>
                    <a:gd name="T79" fmla="*/ 217 h 248"/>
                    <a:gd name="T80" fmla="*/ 2008 w 2278"/>
                    <a:gd name="T81" fmla="*/ 204 h 248"/>
                    <a:gd name="T82" fmla="*/ 2098 w 2278"/>
                    <a:gd name="T83" fmla="*/ 191 h 248"/>
                    <a:gd name="T84" fmla="*/ 2171 w 2278"/>
                    <a:gd name="T85" fmla="*/ 173 h 248"/>
                    <a:gd name="T86" fmla="*/ 2226 w 2278"/>
                    <a:gd name="T87" fmla="*/ 158 h 248"/>
                    <a:gd name="T88" fmla="*/ 2265 w 2278"/>
                    <a:gd name="T89" fmla="*/ 138 h 248"/>
                    <a:gd name="T90" fmla="*/ 2278 w 2278"/>
                    <a:gd name="T91" fmla="*/ 122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278" h="248">
                      <a:moveTo>
                        <a:pt x="2278" y="122"/>
                      </a:moveTo>
                      <a:lnTo>
                        <a:pt x="2278" y="113"/>
                      </a:lnTo>
                      <a:lnTo>
                        <a:pt x="2265" y="104"/>
                      </a:lnTo>
                      <a:lnTo>
                        <a:pt x="2251" y="93"/>
                      </a:lnTo>
                      <a:lnTo>
                        <a:pt x="2233" y="84"/>
                      </a:lnTo>
                      <a:lnTo>
                        <a:pt x="2211" y="78"/>
                      </a:lnTo>
                      <a:lnTo>
                        <a:pt x="2179" y="69"/>
                      </a:lnTo>
                      <a:lnTo>
                        <a:pt x="2144" y="60"/>
                      </a:lnTo>
                      <a:lnTo>
                        <a:pt x="2107" y="54"/>
                      </a:lnTo>
                      <a:lnTo>
                        <a:pt x="2063" y="48"/>
                      </a:lnTo>
                      <a:lnTo>
                        <a:pt x="2021" y="41"/>
                      </a:lnTo>
                      <a:lnTo>
                        <a:pt x="1967" y="33"/>
                      </a:lnTo>
                      <a:lnTo>
                        <a:pt x="1910" y="29"/>
                      </a:lnTo>
                      <a:lnTo>
                        <a:pt x="1851" y="20"/>
                      </a:lnTo>
                      <a:lnTo>
                        <a:pt x="1788" y="17"/>
                      </a:lnTo>
                      <a:lnTo>
                        <a:pt x="1722" y="11"/>
                      </a:lnTo>
                      <a:lnTo>
                        <a:pt x="1650" y="6"/>
                      </a:lnTo>
                      <a:lnTo>
                        <a:pt x="1582" y="6"/>
                      </a:lnTo>
                      <a:lnTo>
                        <a:pt x="1505" y="3"/>
                      </a:lnTo>
                      <a:lnTo>
                        <a:pt x="1436" y="3"/>
                      </a:lnTo>
                      <a:lnTo>
                        <a:pt x="1359" y="3"/>
                      </a:lnTo>
                      <a:lnTo>
                        <a:pt x="1278" y="0"/>
                      </a:lnTo>
                      <a:lnTo>
                        <a:pt x="1199" y="0"/>
                      </a:lnTo>
                      <a:lnTo>
                        <a:pt x="1120" y="0"/>
                      </a:lnTo>
                      <a:lnTo>
                        <a:pt x="1042" y="0"/>
                      </a:lnTo>
                      <a:lnTo>
                        <a:pt x="964" y="3"/>
                      </a:lnTo>
                      <a:lnTo>
                        <a:pt x="889" y="3"/>
                      </a:lnTo>
                      <a:lnTo>
                        <a:pt x="814" y="3"/>
                      </a:lnTo>
                      <a:lnTo>
                        <a:pt x="738" y="3"/>
                      </a:lnTo>
                      <a:lnTo>
                        <a:pt x="666" y="6"/>
                      </a:lnTo>
                      <a:lnTo>
                        <a:pt x="596" y="11"/>
                      </a:lnTo>
                      <a:lnTo>
                        <a:pt x="528" y="14"/>
                      </a:lnTo>
                      <a:lnTo>
                        <a:pt x="462" y="17"/>
                      </a:lnTo>
                      <a:lnTo>
                        <a:pt x="400" y="23"/>
                      </a:lnTo>
                      <a:lnTo>
                        <a:pt x="345" y="29"/>
                      </a:lnTo>
                      <a:lnTo>
                        <a:pt x="287" y="35"/>
                      </a:lnTo>
                      <a:lnTo>
                        <a:pt x="241" y="41"/>
                      </a:lnTo>
                      <a:lnTo>
                        <a:pt x="196" y="51"/>
                      </a:lnTo>
                      <a:lnTo>
                        <a:pt x="154" y="57"/>
                      </a:lnTo>
                      <a:lnTo>
                        <a:pt x="116" y="63"/>
                      </a:lnTo>
                      <a:lnTo>
                        <a:pt x="84" y="72"/>
                      </a:lnTo>
                      <a:lnTo>
                        <a:pt x="56" y="81"/>
                      </a:lnTo>
                      <a:lnTo>
                        <a:pt x="33" y="89"/>
                      </a:lnTo>
                      <a:lnTo>
                        <a:pt x="18" y="98"/>
                      </a:lnTo>
                      <a:lnTo>
                        <a:pt x="6" y="105"/>
                      </a:lnTo>
                      <a:lnTo>
                        <a:pt x="0" y="116"/>
                      </a:lnTo>
                      <a:lnTo>
                        <a:pt x="0" y="122"/>
                      </a:lnTo>
                      <a:lnTo>
                        <a:pt x="3" y="132"/>
                      </a:lnTo>
                      <a:lnTo>
                        <a:pt x="14" y="141"/>
                      </a:lnTo>
                      <a:lnTo>
                        <a:pt x="32" y="150"/>
                      </a:lnTo>
                      <a:lnTo>
                        <a:pt x="50" y="161"/>
                      </a:lnTo>
                      <a:lnTo>
                        <a:pt x="78" y="167"/>
                      </a:lnTo>
                      <a:lnTo>
                        <a:pt x="107" y="174"/>
                      </a:lnTo>
                      <a:lnTo>
                        <a:pt x="143" y="185"/>
                      </a:lnTo>
                      <a:lnTo>
                        <a:pt x="185" y="191"/>
                      </a:lnTo>
                      <a:lnTo>
                        <a:pt x="232" y="197"/>
                      </a:lnTo>
                      <a:lnTo>
                        <a:pt x="278" y="204"/>
                      </a:lnTo>
                      <a:lnTo>
                        <a:pt x="327" y="210"/>
                      </a:lnTo>
                      <a:lnTo>
                        <a:pt x="388" y="220"/>
                      </a:lnTo>
                      <a:lnTo>
                        <a:pt x="447" y="223"/>
                      </a:lnTo>
                      <a:lnTo>
                        <a:pt x="513" y="229"/>
                      </a:lnTo>
                      <a:lnTo>
                        <a:pt x="579" y="233"/>
                      </a:lnTo>
                      <a:lnTo>
                        <a:pt x="651" y="239"/>
                      </a:lnTo>
                      <a:lnTo>
                        <a:pt x="723" y="241"/>
                      </a:lnTo>
                      <a:lnTo>
                        <a:pt x="799" y="245"/>
                      </a:lnTo>
                      <a:lnTo>
                        <a:pt x="869" y="245"/>
                      </a:lnTo>
                      <a:lnTo>
                        <a:pt x="947" y="245"/>
                      </a:lnTo>
                      <a:lnTo>
                        <a:pt x="1023" y="248"/>
                      </a:lnTo>
                      <a:lnTo>
                        <a:pt x="1105" y="248"/>
                      </a:lnTo>
                      <a:lnTo>
                        <a:pt x="1184" y="248"/>
                      </a:lnTo>
                      <a:lnTo>
                        <a:pt x="1262" y="248"/>
                      </a:lnTo>
                      <a:lnTo>
                        <a:pt x="1341" y="245"/>
                      </a:lnTo>
                      <a:lnTo>
                        <a:pt x="1417" y="245"/>
                      </a:lnTo>
                      <a:lnTo>
                        <a:pt x="1490" y="241"/>
                      </a:lnTo>
                      <a:lnTo>
                        <a:pt x="1562" y="241"/>
                      </a:lnTo>
                      <a:lnTo>
                        <a:pt x="1635" y="235"/>
                      </a:lnTo>
                      <a:lnTo>
                        <a:pt x="1704" y="233"/>
                      </a:lnTo>
                      <a:lnTo>
                        <a:pt x="1771" y="229"/>
                      </a:lnTo>
                      <a:lnTo>
                        <a:pt x="1836" y="223"/>
                      </a:lnTo>
                      <a:lnTo>
                        <a:pt x="1898" y="217"/>
                      </a:lnTo>
                      <a:lnTo>
                        <a:pt x="1953" y="210"/>
                      </a:lnTo>
                      <a:lnTo>
                        <a:pt x="2008" y="204"/>
                      </a:lnTo>
                      <a:lnTo>
                        <a:pt x="2056" y="197"/>
                      </a:lnTo>
                      <a:lnTo>
                        <a:pt x="2098" y="191"/>
                      </a:lnTo>
                      <a:lnTo>
                        <a:pt x="2135" y="182"/>
                      </a:lnTo>
                      <a:lnTo>
                        <a:pt x="2171" y="173"/>
                      </a:lnTo>
                      <a:lnTo>
                        <a:pt x="2201" y="167"/>
                      </a:lnTo>
                      <a:lnTo>
                        <a:pt x="2226" y="158"/>
                      </a:lnTo>
                      <a:lnTo>
                        <a:pt x="2248" y="147"/>
                      </a:lnTo>
                      <a:lnTo>
                        <a:pt x="2265" y="138"/>
                      </a:lnTo>
                      <a:lnTo>
                        <a:pt x="2274" y="132"/>
                      </a:lnTo>
                      <a:lnTo>
                        <a:pt x="2278" y="122"/>
                      </a:lnTo>
                      <a:lnTo>
                        <a:pt x="2278" y="122"/>
                      </a:lnTo>
                      <a:close/>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82" name="Freeform 65">
                  <a:extLst>
                    <a:ext uri="{FF2B5EF4-FFF2-40B4-BE49-F238E27FC236}">
                      <a16:creationId xmlns:a16="http://schemas.microsoft.com/office/drawing/2014/main" id="{46ED4E00-C8F5-4DB6-A8C5-F42FE75F7402}"/>
                    </a:ext>
                  </a:extLst>
                </p:cNvPr>
                <p:cNvSpPr>
                  <a:spLocks/>
                </p:cNvSpPr>
                <p:nvPr/>
              </p:nvSpPr>
              <p:spPr bwMode="auto">
                <a:xfrm>
                  <a:off x="2570" y="3104"/>
                  <a:ext cx="1079" cy="468"/>
                </a:xfrm>
                <a:custGeom>
                  <a:avLst/>
                  <a:gdLst>
                    <a:gd name="T0" fmla="*/ 824 w 2158"/>
                    <a:gd name="T1" fmla="*/ 6 h 936"/>
                    <a:gd name="T2" fmla="*/ 683 w 2158"/>
                    <a:gd name="T3" fmla="*/ 25 h 936"/>
                    <a:gd name="T4" fmla="*/ 546 w 2158"/>
                    <a:gd name="T5" fmla="*/ 55 h 936"/>
                    <a:gd name="T6" fmla="*/ 419 w 2158"/>
                    <a:gd name="T7" fmla="*/ 90 h 936"/>
                    <a:gd name="T8" fmla="*/ 307 w 2158"/>
                    <a:gd name="T9" fmla="*/ 133 h 936"/>
                    <a:gd name="T10" fmla="*/ 210 w 2158"/>
                    <a:gd name="T11" fmla="*/ 188 h 936"/>
                    <a:gd name="T12" fmla="*/ 131 w 2158"/>
                    <a:gd name="T13" fmla="*/ 243 h 936"/>
                    <a:gd name="T14" fmla="*/ 69 w 2158"/>
                    <a:gd name="T15" fmla="*/ 299 h 936"/>
                    <a:gd name="T16" fmla="*/ 25 w 2158"/>
                    <a:gd name="T17" fmla="*/ 361 h 936"/>
                    <a:gd name="T18" fmla="*/ 7 w 2158"/>
                    <a:gd name="T19" fmla="*/ 427 h 936"/>
                    <a:gd name="T20" fmla="*/ 3 w 2158"/>
                    <a:gd name="T21" fmla="*/ 494 h 936"/>
                    <a:gd name="T22" fmla="*/ 25 w 2158"/>
                    <a:gd name="T23" fmla="*/ 560 h 936"/>
                    <a:gd name="T24" fmla="*/ 68 w 2158"/>
                    <a:gd name="T25" fmla="*/ 625 h 936"/>
                    <a:gd name="T26" fmla="*/ 131 w 2158"/>
                    <a:gd name="T27" fmla="*/ 687 h 936"/>
                    <a:gd name="T28" fmla="*/ 210 w 2158"/>
                    <a:gd name="T29" fmla="*/ 742 h 936"/>
                    <a:gd name="T30" fmla="*/ 304 w 2158"/>
                    <a:gd name="T31" fmla="*/ 794 h 936"/>
                    <a:gd name="T32" fmla="*/ 415 w 2158"/>
                    <a:gd name="T33" fmla="*/ 837 h 936"/>
                    <a:gd name="T34" fmla="*/ 543 w 2158"/>
                    <a:gd name="T35" fmla="*/ 875 h 936"/>
                    <a:gd name="T36" fmla="*/ 679 w 2158"/>
                    <a:gd name="T37" fmla="*/ 902 h 936"/>
                    <a:gd name="T38" fmla="*/ 819 w 2158"/>
                    <a:gd name="T39" fmla="*/ 923 h 936"/>
                    <a:gd name="T40" fmla="*/ 971 w 2158"/>
                    <a:gd name="T41" fmla="*/ 936 h 936"/>
                    <a:gd name="T42" fmla="*/ 1122 w 2158"/>
                    <a:gd name="T43" fmla="*/ 936 h 936"/>
                    <a:gd name="T44" fmla="*/ 1276 w 2158"/>
                    <a:gd name="T45" fmla="*/ 927 h 936"/>
                    <a:gd name="T46" fmla="*/ 1418 w 2158"/>
                    <a:gd name="T47" fmla="*/ 915 h 936"/>
                    <a:gd name="T48" fmla="*/ 1556 w 2158"/>
                    <a:gd name="T49" fmla="*/ 888 h 936"/>
                    <a:gd name="T50" fmla="*/ 1688 w 2158"/>
                    <a:gd name="T51" fmla="*/ 857 h 936"/>
                    <a:gd name="T52" fmla="*/ 1809 w 2158"/>
                    <a:gd name="T53" fmla="*/ 815 h 936"/>
                    <a:gd name="T54" fmla="*/ 1914 w 2158"/>
                    <a:gd name="T55" fmla="*/ 765 h 936"/>
                    <a:gd name="T56" fmla="*/ 1998 w 2158"/>
                    <a:gd name="T57" fmla="*/ 712 h 936"/>
                    <a:gd name="T58" fmla="*/ 2067 w 2158"/>
                    <a:gd name="T59" fmla="*/ 652 h 936"/>
                    <a:gd name="T60" fmla="*/ 2117 w 2158"/>
                    <a:gd name="T61" fmla="*/ 589 h 936"/>
                    <a:gd name="T62" fmla="*/ 2149 w 2158"/>
                    <a:gd name="T63" fmla="*/ 524 h 936"/>
                    <a:gd name="T64" fmla="*/ 2158 w 2158"/>
                    <a:gd name="T65" fmla="*/ 458 h 936"/>
                    <a:gd name="T66" fmla="*/ 2145 w 2158"/>
                    <a:gd name="T67" fmla="*/ 392 h 936"/>
                    <a:gd name="T68" fmla="*/ 2112 w 2158"/>
                    <a:gd name="T69" fmla="*/ 326 h 936"/>
                    <a:gd name="T70" fmla="*/ 2061 w 2158"/>
                    <a:gd name="T71" fmla="*/ 264 h 936"/>
                    <a:gd name="T72" fmla="*/ 1985 w 2158"/>
                    <a:gd name="T73" fmla="*/ 210 h 936"/>
                    <a:gd name="T74" fmla="*/ 1899 w 2158"/>
                    <a:gd name="T75" fmla="*/ 156 h 936"/>
                    <a:gd name="T76" fmla="*/ 1792 w 2158"/>
                    <a:gd name="T77" fmla="*/ 108 h 936"/>
                    <a:gd name="T78" fmla="*/ 1672 w 2158"/>
                    <a:gd name="T79" fmla="*/ 69 h 936"/>
                    <a:gd name="T80" fmla="*/ 1537 w 2158"/>
                    <a:gd name="T81" fmla="*/ 37 h 936"/>
                    <a:gd name="T82" fmla="*/ 1397 w 2158"/>
                    <a:gd name="T83" fmla="*/ 13 h 936"/>
                    <a:gd name="T84" fmla="*/ 1263 w 2158"/>
                    <a:gd name="T85" fmla="*/ 0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158" h="936">
                      <a:moveTo>
                        <a:pt x="899" y="0"/>
                      </a:moveTo>
                      <a:lnTo>
                        <a:pt x="824" y="6"/>
                      </a:lnTo>
                      <a:lnTo>
                        <a:pt x="755" y="15"/>
                      </a:lnTo>
                      <a:lnTo>
                        <a:pt x="683" y="25"/>
                      </a:lnTo>
                      <a:lnTo>
                        <a:pt x="615" y="40"/>
                      </a:lnTo>
                      <a:lnTo>
                        <a:pt x="546" y="55"/>
                      </a:lnTo>
                      <a:lnTo>
                        <a:pt x="478" y="72"/>
                      </a:lnTo>
                      <a:lnTo>
                        <a:pt x="419" y="90"/>
                      </a:lnTo>
                      <a:lnTo>
                        <a:pt x="361" y="112"/>
                      </a:lnTo>
                      <a:lnTo>
                        <a:pt x="307" y="133"/>
                      </a:lnTo>
                      <a:lnTo>
                        <a:pt x="255" y="161"/>
                      </a:lnTo>
                      <a:lnTo>
                        <a:pt x="210" y="188"/>
                      </a:lnTo>
                      <a:lnTo>
                        <a:pt x="167" y="215"/>
                      </a:lnTo>
                      <a:lnTo>
                        <a:pt x="131" y="243"/>
                      </a:lnTo>
                      <a:lnTo>
                        <a:pt x="98" y="270"/>
                      </a:lnTo>
                      <a:lnTo>
                        <a:pt x="69" y="299"/>
                      </a:lnTo>
                      <a:lnTo>
                        <a:pt x="43" y="330"/>
                      </a:lnTo>
                      <a:lnTo>
                        <a:pt x="25" y="361"/>
                      </a:lnTo>
                      <a:lnTo>
                        <a:pt x="13" y="395"/>
                      </a:lnTo>
                      <a:lnTo>
                        <a:pt x="7" y="427"/>
                      </a:lnTo>
                      <a:lnTo>
                        <a:pt x="0" y="461"/>
                      </a:lnTo>
                      <a:lnTo>
                        <a:pt x="3" y="494"/>
                      </a:lnTo>
                      <a:lnTo>
                        <a:pt x="13" y="527"/>
                      </a:lnTo>
                      <a:lnTo>
                        <a:pt x="25" y="560"/>
                      </a:lnTo>
                      <a:lnTo>
                        <a:pt x="43" y="592"/>
                      </a:lnTo>
                      <a:lnTo>
                        <a:pt x="68" y="625"/>
                      </a:lnTo>
                      <a:lnTo>
                        <a:pt x="98" y="655"/>
                      </a:lnTo>
                      <a:lnTo>
                        <a:pt x="131" y="687"/>
                      </a:lnTo>
                      <a:lnTo>
                        <a:pt x="167" y="715"/>
                      </a:lnTo>
                      <a:lnTo>
                        <a:pt x="210" y="742"/>
                      </a:lnTo>
                      <a:lnTo>
                        <a:pt x="252" y="768"/>
                      </a:lnTo>
                      <a:lnTo>
                        <a:pt x="304" y="794"/>
                      </a:lnTo>
                      <a:lnTo>
                        <a:pt x="361" y="815"/>
                      </a:lnTo>
                      <a:lnTo>
                        <a:pt x="415" y="837"/>
                      </a:lnTo>
                      <a:lnTo>
                        <a:pt x="478" y="857"/>
                      </a:lnTo>
                      <a:lnTo>
                        <a:pt x="543" y="875"/>
                      </a:lnTo>
                      <a:lnTo>
                        <a:pt x="607" y="890"/>
                      </a:lnTo>
                      <a:lnTo>
                        <a:pt x="679" y="902"/>
                      </a:lnTo>
                      <a:lnTo>
                        <a:pt x="752" y="915"/>
                      </a:lnTo>
                      <a:lnTo>
                        <a:pt x="819" y="923"/>
                      </a:lnTo>
                      <a:lnTo>
                        <a:pt x="895" y="930"/>
                      </a:lnTo>
                      <a:lnTo>
                        <a:pt x="971" y="936"/>
                      </a:lnTo>
                      <a:lnTo>
                        <a:pt x="1046" y="936"/>
                      </a:lnTo>
                      <a:lnTo>
                        <a:pt x="1122" y="936"/>
                      </a:lnTo>
                      <a:lnTo>
                        <a:pt x="1200" y="933"/>
                      </a:lnTo>
                      <a:lnTo>
                        <a:pt x="1276" y="927"/>
                      </a:lnTo>
                      <a:lnTo>
                        <a:pt x="1347" y="923"/>
                      </a:lnTo>
                      <a:lnTo>
                        <a:pt x="1418" y="915"/>
                      </a:lnTo>
                      <a:lnTo>
                        <a:pt x="1488" y="902"/>
                      </a:lnTo>
                      <a:lnTo>
                        <a:pt x="1556" y="888"/>
                      </a:lnTo>
                      <a:lnTo>
                        <a:pt x="1625" y="872"/>
                      </a:lnTo>
                      <a:lnTo>
                        <a:pt x="1688" y="857"/>
                      </a:lnTo>
                      <a:lnTo>
                        <a:pt x="1752" y="837"/>
                      </a:lnTo>
                      <a:lnTo>
                        <a:pt x="1809" y="815"/>
                      </a:lnTo>
                      <a:lnTo>
                        <a:pt x="1861" y="791"/>
                      </a:lnTo>
                      <a:lnTo>
                        <a:pt x="1914" y="765"/>
                      </a:lnTo>
                      <a:lnTo>
                        <a:pt x="1959" y="739"/>
                      </a:lnTo>
                      <a:lnTo>
                        <a:pt x="1998" y="712"/>
                      </a:lnTo>
                      <a:lnTo>
                        <a:pt x="2036" y="682"/>
                      </a:lnTo>
                      <a:lnTo>
                        <a:pt x="2067" y="652"/>
                      </a:lnTo>
                      <a:lnTo>
                        <a:pt x="2096" y="621"/>
                      </a:lnTo>
                      <a:lnTo>
                        <a:pt x="2117" y="589"/>
                      </a:lnTo>
                      <a:lnTo>
                        <a:pt x="2136" y="554"/>
                      </a:lnTo>
                      <a:lnTo>
                        <a:pt x="2149" y="524"/>
                      </a:lnTo>
                      <a:lnTo>
                        <a:pt x="2155" y="493"/>
                      </a:lnTo>
                      <a:lnTo>
                        <a:pt x="2158" y="458"/>
                      </a:lnTo>
                      <a:lnTo>
                        <a:pt x="2155" y="427"/>
                      </a:lnTo>
                      <a:lnTo>
                        <a:pt x="2145" y="392"/>
                      </a:lnTo>
                      <a:lnTo>
                        <a:pt x="2130" y="359"/>
                      </a:lnTo>
                      <a:lnTo>
                        <a:pt x="2112" y="326"/>
                      </a:lnTo>
                      <a:lnTo>
                        <a:pt x="2088" y="296"/>
                      </a:lnTo>
                      <a:lnTo>
                        <a:pt x="2061" y="264"/>
                      </a:lnTo>
                      <a:lnTo>
                        <a:pt x="2024" y="240"/>
                      </a:lnTo>
                      <a:lnTo>
                        <a:pt x="1985" y="210"/>
                      </a:lnTo>
                      <a:lnTo>
                        <a:pt x="1946" y="185"/>
                      </a:lnTo>
                      <a:lnTo>
                        <a:pt x="1899" y="156"/>
                      </a:lnTo>
                      <a:lnTo>
                        <a:pt x="1848" y="129"/>
                      </a:lnTo>
                      <a:lnTo>
                        <a:pt x="1792" y="108"/>
                      </a:lnTo>
                      <a:lnTo>
                        <a:pt x="1732" y="88"/>
                      </a:lnTo>
                      <a:lnTo>
                        <a:pt x="1672" y="69"/>
                      </a:lnTo>
                      <a:lnTo>
                        <a:pt x="1607" y="52"/>
                      </a:lnTo>
                      <a:lnTo>
                        <a:pt x="1537" y="37"/>
                      </a:lnTo>
                      <a:lnTo>
                        <a:pt x="1467" y="25"/>
                      </a:lnTo>
                      <a:lnTo>
                        <a:pt x="1397" y="13"/>
                      </a:lnTo>
                      <a:lnTo>
                        <a:pt x="1326" y="3"/>
                      </a:lnTo>
                      <a:lnTo>
                        <a:pt x="1263" y="0"/>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83" name="Freeform 66">
                  <a:extLst>
                    <a:ext uri="{FF2B5EF4-FFF2-40B4-BE49-F238E27FC236}">
                      <a16:creationId xmlns:a16="http://schemas.microsoft.com/office/drawing/2014/main" id="{D37E75F8-9ACB-4014-9F26-0038D9A1CD5F}"/>
                    </a:ext>
                  </a:extLst>
                </p:cNvPr>
                <p:cNvSpPr>
                  <a:spLocks/>
                </p:cNvSpPr>
                <p:nvPr/>
              </p:nvSpPr>
              <p:spPr bwMode="auto">
                <a:xfrm>
                  <a:off x="2388" y="778"/>
                  <a:ext cx="637" cy="2513"/>
                </a:xfrm>
                <a:custGeom>
                  <a:avLst/>
                  <a:gdLst>
                    <a:gd name="T0" fmla="*/ 306 w 1273"/>
                    <a:gd name="T1" fmla="*/ 0 h 5026"/>
                    <a:gd name="T2" fmla="*/ 252 w 1273"/>
                    <a:gd name="T3" fmla="*/ 101 h 5026"/>
                    <a:gd name="T4" fmla="*/ 205 w 1273"/>
                    <a:gd name="T5" fmla="*/ 204 h 5026"/>
                    <a:gd name="T6" fmla="*/ 162 w 1273"/>
                    <a:gd name="T7" fmla="*/ 313 h 5026"/>
                    <a:gd name="T8" fmla="*/ 123 w 1273"/>
                    <a:gd name="T9" fmla="*/ 425 h 5026"/>
                    <a:gd name="T10" fmla="*/ 88 w 1273"/>
                    <a:gd name="T11" fmla="*/ 541 h 5026"/>
                    <a:gd name="T12" fmla="*/ 60 w 1273"/>
                    <a:gd name="T13" fmla="*/ 657 h 5026"/>
                    <a:gd name="T14" fmla="*/ 34 w 1273"/>
                    <a:gd name="T15" fmla="*/ 776 h 5026"/>
                    <a:gd name="T16" fmla="*/ 18 w 1273"/>
                    <a:gd name="T17" fmla="*/ 897 h 5026"/>
                    <a:gd name="T18" fmla="*/ 4 w 1273"/>
                    <a:gd name="T19" fmla="*/ 1019 h 5026"/>
                    <a:gd name="T20" fmla="*/ 1 w 1273"/>
                    <a:gd name="T21" fmla="*/ 1145 h 5026"/>
                    <a:gd name="T22" fmla="*/ 0 w 1273"/>
                    <a:gd name="T23" fmla="*/ 1269 h 5026"/>
                    <a:gd name="T24" fmla="*/ 1 w 1273"/>
                    <a:gd name="T25" fmla="*/ 1386 h 5026"/>
                    <a:gd name="T26" fmla="*/ 4 w 1273"/>
                    <a:gd name="T27" fmla="*/ 1512 h 5026"/>
                    <a:gd name="T28" fmla="*/ 18 w 1273"/>
                    <a:gd name="T29" fmla="*/ 1637 h 5026"/>
                    <a:gd name="T30" fmla="*/ 34 w 1273"/>
                    <a:gd name="T31" fmla="*/ 1759 h 5026"/>
                    <a:gd name="T32" fmla="*/ 58 w 1273"/>
                    <a:gd name="T33" fmla="*/ 1882 h 5026"/>
                    <a:gd name="T34" fmla="*/ 88 w 1273"/>
                    <a:gd name="T35" fmla="*/ 1996 h 5026"/>
                    <a:gd name="T36" fmla="*/ 123 w 1273"/>
                    <a:gd name="T37" fmla="*/ 2109 h 5026"/>
                    <a:gd name="T38" fmla="*/ 162 w 1273"/>
                    <a:gd name="T39" fmla="*/ 2220 h 5026"/>
                    <a:gd name="T40" fmla="*/ 205 w 1273"/>
                    <a:gd name="T41" fmla="*/ 2332 h 5026"/>
                    <a:gd name="T42" fmla="*/ 252 w 1273"/>
                    <a:gd name="T43" fmla="*/ 2434 h 5026"/>
                    <a:gd name="T44" fmla="*/ 306 w 1273"/>
                    <a:gd name="T45" fmla="*/ 2538 h 5026"/>
                    <a:gd name="T46" fmla="*/ 362 w 1273"/>
                    <a:gd name="T47" fmla="*/ 2634 h 5026"/>
                    <a:gd name="T48" fmla="*/ 422 w 1273"/>
                    <a:gd name="T49" fmla="*/ 2721 h 5026"/>
                    <a:gd name="T50" fmla="*/ 485 w 1273"/>
                    <a:gd name="T51" fmla="*/ 2804 h 5026"/>
                    <a:gd name="T52" fmla="*/ 553 w 1273"/>
                    <a:gd name="T53" fmla="*/ 2885 h 5026"/>
                    <a:gd name="T54" fmla="*/ 620 w 1273"/>
                    <a:gd name="T55" fmla="*/ 2959 h 5026"/>
                    <a:gd name="T56" fmla="*/ 694 w 1273"/>
                    <a:gd name="T57" fmla="*/ 3028 h 5026"/>
                    <a:gd name="T58" fmla="*/ 828 w 1273"/>
                    <a:gd name="T59" fmla="*/ 3132 h 5026"/>
                    <a:gd name="T60" fmla="*/ 854 w 1273"/>
                    <a:gd name="T61" fmla="*/ 3147 h 5026"/>
                    <a:gd name="T62" fmla="*/ 911 w 1273"/>
                    <a:gd name="T63" fmla="*/ 3190 h 5026"/>
                    <a:gd name="T64" fmla="*/ 966 w 1273"/>
                    <a:gd name="T65" fmla="*/ 3234 h 5026"/>
                    <a:gd name="T66" fmla="*/ 1016 w 1273"/>
                    <a:gd name="T67" fmla="*/ 3280 h 5026"/>
                    <a:gd name="T68" fmla="*/ 1061 w 1273"/>
                    <a:gd name="T69" fmla="*/ 3333 h 5026"/>
                    <a:gd name="T70" fmla="*/ 1105 w 1273"/>
                    <a:gd name="T71" fmla="*/ 3390 h 5026"/>
                    <a:gd name="T72" fmla="*/ 1145 w 1273"/>
                    <a:gd name="T73" fmla="*/ 3450 h 5026"/>
                    <a:gd name="T74" fmla="*/ 1174 w 1273"/>
                    <a:gd name="T75" fmla="*/ 3507 h 5026"/>
                    <a:gd name="T76" fmla="*/ 1204 w 1273"/>
                    <a:gd name="T77" fmla="*/ 3574 h 5026"/>
                    <a:gd name="T78" fmla="*/ 1226 w 1273"/>
                    <a:gd name="T79" fmla="*/ 3640 h 5026"/>
                    <a:gd name="T80" fmla="*/ 1244 w 1273"/>
                    <a:gd name="T81" fmla="*/ 3704 h 5026"/>
                    <a:gd name="T82" fmla="*/ 1260 w 1273"/>
                    <a:gd name="T83" fmla="*/ 3777 h 5026"/>
                    <a:gd name="T84" fmla="*/ 1270 w 1273"/>
                    <a:gd name="T85" fmla="*/ 3846 h 5026"/>
                    <a:gd name="T86" fmla="*/ 1273 w 1273"/>
                    <a:gd name="T87" fmla="*/ 3918 h 5026"/>
                    <a:gd name="T88" fmla="*/ 1270 w 1273"/>
                    <a:gd name="T89" fmla="*/ 3986 h 5026"/>
                    <a:gd name="T90" fmla="*/ 1270 w 1273"/>
                    <a:gd name="T91" fmla="*/ 4655 h 5026"/>
                    <a:gd name="T92" fmla="*/ 1270 w 1273"/>
                    <a:gd name="T93" fmla="*/ 4682 h 5026"/>
                    <a:gd name="T94" fmla="*/ 1260 w 1273"/>
                    <a:gd name="T95" fmla="*/ 4727 h 5026"/>
                    <a:gd name="T96" fmla="*/ 1244 w 1273"/>
                    <a:gd name="T97" fmla="*/ 4770 h 5026"/>
                    <a:gd name="T98" fmla="*/ 1226 w 1273"/>
                    <a:gd name="T99" fmla="*/ 4814 h 5026"/>
                    <a:gd name="T100" fmla="*/ 1204 w 1273"/>
                    <a:gd name="T101" fmla="*/ 4855 h 5026"/>
                    <a:gd name="T102" fmla="*/ 1175 w 1273"/>
                    <a:gd name="T103" fmla="*/ 4892 h 5026"/>
                    <a:gd name="T104" fmla="*/ 1150 w 1273"/>
                    <a:gd name="T105" fmla="*/ 4922 h 5026"/>
                    <a:gd name="T106" fmla="*/ 1114 w 1273"/>
                    <a:gd name="T107" fmla="*/ 4951 h 5026"/>
                    <a:gd name="T108" fmla="*/ 1072 w 1273"/>
                    <a:gd name="T109" fmla="*/ 4976 h 5026"/>
                    <a:gd name="T110" fmla="*/ 1032 w 1273"/>
                    <a:gd name="T111" fmla="*/ 4996 h 5026"/>
                    <a:gd name="T112" fmla="*/ 992 w 1273"/>
                    <a:gd name="T113" fmla="*/ 5011 h 5026"/>
                    <a:gd name="T114" fmla="*/ 945 w 1273"/>
                    <a:gd name="T115" fmla="*/ 5023 h 5026"/>
                    <a:gd name="T116" fmla="*/ 897 w 1273"/>
                    <a:gd name="T117" fmla="*/ 5026 h 5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73" h="5026">
                      <a:moveTo>
                        <a:pt x="306" y="0"/>
                      </a:moveTo>
                      <a:lnTo>
                        <a:pt x="252" y="101"/>
                      </a:lnTo>
                      <a:lnTo>
                        <a:pt x="205" y="204"/>
                      </a:lnTo>
                      <a:lnTo>
                        <a:pt x="162" y="313"/>
                      </a:lnTo>
                      <a:lnTo>
                        <a:pt x="123" y="425"/>
                      </a:lnTo>
                      <a:lnTo>
                        <a:pt x="88" y="541"/>
                      </a:lnTo>
                      <a:lnTo>
                        <a:pt x="60" y="657"/>
                      </a:lnTo>
                      <a:lnTo>
                        <a:pt x="34" y="776"/>
                      </a:lnTo>
                      <a:lnTo>
                        <a:pt x="18" y="897"/>
                      </a:lnTo>
                      <a:lnTo>
                        <a:pt x="4" y="1019"/>
                      </a:lnTo>
                      <a:lnTo>
                        <a:pt x="1" y="1145"/>
                      </a:lnTo>
                      <a:lnTo>
                        <a:pt x="0" y="1269"/>
                      </a:lnTo>
                      <a:lnTo>
                        <a:pt x="1" y="1386"/>
                      </a:lnTo>
                      <a:lnTo>
                        <a:pt x="4" y="1512"/>
                      </a:lnTo>
                      <a:lnTo>
                        <a:pt x="18" y="1637"/>
                      </a:lnTo>
                      <a:lnTo>
                        <a:pt x="34" y="1759"/>
                      </a:lnTo>
                      <a:lnTo>
                        <a:pt x="58" y="1882"/>
                      </a:lnTo>
                      <a:lnTo>
                        <a:pt x="88" y="1996"/>
                      </a:lnTo>
                      <a:lnTo>
                        <a:pt x="123" y="2109"/>
                      </a:lnTo>
                      <a:lnTo>
                        <a:pt x="162" y="2220"/>
                      </a:lnTo>
                      <a:lnTo>
                        <a:pt x="205" y="2332"/>
                      </a:lnTo>
                      <a:lnTo>
                        <a:pt x="252" y="2434"/>
                      </a:lnTo>
                      <a:lnTo>
                        <a:pt x="306" y="2538"/>
                      </a:lnTo>
                      <a:lnTo>
                        <a:pt x="362" y="2634"/>
                      </a:lnTo>
                      <a:lnTo>
                        <a:pt x="422" y="2721"/>
                      </a:lnTo>
                      <a:lnTo>
                        <a:pt x="485" y="2804"/>
                      </a:lnTo>
                      <a:lnTo>
                        <a:pt x="553" y="2885"/>
                      </a:lnTo>
                      <a:lnTo>
                        <a:pt x="620" y="2959"/>
                      </a:lnTo>
                      <a:lnTo>
                        <a:pt x="694" y="3028"/>
                      </a:lnTo>
                      <a:lnTo>
                        <a:pt x="828" y="3132"/>
                      </a:lnTo>
                      <a:lnTo>
                        <a:pt x="854" y="3147"/>
                      </a:lnTo>
                      <a:lnTo>
                        <a:pt x="911" y="3190"/>
                      </a:lnTo>
                      <a:lnTo>
                        <a:pt x="966" y="3234"/>
                      </a:lnTo>
                      <a:lnTo>
                        <a:pt x="1016" y="3280"/>
                      </a:lnTo>
                      <a:lnTo>
                        <a:pt x="1061" y="3333"/>
                      </a:lnTo>
                      <a:lnTo>
                        <a:pt x="1105" y="3390"/>
                      </a:lnTo>
                      <a:lnTo>
                        <a:pt x="1145" y="3450"/>
                      </a:lnTo>
                      <a:lnTo>
                        <a:pt x="1174" y="3507"/>
                      </a:lnTo>
                      <a:lnTo>
                        <a:pt x="1204" y="3574"/>
                      </a:lnTo>
                      <a:lnTo>
                        <a:pt x="1226" y="3640"/>
                      </a:lnTo>
                      <a:lnTo>
                        <a:pt x="1244" y="3704"/>
                      </a:lnTo>
                      <a:lnTo>
                        <a:pt x="1260" y="3777"/>
                      </a:lnTo>
                      <a:lnTo>
                        <a:pt x="1270" y="3846"/>
                      </a:lnTo>
                      <a:lnTo>
                        <a:pt x="1273" y="3918"/>
                      </a:lnTo>
                      <a:lnTo>
                        <a:pt x="1270" y="3986"/>
                      </a:lnTo>
                      <a:lnTo>
                        <a:pt x="1270" y="4655"/>
                      </a:lnTo>
                      <a:lnTo>
                        <a:pt x="1270" y="4682"/>
                      </a:lnTo>
                      <a:lnTo>
                        <a:pt x="1260" y="4727"/>
                      </a:lnTo>
                      <a:lnTo>
                        <a:pt x="1244" y="4770"/>
                      </a:lnTo>
                      <a:lnTo>
                        <a:pt x="1226" y="4814"/>
                      </a:lnTo>
                      <a:lnTo>
                        <a:pt x="1204" y="4855"/>
                      </a:lnTo>
                      <a:lnTo>
                        <a:pt x="1175" y="4892"/>
                      </a:lnTo>
                      <a:lnTo>
                        <a:pt x="1150" y="4922"/>
                      </a:lnTo>
                      <a:lnTo>
                        <a:pt x="1114" y="4951"/>
                      </a:lnTo>
                      <a:lnTo>
                        <a:pt x="1072" y="4976"/>
                      </a:lnTo>
                      <a:lnTo>
                        <a:pt x="1032" y="4996"/>
                      </a:lnTo>
                      <a:lnTo>
                        <a:pt x="992" y="5011"/>
                      </a:lnTo>
                      <a:lnTo>
                        <a:pt x="945" y="5023"/>
                      </a:lnTo>
                      <a:lnTo>
                        <a:pt x="897" y="5026"/>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84" name="Freeform 67">
                  <a:extLst>
                    <a:ext uri="{FF2B5EF4-FFF2-40B4-BE49-F238E27FC236}">
                      <a16:creationId xmlns:a16="http://schemas.microsoft.com/office/drawing/2014/main" id="{0E007E2A-D749-4ED2-8896-76D3751DB55E}"/>
                    </a:ext>
                  </a:extLst>
                </p:cNvPr>
                <p:cNvSpPr>
                  <a:spLocks/>
                </p:cNvSpPr>
                <p:nvPr/>
              </p:nvSpPr>
              <p:spPr bwMode="auto">
                <a:xfrm>
                  <a:off x="3199" y="775"/>
                  <a:ext cx="640" cy="2513"/>
                </a:xfrm>
                <a:custGeom>
                  <a:avLst/>
                  <a:gdLst>
                    <a:gd name="T0" fmla="*/ 968 w 1279"/>
                    <a:gd name="T1" fmla="*/ 0 h 5026"/>
                    <a:gd name="T2" fmla="*/ 1021 w 1279"/>
                    <a:gd name="T3" fmla="*/ 100 h 5026"/>
                    <a:gd name="T4" fmla="*/ 1067 w 1279"/>
                    <a:gd name="T5" fmla="*/ 203 h 5026"/>
                    <a:gd name="T6" fmla="*/ 1111 w 1279"/>
                    <a:gd name="T7" fmla="*/ 311 h 5026"/>
                    <a:gd name="T8" fmla="*/ 1150 w 1279"/>
                    <a:gd name="T9" fmla="*/ 422 h 5026"/>
                    <a:gd name="T10" fmla="*/ 1185 w 1279"/>
                    <a:gd name="T11" fmla="*/ 541 h 5026"/>
                    <a:gd name="T12" fmla="*/ 1212 w 1279"/>
                    <a:gd name="T13" fmla="*/ 654 h 5026"/>
                    <a:gd name="T14" fmla="*/ 1237 w 1279"/>
                    <a:gd name="T15" fmla="*/ 771 h 5026"/>
                    <a:gd name="T16" fmla="*/ 1255 w 1279"/>
                    <a:gd name="T17" fmla="*/ 897 h 5026"/>
                    <a:gd name="T18" fmla="*/ 1269 w 1279"/>
                    <a:gd name="T19" fmla="*/ 1019 h 5026"/>
                    <a:gd name="T20" fmla="*/ 1279 w 1279"/>
                    <a:gd name="T21" fmla="*/ 1139 h 5026"/>
                    <a:gd name="T22" fmla="*/ 1279 w 1279"/>
                    <a:gd name="T23" fmla="*/ 1267 h 5026"/>
                    <a:gd name="T24" fmla="*/ 1279 w 1279"/>
                    <a:gd name="T25" fmla="*/ 1388 h 5026"/>
                    <a:gd name="T26" fmla="*/ 1269 w 1279"/>
                    <a:gd name="T27" fmla="*/ 1512 h 5026"/>
                    <a:gd name="T28" fmla="*/ 1255 w 1279"/>
                    <a:gd name="T29" fmla="*/ 1637 h 5026"/>
                    <a:gd name="T30" fmla="*/ 1237 w 1279"/>
                    <a:gd name="T31" fmla="*/ 1756 h 5026"/>
                    <a:gd name="T32" fmla="*/ 1212 w 1279"/>
                    <a:gd name="T33" fmla="*/ 1878 h 5026"/>
                    <a:gd name="T34" fmla="*/ 1185 w 1279"/>
                    <a:gd name="T35" fmla="*/ 1996 h 5026"/>
                    <a:gd name="T36" fmla="*/ 1150 w 1279"/>
                    <a:gd name="T37" fmla="*/ 2109 h 5026"/>
                    <a:gd name="T38" fmla="*/ 1111 w 1279"/>
                    <a:gd name="T39" fmla="*/ 2220 h 5026"/>
                    <a:gd name="T40" fmla="*/ 1067 w 1279"/>
                    <a:gd name="T41" fmla="*/ 2327 h 5026"/>
                    <a:gd name="T42" fmla="*/ 1021 w 1279"/>
                    <a:gd name="T43" fmla="*/ 2434 h 5026"/>
                    <a:gd name="T44" fmla="*/ 970 w 1279"/>
                    <a:gd name="T45" fmla="*/ 2533 h 5026"/>
                    <a:gd name="T46" fmla="*/ 910 w 1279"/>
                    <a:gd name="T47" fmla="*/ 2631 h 5026"/>
                    <a:gd name="T48" fmla="*/ 851 w 1279"/>
                    <a:gd name="T49" fmla="*/ 2718 h 5026"/>
                    <a:gd name="T50" fmla="*/ 788 w 1279"/>
                    <a:gd name="T51" fmla="*/ 2805 h 5026"/>
                    <a:gd name="T52" fmla="*/ 720 w 1279"/>
                    <a:gd name="T53" fmla="*/ 2884 h 5026"/>
                    <a:gd name="T54" fmla="*/ 654 w 1279"/>
                    <a:gd name="T55" fmla="*/ 2956 h 5026"/>
                    <a:gd name="T56" fmla="*/ 579 w 1279"/>
                    <a:gd name="T57" fmla="*/ 3023 h 5026"/>
                    <a:gd name="T58" fmla="*/ 446 w 1279"/>
                    <a:gd name="T59" fmla="*/ 3132 h 5026"/>
                    <a:gd name="T60" fmla="*/ 419 w 1279"/>
                    <a:gd name="T61" fmla="*/ 3145 h 5026"/>
                    <a:gd name="T62" fmla="*/ 362 w 1279"/>
                    <a:gd name="T63" fmla="*/ 3186 h 5026"/>
                    <a:gd name="T64" fmla="*/ 307 w 1279"/>
                    <a:gd name="T65" fmla="*/ 3231 h 5026"/>
                    <a:gd name="T66" fmla="*/ 255 w 1279"/>
                    <a:gd name="T67" fmla="*/ 3280 h 5026"/>
                    <a:gd name="T68" fmla="*/ 209 w 1279"/>
                    <a:gd name="T69" fmla="*/ 3330 h 5026"/>
                    <a:gd name="T70" fmla="*/ 168 w 1279"/>
                    <a:gd name="T71" fmla="*/ 3390 h 5026"/>
                    <a:gd name="T72" fmla="*/ 134 w 1279"/>
                    <a:gd name="T73" fmla="*/ 3449 h 5026"/>
                    <a:gd name="T74" fmla="*/ 101 w 1279"/>
                    <a:gd name="T75" fmla="*/ 3504 h 5026"/>
                    <a:gd name="T76" fmla="*/ 69 w 1279"/>
                    <a:gd name="T77" fmla="*/ 3571 h 5026"/>
                    <a:gd name="T78" fmla="*/ 46 w 1279"/>
                    <a:gd name="T79" fmla="*/ 3635 h 5026"/>
                    <a:gd name="T80" fmla="*/ 27 w 1279"/>
                    <a:gd name="T81" fmla="*/ 3704 h 5026"/>
                    <a:gd name="T82" fmla="*/ 12 w 1279"/>
                    <a:gd name="T83" fmla="*/ 3772 h 5026"/>
                    <a:gd name="T84" fmla="*/ 3 w 1279"/>
                    <a:gd name="T85" fmla="*/ 3844 h 5026"/>
                    <a:gd name="T86" fmla="*/ 0 w 1279"/>
                    <a:gd name="T87" fmla="*/ 3913 h 5026"/>
                    <a:gd name="T88" fmla="*/ 3 w 1279"/>
                    <a:gd name="T89" fmla="*/ 3986 h 5026"/>
                    <a:gd name="T90" fmla="*/ 3 w 1279"/>
                    <a:gd name="T91" fmla="*/ 4655 h 5026"/>
                    <a:gd name="T92" fmla="*/ 3 w 1279"/>
                    <a:gd name="T93" fmla="*/ 4680 h 5026"/>
                    <a:gd name="T94" fmla="*/ 12 w 1279"/>
                    <a:gd name="T95" fmla="*/ 4727 h 5026"/>
                    <a:gd name="T96" fmla="*/ 27 w 1279"/>
                    <a:gd name="T97" fmla="*/ 4770 h 5026"/>
                    <a:gd name="T98" fmla="*/ 46 w 1279"/>
                    <a:gd name="T99" fmla="*/ 4811 h 5026"/>
                    <a:gd name="T100" fmla="*/ 69 w 1279"/>
                    <a:gd name="T101" fmla="*/ 4852 h 5026"/>
                    <a:gd name="T102" fmla="*/ 96 w 1279"/>
                    <a:gd name="T103" fmla="*/ 4889 h 5026"/>
                    <a:gd name="T104" fmla="*/ 128 w 1279"/>
                    <a:gd name="T105" fmla="*/ 4919 h 5026"/>
                    <a:gd name="T106" fmla="*/ 158 w 1279"/>
                    <a:gd name="T107" fmla="*/ 4948 h 5026"/>
                    <a:gd name="T108" fmla="*/ 197 w 1279"/>
                    <a:gd name="T109" fmla="*/ 4972 h 5026"/>
                    <a:gd name="T110" fmla="*/ 239 w 1279"/>
                    <a:gd name="T111" fmla="*/ 4994 h 5026"/>
                    <a:gd name="T112" fmla="*/ 284 w 1279"/>
                    <a:gd name="T113" fmla="*/ 5006 h 5026"/>
                    <a:gd name="T114" fmla="*/ 326 w 1279"/>
                    <a:gd name="T115" fmla="*/ 5019 h 5026"/>
                    <a:gd name="T116" fmla="*/ 371 w 1279"/>
                    <a:gd name="T117" fmla="*/ 5026 h 5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79" h="5026">
                      <a:moveTo>
                        <a:pt x="968" y="0"/>
                      </a:moveTo>
                      <a:lnTo>
                        <a:pt x="1021" y="100"/>
                      </a:lnTo>
                      <a:lnTo>
                        <a:pt x="1067" y="203"/>
                      </a:lnTo>
                      <a:lnTo>
                        <a:pt x="1111" y="311"/>
                      </a:lnTo>
                      <a:lnTo>
                        <a:pt x="1150" y="422"/>
                      </a:lnTo>
                      <a:lnTo>
                        <a:pt x="1185" y="541"/>
                      </a:lnTo>
                      <a:lnTo>
                        <a:pt x="1212" y="654"/>
                      </a:lnTo>
                      <a:lnTo>
                        <a:pt x="1237" y="771"/>
                      </a:lnTo>
                      <a:lnTo>
                        <a:pt x="1255" y="897"/>
                      </a:lnTo>
                      <a:lnTo>
                        <a:pt x="1269" y="1019"/>
                      </a:lnTo>
                      <a:lnTo>
                        <a:pt x="1279" y="1139"/>
                      </a:lnTo>
                      <a:lnTo>
                        <a:pt x="1279" y="1267"/>
                      </a:lnTo>
                      <a:lnTo>
                        <a:pt x="1279" y="1388"/>
                      </a:lnTo>
                      <a:lnTo>
                        <a:pt x="1269" y="1512"/>
                      </a:lnTo>
                      <a:lnTo>
                        <a:pt x="1255" y="1637"/>
                      </a:lnTo>
                      <a:lnTo>
                        <a:pt x="1237" y="1756"/>
                      </a:lnTo>
                      <a:lnTo>
                        <a:pt x="1212" y="1878"/>
                      </a:lnTo>
                      <a:lnTo>
                        <a:pt x="1185" y="1996"/>
                      </a:lnTo>
                      <a:lnTo>
                        <a:pt x="1150" y="2109"/>
                      </a:lnTo>
                      <a:lnTo>
                        <a:pt x="1111" y="2220"/>
                      </a:lnTo>
                      <a:lnTo>
                        <a:pt x="1067" y="2327"/>
                      </a:lnTo>
                      <a:lnTo>
                        <a:pt x="1021" y="2434"/>
                      </a:lnTo>
                      <a:lnTo>
                        <a:pt x="970" y="2533"/>
                      </a:lnTo>
                      <a:lnTo>
                        <a:pt x="910" y="2631"/>
                      </a:lnTo>
                      <a:lnTo>
                        <a:pt x="851" y="2718"/>
                      </a:lnTo>
                      <a:lnTo>
                        <a:pt x="788" y="2805"/>
                      </a:lnTo>
                      <a:lnTo>
                        <a:pt x="720" y="2884"/>
                      </a:lnTo>
                      <a:lnTo>
                        <a:pt x="654" y="2956"/>
                      </a:lnTo>
                      <a:lnTo>
                        <a:pt x="579" y="3023"/>
                      </a:lnTo>
                      <a:lnTo>
                        <a:pt x="446" y="3132"/>
                      </a:lnTo>
                      <a:lnTo>
                        <a:pt x="419" y="3145"/>
                      </a:lnTo>
                      <a:lnTo>
                        <a:pt x="362" y="3186"/>
                      </a:lnTo>
                      <a:lnTo>
                        <a:pt x="307" y="3231"/>
                      </a:lnTo>
                      <a:lnTo>
                        <a:pt x="255" y="3280"/>
                      </a:lnTo>
                      <a:lnTo>
                        <a:pt x="209" y="3330"/>
                      </a:lnTo>
                      <a:lnTo>
                        <a:pt x="168" y="3390"/>
                      </a:lnTo>
                      <a:lnTo>
                        <a:pt x="134" y="3449"/>
                      </a:lnTo>
                      <a:lnTo>
                        <a:pt x="101" y="3504"/>
                      </a:lnTo>
                      <a:lnTo>
                        <a:pt x="69" y="3571"/>
                      </a:lnTo>
                      <a:lnTo>
                        <a:pt x="46" y="3635"/>
                      </a:lnTo>
                      <a:lnTo>
                        <a:pt x="27" y="3704"/>
                      </a:lnTo>
                      <a:lnTo>
                        <a:pt x="12" y="3772"/>
                      </a:lnTo>
                      <a:lnTo>
                        <a:pt x="3" y="3844"/>
                      </a:lnTo>
                      <a:lnTo>
                        <a:pt x="0" y="3913"/>
                      </a:lnTo>
                      <a:lnTo>
                        <a:pt x="3" y="3986"/>
                      </a:lnTo>
                      <a:lnTo>
                        <a:pt x="3" y="4655"/>
                      </a:lnTo>
                      <a:lnTo>
                        <a:pt x="3" y="4680"/>
                      </a:lnTo>
                      <a:lnTo>
                        <a:pt x="12" y="4727"/>
                      </a:lnTo>
                      <a:lnTo>
                        <a:pt x="27" y="4770"/>
                      </a:lnTo>
                      <a:lnTo>
                        <a:pt x="46" y="4811"/>
                      </a:lnTo>
                      <a:lnTo>
                        <a:pt x="69" y="4852"/>
                      </a:lnTo>
                      <a:lnTo>
                        <a:pt x="96" y="4889"/>
                      </a:lnTo>
                      <a:lnTo>
                        <a:pt x="128" y="4919"/>
                      </a:lnTo>
                      <a:lnTo>
                        <a:pt x="158" y="4948"/>
                      </a:lnTo>
                      <a:lnTo>
                        <a:pt x="197" y="4972"/>
                      </a:lnTo>
                      <a:lnTo>
                        <a:pt x="239" y="4994"/>
                      </a:lnTo>
                      <a:lnTo>
                        <a:pt x="284" y="5006"/>
                      </a:lnTo>
                      <a:lnTo>
                        <a:pt x="326" y="5019"/>
                      </a:lnTo>
                      <a:lnTo>
                        <a:pt x="371" y="5026"/>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85" name="Freeform 68" descr="Gouttelettes">
                  <a:extLst>
                    <a:ext uri="{FF2B5EF4-FFF2-40B4-BE49-F238E27FC236}">
                      <a16:creationId xmlns:a16="http://schemas.microsoft.com/office/drawing/2014/main" id="{947ECFA5-055E-4093-8E77-2D11AA5727F1}"/>
                    </a:ext>
                  </a:extLst>
                </p:cNvPr>
                <p:cNvSpPr>
                  <a:spLocks/>
                </p:cNvSpPr>
                <p:nvPr/>
              </p:nvSpPr>
              <p:spPr bwMode="auto">
                <a:xfrm>
                  <a:off x="2387" y="1445"/>
                  <a:ext cx="1449" cy="994"/>
                </a:xfrm>
                <a:custGeom>
                  <a:avLst/>
                  <a:gdLst>
                    <a:gd name="T0" fmla="*/ 0 w 2899"/>
                    <a:gd name="T1" fmla="*/ 0 h 1986"/>
                    <a:gd name="T2" fmla="*/ 2 w 2899"/>
                    <a:gd name="T3" fmla="*/ 105 h 1986"/>
                    <a:gd name="T4" fmla="*/ 5 w 2899"/>
                    <a:gd name="T5" fmla="*/ 209 h 1986"/>
                    <a:gd name="T6" fmla="*/ 17 w 2899"/>
                    <a:gd name="T7" fmla="*/ 316 h 1986"/>
                    <a:gd name="T8" fmla="*/ 35 w 2899"/>
                    <a:gd name="T9" fmla="*/ 418 h 1986"/>
                    <a:gd name="T10" fmla="*/ 53 w 2899"/>
                    <a:gd name="T11" fmla="*/ 519 h 1986"/>
                    <a:gd name="T12" fmla="*/ 78 w 2899"/>
                    <a:gd name="T13" fmla="*/ 618 h 1986"/>
                    <a:gd name="T14" fmla="*/ 104 w 2899"/>
                    <a:gd name="T15" fmla="*/ 714 h 1986"/>
                    <a:gd name="T16" fmla="*/ 135 w 2899"/>
                    <a:gd name="T17" fmla="*/ 810 h 1986"/>
                    <a:gd name="T18" fmla="*/ 170 w 2899"/>
                    <a:gd name="T19" fmla="*/ 905 h 1986"/>
                    <a:gd name="T20" fmla="*/ 207 w 2899"/>
                    <a:gd name="T21" fmla="*/ 997 h 1986"/>
                    <a:gd name="T22" fmla="*/ 248 w 2899"/>
                    <a:gd name="T23" fmla="*/ 1085 h 1986"/>
                    <a:gd name="T24" fmla="*/ 292 w 2899"/>
                    <a:gd name="T25" fmla="*/ 1171 h 1986"/>
                    <a:gd name="T26" fmla="*/ 340 w 2899"/>
                    <a:gd name="T27" fmla="*/ 1257 h 1986"/>
                    <a:gd name="T28" fmla="*/ 389 w 2899"/>
                    <a:gd name="T29" fmla="*/ 1334 h 1986"/>
                    <a:gd name="T30" fmla="*/ 441 w 2899"/>
                    <a:gd name="T31" fmla="*/ 1407 h 1986"/>
                    <a:gd name="T32" fmla="*/ 493 w 2899"/>
                    <a:gd name="T33" fmla="*/ 1475 h 1986"/>
                    <a:gd name="T34" fmla="*/ 552 w 2899"/>
                    <a:gd name="T35" fmla="*/ 1543 h 1986"/>
                    <a:gd name="T36" fmla="*/ 604 w 2899"/>
                    <a:gd name="T37" fmla="*/ 1609 h 1986"/>
                    <a:gd name="T38" fmla="*/ 668 w 2899"/>
                    <a:gd name="T39" fmla="*/ 1663 h 1986"/>
                    <a:gd name="T40" fmla="*/ 734 w 2899"/>
                    <a:gd name="T41" fmla="*/ 1721 h 1986"/>
                    <a:gd name="T42" fmla="*/ 795 w 2899"/>
                    <a:gd name="T43" fmla="*/ 1767 h 1986"/>
                    <a:gd name="T44" fmla="*/ 865 w 2899"/>
                    <a:gd name="T45" fmla="*/ 1815 h 1986"/>
                    <a:gd name="T46" fmla="*/ 932 w 2899"/>
                    <a:gd name="T47" fmla="*/ 1855 h 1986"/>
                    <a:gd name="T48" fmla="*/ 1003 w 2899"/>
                    <a:gd name="T49" fmla="*/ 1890 h 1986"/>
                    <a:gd name="T50" fmla="*/ 1072 w 2899"/>
                    <a:gd name="T51" fmla="*/ 1917 h 1986"/>
                    <a:gd name="T52" fmla="*/ 1147 w 2899"/>
                    <a:gd name="T53" fmla="*/ 1942 h 1986"/>
                    <a:gd name="T54" fmla="*/ 1212 w 2899"/>
                    <a:gd name="T55" fmla="*/ 1960 h 1986"/>
                    <a:gd name="T56" fmla="*/ 1287 w 2899"/>
                    <a:gd name="T57" fmla="*/ 1974 h 1986"/>
                    <a:gd name="T58" fmla="*/ 1364 w 2899"/>
                    <a:gd name="T59" fmla="*/ 1985 h 1986"/>
                    <a:gd name="T60" fmla="*/ 1436 w 2899"/>
                    <a:gd name="T61" fmla="*/ 1986 h 1986"/>
                    <a:gd name="T62" fmla="*/ 1507 w 2899"/>
                    <a:gd name="T63" fmla="*/ 1986 h 1986"/>
                    <a:gd name="T64" fmla="*/ 1582 w 2899"/>
                    <a:gd name="T65" fmla="*/ 1977 h 1986"/>
                    <a:gd name="T66" fmla="*/ 1658 w 2899"/>
                    <a:gd name="T67" fmla="*/ 1965 h 1986"/>
                    <a:gd name="T68" fmla="*/ 1731 w 2899"/>
                    <a:gd name="T69" fmla="*/ 1945 h 1986"/>
                    <a:gd name="T70" fmla="*/ 1798 w 2899"/>
                    <a:gd name="T71" fmla="*/ 1923 h 1986"/>
                    <a:gd name="T72" fmla="*/ 1870 w 2899"/>
                    <a:gd name="T73" fmla="*/ 1893 h 1986"/>
                    <a:gd name="T74" fmla="*/ 1940 w 2899"/>
                    <a:gd name="T75" fmla="*/ 1861 h 1986"/>
                    <a:gd name="T76" fmla="*/ 2009 w 2899"/>
                    <a:gd name="T77" fmla="*/ 1824 h 1986"/>
                    <a:gd name="T78" fmla="*/ 2073 w 2899"/>
                    <a:gd name="T79" fmla="*/ 1777 h 1986"/>
                    <a:gd name="T80" fmla="*/ 2140 w 2899"/>
                    <a:gd name="T81" fmla="*/ 1729 h 1986"/>
                    <a:gd name="T82" fmla="*/ 2206 w 2899"/>
                    <a:gd name="T83" fmla="*/ 1676 h 1986"/>
                    <a:gd name="T84" fmla="*/ 2267 w 2899"/>
                    <a:gd name="T85" fmla="*/ 1621 h 1986"/>
                    <a:gd name="T86" fmla="*/ 2329 w 2899"/>
                    <a:gd name="T87" fmla="*/ 1558 h 1986"/>
                    <a:gd name="T88" fmla="*/ 2380 w 2899"/>
                    <a:gd name="T89" fmla="*/ 1488 h 1986"/>
                    <a:gd name="T90" fmla="*/ 2436 w 2899"/>
                    <a:gd name="T91" fmla="*/ 1422 h 1986"/>
                    <a:gd name="T92" fmla="*/ 2490 w 2899"/>
                    <a:gd name="T93" fmla="*/ 1350 h 1986"/>
                    <a:gd name="T94" fmla="*/ 2538 w 2899"/>
                    <a:gd name="T95" fmla="*/ 1272 h 1986"/>
                    <a:gd name="T96" fmla="*/ 2586 w 2899"/>
                    <a:gd name="T97" fmla="*/ 1191 h 1986"/>
                    <a:gd name="T98" fmla="*/ 2631 w 2899"/>
                    <a:gd name="T99" fmla="*/ 1105 h 1986"/>
                    <a:gd name="T100" fmla="*/ 2672 w 2899"/>
                    <a:gd name="T101" fmla="*/ 1015 h 1986"/>
                    <a:gd name="T102" fmla="*/ 2709 w 2899"/>
                    <a:gd name="T103" fmla="*/ 923 h 1986"/>
                    <a:gd name="T104" fmla="*/ 2744 w 2899"/>
                    <a:gd name="T105" fmla="*/ 830 h 1986"/>
                    <a:gd name="T106" fmla="*/ 2776 w 2899"/>
                    <a:gd name="T107" fmla="*/ 737 h 1986"/>
                    <a:gd name="T108" fmla="*/ 2804 w 2899"/>
                    <a:gd name="T109" fmla="*/ 640 h 1986"/>
                    <a:gd name="T110" fmla="*/ 2830 w 2899"/>
                    <a:gd name="T111" fmla="*/ 540 h 1986"/>
                    <a:gd name="T112" fmla="*/ 2849 w 2899"/>
                    <a:gd name="T113" fmla="*/ 440 h 1986"/>
                    <a:gd name="T114" fmla="*/ 2867 w 2899"/>
                    <a:gd name="T115" fmla="*/ 337 h 1986"/>
                    <a:gd name="T116" fmla="*/ 2879 w 2899"/>
                    <a:gd name="T117" fmla="*/ 230 h 1986"/>
                    <a:gd name="T118" fmla="*/ 2890 w 2899"/>
                    <a:gd name="T119" fmla="*/ 128 h 1986"/>
                    <a:gd name="T120" fmla="*/ 2899 w 2899"/>
                    <a:gd name="T121" fmla="*/ 21 h 1986"/>
                    <a:gd name="T122" fmla="*/ 2899 w 2899"/>
                    <a:gd name="T123" fmla="*/ 0 h 1986"/>
                    <a:gd name="T124" fmla="*/ 0 w 2899"/>
                    <a:gd name="T125" fmla="*/ 0 h 19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899" h="1986">
                      <a:moveTo>
                        <a:pt x="0" y="0"/>
                      </a:moveTo>
                      <a:lnTo>
                        <a:pt x="2" y="105"/>
                      </a:lnTo>
                      <a:lnTo>
                        <a:pt x="5" y="209"/>
                      </a:lnTo>
                      <a:lnTo>
                        <a:pt x="17" y="316"/>
                      </a:lnTo>
                      <a:lnTo>
                        <a:pt x="35" y="418"/>
                      </a:lnTo>
                      <a:lnTo>
                        <a:pt x="53" y="519"/>
                      </a:lnTo>
                      <a:lnTo>
                        <a:pt x="78" y="618"/>
                      </a:lnTo>
                      <a:lnTo>
                        <a:pt x="104" y="714"/>
                      </a:lnTo>
                      <a:lnTo>
                        <a:pt x="135" y="810"/>
                      </a:lnTo>
                      <a:lnTo>
                        <a:pt x="170" y="905"/>
                      </a:lnTo>
                      <a:lnTo>
                        <a:pt x="207" y="997"/>
                      </a:lnTo>
                      <a:lnTo>
                        <a:pt x="248" y="1085"/>
                      </a:lnTo>
                      <a:lnTo>
                        <a:pt x="292" y="1171"/>
                      </a:lnTo>
                      <a:lnTo>
                        <a:pt x="340" y="1257"/>
                      </a:lnTo>
                      <a:lnTo>
                        <a:pt x="389" y="1334"/>
                      </a:lnTo>
                      <a:lnTo>
                        <a:pt x="441" y="1407"/>
                      </a:lnTo>
                      <a:lnTo>
                        <a:pt x="493" y="1475"/>
                      </a:lnTo>
                      <a:lnTo>
                        <a:pt x="552" y="1543"/>
                      </a:lnTo>
                      <a:lnTo>
                        <a:pt x="604" y="1609"/>
                      </a:lnTo>
                      <a:lnTo>
                        <a:pt x="668" y="1663"/>
                      </a:lnTo>
                      <a:lnTo>
                        <a:pt x="734" y="1721"/>
                      </a:lnTo>
                      <a:lnTo>
                        <a:pt x="795" y="1767"/>
                      </a:lnTo>
                      <a:lnTo>
                        <a:pt x="865" y="1815"/>
                      </a:lnTo>
                      <a:lnTo>
                        <a:pt x="932" y="1855"/>
                      </a:lnTo>
                      <a:lnTo>
                        <a:pt x="1003" y="1890"/>
                      </a:lnTo>
                      <a:lnTo>
                        <a:pt x="1072" y="1917"/>
                      </a:lnTo>
                      <a:lnTo>
                        <a:pt x="1147" y="1942"/>
                      </a:lnTo>
                      <a:lnTo>
                        <a:pt x="1212" y="1960"/>
                      </a:lnTo>
                      <a:lnTo>
                        <a:pt x="1287" y="1974"/>
                      </a:lnTo>
                      <a:lnTo>
                        <a:pt x="1364" y="1985"/>
                      </a:lnTo>
                      <a:lnTo>
                        <a:pt x="1436" y="1986"/>
                      </a:lnTo>
                      <a:lnTo>
                        <a:pt x="1507" y="1986"/>
                      </a:lnTo>
                      <a:lnTo>
                        <a:pt x="1582" y="1977"/>
                      </a:lnTo>
                      <a:lnTo>
                        <a:pt x="1658" y="1965"/>
                      </a:lnTo>
                      <a:lnTo>
                        <a:pt x="1731" y="1945"/>
                      </a:lnTo>
                      <a:lnTo>
                        <a:pt x="1798" y="1923"/>
                      </a:lnTo>
                      <a:lnTo>
                        <a:pt x="1870" y="1893"/>
                      </a:lnTo>
                      <a:lnTo>
                        <a:pt x="1940" y="1861"/>
                      </a:lnTo>
                      <a:lnTo>
                        <a:pt x="2009" y="1824"/>
                      </a:lnTo>
                      <a:lnTo>
                        <a:pt x="2073" y="1777"/>
                      </a:lnTo>
                      <a:lnTo>
                        <a:pt x="2140" y="1729"/>
                      </a:lnTo>
                      <a:lnTo>
                        <a:pt x="2206" y="1676"/>
                      </a:lnTo>
                      <a:lnTo>
                        <a:pt x="2267" y="1621"/>
                      </a:lnTo>
                      <a:lnTo>
                        <a:pt x="2329" y="1558"/>
                      </a:lnTo>
                      <a:lnTo>
                        <a:pt x="2380" y="1488"/>
                      </a:lnTo>
                      <a:lnTo>
                        <a:pt x="2436" y="1422"/>
                      </a:lnTo>
                      <a:lnTo>
                        <a:pt x="2490" y="1350"/>
                      </a:lnTo>
                      <a:lnTo>
                        <a:pt x="2538" y="1272"/>
                      </a:lnTo>
                      <a:lnTo>
                        <a:pt x="2586" y="1191"/>
                      </a:lnTo>
                      <a:lnTo>
                        <a:pt x="2631" y="1105"/>
                      </a:lnTo>
                      <a:lnTo>
                        <a:pt x="2672" y="1015"/>
                      </a:lnTo>
                      <a:lnTo>
                        <a:pt x="2709" y="923"/>
                      </a:lnTo>
                      <a:lnTo>
                        <a:pt x="2744" y="830"/>
                      </a:lnTo>
                      <a:lnTo>
                        <a:pt x="2776" y="737"/>
                      </a:lnTo>
                      <a:lnTo>
                        <a:pt x="2804" y="640"/>
                      </a:lnTo>
                      <a:lnTo>
                        <a:pt x="2830" y="540"/>
                      </a:lnTo>
                      <a:lnTo>
                        <a:pt x="2849" y="440"/>
                      </a:lnTo>
                      <a:lnTo>
                        <a:pt x="2867" y="337"/>
                      </a:lnTo>
                      <a:lnTo>
                        <a:pt x="2879" y="230"/>
                      </a:lnTo>
                      <a:lnTo>
                        <a:pt x="2890" y="128"/>
                      </a:lnTo>
                      <a:lnTo>
                        <a:pt x="2899" y="21"/>
                      </a:lnTo>
                      <a:lnTo>
                        <a:pt x="2899" y="0"/>
                      </a:lnTo>
                      <a:lnTo>
                        <a:pt x="0" y="0"/>
                      </a:lnTo>
                      <a:close/>
                    </a:path>
                  </a:pathLst>
                </a:custGeom>
                <a:blipFill dpi="0" rotWithShape="0">
                  <a:blip r:embed="rId8"/>
                  <a:srcRect/>
                  <a:tile tx="0" ty="0" sx="100000" sy="100000" flip="none" algn="tl"/>
                </a:blipFill>
                <a:ln w="1588">
                  <a:solidFill>
                    <a:srgbClr val="000000"/>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sp>
              <p:nvSpPr>
                <p:cNvPr id="86" name="Freeform 69" descr="Gouttelettes">
                  <a:extLst>
                    <a:ext uri="{FF2B5EF4-FFF2-40B4-BE49-F238E27FC236}">
                      <a16:creationId xmlns:a16="http://schemas.microsoft.com/office/drawing/2014/main" id="{A1898039-C714-4332-BE2A-CAA63D44307C}"/>
                    </a:ext>
                  </a:extLst>
                </p:cNvPr>
                <p:cNvSpPr>
                  <a:spLocks/>
                </p:cNvSpPr>
                <p:nvPr/>
              </p:nvSpPr>
              <p:spPr bwMode="auto">
                <a:xfrm>
                  <a:off x="2387" y="1291"/>
                  <a:ext cx="1449" cy="314"/>
                </a:xfrm>
                <a:custGeom>
                  <a:avLst/>
                  <a:gdLst>
                    <a:gd name="T0" fmla="*/ 2890 w 2899"/>
                    <a:gd name="T1" fmla="*/ 278 h 629"/>
                    <a:gd name="T2" fmla="*/ 2804 w 2899"/>
                    <a:gd name="T3" fmla="*/ 205 h 629"/>
                    <a:gd name="T4" fmla="*/ 2688 w 2899"/>
                    <a:gd name="T5" fmla="*/ 154 h 629"/>
                    <a:gd name="T6" fmla="*/ 2588 w 2899"/>
                    <a:gd name="T7" fmla="*/ 122 h 629"/>
                    <a:gd name="T8" fmla="*/ 2469 w 2899"/>
                    <a:gd name="T9" fmla="*/ 92 h 629"/>
                    <a:gd name="T10" fmla="*/ 2341 w 2899"/>
                    <a:gd name="T11" fmla="*/ 66 h 629"/>
                    <a:gd name="T12" fmla="*/ 2197 w 2899"/>
                    <a:gd name="T13" fmla="*/ 48 h 629"/>
                    <a:gd name="T14" fmla="*/ 2039 w 2899"/>
                    <a:gd name="T15" fmla="*/ 29 h 629"/>
                    <a:gd name="T16" fmla="*/ 1876 w 2899"/>
                    <a:gd name="T17" fmla="*/ 15 h 629"/>
                    <a:gd name="T18" fmla="*/ 1710 w 2899"/>
                    <a:gd name="T19" fmla="*/ 6 h 629"/>
                    <a:gd name="T20" fmla="*/ 1534 w 2899"/>
                    <a:gd name="T21" fmla="*/ 0 h 629"/>
                    <a:gd name="T22" fmla="*/ 1358 w 2899"/>
                    <a:gd name="T23" fmla="*/ 0 h 629"/>
                    <a:gd name="T24" fmla="*/ 1182 w 2899"/>
                    <a:gd name="T25" fmla="*/ 6 h 629"/>
                    <a:gd name="T26" fmla="*/ 1012 w 2899"/>
                    <a:gd name="T27" fmla="*/ 15 h 629"/>
                    <a:gd name="T28" fmla="*/ 850 w 2899"/>
                    <a:gd name="T29" fmla="*/ 29 h 629"/>
                    <a:gd name="T30" fmla="*/ 693 w 2899"/>
                    <a:gd name="T31" fmla="*/ 48 h 629"/>
                    <a:gd name="T32" fmla="*/ 552 w 2899"/>
                    <a:gd name="T33" fmla="*/ 66 h 629"/>
                    <a:gd name="T34" fmla="*/ 416 w 2899"/>
                    <a:gd name="T35" fmla="*/ 92 h 629"/>
                    <a:gd name="T36" fmla="*/ 301 w 2899"/>
                    <a:gd name="T37" fmla="*/ 120 h 629"/>
                    <a:gd name="T38" fmla="*/ 200 w 2899"/>
                    <a:gd name="T39" fmla="*/ 151 h 629"/>
                    <a:gd name="T40" fmla="*/ 119 w 2899"/>
                    <a:gd name="T41" fmla="*/ 185 h 629"/>
                    <a:gd name="T42" fmla="*/ 17 w 2899"/>
                    <a:gd name="T43" fmla="*/ 257 h 629"/>
                    <a:gd name="T44" fmla="*/ 2 w 2899"/>
                    <a:gd name="T45" fmla="*/ 295 h 629"/>
                    <a:gd name="T46" fmla="*/ 0 w 2899"/>
                    <a:gd name="T47" fmla="*/ 331 h 629"/>
                    <a:gd name="T48" fmla="*/ 12 w 2899"/>
                    <a:gd name="T49" fmla="*/ 369 h 629"/>
                    <a:gd name="T50" fmla="*/ 53 w 2899"/>
                    <a:gd name="T51" fmla="*/ 406 h 629"/>
                    <a:gd name="T52" fmla="*/ 116 w 2899"/>
                    <a:gd name="T53" fmla="*/ 439 h 629"/>
                    <a:gd name="T54" fmla="*/ 198 w 2899"/>
                    <a:gd name="T55" fmla="*/ 474 h 629"/>
                    <a:gd name="T56" fmla="*/ 298 w 2899"/>
                    <a:gd name="T57" fmla="*/ 507 h 629"/>
                    <a:gd name="T58" fmla="*/ 415 w 2899"/>
                    <a:gd name="T59" fmla="*/ 534 h 629"/>
                    <a:gd name="T60" fmla="*/ 546 w 2899"/>
                    <a:gd name="T61" fmla="*/ 558 h 629"/>
                    <a:gd name="T62" fmla="*/ 689 w 2899"/>
                    <a:gd name="T63" fmla="*/ 582 h 629"/>
                    <a:gd name="T64" fmla="*/ 844 w 2899"/>
                    <a:gd name="T65" fmla="*/ 600 h 629"/>
                    <a:gd name="T66" fmla="*/ 1009 w 2899"/>
                    <a:gd name="T67" fmla="*/ 612 h 629"/>
                    <a:gd name="T68" fmla="*/ 1176 w 2899"/>
                    <a:gd name="T69" fmla="*/ 621 h 629"/>
                    <a:gd name="T70" fmla="*/ 1350 w 2899"/>
                    <a:gd name="T71" fmla="*/ 629 h 629"/>
                    <a:gd name="T72" fmla="*/ 1529 w 2899"/>
                    <a:gd name="T73" fmla="*/ 629 h 629"/>
                    <a:gd name="T74" fmla="*/ 1705 w 2899"/>
                    <a:gd name="T75" fmla="*/ 621 h 629"/>
                    <a:gd name="T76" fmla="*/ 1870 w 2899"/>
                    <a:gd name="T77" fmla="*/ 612 h 629"/>
                    <a:gd name="T78" fmla="*/ 2037 w 2899"/>
                    <a:gd name="T79" fmla="*/ 600 h 629"/>
                    <a:gd name="T80" fmla="*/ 2192 w 2899"/>
                    <a:gd name="T81" fmla="*/ 582 h 629"/>
                    <a:gd name="T82" fmla="*/ 2338 w 2899"/>
                    <a:gd name="T83" fmla="*/ 558 h 629"/>
                    <a:gd name="T84" fmla="*/ 2466 w 2899"/>
                    <a:gd name="T85" fmla="*/ 538 h 629"/>
                    <a:gd name="T86" fmla="*/ 2586 w 2899"/>
                    <a:gd name="T87" fmla="*/ 507 h 629"/>
                    <a:gd name="T88" fmla="*/ 2685 w 2899"/>
                    <a:gd name="T89" fmla="*/ 474 h 629"/>
                    <a:gd name="T90" fmla="*/ 2767 w 2899"/>
                    <a:gd name="T91" fmla="*/ 444 h 629"/>
                    <a:gd name="T92" fmla="*/ 2830 w 2899"/>
                    <a:gd name="T93" fmla="*/ 406 h 629"/>
                    <a:gd name="T94" fmla="*/ 2873 w 2899"/>
                    <a:gd name="T95" fmla="*/ 372 h 629"/>
                    <a:gd name="T96" fmla="*/ 2896 w 2899"/>
                    <a:gd name="T97" fmla="*/ 331 h 629"/>
                    <a:gd name="T98" fmla="*/ 2899 w 2899"/>
                    <a:gd name="T99" fmla="*/ 311 h 6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899" h="629">
                      <a:moveTo>
                        <a:pt x="2899" y="311"/>
                      </a:moveTo>
                      <a:lnTo>
                        <a:pt x="2890" y="278"/>
                      </a:lnTo>
                      <a:lnTo>
                        <a:pt x="2855" y="241"/>
                      </a:lnTo>
                      <a:lnTo>
                        <a:pt x="2804" y="205"/>
                      </a:lnTo>
                      <a:lnTo>
                        <a:pt x="2734" y="169"/>
                      </a:lnTo>
                      <a:lnTo>
                        <a:pt x="2688" y="154"/>
                      </a:lnTo>
                      <a:lnTo>
                        <a:pt x="2642" y="138"/>
                      </a:lnTo>
                      <a:lnTo>
                        <a:pt x="2588" y="122"/>
                      </a:lnTo>
                      <a:lnTo>
                        <a:pt x="2532" y="107"/>
                      </a:lnTo>
                      <a:lnTo>
                        <a:pt x="2469" y="92"/>
                      </a:lnTo>
                      <a:lnTo>
                        <a:pt x="2406" y="78"/>
                      </a:lnTo>
                      <a:lnTo>
                        <a:pt x="2341" y="66"/>
                      </a:lnTo>
                      <a:lnTo>
                        <a:pt x="2272" y="57"/>
                      </a:lnTo>
                      <a:lnTo>
                        <a:pt x="2197" y="48"/>
                      </a:lnTo>
                      <a:lnTo>
                        <a:pt x="2119" y="38"/>
                      </a:lnTo>
                      <a:lnTo>
                        <a:pt x="2039" y="29"/>
                      </a:lnTo>
                      <a:lnTo>
                        <a:pt x="1958" y="23"/>
                      </a:lnTo>
                      <a:lnTo>
                        <a:pt x="1876" y="15"/>
                      </a:lnTo>
                      <a:lnTo>
                        <a:pt x="1792" y="9"/>
                      </a:lnTo>
                      <a:lnTo>
                        <a:pt x="1710" y="6"/>
                      </a:lnTo>
                      <a:lnTo>
                        <a:pt x="1621" y="3"/>
                      </a:lnTo>
                      <a:lnTo>
                        <a:pt x="1534" y="0"/>
                      </a:lnTo>
                      <a:lnTo>
                        <a:pt x="1445" y="0"/>
                      </a:lnTo>
                      <a:lnTo>
                        <a:pt x="1358" y="0"/>
                      </a:lnTo>
                      <a:lnTo>
                        <a:pt x="1269" y="3"/>
                      </a:lnTo>
                      <a:lnTo>
                        <a:pt x="1182" y="6"/>
                      </a:lnTo>
                      <a:lnTo>
                        <a:pt x="1101" y="9"/>
                      </a:lnTo>
                      <a:lnTo>
                        <a:pt x="1012" y="15"/>
                      </a:lnTo>
                      <a:lnTo>
                        <a:pt x="932" y="23"/>
                      </a:lnTo>
                      <a:lnTo>
                        <a:pt x="850" y="29"/>
                      </a:lnTo>
                      <a:lnTo>
                        <a:pt x="768" y="38"/>
                      </a:lnTo>
                      <a:lnTo>
                        <a:pt x="693" y="48"/>
                      </a:lnTo>
                      <a:lnTo>
                        <a:pt x="618" y="57"/>
                      </a:lnTo>
                      <a:lnTo>
                        <a:pt x="552" y="66"/>
                      </a:lnTo>
                      <a:lnTo>
                        <a:pt x="484" y="78"/>
                      </a:lnTo>
                      <a:lnTo>
                        <a:pt x="416" y="92"/>
                      </a:lnTo>
                      <a:lnTo>
                        <a:pt x="358" y="107"/>
                      </a:lnTo>
                      <a:lnTo>
                        <a:pt x="301" y="120"/>
                      </a:lnTo>
                      <a:lnTo>
                        <a:pt x="248" y="135"/>
                      </a:lnTo>
                      <a:lnTo>
                        <a:pt x="200" y="151"/>
                      </a:lnTo>
                      <a:lnTo>
                        <a:pt x="158" y="169"/>
                      </a:lnTo>
                      <a:lnTo>
                        <a:pt x="119" y="185"/>
                      </a:lnTo>
                      <a:lnTo>
                        <a:pt x="56" y="223"/>
                      </a:lnTo>
                      <a:lnTo>
                        <a:pt x="17" y="257"/>
                      </a:lnTo>
                      <a:lnTo>
                        <a:pt x="3" y="275"/>
                      </a:lnTo>
                      <a:lnTo>
                        <a:pt x="2" y="295"/>
                      </a:lnTo>
                      <a:lnTo>
                        <a:pt x="0" y="311"/>
                      </a:lnTo>
                      <a:lnTo>
                        <a:pt x="0" y="331"/>
                      </a:lnTo>
                      <a:lnTo>
                        <a:pt x="3" y="350"/>
                      </a:lnTo>
                      <a:lnTo>
                        <a:pt x="12" y="369"/>
                      </a:lnTo>
                      <a:lnTo>
                        <a:pt x="32" y="388"/>
                      </a:lnTo>
                      <a:lnTo>
                        <a:pt x="53" y="406"/>
                      </a:lnTo>
                      <a:lnTo>
                        <a:pt x="81" y="421"/>
                      </a:lnTo>
                      <a:lnTo>
                        <a:pt x="116" y="439"/>
                      </a:lnTo>
                      <a:lnTo>
                        <a:pt x="158" y="459"/>
                      </a:lnTo>
                      <a:lnTo>
                        <a:pt x="198" y="474"/>
                      </a:lnTo>
                      <a:lnTo>
                        <a:pt x="245" y="492"/>
                      </a:lnTo>
                      <a:lnTo>
                        <a:pt x="298" y="507"/>
                      </a:lnTo>
                      <a:lnTo>
                        <a:pt x="355" y="519"/>
                      </a:lnTo>
                      <a:lnTo>
                        <a:pt x="415" y="534"/>
                      </a:lnTo>
                      <a:lnTo>
                        <a:pt x="477" y="550"/>
                      </a:lnTo>
                      <a:lnTo>
                        <a:pt x="546" y="558"/>
                      </a:lnTo>
                      <a:lnTo>
                        <a:pt x="613" y="572"/>
                      </a:lnTo>
                      <a:lnTo>
                        <a:pt x="689" y="582"/>
                      </a:lnTo>
                      <a:lnTo>
                        <a:pt x="764" y="591"/>
                      </a:lnTo>
                      <a:lnTo>
                        <a:pt x="844" y="600"/>
                      </a:lnTo>
                      <a:lnTo>
                        <a:pt x="925" y="606"/>
                      </a:lnTo>
                      <a:lnTo>
                        <a:pt x="1009" y="612"/>
                      </a:lnTo>
                      <a:lnTo>
                        <a:pt x="1095" y="620"/>
                      </a:lnTo>
                      <a:lnTo>
                        <a:pt x="1176" y="621"/>
                      </a:lnTo>
                      <a:lnTo>
                        <a:pt x="1262" y="626"/>
                      </a:lnTo>
                      <a:lnTo>
                        <a:pt x="1350" y="629"/>
                      </a:lnTo>
                      <a:lnTo>
                        <a:pt x="1439" y="629"/>
                      </a:lnTo>
                      <a:lnTo>
                        <a:pt x="1529" y="629"/>
                      </a:lnTo>
                      <a:lnTo>
                        <a:pt x="1616" y="626"/>
                      </a:lnTo>
                      <a:lnTo>
                        <a:pt x="1705" y="621"/>
                      </a:lnTo>
                      <a:lnTo>
                        <a:pt x="1785" y="620"/>
                      </a:lnTo>
                      <a:lnTo>
                        <a:pt x="1870" y="612"/>
                      </a:lnTo>
                      <a:lnTo>
                        <a:pt x="1955" y="606"/>
                      </a:lnTo>
                      <a:lnTo>
                        <a:pt x="2037" y="600"/>
                      </a:lnTo>
                      <a:lnTo>
                        <a:pt x="2116" y="591"/>
                      </a:lnTo>
                      <a:lnTo>
                        <a:pt x="2192" y="582"/>
                      </a:lnTo>
                      <a:lnTo>
                        <a:pt x="2266" y="572"/>
                      </a:lnTo>
                      <a:lnTo>
                        <a:pt x="2338" y="558"/>
                      </a:lnTo>
                      <a:lnTo>
                        <a:pt x="2403" y="550"/>
                      </a:lnTo>
                      <a:lnTo>
                        <a:pt x="2466" y="538"/>
                      </a:lnTo>
                      <a:lnTo>
                        <a:pt x="2528" y="520"/>
                      </a:lnTo>
                      <a:lnTo>
                        <a:pt x="2586" y="507"/>
                      </a:lnTo>
                      <a:lnTo>
                        <a:pt x="2636" y="493"/>
                      </a:lnTo>
                      <a:lnTo>
                        <a:pt x="2685" y="474"/>
                      </a:lnTo>
                      <a:lnTo>
                        <a:pt x="2726" y="459"/>
                      </a:lnTo>
                      <a:lnTo>
                        <a:pt x="2767" y="444"/>
                      </a:lnTo>
                      <a:lnTo>
                        <a:pt x="2803" y="424"/>
                      </a:lnTo>
                      <a:lnTo>
                        <a:pt x="2830" y="406"/>
                      </a:lnTo>
                      <a:lnTo>
                        <a:pt x="2855" y="388"/>
                      </a:lnTo>
                      <a:lnTo>
                        <a:pt x="2873" y="372"/>
                      </a:lnTo>
                      <a:lnTo>
                        <a:pt x="2885" y="352"/>
                      </a:lnTo>
                      <a:lnTo>
                        <a:pt x="2896" y="331"/>
                      </a:lnTo>
                      <a:lnTo>
                        <a:pt x="2899" y="311"/>
                      </a:lnTo>
                      <a:lnTo>
                        <a:pt x="2899" y="311"/>
                      </a:lnTo>
                      <a:close/>
                    </a:path>
                  </a:pathLst>
                </a:custGeom>
                <a:blipFill dpi="0" rotWithShape="0">
                  <a:blip r:embed="rId8"/>
                  <a:srcRect/>
                  <a:tile tx="0" ty="0" sx="100000" sy="100000" flip="none" algn="tl"/>
                </a:blipFill>
                <a:ln w="1588">
                  <a:solidFill>
                    <a:srgbClr val="000000"/>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sp>
              <p:nvSpPr>
                <p:cNvPr id="87" name="Freeform 70">
                  <a:extLst>
                    <a:ext uri="{FF2B5EF4-FFF2-40B4-BE49-F238E27FC236}">
                      <a16:creationId xmlns:a16="http://schemas.microsoft.com/office/drawing/2014/main" id="{05DCB2CE-E8C3-4721-AFF8-86E97ACAC94F}"/>
                    </a:ext>
                  </a:extLst>
                </p:cNvPr>
                <p:cNvSpPr>
                  <a:spLocks/>
                </p:cNvSpPr>
                <p:nvPr/>
              </p:nvSpPr>
              <p:spPr bwMode="auto">
                <a:xfrm>
                  <a:off x="3166" y="875"/>
                  <a:ext cx="593" cy="1472"/>
                </a:xfrm>
                <a:custGeom>
                  <a:avLst/>
                  <a:gdLst>
                    <a:gd name="T0" fmla="*/ 0 w 1186"/>
                    <a:gd name="T1" fmla="*/ 2944 h 2944"/>
                    <a:gd name="T2" fmla="*/ 126 w 1186"/>
                    <a:gd name="T3" fmla="*/ 2862 h 2944"/>
                    <a:gd name="T4" fmla="*/ 263 w 1186"/>
                    <a:gd name="T5" fmla="*/ 2744 h 2944"/>
                    <a:gd name="T6" fmla="*/ 379 w 1186"/>
                    <a:gd name="T7" fmla="*/ 2629 h 2944"/>
                    <a:gd name="T8" fmla="*/ 463 w 1186"/>
                    <a:gd name="T9" fmla="*/ 2533 h 2944"/>
                    <a:gd name="T10" fmla="*/ 582 w 1186"/>
                    <a:gd name="T11" fmla="*/ 2384 h 2944"/>
                    <a:gd name="T12" fmla="*/ 673 w 1186"/>
                    <a:gd name="T13" fmla="*/ 2234 h 2944"/>
                    <a:gd name="T14" fmla="*/ 745 w 1186"/>
                    <a:gd name="T15" fmla="*/ 2079 h 2944"/>
                    <a:gd name="T16" fmla="*/ 812 w 1186"/>
                    <a:gd name="T17" fmla="*/ 1890 h 2944"/>
                    <a:gd name="T18" fmla="*/ 851 w 1186"/>
                    <a:gd name="T19" fmla="*/ 1762 h 2944"/>
                    <a:gd name="T20" fmla="*/ 882 w 1186"/>
                    <a:gd name="T21" fmla="*/ 1593 h 2944"/>
                    <a:gd name="T22" fmla="*/ 905 w 1186"/>
                    <a:gd name="T23" fmla="*/ 1400 h 2944"/>
                    <a:gd name="T24" fmla="*/ 914 w 1186"/>
                    <a:gd name="T25" fmla="*/ 1240 h 2944"/>
                    <a:gd name="T26" fmla="*/ 914 w 1186"/>
                    <a:gd name="T27" fmla="*/ 1036 h 2944"/>
                    <a:gd name="T28" fmla="*/ 897 w 1186"/>
                    <a:gd name="T29" fmla="*/ 810 h 2944"/>
                    <a:gd name="T30" fmla="*/ 867 w 1186"/>
                    <a:gd name="T31" fmla="*/ 558 h 2944"/>
                    <a:gd name="T32" fmla="*/ 825 w 1186"/>
                    <a:gd name="T33" fmla="*/ 321 h 2944"/>
                    <a:gd name="T34" fmla="*/ 777 w 1186"/>
                    <a:gd name="T35" fmla="*/ 30 h 2944"/>
                    <a:gd name="T36" fmla="*/ 976 w 1186"/>
                    <a:gd name="T37" fmla="*/ 0 h 2944"/>
                    <a:gd name="T38" fmla="*/ 1045 w 1186"/>
                    <a:gd name="T39" fmla="*/ 173 h 2944"/>
                    <a:gd name="T40" fmla="*/ 1099 w 1186"/>
                    <a:gd name="T41" fmla="*/ 332 h 2944"/>
                    <a:gd name="T42" fmla="*/ 1156 w 1186"/>
                    <a:gd name="T43" fmla="*/ 550 h 2944"/>
                    <a:gd name="T44" fmla="*/ 1186 w 1186"/>
                    <a:gd name="T45" fmla="*/ 822 h 2944"/>
                    <a:gd name="T46" fmla="*/ 1186 w 1186"/>
                    <a:gd name="T47" fmla="*/ 1042 h 2944"/>
                    <a:gd name="T48" fmla="*/ 1171 w 1186"/>
                    <a:gd name="T49" fmla="*/ 1290 h 2944"/>
                    <a:gd name="T50" fmla="*/ 1124 w 1186"/>
                    <a:gd name="T51" fmla="*/ 1562 h 2944"/>
                    <a:gd name="T52" fmla="*/ 1070 w 1186"/>
                    <a:gd name="T53" fmla="*/ 1772 h 2944"/>
                    <a:gd name="T54" fmla="*/ 983 w 1186"/>
                    <a:gd name="T55" fmla="*/ 1999 h 2944"/>
                    <a:gd name="T56" fmla="*/ 867 w 1186"/>
                    <a:gd name="T57" fmla="*/ 2220 h 2944"/>
                    <a:gd name="T58" fmla="*/ 729 w 1186"/>
                    <a:gd name="T59" fmla="*/ 2414 h 2944"/>
                    <a:gd name="T60" fmla="*/ 600 w 1186"/>
                    <a:gd name="T61" fmla="*/ 2569 h 2944"/>
                    <a:gd name="T62" fmla="*/ 440 w 1186"/>
                    <a:gd name="T63" fmla="*/ 2702 h 2944"/>
                    <a:gd name="T64" fmla="*/ 269 w 1186"/>
                    <a:gd name="T65" fmla="*/ 2834 h 2944"/>
                    <a:gd name="T66" fmla="*/ 115 w 1186"/>
                    <a:gd name="T67" fmla="*/ 2902 h 2944"/>
                    <a:gd name="T68" fmla="*/ 0 w 1186"/>
                    <a:gd name="T69" fmla="*/ 2944 h 29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86" h="2944">
                      <a:moveTo>
                        <a:pt x="0" y="2944"/>
                      </a:moveTo>
                      <a:lnTo>
                        <a:pt x="126" y="2862"/>
                      </a:lnTo>
                      <a:lnTo>
                        <a:pt x="263" y="2744"/>
                      </a:lnTo>
                      <a:lnTo>
                        <a:pt x="379" y="2629"/>
                      </a:lnTo>
                      <a:lnTo>
                        <a:pt x="463" y="2533"/>
                      </a:lnTo>
                      <a:lnTo>
                        <a:pt x="582" y="2384"/>
                      </a:lnTo>
                      <a:lnTo>
                        <a:pt x="673" y="2234"/>
                      </a:lnTo>
                      <a:lnTo>
                        <a:pt x="745" y="2079"/>
                      </a:lnTo>
                      <a:lnTo>
                        <a:pt x="812" y="1890"/>
                      </a:lnTo>
                      <a:lnTo>
                        <a:pt x="851" y="1762"/>
                      </a:lnTo>
                      <a:lnTo>
                        <a:pt x="882" y="1593"/>
                      </a:lnTo>
                      <a:lnTo>
                        <a:pt x="905" y="1400"/>
                      </a:lnTo>
                      <a:lnTo>
                        <a:pt x="914" y="1240"/>
                      </a:lnTo>
                      <a:lnTo>
                        <a:pt x="914" y="1036"/>
                      </a:lnTo>
                      <a:lnTo>
                        <a:pt x="897" y="810"/>
                      </a:lnTo>
                      <a:lnTo>
                        <a:pt x="867" y="558"/>
                      </a:lnTo>
                      <a:lnTo>
                        <a:pt x="825" y="321"/>
                      </a:lnTo>
                      <a:lnTo>
                        <a:pt x="777" y="30"/>
                      </a:lnTo>
                      <a:lnTo>
                        <a:pt x="976" y="0"/>
                      </a:lnTo>
                      <a:lnTo>
                        <a:pt x="1045" y="173"/>
                      </a:lnTo>
                      <a:lnTo>
                        <a:pt x="1099" y="332"/>
                      </a:lnTo>
                      <a:lnTo>
                        <a:pt x="1156" y="550"/>
                      </a:lnTo>
                      <a:lnTo>
                        <a:pt x="1186" y="822"/>
                      </a:lnTo>
                      <a:lnTo>
                        <a:pt x="1186" y="1042"/>
                      </a:lnTo>
                      <a:lnTo>
                        <a:pt x="1171" y="1290"/>
                      </a:lnTo>
                      <a:lnTo>
                        <a:pt x="1124" y="1562"/>
                      </a:lnTo>
                      <a:lnTo>
                        <a:pt x="1070" y="1772"/>
                      </a:lnTo>
                      <a:lnTo>
                        <a:pt x="983" y="1999"/>
                      </a:lnTo>
                      <a:lnTo>
                        <a:pt x="867" y="2220"/>
                      </a:lnTo>
                      <a:lnTo>
                        <a:pt x="729" y="2414"/>
                      </a:lnTo>
                      <a:lnTo>
                        <a:pt x="600" y="2569"/>
                      </a:lnTo>
                      <a:lnTo>
                        <a:pt x="440" y="2702"/>
                      </a:lnTo>
                      <a:lnTo>
                        <a:pt x="269" y="2834"/>
                      </a:lnTo>
                      <a:lnTo>
                        <a:pt x="115" y="2902"/>
                      </a:lnTo>
                      <a:lnTo>
                        <a:pt x="0" y="2944"/>
                      </a:lnTo>
                      <a:close/>
                    </a:path>
                  </a:pathLst>
                </a:custGeom>
                <a:solidFill>
                  <a:srgbClr val="FFFFFF"/>
                </a:solidFill>
                <a:ln w="1588">
                  <a:solidFill>
                    <a:srgbClr val="FFFFFF"/>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grpSp>
          <p:grpSp>
            <p:nvGrpSpPr>
              <p:cNvPr id="62" name="Group 71">
                <a:extLst>
                  <a:ext uri="{FF2B5EF4-FFF2-40B4-BE49-F238E27FC236}">
                    <a16:creationId xmlns:a16="http://schemas.microsoft.com/office/drawing/2014/main" id="{0D69E942-B67C-4A40-BCBE-273E66C3F3D7}"/>
                  </a:ext>
                </a:extLst>
              </p:cNvPr>
              <p:cNvGrpSpPr>
                <a:grpSpLocks/>
              </p:cNvGrpSpPr>
              <p:nvPr/>
            </p:nvGrpSpPr>
            <p:grpSpPr bwMode="auto">
              <a:xfrm>
                <a:off x="4944" y="912"/>
                <a:ext cx="240" cy="260"/>
                <a:chOff x="2387" y="720"/>
                <a:chExt cx="1452" cy="2852"/>
              </a:xfrm>
            </p:grpSpPr>
            <p:sp>
              <p:nvSpPr>
                <p:cNvPr id="72" name="Freeform 72">
                  <a:extLst>
                    <a:ext uri="{FF2B5EF4-FFF2-40B4-BE49-F238E27FC236}">
                      <a16:creationId xmlns:a16="http://schemas.microsoft.com/office/drawing/2014/main" id="{541579A3-AB5F-4DDD-A3FF-8F370111245E}"/>
                    </a:ext>
                  </a:extLst>
                </p:cNvPr>
                <p:cNvSpPr>
                  <a:spLocks/>
                </p:cNvSpPr>
                <p:nvPr/>
              </p:nvSpPr>
              <p:spPr bwMode="auto">
                <a:xfrm>
                  <a:off x="2388" y="720"/>
                  <a:ext cx="1451" cy="2852"/>
                </a:xfrm>
                <a:custGeom>
                  <a:avLst/>
                  <a:gdLst>
                    <a:gd name="T0" fmla="*/ 2732 w 2901"/>
                    <a:gd name="T1" fmla="*/ 421 h 5704"/>
                    <a:gd name="T2" fmla="*/ 2856 w 2901"/>
                    <a:gd name="T3" fmla="*/ 881 h 5704"/>
                    <a:gd name="T4" fmla="*/ 2901 w 2901"/>
                    <a:gd name="T5" fmla="*/ 1377 h 5704"/>
                    <a:gd name="T6" fmla="*/ 2856 w 2901"/>
                    <a:gd name="T7" fmla="*/ 1866 h 5704"/>
                    <a:gd name="T8" fmla="*/ 2732 w 2901"/>
                    <a:gd name="T9" fmla="*/ 2330 h 5704"/>
                    <a:gd name="T10" fmla="*/ 2530 w 2901"/>
                    <a:gd name="T11" fmla="*/ 2741 h 5704"/>
                    <a:gd name="T12" fmla="*/ 2273 w 2901"/>
                    <a:gd name="T13" fmla="*/ 3066 h 5704"/>
                    <a:gd name="T14" fmla="*/ 1929 w 2901"/>
                    <a:gd name="T15" fmla="*/ 3341 h 5704"/>
                    <a:gd name="T16" fmla="*/ 1754 w 2901"/>
                    <a:gd name="T17" fmla="*/ 3559 h 5704"/>
                    <a:gd name="T18" fmla="*/ 1647 w 2901"/>
                    <a:gd name="T19" fmla="*/ 3814 h 5704"/>
                    <a:gd name="T20" fmla="*/ 1622 w 2901"/>
                    <a:gd name="T21" fmla="*/ 4096 h 5704"/>
                    <a:gd name="T22" fmla="*/ 1831 w 2901"/>
                    <a:gd name="T23" fmla="*/ 4793 h 5704"/>
                    <a:gd name="T24" fmla="*/ 2094 w 2901"/>
                    <a:gd name="T25" fmla="*/ 4856 h 5704"/>
                    <a:gd name="T26" fmla="*/ 2308 w 2901"/>
                    <a:gd name="T27" fmla="*/ 4953 h 5704"/>
                    <a:gd name="T28" fmla="*/ 2476 w 2901"/>
                    <a:gd name="T29" fmla="*/ 5094 h 5704"/>
                    <a:gd name="T30" fmla="*/ 2477 w 2901"/>
                    <a:gd name="T31" fmla="*/ 5357 h 5704"/>
                    <a:gd name="T32" fmla="*/ 2276 w 2901"/>
                    <a:gd name="T33" fmla="*/ 5533 h 5704"/>
                    <a:gd name="T34" fmla="*/ 2049 w 2901"/>
                    <a:gd name="T35" fmla="*/ 5625 h 5704"/>
                    <a:gd name="T36" fmla="*/ 1780 w 2901"/>
                    <a:gd name="T37" fmla="*/ 5683 h 5704"/>
                    <a:gd name="T38" fmla="*/ 1484 w 2901"/>
                    <a:gd name="T39" fmla="*/ 5704 h 5704"/>
                    <a:gd name="T40" fmla="*/ 1181 w 2901"/>
                    <a:gd name="T41" fmla="*/ 5691 h 5704"/>
                    <a:gd name="T42" fmla="*/ 908 w 2901"/>
                    <a:gd name="T43" fmla="*/ 5643 h 5704"/>
                    <a:gd name="T44" fmla="*/ 666 w 2901"/>
                    <a:gd name="T45" fmla="*/ 5562 h 5704"/>
                    <a:gd name="T46" fmla="*/ 491 w 2901"/>
                    <a:gd name="T47" fmla="*/ 5455 h 5704"/>
                    <a:gd name="T48" fmla="*/ 365 w 2901"/>
                    <a:gd name="T49" fmla="*/ 5195 h 5704"/>
                    <a:gd name="T50" fmla="*/ 529 w 2901"/>
                    <a:gd name="T51" fmla="*/ 4983 h 5704"/>
                    <a:gd name="T52" fmla="*/ 721 w 2901"/>
                    <a:gd name="T53" fmla="*/ 4880 h 5704"/>
                    <a:gd name="T54" fmla="*/ 972 w 2901"/>
                    <a:gd name="T55" fmla="*/ 4808 h 5704"/>
                    <a:gd name="T56" fmla="*/ 1260 w 2901"/>
                    <a:gd name="T57" fmla="*/ 4768 h 5704"/>
                    <a:gd name="T58" fmla="*/ 1257 w 2901"/>
                    <a:gd name="T59" fmla="*/ 3893 h 5704"/>
                    <a:gd name="T60" fmla="*/ 1172 w 2901"/>
                    <a:gd name="T61" fmla="*/ 3623 h 5704"/>
                    <a:gd name="T62" fmla="*/ 1014 w 2901"/>
                    <a:gd name="T63" fmla="*/ 3396 h 5704"/>
                    <a:gd name="T64" fmla="*/ 691 w 2901"/>
                    <a:gd name="T65" fmla="*/ 3144 h 5704"/>
                    <a:gd name="T66" fmla="*/ 419 w 2901"/>
                    <a:gd name="T67" fmla="*/ 2837 h 5704"/>
                    <a:gd name="T68" fmla="*/ 202 w 2901"/>
                    <a:gd name="T69" fmla="*/ 2448 h 5704"/>
                    <a:gd name="T70" fmla="*/ 58 w 2901"/>
                    <a:gd name="T71" fmla="*/ 1998 h 5704"/>
                    <a:gd name="T72" fmla="*/ 0 w 2901"/>
                    <a:gd name="T73" fmla="*/ 1502 h 5704"/>
                    <a:gd name="T74" fmla="*/ 15 w 2901"/>
                    <a:gd name="T75" fmla="*/ 1013 h 5704"/>
                    <a:gd name="T76" fmla="*/ 121 w 2901"/>
                    <a:gd name="T77" fmla="*/ 541 h 5704"/>
                    <a:gd name="T78" fmla="*/ 303 w 2901"/>
                    <a:gd name="T79" fmla="*/ 116 h 5704"/>
                    <a:gd name="T80" fmla="*/ 497 w 2901"/>
                    <a:gd name="T81" fmla="*/ 51 h 5704"/>
                    <a:gd name="T82" fmla="*/ 703 w 2901"/>
                    <a:gd name="T83" fmla="*/ 23 h 5704"/>
                    <a:gd name="T84" fmla="*/ 969 w 2901"/>
                    <a:gd name="T85" fmla="*/ 6 h 5704"/>
                    <a:gd name="T86" fmla="*/ 1267 w 2901"/>
                    <a:gd name="T87" fmla="*/ 3 h 5704"/>
                    <a:gd name="T88" fmla="*/ 1584 w 2901"/>
                    <a:gd name="T89" fmla="*/ 0 h 5704"/>
                    <a:gd name="T90" fmla="*/ 1884 w 2901"/>
                    <a:gd name="T91" fmla="*/ 6 h 5704"/>
                    <a:gd name="T92" fmla="*/ 2156 w 2901"/>
                    <a:gd name="T93" fmla="*/ 20 h 5704"/>
                    <a:gd name="T94" fmla="*/ 2368 w 2901"/>
                    <a:gd name="T95" fmla="*/ 48 h 5704"/>
                    <a:gd name="T96" fmla="*/ 2554 w 2901"/>
                    <a:gd name="T97" fmla="*/ 93 h 57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901" h="5704">
                      <a:moveTo>
                        <a:pt x="2586" y="110"/>
                      </a:moveTo>
                      <a:lnTo>
                        <a:pt x="2640" y="210"/>
                      </a:lnTo>
                      <a:lnTo>
                        <a:pt x="2686" y="313"/>
                      </a:lnTo>
                      <a:lnTo>
                        <a:pt x="2732" y="421"/>
                      </a:lnTo>
                      <a:lnTo>
                        <a:pt x="2768" y="532"/>
                      </a:lnTo>
                      <a:lnTo>
                        <a:pt x="2802" y="651"/>
                      </a:lnTo>
                      <a:lnTo>
                        <a:pt x="2831" y="764"/>
                      </a:lnTo>
                      <a:lnTo>
                        <a:pt x="2856" y="881"/>
                      </a:lnTo>
                      <a:lnTo>
                        <a:pt x="2876" y="1007"/>
                      </a:lnTo>
                      <a:lnTo>
                        <a:pt x="2888" y="1129"/>
                      </a:lnTo>
                      <a:lnTo>
                        <a:pt x="2897" y="1249"/>
                      </a:lnTo>
                      <a:lnTo>
                        <a:pt x="2901" y="1377"/>
                      </a:lnTo>
                      <a:lnTo>
                        <a:pt x="2897" y="1498"/>
                      </a:lnTo>
                      <a:lnTo>
                        <a:pt x="2888" y="1622"/>
                      </a:lnTo>
                      <a:lnTo>
                        <a:pt x="2876" y="1747"/>
                      </a:lnTo>
                      <a:lnTo>
                        <a:pt x="2856" y="1866"/>
                      </a:lnTo>
                      <a:lnTo>
                        <a:pt x="2834" y="1988"/>
                      </a:lnTo>
                      <a:lnTo>
                        <a:pt x="2802" y="2106"/>
                      </a:lnTo>
                      <a:lnTo>
                        <a:pt x="2768" y="2219"/>
                      </a:lnTo>
                      <a:lnTo>
                        <a:pt x="2732" y="2330"/>
                      </a:lnTo>
                      <a:lnTo>
                        <a:pt x="2686" y="2437"/>
                      </a:lnTo>
                      <a:lnTo>
                        <a:pt x="2640" y="2544"/>
                      </a:lnTo>
                      <a:lnTo>
                        <a:pt x="2590" y="2643"/>
                      </a:lnTo>
                      <a:lnTo>
                        <a:pt x="2530" y="2741"/>
                      </a:lnTo>
                      <a:lnTo>
                        <a:pt x="2470" y="2828"/>
                      </a:lnTo>
                      <a:lnTo>
                        <a:pt x="2407" y="2915"/>
                      </a:lnTo>
                      <a:lnTo>
                        <a:pt x="2341" y="2994"/>
                      </a:lnTo>
                      <a:lnTo>
                        <a:pt x="2273" y="3066"/>
                      </a:lnTo>
                      <a:lnTo>
                        <a:pt x="2196" y="3133"/>
                      </a:lnTo>
                      <a:lnTo>
                        <a:pt x="2062" y="3242"/>
                      </a:lnTo>
                      <a:lnTo>
                        <a:pt x="1980" y="3296"/>
                      </a:lnTo>
                      <a:lnTo>
                        <a:pt x="1929" y="3341"/>
                      </a:lnTo>
                      <a:lnTo>
                        <a:pt x="1874" y="3390"/>
                      </a:lnTo>
                      <a:lnTo>
                        <a:pt x="1831" y="3440"/>
                      </a:lnTo>
                      <a:lnTo>
                        <a:pt x="1786" y="3500"/>
                      </a:lnTo>
                      <a:lnTo>
                        <a:pt x="1754" y="3559"/>
                      </a:lnTo>
                      <a:lnTo>
                        <a:pt x="1718" y="3614"/>
                      </a:lnTo>
                      <a:lnTo>
                        <a:pt x="1691" y="3681"/>
                      </a:lnTo>
                      <a:lnTo>
                        <a:pt x="1665" y="3745"/>
                      </a:lnTo>
                      <a:lnTo>
                        <a:pt x="1647" y="3814"/>
                      </a:lnTo>
                      <a:lnTo>
                        <a:pt x="1631" y="3882"/>
                      </a:lnTo>
                      <a:lnTo>
                        <a:pt x="1622" y="3954"/>
                      </a:lnTo>
                      <a:lnTo>
                        <a:pt x="1619" y="4023"/>
                      </a:lnTo>
                      <a:lnTo>
                        <a:pt x="1622" y="4096"/>
                      </a:lnTo>
                      <a:lnTo>
                        <a:pt x="1622" y="4765"/>
                      </a:lnTo>
                      <a:lnTo>
                        <a:pt x="1691" y="4771"/>
                      </a:lnTo>
                      <a:lnTo>
                        <a:pt x="1759" y="4781"/>
                      </a:lnTo>
                      <a:lnTo>
                        <a:pt x="1831" y="4793"/>
                      </a:lnTo>
                      <a:lnTo>
                        <a:pt x="1900" y="4805"/>
                      </a:lnTo>
                      <a:lnTo>
                        <a:pt x="1968" y="4820"/>
                      </a:lnTo>
                      <a:lnTo>
                        <a:pt x="2035" y="4837"/>
                      </a:lnTo>
                      <a:lnTo>
                        <a:pt x="2094" y="4856"/>
                      </a:lnTo>
                      <a:lnTo>
                        <a:pt x="2156" y="4876"/>
                      </a:lnTo>
                      <a:lnTo>
                        <a:pt x="2210" y="4897"/>
                      </a:lnTo>
                      <a:lnTo>
                        <a:pt x="2259" y="4924"/>
                      </a:lnTo>
                      <a:lnTo>
                        <a:pt x="2308" y="4953"/>
                      </a:lnTo>
                      <a:lnTo>
                        <a:pt x="2348" y="4978"/>
                      </a:lnTo>
                      <a:lnTo>
                        <a:pt x="2384" y="5008"/>
                      </a:lnTo>
                      <a:lnTo>
                        <a:pt x="2423" y="5032"/>
                      </a:lnTo>
                      <a:lnTo>
                        <a:pt x="2476" y="5094"/>
                      </a:lnTo>
                      <a:lnTo>
                        <a:pt x="2507" y="5160"/>
                      </a:lnTo>
                      <a:lnTo>
                        <a:pt x="2520" y="5226"/>
                      </a:lnTo>
                      <a:lnTo>
                        <a:pt x="2510" y="5292"/>
                      </a:lnTo>
                      <a:lnTo>
                        <a:pt x="2477" y="5357"/>
                      </a:lnTo>
                      <a:lnTo>
                        <a:pt x="2428" y="5420"/>
                      </a:lnTo>
                      <a:lnTo>
                        <a:pt x="2362" y="5480"/>
                      </a:lnTo>
                      <a:lnTo>
                        <a:pt x="2320" y="5507"/>
                      </a:lnTo>
                      <a:lnTo>
                        <a:pt x="2276" y="5533"/>
                      </a:lnTo>
                      <a:lnTo>
                        <a:pt x="2223" y="5559"/>
                      </a:lnTo>
                      <a:lnTo>
                        <a:pt x="2169" y="5583"/>
                      </a:lnTo>
                      <a:lnTo>
                        <a:pt x="2114" y="5605"/>
                      </a:lnTo>
                      <a:lnTo>
                        <a:pt x="2049" y="5625"/>
                      </a:lnTo>
                      <a:lnTo>
                        <a:pt x="1987" y="5640"/>
                      </a:lnTo>
                      <a:lnTo>
                        <a:pt x="1920" y="5656"/>
                      </a:lnTo>
                      <a:lnTo>
                        <a:pt x="1849" y="5670"/>
                      </a:lnTo>
                      <a:lnTo>
                        <a:pt x="1780" y="5683"/>
                      </a:lnTo>
                      <a:lnTo>
                        <a:pt x="1709" y="5691"/>
                      </a:lnTo>
                      <a:lnTo>
                        <a:pt x="1637" y="5695"/>
                      </a:lnTo>
                      <a:lnTo>
                        <a:pt x="1562" y="5701"/>
                      </a:lnTo>
                      <a:lnTo>
                        <a:pt x="1484" y="5704"/>
                      </a:lnTo>
                      <a:lnTo>
                        <a:pt x="1407" y="5704"/>
                      </a:lnTo>
                      <a:lnTo>
                        <a:pt x="1332" y="5704"/>
                      </a:lnTo>
                      <a:lnTo>
                        <a:pt x="1257" y="5698"/>
                      </a:lnTo>
                      <a:lnTo>
                        <a:pt x="1181" y="5691"/>
                      </a:lnTo>
                      <a:lnTo>
                        <a:pt x="1114" y="5683"/>
                      </a:lnTo>
                      <a:lnTo>
                        <a:pt x="1041" y="5670"/>
                      </a:lnTo>
                      <a:lnTo>
                        <a:pt x="972" y="5658"/>
                      </a:lnTo>
                      <a:lnTo>
                        <a:pt x="908" y="5643"/>
                      </a:lnTo>
                      <a:lnTo>
                        <a:pt x="842" y="5625"/>
                      </a:lnTo>
                      <a:lnTo>
                        <a:pt x="778" y="5605"/>
                      </a:lnTo>
                      <a:lnTo>
                        <a:pt x="721" y="5583"/>
                      </a:lnTo>
                      <a:lnTo>
                        <a:pt x="666" y="5562"/>
                      </a:lnTo>
                      <a:lnTo>
                        <a:pt x="616" y="5536"/>
                      </a:lnTo>
                      <a:lnTo>
                        <a:pt x="572" y="5510"/>
                      </a:lnTo>
                      <a:lnTo>
                        <a:pt x="529" y="5483"/>
                      </a:lnTo>
                      <a:lnTo>
                        <a:pt x="491" y="5455"/>
                      </a:lnTo>
                      <a:lnTo>
                        <a:pt x="428" y="5393"/>
                      </a:lnTo>
                      <a:lnTo>
                        <a:pt x="387" y="5328"/>
                      </a:lnTo>
                      <a:lnTo>
                        <a:pt x="365" y="5262"/>
                      </a:lnTo>
                      <a:lnTo>
                        <a:pt x="365" y="5195"/>
                      </a:lnTo>
                      <a:lnTo>
                        <a:pt x="387" y="5129"/>
                      </a:lnTo>
                      <a:lnTo>
                        <a:pt x="433" y="5067"/>
                      </a:lnTo>
                      <a:lnTo>
                        <a:pt x="491" y="5011"/>
                      </a:lnTo>
                      <a:lnTo>
                        <a:pt x="529" y="4983"/>
                      </a:lnTo>
                      <a:lnTo>
                        <a:pt x="572" y="4956"/>
                      </a:lnTo>
                      <a:lnTo>
                        <a:pt x="616" y="4929"/>
                      </a:lnTo>
                      <a:lnTo>
                        <a:pt x="669" y="4901"/>
                      </a:lnTo>
                      <a:lnTo>
                        <a:pt x="721" y="4880"/>
                      </a:lnTo>
                      <a:lnTo>
                        <a:pt x="780" y="4858"/>
                      </a:lnTo>
                      <a:lnTo>
                        <a:pt x="842" y="4840"/>
                      </a:lnTo>
                      <a:lnTo>
                        <a:pt x="908" y="4823"/>
                      </a:lnTo>
                      <a:lnTo>
                        <a:pt x="972" y="4808"/>
                      </a:lnTo>
                      <a:lnTo>
                        <a:pt x="1044" y="4793"/>
                      </a:lnTo>
                      <a:lnTo>
                        <a:pt x="1117" y="4783"/>
                      </a:lnTo>
                      <a:lnTo>
                        <a:pt x="1184" y="4774"/>
                      </a:lnTo>
                      <a:lnTo>
                        <a:pt x="1260" y="4768"/>
                      </a:lnTo>
                      <a:lnTo>
                        <a:pt x="1267" y="4102"/>
                      </a:lnTo>
                      <a:lnTo>
                        <a:pt x="1270" y="4034"/>
                      </a:lnTo>
                      <a:lnTo>
                        <a:pt x="1267" y="3962"/>
                      </a:lnTo>
                      <a:lnTo>
                        <a:pt x="1257" y="3893"/>
                      </a:lnTo>
                      <a:lnTo>
                        <a:pt x="1241" y="3820"/>
                      </a:lnTo>
                      <a:lnTo>
                        <a:pt x="1223" y="3756"/>
                      </a:lnTo>
                      <a:lnTo>
                        <a:pt x="1201" y="3690"/>
                      </a:lnTo>
                      <a:lnTo>
                        <a:pt x="1172" y="3623"/>
                      </a:lnTo>
                      <a:lnTo>
                        <a:pt x="1139" y="3566"/>
                      </a:lnTo>
                      <a:lnTo>
                        <a:pt x="1102" y="3506"/>
                      </a:lnTo>
                      <a:lnTo>
                        <a:pt x="1061" y="3449"/>
                      </a:lnTo>
                      <a:lnTo>
                        <a:pt x="1014" y="3396"/>
                      </a:lnTo>
                      <a:lnTo>
                        <a:pt x="963" y="3350"/>
                      </a:lnTo>
                      <a:lnTo>
                        <a:pt x="908" y="3306"/>
                      </a:lnTo>
                      <a:lnTo>
                        <a:pt x="849" y="3263"/>
                      </a:lnTo>
                      <a:lnTo>
                        <a:pt x="691" y="3144"/>
                      </a:lnTo>
                      <a:lnTo>
                        <a:pt x="616" y="3075"/>
                      </a:lnTo>
                      <a:lnTo>
                        <a:pt x="550" y="3001"/>
                      </a:lnTo>
                      <a:lnTo>
                        <a:pt x="485" y="2920"/>
                      </a:lnTo>
                      <a:lnTo>
                        <a:pt x="419" y="2837"/>
                      </a:lnTo>
                      <a:lnTo>
                        <a:pt x="359" y="2750"/>
                      </a:lnTo>
                      <a:lnTo>
                        <a:pt x="299" y="2654"/>
                      </a:lnTo>
                      <a:lnTo>
                        <a:pt x="249" y="2550"/>
                      </a:lnTo>
                      <a:lnTo>
                        <a:pt x="202" y="2448"/>
                      </a:lnTo>
                      <a:lnTo>
                        <a:pt x="157" y="2336"/>
                      </a:lnTo>
                      <a:lnTo>
                        <a:pt x="121" y="2225"/>
                      </a:lnTo>
                      <a:lnTo>
                        <a:pt x="87" y="2112"/>
                      </a:lnTo>
                      <a:lnTo>
                        <a:pt x="58" y="1998"/>
                      </a:lnTo>
                      <a:lnTo>
                        <a:pt x="33" y="1875"/>
                      </a:lnTo>
                      <a:lnTo>
                        <a:pt x="15" y="1753"/>
                      </a:lnTo>
                      <a:lnTo>
                        <a:pt x="3" y="1628"/>
                      </a:lnTo>
                      <a:lnTo>
                        <a:pt x="0" y="1502"/>
                      </a:lnTo>
                      <a:lnTo>
                        <a:pt x="0" y="1385"/>
                      </a:lnTo>
                      <a:lnTo>
                        <a:pt x="0" y="1261"/>
                      </a:lnTo>
                      <a:lnTo>
                        <a:pt x="3" y="1135"/>
                      </a:lnTo>
                      <a:lnTo>
                        <a:pt x="15" y="1013"/>
                      </a:lnTo>
                      <a:lnTo>
                        <a:pt x="33" y="892"/>
                      </a:lnTo>
                      <a:lnTo>
                        <a:pt x="58" y="773"/>
                      </a:lnTo>
                      <a:lnTo>
                        <a:pt x="87" y="657"/>
                      </a:lnTo>
                      <a:lnTo>
                        <a:pt x="121" y="541"/>
                      </a:lnTo>
                      <a:lnTo>
                        <a:pt x="157" y="429"/>
                      </a:lnTo>
                      <a:lnTo>
                        <a:pt x="202" y="320"/>
                      </a:lnTo>
                      <a:lnTo>
                        <a:pt x="249" y="217"/>
                      </a:lnTo>
                      <a:lnTo>
                        <a:pt x="303" y="116"/>
                      </a:lnTo>
                      <a:lnTo>
                        <a:pt x="359" y="81"/>
                      </a:lnTo>
                      <a:lnTo>
                        <a:pt x="419" y="63"/>
                      </a:lnTo>
                      <a:lnTo>
                        <a:pt x="457" y="57"/>
                      </a:lnTo>
                      <a:lnTo>
                        <a:pt x="497" y="51"/>
                      </a:lnTo>
                      <a:lnTo>
                        <a:pt x="544" y="41"/>
                      </a:lnTo>
                      <a:lnTo>
                        <a:pt x="590" y="35"/>
                      </a:lnTo>
                      <a:lnTo>
                        <a:pt x="646" y="29"/>
                      </a:lnTo>
                      <a:lnTo>
                        <a:pt x="703" y="23"/>
                      </a:lnTo>
                      <a:lnTo>
                        <a:pt x="766" y="17"/>
                      </a:lnTo>
                      <a:lnTo>
                        <a:pt x="832" y="14"/>
                      </a:lnTo>
                      <a:lnTo>
                        <a:pt x="897" y="11"/>
                      </a:lnTo>
                      <a:lnTo>
                        <a:pt x="969" y="6"/>
                      </a:lnTo>
                      <a:lnTo>
                        <a:pt x="1041" y="3"/>
                      </a:lnTo>
                      <a:lnTo>
                        <a:pt x="1117" y="3"/>
                      </a:lnTo>
                      <a:lnTo>
                        <a:pt x="1190" y="3"/>
                      </a:lnTo>
                      <a:lnTo>
                        <a:pt x="1267" y="3"/>
                      </a:lnTo>
                      <a:lnTo>
                        <a:pt x="1345" y="0"/>
                      </a:lnTo>
                      <a:lnTo>
                        <a:pt x="1423" y="0"/>
                      </a:lnTo>
                      <a:lnTo>
                        <a:pt x="1505" y="0"/>
                      </a:lnTo>
                      <a:lnTo>
                        <a:pt x="1584" y="0"/>
                      </a:lnTo>
                      <a:lnTo>
                        <a:pt x="1659" y="3"/>
                      </a:lnTo>
                      <a:lnTo>
                        <a:pt x="1741" y="3"/>
                      </a:lnTo>
                      <a:lnTo>
                        <a:pt x="1810" y="3"/>
                      </a:lnTo>
                      <a:lnTo>
                        <a:pt x="1884" y="6"/>
                      </a:lnTo>
                      <a:lnTo>
                        <a:pt x="1953" y="6"/>
                      </a:lnTo>
                      <a:lnTo>
                        <a:pt x="2026" y="11"/>
                      </a:lnTo>
                      <a:lnTo>
                        <a:pt x="2091" y="17"/>
                      </a:lnTo>
                      <a:lnTo>
                        <a:pt x="2156" y="20"/>
                      </a:lnTo>
                      <a:lnTo>
                        <a:pt x="2213" y="29"/>
                      </a:lnTo>
                      <a:lnTo>
                        <a:pt x="2270" y="33"/>
                      </a:lnTo>
                      <a:lnTo>
                        <a:pt x="2324" y="41"/>
                      </a:lnTo>
                      <a:lnTo>
                        <a:pt x="2368" y="48"/>
                      </a:lnTo>
                      <a:lnTo>
                        <a:pt x="2410" y="54"/>
                      </a:lnTo>
                      <a:lnTo>
                        <a:pt x="2450" y="60"/>
                      </a:lnTo>
                      <a:lnTo>
                        <a:pt x="2514" y="78"/>
                      </a:lnTo>
                      <a:lnTo>
                        <a:pt x="2554" y="93"/>
                      </a:lnTo>
                      <a:lnTo>
                        <a:pt x="2586" y="110"/>
                      </a:lnTo>
                      <a:close/>
                    </a:path>
                  </a:pathLst>
                </a:custGeom>
                <a:solidFill>
                  <a:srgbClr val="00FFFF"/>
                </a:solidFill>
                <a:ln w="1588">
                  <a:solidFill>
                    <a:srgbClr val="00FFFF"/>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sp>
              <p:nvSpPr>
                <p:cNvPr id="73" name="Freeform 73">
                  <a:extLst>
                    <a:ext uri="{FF2B5EF4-FFF2-40B4-BE49-F238E27FC236}">
                      <a16:creationId xmlns:a16="http://schemas.microsoft.com/office/drawing/2014/main" id="{DF2CD83B-B050-4D35-878C-CCE7E926D09D}"/>
                    </a:ext>
                  </a:extLst>
                </p:cNvPr>
                <p:cNvSpPr>
                  <a:spLocks/>
                </p:cNvSpPr>
                <p:nvPr/>
              </p:nvSpPr>
              <p:spPr bwMode="auto">
                <a:xfrm>
                  <a:off x="2541" y="720"/>
                  <a:ext cx="1139" cy="124"/>
                </a:xfrm>
                <a:custGeom>
                  <a:avLst/>
                  <a:gdLst>
                    <a:gd name="T0" fmla="*/ 2278 w 2278"/>
                    <a:gd name="T1" fmla="*/ 113 h 248"/>
                    <a:gd name="T2" fmla="*/ 2251 w 2278"/>
                    <a:gd name="T3" fmla="*/ 93 h 248"/>
                    <a:gd name="T4" fmla="*/ 2211 w 2278"/>
                    <a:gd name="T5" fmla="*/ 78 h 248"/>
                    <a:gd name="T6" fmla="*/ 2144 w 2278"/>
                    <a:gd name="T7" fmla="*/ 60 h 248"/>
                    <a:gd name="T8" fmla="*/ 2063 w 2278"/>
                    <a:gd name="T9" fmla="*/ 48 h 248"/>
                    <a:gd name="T10" fmla="*/ 1967 w 2278"/>
                    <a:gd name="T11" fmla="*/ 33 h 248"/>
                    <a:gd name="T12" fmla="*/ 1851 w 2278"/>
                    <a:gd name="T13" fmla="*/ 20 h 248"/>
                    <a:gd name="T14" fmla="*/ 1722 w 2278"/>
                    <a:gd name="T15" fmla="*/ 11 h 248"/>
                    <a:gd name="T16" fmla="*/ 1582 w 2278"/>
                    <a:gd name="T17" fmla="*/ 6 h 248"/>
                    <a:gd name="T18" fmla="*/ 1436 w 2278"/>
                    <a:gd name="T19" fmla="*/ 3 h 248"/>
                    <a:gd name="T20" fmla="*/ 1278 w 2278"/>
                    <a:gd name="T21" fmla="*/ 0 h 248"/>
                    <a:gd name="T22" fmla="*/ 1120 w 2278"/>
                    <a:gd name="T23" fmla="*/ 0 h 248"/>
                    <a:gd name="T24" fmla="*/ 964 w 2278"/>
                    <a:gd name="T25" fmla="*/ 3 h 248"/>
                    <a:gd name="T26" fmla="*/ 814 w 2278"/>
                    <a:gd name="T27" fmla="*/ 3 h 248"/>
                    <a:gd name="T28" fmla="*/ 666 w 2278"/>
                    <a:gd name="T29" fmla="*/ 6 h 248"/>
                    <a:gd name="T30" fmla="*/ 528 w 2278"/>
                    <a:gd name="T31" fmla="*/ 14 h 248"/>
                    <a:gd name="T32" fmla="*/ 400 w 2278"/>
                    <a:gd name="T33" fmla="*/ 23 h 248"/>
                    <a:gd name="T34" fmla="*/ 287 w 2278"/>
                    <a:gd name="T35" fmla="*/ 35 h 248"/>
                    <a:gd name="T36" fmla="*/ 196 w 2278"/>
                    <a:gd name="T37" fmla="*/ 51 h 248"/>
                    <a:gd name="T38" fmla="*/ 116 w 2278"/>
                    <a:gd name="T39" fmla="*/ 63 h 248"/>
                    <a:gd name="T40" fmla="*/ 56 w 2278"/>
                    <a:gd name="T41" fmla="*/ 81 h 248"/>
                    <a:gd name="T42" fmla="*/ 18 w 2278"/>
                    <a:gd name="T43" fmla="*/ 98 h 248"/>
                    <a:gd name="T44" fmla="*/ 0 w 2278"/>
                    <a:gd name="T45" fmla="*/ 116 h 248"/>
                    <a:gd name="T46" fmla="*/ 3 w 2278"/>
                    <a:gd name="T47" fmla="*/ 132 h 248"/>
                    <a:gd name="T48" fmla="*/ 32 w 2278"/>
                    <a:gd name="T49" fmla="*/ 150 h 248"/>
                    <a:gd name="T50" fmla="*/ 78 w 2278"/>
                    <a:gd name="T51" fmla="*/ 167 h 248"/>
                    <a:gd name="T52" fmla="*/ 143 w 2278"/>
                    <a:gd name="T53" fmla="*/ 185 h 248"/>
                    <a:gd name="T54" fmla="*/ 232 w 2278"/>
                    <a:gd name="T55" fmla="*/ 197 h 248"/>
                    <a:gd name="T56" fmla="*/ 327 w 2278"/>
                    <a:gd name="T57" fmla="*/ 210 h 248"/>
                    <a:gd name="T58" fmla="*/ 447 w 2278"/>
                    <a:gd name="T59" fmla="*/ 223 h 248"/>
                    <a:gd name="T60" fmla="*/ 579 w 2278"/>
                    <a:gd name="T61" fmla="*/ 233 h 248"/>
                    <a:gd name="T62" fmla="*/ 723 w 2278"/>
                    <a:gd name="T63" fmla="*/ 241 h 248"/>
                    <a:gd name="T64" fmla="*/ 869 w 2278"/>
                    <a:gd name="T65" fmla="*/ 245 h 248"/>
                    <a:gd name="T66" fmla="*/ 1023 w 2278"/>
                    <a:gd name="T67" fmla="*/ 248 h 248"/>
                    <a:gd name="T68" fmla="*/ 1184 w 2278"/>
                    <a:gd name="T69" fmla="*/ 248 h 248"/>
                    <a:gd name="T70" fmla="*/ 1341 w 2278"/>
                    <a:gd name="T71" fmla="*/ 245 h 248"/>
                    <a:gd name="T72" fmla="*/ 1490 w 2278"/>
                    <a:gd name="T73" fmla="*/ 241 h 248"/>
                    <a:gd name="T74" fmla="*/ 1635 w 2278"/>
                    <a:gd name="T75" fmla="*/ 235 h 248"/>
                    <a:gd name="T76" fmla="*/ 1771 w 2278"/>
                    <a:gd name="T77" fmla="*/ 229 h 248"/>
                    <a:gd name="T78" fmla="*/ 1898 w 2278"/>
                    <a:gd name="T79" fmla="*/ 217 h 248"/>
                    <a:gd name="T80" fmla="*/ 2008 w 2278"/>
                    <a:gd name="T81" fmla="*/ 204 h 248"/>
                    <a:gd name="T82" fmla="*/ 2098 w 2278"/>
                    <a:gd name="T83" fmla="*/ 191 h 248"/>
                    <a:gd name="T84" fmla="*/ 2171 w 2278"/>
                    <a:gd name="T85" fmla="*/ 173 h 248"/>
                    <a:gd name="T86" fmla="*/ 2226 w 2278"/>
                    <a:gd name="T87" fmla="*/ 158 h 248"/>
                    <a:gd name="T88" fmla="*/ 2265 w 2278"/>
                    <a:gd name="T89" fmla="*/ 138 h 248"/>
                    <a:gd name="T90" fmla="*/ 2278 w 2278"/>
                    <a:gd name="T91" fmla="*/ 122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278" h="248">
                      <a:moveTo>
                        <a:pt x="2278" y="122"/>
                      </a:moveTo>
                      <a:lnTo>
                        <a:pt x="2278" y="113"/>
                      </a:lnTo>
                      <a:lnTo>
                        <a:pt x="2265" y="104"/>
                      </a:lnTo>
                      <a:lnTo>
                        <a:pt x="2251" y="93"/>
                      </a:lnTo>
                      <a:lnTo>
                        <a:pt x="2233" y="84"/>
                      </a:lnTo>
                      <a:lnTo>
                        <a:pt x="2211" y="78"/>
                      </a:lnTo>
                      <a:lnTo>
                        <a:pt x="2179" y="69"/>
                      </a:lnTo>
                      <a:lnTo>
                        <a:pt x="2144" y="60"/>
                      </a:lnTo>
                      <a:lnTo>
                        <a:pt x="2107" y="54"/>
                      </a:lnTo>
                      <a:lnTo>
                        <a:pt x="2063" y="48"/>
                      </a:lnTo>
                      <a:lnTo>
                        <a:pt x="2021" y="41"/>
                      </a:lnTo>
                      <a:lnTo>
                        <a:pt x="1967" y="33"/>
                      </a:lnTo>
                      <a:lnTo>
                        <a:pt x="1910" y="29"/>
                      </a:lnTo>
                      <a:lnTo>
                        <a:pt x="1851" y="20"/>
                      </a:lnTo>
                      <a:lnTo>
                        <a:pt x="1788" y="17"/>
                      </a:lnTo>
                      <a:lnTo>
                        <a:pt x="1722" y="11"/>
                      </a:lnTo>
                      <a:lnTo>
                        <a:pt x="1650" y="6"/>
                      </a:lnTo>
                      <a:lnTo>
                        <a:pt x="1582" y="6"/>
                      </a:lnTo>
                      <a:lnTo>
                        <a:pt x="1505" y="3"/>
                      </a:lnTo>
                      <a:lnTo>
                        <a:pt x="1436" y="3"/>
                      </a:lnTo>
                      <a:lnTo>
                        <a:pt x="1359" y="3"/>
                      </a:lnTo>
                      <a:lnTo>
                        <a:pt x="1278" y="0"/>
                      </a:lnTo>
                      <a:lnTo>
                        <a:pt x="1199" y="0"/>
                      </a:lnTo>
                      <a:lnTo>
                        <a:pt x="1120" y="0"/>
                      </a:lnTo>
                      <a:lnTo>
                        <a:pt x="1042" y="0"/>
                      </a:lnTo>
                      <a:lnTo>
                        <a:pt x="964" y="3"/>
                      </a:lnTo>
                      <a:lnTo>
                        <a:pt x="889" y="3"/>
                      </a:lnTo>
                      <a:lnTo>
                        <a:pt x="814" y="3"/>
                      </a:lnTo>
                      <a:lnTo>
                        <a:pt x="738" y="3"/>
                      </a:lnTo>
                      <a:lnTo>
                        <a:pt x="666" y="6"/>
                      </a:lnTo>
                      <a:lnTo>
                        <a:pt x="596" y="11"/>
                      </a:lnTo>
                      <a:lnTo>
                        <a:pt x="528" y="14"/>
                      </a:lnTo>
                      <a:lnTo>
                        <a:pt x="462" y="17"/>
                      </a:lnTo>
                      <a:lnTo>
                        <a:pt x="400" y="23"/>
                      </a:lnTo>
                      <a:lnTo>
                        <a:pt x="345" y="29"/>
                      </a:lnTo>
                      <a:lnTo>
                        <a:pt x="287" y="35"/>
                      </a:lnTo>
                      <a:lnTo>
                        <a:pt x="241" y="41"/>
                      </a:lnTo>
                      <a:lnTo>
                        <a:pt x="196" y="51"/>
                      </a:lnTo>
                      <a:lnTo>
                        <a:pt x="154" y="57"/>
                      </a:lnTo>
                      <a:lnTo>
                        <a:pt x="116" y="63"/>
                      </a:lnTo>
                      <a:lnTo>
                        <a:pt x="84" y="72"/>
                      </a:lnTo>
                      <a:lnTo>
                        <a:pt x="56" y="81"/>
                      </a:lnTo>
                      <a:lnTo>
                        <a:pt x="33" y="89"/>
                      </a:lnTo>
                      <a:lnTo>
                        <a:pt x="18" y="98"/>
                      </a:lnTo>
                      <a:lnTo>
                        <a:pt x="6" y="105"/>
                      </a:lnTo>
                      <a:lnTo>
                        <a:pt x="0" y="116"/>
                      </a:lnTo>
                      <a:lnTo>
                        <a:pt x="0" y="122"/>
                      </a:lnTo>
                      <a:lnTo>
                        <a:pt x="3" y="132"/>
                      </a:lnTo>
                      <a:lnTo>
                        <a:pt x="14" y="141"/>
                      </a:lnTo>
                      <a:lnTo>
                        <a:pt x="32" y="150"/>
                      </a:lnTo>
                      <a:lnTo>
                        <a:pt x="50" y="161"/>
                      </a:lnTo>
                      <a:lnTo>
                        <a:pt x="78" y="167"/>
                      </a:lnTo>
                      <a:lnTo>
                        <a:pt x="107" y="174"/>
                      </a:lnTo>
                      <a:lnTo>
                        <a:pt x="143" y="185"/>
                      </a:lnTo>
                      <a:lnTo>
                        <a:pt x="185" y="191"/>
                      </a:lnTo>
                      <a:lnTo>
                        <a:pt x="232" y="197"/>
                      </a:lnTo>
                      <a:lnTo>
                        <a:pt x="278" y="204"/>
                      </a:lnTo>
                      <a:lnTo>
                        <a:pt x="327" y="210"/>
                      </a:lnTo>
                      <a:lnTo>
                        <a:pt x="388" y="220"/>
                      </a:lnTo>
                      <a:lnTo>
                        <a:pt x="447" y="223"/>
                      </a:lnTo>
                      <a:lnTo>
                        <a:pt x="513" y="229"/>
                      </a:lnTo>
                      <a:lnTo>
                        <a:pt x="579" y="233"/>
                      </a:lnTo>
                      <a:lnTo>
                        <a:pt x="651" y="239"/>
                      </a:lnTo>
                      <a:lnTo>
                        <a:pt x="723" y="241"/>
                      </a:lnTo>
                      <a:lnTo>
                        <a:pt x="799" y="245"/>
                      </a:lnTo>
                      <a:lnTo>
                        <a:pt x="869" y="245"/>
                      </a:lnTo>
                      <a:lnTo>
                        <a:pt x="947" y="245"/>
                      </a:lnTo>
                      <a:lnTo>
                        <a:pt x="1023" y="248"/>
                      </a:lnTo>
                      <a:lnTo>
                        <a:pt x="1105" y="248"/>
                      </a:lnTo>
                      <a:lnTo>
                        <a:pt x="1184" y="248"/>
                      </a:lnTo>
                      <a:lnTo>
                        <a:pt x="1262" y="248"/>
                      </a:lnTo>
                      <a:lnTo>
                        <a:pt x="1341" y="245"/>
                      </a:lnTo>
                      <a:lnTo>
                        <a:pt x="1417" y="245"/>
                      </a:lnTo>
                      <a:lnTo>
                        <a:pt x="1490" y="241"/>
                      </a:lnTo>
                      <a:lnTo>
                        <a:pt x="1562" y="241"/>
                      </a:lnTo>
                      <a:lnTo>
                        <a:pt x="1635" y="235"/>
                      </a:lnTo>
                      <a:lnTo>
                        <a:pt x="1704" y="233"/>
                      </a:lnTo>
                      <a:lnTo>
                        <a:pt x="1771" y="229"/>
                      </a:lnTo>
                      <a:lnTo>
                        <a:pt x="1836" y="223"/>
                      </a:lnTo>
                      <a:lnTo>
                        <a:pt x="1898" y="217"/>
                      </a:lnTo>
                      <a:lnTo>
                        <a:pt x="1953" y="210"/>
                      </a:lnTo>
                      <a:lnTo>
                        <a:pt x="2008" y="204"/>
                      </a:lnTo>
                      <a:lnTo>
                        <a:pt x="2056" y="197"/>
                      </a:lnTo>
                      <a:lnTo>
                        <a:pt x="2098" y="191"/>
                      </a:lnTo>
                      <a:lnTo>
                        <a:pt x="2135" y="182"/>
                      </a:lnTo>
                      <a:lnTo>
                        <a:pt x="2171" y="173"/>
                      </a:lnTo>
                      <a:lnTo>
                        <a:pt x="2201" y="167"/>
                      </a:lnTo>
                      <a:lnTo>
                        <a:pt x="2226" y="158"/>
                      </a:lnTo>
                      <a:lnTo>
                        <a:pt x="2248" y="147"/>
                      </a:lnTo>
                      <a:lnTo>
                        <a:pt x="2265" y="138"/>
                      </a:lnTo>
                      <a:lnTo>
                        <a:pt x="2274" y="132"/>
                      </a:lnTo>
                      <a:lnTo>
                        <a:pt x="2278" y="122"/>
                      </a:lnTo>
                      <a:lnTo>
                        <a:pt x="2278" y="122"/>
                      </a:lnTo>
                      <a:close/>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74" name="Freeform 74">
                  <a:extLst>
                    <a:ext uri="{FF2B5EF4-FFF2-40B4-BE49-F238E27FC236}">
                      <a16:creationId xmlns:a16="http://schemas.microsoft.com/office/drawing/2014/main" id="{537B39E6-2482-4671-9769-75CAB371C38D}"/>
                    </a:ext>
                  </a:extLst>
                </p:cNvPr>
                <p:cNvSpPr>
                  <a:spLocks/>
                </p:cNvSpPr>
                <p:nvPr/>
              </p:nvSpPr>
              <p:spPr bwMode="auto">
                <a:xfrm>
                  <a:off x="2570" y="3104"/>
                  <a:ext cx="1079" cy="468"/>
                </a:xfrm>
                <a:custGeom>
                  <a:avLst/>
                  <a:gdLst>
                    <a:gd name="T0" fmla="*/ 824 w 2158"/>
                    <a:gd name="T1" fmla="*/ 6 h 936"/>
                    <a:gd name="T2" fmla="*/ 683 w 2158"/>
                    <a:gd name="T3" fmla="*/ 25 h 936"/>
                    <a:gd name="T4" fmla="*/ 546 w 2158"/>
                    <a:gd name="T5" fmla="*/ 55 h 936"/>
                    <a:gd name="T6" fmla="*/ 419 w 2158"/>
                    <a:gd name="T7" fmla="*/ 90 h 936"/>
                    <a:gd name="T8" fmla="*/ 307 w 2158"/>
                    <a:gd name="T9" fmla="*/ 133 h 936"/>
                    <a:gd name="T10" fmla="*/ 210 w 2158"/>
                    <a:gd name="T11" fmla="*/ 188 h 936"/>
                    <a:gd name="T12" fmla="*/ 131 w 2158"/>
                    <a:gd name="T13" fmla="*/ 243 h 936"/>
                    <a:gd name="T14" fmla="*/ 69 w 2158"/>
                    <a:gd name="T15" fmla="*/ 299 h 936"/>
                    <a:gd name="T16" fmla="*/ 25 w 2158"/>
                    <a:gd name="T17" fmla="*/ 361 h 936"/>
                    <a:gd name="T18" fmla="*/ 7 w 2158"/>
                    <a:gd name="T19" fmla="*/ 427 h 936"/>
                    <a:gd name="T20" fmla="*/ 3 w 2158"/>
                    <a:gd name="T21" fmla="*/ 494 h 936"/>
                    <a:gd name="T22" fmla="*/ 25 w 2158"/>
                    <a:gd name="T23" fmla="*/ 560 h 936"/>
                    <a:gd name="T24" fmla="*/ 68 w 2158"/>
                    <a:gd name="T25" fmla="*/ 625 h 936"/>
                    <a:gd name="T26" fmla="*/ 131 w 2158"/>
                    <a:gd name="T27" fmla="*/ 687 h 936"/>
                    <a:gd name="T28" fmla="*/ 210 w 2158"/>
                    <a:gd name="T29" fmla="*/ 742 h 936"/>
                    <a:gd name="T30" fmla="*/ 304 w 2158"/>
                    <a:gd name="T31" fmla="*/ 794 h 936"/>
                    <a:gd name="T32" fmla="*/ 415 w 2158"/>
                    <a:gd name="T33" fmla="*/ 837 h 936"/>
                    <a:gd name="T34" fmla="*/ 543 w 2158"/>
                    <a:gd name="T35" fmla="*/ 875 h 936"/>
                    <a:gd name="T36" fmla="*/ 679 w 2158"/>
                    <a:gd name="T37" fmla="*/ 902 h 936"/>
                    <a:gd name="T38" fmla="*/ 819 w 2158"/>
                    <a:gd name="T39" fmla="*/ 923 h 936"/>
                    <a:gd name="T40" fmla="*/ 971 w 2158"/>
                    <a:gd name="T41" fmla="*/ 936 h 936"/>
                    <a:gd name="T42" fmla="*/ 1122 w 2158"/>
                    <a:gd name="T43" fmla="*/ 936 h 936"/>
                    <a:gd name="T44" fmla="*/ 1276 w 2158"/>
                    <a:gd name="T45" fmla="*/ 927 h 936"/>
                    <a:gd name="T46" fmla="*/ 1418 w 2158"/>
                    <a:gd name="T47" fmla="*/ 915 h 936"/>
                    <a:gd name="T48" fmla="*/ 1556 w 2158"/>
                    <a:gd name="T49" fmla="*/ 888 h 936"/>
                    <a:gd name="T50" fmla="*/ 1688 w 2158"/>
                    <a:gd name="T51" fmla="*/ 857 h 936"/>
                    <a:gd name="T52" fmla="*/ 1809 w 2158"/>
                    <a:gd name="T53" fmla="*/ 815 h 936"/>
                    <a:gd name="T54" fmla="*/ 1914 w 2158"/>
                    <a:gd name="T55" fmla="*/ 765 h 936"/>
                    <a:gd name="T56" fmla="*/ 1998 w 2158"/>
                    <a:gd name="T57" fmla="*/ 712 h 936"/>
                    <a:gd name="T58" fmla="*/ 2067 w 2158"/>
                    <a:gd name="T59" fmla="*/ 652 h 936"/>
                    <a:gd name="T60" fmla="*/ 2117 w 2158"/>
                    <a:gd name="T61" fmla="*/ 589 h 936"/>
                    <a:gd name="T62" fmla="*/ 2149 w 2158"/>
                    <a:gd name="T63" fmla="*/ 524 h 936"/>
                    <a:gd name="T64" fmla="*/ 2158 w 2158"/>
                    <a:gd name="T65" fmla="*/ 458 h 936"/>
                    <a:gd name="T66" fmla="*/ 2145 w 2158"/>
                    <a:gd name="T67" fmla="*/ 392 h 936"/>
                    <a:gd name="T68" fmla="*/ 2112 w 2158"/>
                    <a:gd name="T69" fmla="*/ 326 h 936"/>
                    <a:gd name="T70" fmla="*/ 2061 w 2158"/>
                    <a:gd name="T71" fmla="*/ 264 h 936"/>
                    <a:gd name="T72" fmla="*/ 1985 w 2158"/>
                    <a:gd name="T73" fmla="*/ 210 h 936"/>
                    <a:gd name="T74" fmla="*/ 1899 w 2158"/>
                    <a:gd name="T75" fmla="*/ 156 h 936"/>
                    <a:gd name="T76" fmla="*/ 1792 w 2158"/>
                    <a:gd name="T77" fmla="*/ 108 h 936"/>
                    <a:gd name="T78" fmla="*/ 1672 w 2158"/>
                    <a:gd name="T79" fmla="*/ 69 h 936"/>
                    <a:gd name="T80" fmla="*/ 1537 w 2158"/>
                    <a:gd name="T81" fmla="*/ 37 h 936"/>
                    <a:gd name="T82" fmla="*/ 1397 w 2158"/>
                    <a:gd name="T83" fmla="*/ 13 h 936"/>
                    <a:gd name="T84" fmla="*/ 1263 w 2158"/>
                    <a:gd name="T85" fmla="*/ 0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158" h="936">
                      <a:moveTo>
                        <a:pt x="899" y="0"/>
                      </a:moveTo>
                      <a:lnTo>
                        <a:pt x="824" y="6"/>
                      </a:lnTo>
                      <a:lnTo>
                        <a:pt x="755" y="15"/>
                      </a:lnTo>
                      <a:lnTo>
                        <a:pt x="683" y="25"/>
                      </a:lnTo>
                      <a:lnTo>
                        <a:pt x="615" y="40"/>
                      </a:lnTo>
                      <a:lnTo>
                        <a:pt x="546" y="55"/>
                      </a:lnTo>
                      <a:lnTo>
                        <a:pt x="478" y="72"/>
                      </a:lnTo>
                      <a:lnTo>
                        <a:pt x="419" y="90"/>
                      </a:lnTo>
                      <a:lnTo>
                        <a:pt x="361" y="112"/>
                      </a:lnTo>
                      <a:lnTo>
                        <a:pt x="307" y="133"/>
                      </a:lnTo>
                      <a:lnTo>
                        <a:pt x="255" y="161"/>
                      </a:lnTo>
                      <a:lnTo>
                        <a:pt x="210" y="188"/>
                      </a:lnTo>
                      <a:lnTo>
                        <a:pt x="167" y="215"/>
                      </a:lnTo>
                      <a:lnTo>
                        <a:pt x="131" y="243"/>
                      </a:lnTo>
                      <a:lnTo>
                        <a:pt x="98" y="270"/>
                      </a:lnTo>
                      <a:lnTo>
                        <a:pt x="69" y="299"/>
                      </a:lnTo>
                      <a:lnTo>
                        <a:pt x="43" y="330"/>
                      </a:lnTo>
                      <a:lnTo>
                        <a:pt x="25" y="361"/>
                      </a:lnTo>
                      <a:lnTo>
                        <a:pt x="13" y="395"/>
                      </a:lnTo>
                      <a:lnTo>
                        <a:pt x="7" y="427"/>
                      </a:lnTo>
                      <a:lnTo>
                        <a:pt x="0" y="461"/>
                      </a:lnTo>
                      <a:lnTo>
                        <a:pt x="3" y="494"/>
                      </a:lnTo>
                      <a:lnTo>
                        <a:pt x="13" y="527"/>
                      </a:lnTo>
                      <a:lnTo>
                        <a:pt x="25" y="560"/>
                      </a:lnTo>
                      <a:lnTo>
                        <a:pt x="43" y="592"/>
                      </a:lnTo>
                      <a:lnTo>
                        <a:pt x="68" y="625"/>
                      </a:lnTo>
                      <a:lnTo>
                        <a:pt x="98" y="655"/>
                      </a:lnTo>
                      <a:lnTo>
                        <a:pt x="131" y="687"/>
                      </a:lnTo>
                      <a:lnTo>
                        <a:pt x="167" y="715"/>
                      </a:lnTo>
                      <a:lnTo>
                        <a:pt x="210" y="742"/>
                      </a:lnTo>
                      <a:lnTo>
                        <a:pt x="252" y="768"/>
                      </a:lnTo>
                      <a:lnTo>
                        <a:pt x="304" y="794"/>
                      </a:lnTo>
                      <a:lnTo>
                        <a:pt x="361" y="815"/>
                      </a:lnTo>
                      <a:lnTo>
                        <a:pt x="415" y="837"/>
                      </a:lnTo>
                      <a:lnTo>
                        <a:pt x="478" y="857"/>
                      </a:lnTo>
                      <a:lnTo>
                        <a:pt x="543" y="875"/>
                      </a:lnTo>
                      <a:lnTo>
                        <a:pt x="607" y="890"/>
                      </a:lnTo>
                      <a:lnTo>
                        <a:pt x="679" y="902"/>
                      </a:lnTo>
                      <a:lnTo>
                        <a:pt x="752" y="915"/>
                      </a:lnTo>
                      <a:lnTo>
                        <a:pt x="819" y="923"/>
                      </a:lnTo>
                      <a:lnTo>
                        <a:pt x="895" y="930"/>
                      </a:lnTo>
                      <a:lnTo>
                        <a:pt x="971" y="936"/>
                      </a:lnTo>
                      <a:lnTo>
                        <a:pt x="1046" y="936"/>
                      </a:lnTo>
                      <a:lnTo>
                        <a:pt x="1122" y="936"/>
                      </a:lnTo>
                      <a:lnTo>
                        <a:pt x="1200" y="933"/>
                      </a:lnTo>
                      <a:lnTo>
                        <a:pt x="1276" y="927"/>
                      </a:lnTo>
                      <a:lnTo>
                        <a:pt x="1347" y="923"/>
                      </a:lnTo>
                      <a:lnTo>
                        <a:pt x="1418" y="915"/>
                      </a:lnTo>
                      <a:lnTo>
                        <a:pt x="1488" y="902"/>
                      </a:lnTo>
                      <a:lnTo>
                        <a:pt x="1556" y="888"/>
                      </a:lnTo>
                      <a:lnTo>
                        <a:pt x="1625" y="872"/>
                      </a:lnTo>
                      <a:lnTo>
                        <a:pt x="1688" y="857"/>
                      </a:lnTo>
                      <a:lnTo>
                        <a:pt x="1752" y="837"/>
                      </a:lnTo>
                      <a:lnTo>
                        <a:pt x="1809" y="815"/>
                      </a:lnTo>
                      <a:lnTo>
                        <a:pt x="1861" y="791"/>
                      </a:lnTo>
                      <a:lnTo>
                        <a:pt x="1914" y="765"/>
                      </a:lnTo>
                      <a:lnTo>
                        <a:pt x="1959" y="739"/>
                      </a:lnTo>
                      <a:lnTo>
                        <a:pt x="1998" y="712"/>
                      </a:lnTo>
                      <a:lnTo>
                        <a:pt x="2036" y="682"/>
                      </a:lnTo>
                      <a:lnTo>
                        <a:pt x="2067" y="652"/>
                      </a:lnTo>
                      <a:lnTo>
                        <a:pt x="2096" y="621"/>
                      </a:lnTo>
                      <a:lnTo>
                        <a:pt x="2117" y="589"/>
                      </a:lnTo>
                      <a:lnTo>
                        <a:pt x="2136" y="554"/>
                      </a:lnTo>
                      <a:lnTo>
                        <a:pt x="2149" y="524"/>
                      </a:lnTo>
                      <a:lnTo>
                        <a:pt x="2155" y="493"/>
                      </a:lnTo>
                      <a:lnTo>
                        <a:pt x="2158" y="458"/>
                      </a:lnTo>
                      <a:lnTo>
                        <a:pt x="2155" y="427"/>
                      </a:lnTo>
                      <a:lnTo>
                        <a:pt x="2145" y="392"/>
                      </a:lnTo>
                      <a:lnTo>
                        <a:pt x="2130" y="359"/>
                      </a:lnTo>
                      <a:lnTo>
                        <a:pt x="2112" y="326"/>
                      </a:lnTo>
                      <a:lnTo>
                        <a:pt x="2088" y="296"/>
                      </a:lnTo>
                      <a:lnTo>
                        <a:pt x="2061" y="264"/>
                      </a:lnTo>
                      <a:lnTo>
                        <a:pt x="2024" y="240"/>
                      </a:lnTo>
                      <a:lnTo>
                        <a:pt x="1985" y="210"/>
                      </a:lnTo>
                      <a:lnTo>
                        <a:pt x="1946" y="185"/>
                      </a:lnTo>
                      <a:lnTo>
                        <a:pt x="1899" y="156"/>
                      </a:lnTo>
                      <a:lnTo>
                        <a:pt x="1848" y="129"/>
                      </a:lnTo>
                      <a:lnTo>
                        <a:pt x="1792" y="108"/>
                      </a:lnTo>
                      <a:lnTo>
                        <a:pt x="1732" y="88"/>
                      </a:lnTo>
                      <a:lnTo>
                        <a:pt x="1672" y="69"/>
                      </a:lnTo>
                      <a:lnTo>
                        <a:pt x="1607" y="52"/>
                      </a:lnTo>
                      <a:lnTo>
                        <a:pt x="1537" y="37"/>
                      </a:lnTo>
                      <a:lnTo>
                        <a:pt x="1467" y="25"/>
                      </a:lnTo>
                      <a:lnTo>
                        <a:pt x="1397" y="13"/>
                      </a:lnTo>
                      <a:lnTo>
                        <a:pt x="1326" y="3"/>
                      </a:lnTo>
                      <a:lnTo>
                        <a:pt x="1263" y="0"/>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75" name="Freeform 75">
                  <a:extLst>
                    <a:ext uri="{FF2B5EF4-FFF2-40B4-BE49-F238E27FC236}">
                      <a16:creationId xmlns:a16="http://schemas.microsoft.com/office/drawing/2014/main" id="{4D850606-4DCC-4AA3-B5FF-85FB8C2DAEA7}"/>
                    </a:ext>
                  </a:extLst>
                </p:cNvPr>
                <p:cNvSpPr>
                  <a:spLocks/>
                </p:cNvSpPr>
                <p:nvPr/>
              </p:nvSpPr>
              <p:spPr bwMode="auto">
                <a:xfrm>
                  <a:off x="2388" y="778"/>
                  <a:ext cx="637" cy="2513"/>
                </a:xfrm>
                <a:custGeom>
                  <a:avLst/>
                  <a:gdLst>
                    <a:gd name="T0" fmla="*/ 306 w 1273"/>
                    <a:gd name="T1" fmla="*/ 0 h 5026"/>
                    <a:gd name="T2" fmla="*/ 252 w 1273"/>
                    <a:gd name="T3" fmla="*/ 101 h 5026"/>
                    <a:gd name="T4" fmla="*/ 205 w 1273"/>
                    <a:gd name="T5" fmla="*/ 204 h 5026"/>
                    <a:gd name="T6" fmla="*/ 162 w 1273"/>
                    <a:gd name="T7" fmla="*/ 313 h 5026"/>
                    <a:gd name="T8" fmla="*/ 123 w 1273"/>
                    <a:gd name="T9" fmla="*/ 425 h 5026"/>
                    <a:gd name="T10" fmla="*/ 88 w 1273"/>
                    <a:gd name="T11" fmla="*/ 541 h 5026"/>
                    <a:gd name="T12" fmla="*/ 60 w 1273"/>
                    <a:gd name="T13" fmla="*/ 657 h 5026"/>
                    <a:gd name="T14" fmla="*/ 34 w 1273"/>
                    <a:gd name="T15" fmla="*/ 776 h 5026"/>
                    <a:gd name="T16" fmla="*/ 18 w 1273"/>
                    <a:gd name="T17" fmla="*/ 897 h 5026"/>
                    <a:gd name="T18" fmla="*/ 4 w 1273"/>
                    <a:gd name="T19" fmla="*/ 1019 h 5026"/>
                    <a:gd name="T20" fmla="*/ 1 w 1273"/>
                    <a:gd name="T21" fmla="*/ 1145 h 5026"/>
                    <a:gd name="T22" fmla="*/ 0 w 1273"/>
                    <a:gd name="T23" fmla="*/ 1269 h 5026"/>
                    <a:gd name="T24" fmla="*/ 1 w 1273"/>
                    <a:gd name="T25" fmla="*/ 1386 h 5026"/>
                    <a:gd name="T26" fmla="*/ 4 w 1273"/>
                    <a:gd name="T27" fmla="*/ 1512 h 5026"/>
                    <a:gd name="T28" fmla="*/ 18 w 1273"/>
                    <a:gd name="T29" fmla="*/ 1637 h 5026"/>
                    <a:gd name="T30" fmla="*/ 34 w 1273"/>
                    <a:gd name="T31" fmla="*/ 1759 h 5026"/>
                    <a:gd name="T32" fmla="*/ 58 w 1273"/>
                    <a:gd name="T33" fmla="*/ 1882 h 5026"/>
                    <a:gd name="T34" fmla="*/ 88 w 1273"/>
                    <a:gd name="T35" fmla="*/ 1996 h 5026"/>
                    <a:gd name="T36" fmla="*/ 123 w 1273"/>
                    <a:gd name="T37" fmla="*/ 2109 h 5026"/>
                    <a:gd name="T38" fmla="*/ 162 w 1273"/>
                    <a:gd name="T39" fmla="*/ 2220 h 5026"/>
                    <a:gd name="T40" fmla="*/ 205 w 1273"/>
                    <a:gd name="T41" fmla="*/ 2332 h 5026"/>
                    <a:gd name="T42" fmla="*/ 252 w 1273"/>
                    <a:gd name="T43" fmla="*/ 2434 h 5026"/>
                    <a:gd name="T44" fmla="*/ 306 w 1273"/>
                    <a:gd name="T45" fmla="*/ 2538 h 5026"/>
                    <a:gd name="T46" fmla="*/ 362 w 1273"/>
                    <a:gd name="T47" fmla="*/ 2634 h 5026"/>
                    <a:gd name="T48" fmla="*/ 422 w 1273"/>
                    <a:gd name="T49" fmla="*/ 2721 h 5026"/>
                    <a:gd name="T50" fmla="*/ 485 w 1273"/>
                    <a:gd name="T51" fmla="*/ 2804 h 5026"/>
                    <a:gd name="T52" fmla="*/ 553 w 1273"/>
                    <a:gd name="T53" fmla="*/ 2885 h 5026"/>
                    <a:gd name="T54" fmla="*/ 620 w 1273"/>
                    <a:gd name="T55" fmla="*/ 2959 h 5026"/>
                    <a:gd name="T56" fmla="*/ 694 w 1273"/>
                    <a:gd name="T57" fmla="*/ 3028 h 5026"/>
                    <a:gd name="T58" fmla="*/ 828 w 1273"/>
                    <a:gd name="T59" fmla="*/ 3132 h 5026"/>
                    <a:gd name="T60" fmla="*/ 854 w 1273"/>
                    <a:gd name="T61" fmla="*/ 3147 h 5026"/>
                    <a:gd name="T62" fmla="*/ 911 w 1273"/>
                    <a:gd name="T63" fmla="*/ 3190 h 5026"/>
                    <a:gd name="T64" fmla="*/ 966 w 1273"/>
                    <a:gd name="T65" fmla="*/ 3234 h 5026"/>
                    <a:gd name="T66" fmla="*/ 1016 w 1273"/>
                    <a:gd name="T67" fmla="*/ 3280 h 5026"/>
                    <a:gd name="T68" fmla="*/ 1061 w 1273"/>
                    <a:gd name="T69" fmla="*/ 3333 h 5026"/>
                    <a:gd name="T70" fmla="*/ 1105 w 1273"/>
                    <a:gd name="T71" fmla="*/ 3390 h 5026"/>
                    <a:gd name="T72" fmla="*/ 1145 w 1273"/>
                    <a:gd name="T73" fmla="*/ 3450 h 5026"/>
                    <a:gd name="T74" fmla="*/ 1174 w 1273"/>
                    <a:gd name="T75" fmla="*/ 3507 h 5026"/>
                    <a:gd name="T76" fmla="*/ 1204 w 1273"/>
                    <a:gd name="T77" fmla="*/ 3574 h 5026"/>
                    <a:gd name="T78" fmla="*/ 1226 w 1273"/>
                    <a:gd name="T79" fmla="*/ 3640 h 5026"/>
                    <a:gd name="T80" fmla="*/ 1244 w 1273"/>
                    <a:gd name="T81" fmla="*/ 3704 h 5026"/>
                    <a:gd name="T82" fmla="*/ 1260 w 1273"/>
                    <a:gd name="T83" fmla="*/ 3777 h 5026"/>
                    <a:gd name="T84" fmla="*/ 1270 w 1273"/>
                    <a:gd name="T85" fmla="*/ 3846 h 5026"/>
                    <a:gd name="T86" fmla="*/ 1273 w 1273"/>
                    <a:gd name="T87" fmla="*/ 3918 h 5026"/>
                    <a:gd name="T88" fmla="*/ 1270 w 1273"/>
                    <a:gd name="T89" fmla="*/ 3986 h 5026"/>
                    <a:gd name="T90" fmla="*/ 1270 w 1273"/>
                    <a:gd name="T91" fmla="*/ 4655 h 5026"/>
                    <a:gd name="T92" fmla="*/ 1270 w 1273"/>
                    <a:gd name="T93" fmla="*/ 4682 h 5026"/>
                    <a:gd name="T94" fmla="*/ 1260 w 1273"/>
                    <a:gd name="T95" fmla="*/ 4727 h 5026"/>
                    <a:gd name="T96" fmla="*/ 1244 w 1273"/>
                    <a:gd name="T97" fmla="*/ 4770 h 5026"/>
                    <a:gd name="T98" fmla="*/ 1226 w 1273"/>
                    <a:gd name="T99" fmla="*/ 4814 h 5026"/>
                    <a:gd name="T100" fmla="*/ 1204 w 1273"/>
                    <a:gd name="T101" fmla="*/ 4855 h 5026"/>
                    <a:gd name="T102" fmla="*/ 1175 w 1273"/>
                    <a:gd name="T103" fmla="*/ 4892 h 5026"/>
                    <a:gd name="T104" fmla="*/ 1150 w 1273"/>
                    <a:gd name="T105" fmla="*/ 4922 h 5026"/>
                    <a:gd name="T106" fmla="*/ 1114 w 1273"/>
                    <a:gd name="T107" fmla="*/ 4951 h 5026"/>
                    <a:gd name="T108" fmla="*/ 1072 w 1273"/>
                    <a:gd name="T109" fmla="*/ 4976 h 5026"/>
                    <a:gd name="T110" fmla="*/ 1032 w 1273"/>
                    <a:gd name="T111" fmla="*/ 4996 h 5026"/>
                    <a:gd name="T112" fmla="*/ 992 w 1273"/>
                    <a:gd name="T113" fmla="*/ 5011 h 5026"/>
                    <a:gd name="T114" fmla="*/ 945 w 1273"/>
                    <a:gd name="T115" fmla="*/ 5023 h 5026"/>
                    <a:gd name="T116" fmla="*/ 897 w 1273"/>
                    <a:gd name="T117" fmla="*/ 5026 h 5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73" h="5026">
                      <a:moveTo>
                        <a:pt x="306" y="0"/>
                      </a:moveTo>
                      <a:lnTo>
                        <a:pt x="252" y="101"/>
                      </a:lnTo>
                      <a:lnTo>
                        <a:pt x="205" y="204"/>
                      </a:lnTo>
                      <a:lnTo>
                        <a:pt x="162" y="313"/>
                      </a:lnTo>
                      <a:lnTo>
                        <a:pt x="123" y="425"/>
                      </a:lnTo>
                      <a:lnTo>
                        <a:pt x="88" y="541"/>
                      </a:lnTo>
                      <a:lnTo>
                        <a:pt x="60" y="657"/>
                      </a:lnTo>
                      <a:lnTo>
                        <a:pt x="34" y="776"/>
                      </a:lnTo>
                      <a:lnTo>
                        <a:pt x="18" y="897"/>
                      </a:lnTo>
                      <a:lnTo>
                        <a:pt x="4" y="1019"/>
                      </a:lnTo>
                      <a:lnTo>
                        <a:pt x="1" y="1145"/>
                      </a:lnTo>
                      <a:lnTo>
                        <a:pt x="0" y="1269"/>
                      </a:lnTo>
                      <a:lnTo>
                        <a:pt x="1" y="1386"/>
                      </a:lnTo>
                      <a:lnTo>
                        <a:pt x="4" y="1512"/>
                      </a:lnTo>
                      <a:lnTo>
                        <a:pt x="18" y="1637"/>
                      </a:lnTo>
                      <a:lnTo>
                        <a:pt x="34" y="1759"/>
                      </a:lnTo>
                      <a:lnTo>
                        <a:pt x="58" y="1882"/>
                      </a:lnTo>
                      <a:lnTo>
                        <a:pt x="88" y="1996"/>
                      </a:lnTo>
                      <a:lnTo>
                        <a:pt x="123" y="2109"/>
                      </a:lnTo>
                      <a:lnTo>
                        <a:pt x="162" y="2220"/>
                      </a:lnTo>
                      <a:lnTo>
                        <a:pt x="205" y="2332"/>
                      </a:lnTo>
                      <a:lnTo>
                        <a:pt x="252" y="2434"/>
                      </a:lnTo>
                      <a:lnTo>
                        <a:pt x="306" y="2538"/>
                      </a:lnTo>
                      <a:lnTo>
                        <a:pt x="362" y="2634"/>
                      </a:lnTo>
                      <a:lnTo>
                        <a:pt x="422" y="2721"/>
                      </a:lnTo>
                      <a:lnTo>
                        <a:pt x="485" y="2804"/>
                      </a:lnTo>
                      <a:lnTo>
                        <a:pt x="553" y="2885"/>
                      </a:lnTo>
                      <a:lnTo>
                        <a:pt x="620" y="2959"/>
                      </a:lnTo>
                      <a:lnTo>
                        <a:pt x="694" y="3028"/>
                      </a:lnTo>
                      <a:lnTo>
                        <a:pt x="828" y="3132"/>
                      </a:lnTo>
                      <a:lnTo>
                        <a:pt x="854" y="3147"/>
                      </a:lnTo>
                      <a:lnTo>
                        <a:pt x="911" y="3190"/>
                      </a:lnTo>
                      <a:lnTo>
                        <a:pt x="966" y="3234"/>
                      </a:lnTo>
                      <a:lnTo>
                        <a:pt x="1016" y="3280"/>
                      </a:lnTo>
                      <a:lnTo>
                        <a:pt x="1061" y="3333"/>
                      </a:lnTo>
                      <a:lnTo>
                        <a:pt x="1105" y="3390"/>
                      </a:lnTo>
                      <a:lnTo>
                        <a:pt x="1145" y="3450"/>
                      </a:lnTo>
                      <a:lnTo>
                        <a:pt x="1174" y="3507"/>
                      </a:lnTo>
                      <a:lnTo>
                        <a:pt x="1204" y="3574"/>
                      </a:lnTo>
                      <a:lnTo>
                        <a:pt x="1226" y="3640"/>
                      </a:lnTo>
                      <a:lnTo>
                        <a:pt x="1244" y="3704"/>
                      </a:lnTo>
                      <a:lnTo>
                        <a:pt x="1260" y="3777"/>
                      </a:lnTo>
                      <a:lnTo>
                        <a:pt x="1270" y="3846"/>
                      </a:lnTo>
                      <a:lnTo>
                        <a:pt x="1273" y="3918"/>
                      </a:lnTo>
                      <a:lnTo>
                        <a:pt x="1270" y="3986"/>
                      </a:lnTo>
                      <a:lnTo>
                        <a:pt x="1270" y="4655"/>
                      </a:lnTo>
                      <a:lnTo>
                        <a:pt x="1270" y="4682"/>
                      </a:lnTo>
                      <a:lnTo>
                        <a:pt x="1260" y="4727"/>
                      </a:lnTo>
                      <a:lnTo>
                        <a:pt x="1244" y="4770"/>
                      </a:lnTo>
                      <a:lnTo>
                        <a:pt x="1226" y="4814"/>
                      </a:lnTo>
                      <a:lnTo>
                        <a:pt x="1204" y="4855"/>
                      </a:lnTo>
                      <a:lnTo>
                        <a:pt x="1175" y="4892"/>
                      </a:lnTo>
                      <a:lnTo>
                        <a:pt x="1150" y="4922"/>
                      </a:lnTo>
                      <a:lnTo>
                        <a:pt x="1114" y="4951"/>
                      </a:lnTo>
                      <a:lnTo>
                        <a:pt x="1072" y="4976"/>
                      </a:lnTo>
                      <a:lnTo>
                        <a:pt x="1032" y="4996"/>
                      </a:lnTo>
                      <a:lnTo>
                        <a:pt x="992" y="5011"/>
                      </a:lnTo>
                      <a:lnTo>
                        <a:pt x="945" y="5023"/>
                      </a:lnTo>
                      <a:lnTo>
                        <a:pt x="897" y="5026"/>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76" name="Freeform 76">
                  <a:extLst>
                    <a:ext uri="{FF2B5EF4-FFF2-40B4-BE49-F238E27FC236}">
                      <a16:creationId xmlns:a16="http://schemas.microsoft.com/office/drawing/2014/main" id="{0811DD20-352F-4ECD-8C00-7C4625BAFF20}"/>
                    </a:ext>
                  </a:extLst>
                </p:cNvPr>
                <p:cNvSpPr>
                  <a:spLocks/>
                </p:cNvSpPr>
                <p:nvPr/>
              </p:nvSpPr>
              <p:spPr bwMode="auto">
                <a:xfrm>
                  <a:off x="3199" y="775"/>
                  <a:ext cx="640" cy="2513"/>
                </a:xfrm>
                <a:custGeom>
                  <a:avLst/>
                  <a:gdLst>
                    <a:gd name="T0" fmla="*/ 968 w 1279"/>
                    <a:gd name="T1" fmla="*/ 0 h 5026"/>
                    <a:gd name="T2" fmla="*/ 1021 w 1279"/>
                    <a:gd name="T3" fmla="*/ 100 h 5026"/>
                    <a:gd name="T4" fmla="*/ 1067 w 1279"/>
                    <a:gd name="T5" fmla="*/ 203 h 5026"/>
                    <a:gd name="T6" fmla="*/ 1111 w 1279"/>
                    <a:gd name="T7" fmla="*/ 311 h 5026"/>
                    <a:gd name="T8" fmla="*/ 1150 w 1279"/>
                    <a:gd name="T9" fmla="*/ 422 h 5026"/>
                    <a:gd name="T10" fmla="*/ 1185 w 1279"/>
                    <a:gd name="T11" fmla="*/ 541 h 5026"/>
                    <a:gd name="T12" fmla="*/ 1212 w 1279"/>
                    <a:gd name="T13" fmla="*/ 654 h 5026"/>
                    <a:gd name="T14" fmla="*/ 1237 w 1279"/>
                    <a:gd name="T15" fmla="*/ 771 h 5026"/>
                    <a:gd name="T16" fmla="*/ 1255 w 1279"/>
                    <a:gd name="T17" fmla="*/ 897 h 5026"/>
                    <a:gd name="T18" fmla="*/ 1269 w 1279"/>
                    <a:gd name="T19" fmla="*/ 1019 h 5026"/>
                    <a:gd name="T20" fmla="*/ 1279 w 1279"/>
                    <a:gd name="T21" fmla="*/ 1139 h 5026"/>
                    <a:gd name="T22" fmla="*/ 1279 w 1279"/>
                    <a:gd name="T23" fmla="*/ 1267 h 5026"/>
                    <a:gd name="T24" fmla="*/ 1279 w 1279"/>
                    <a:gd name="T25" fmla="*/ 1388 h 5026"/>
                    <a:gd name="T26" fmla="*/ 1269 w 1279"/>
                    <a:gd name="T27" fmla="*/ 1512 h 5026"/>
                    <a:gd name="T28" fmla="*/ 1255 w 1279"/>
                    <a:gd name="T29" fmla="*/ 1637 h 5026"/>
                    <a:gd name="T30" fmla="*/ 1237 w 1279"/>
                    <a:gd name="T31" fmla="*/ 1756 h 5026"/>
                    <a:gd name="T32" fmla="*/ 1212 w 1279"/>
                    <a:gd name="T33" fmla="*/ 1878 h 5026"/>
                    <a:gd name="T34" fmla="*/ 1185 w 1279"/>
                    <a:gd name="T35" fmla="*/ 1996 h 5026"/>
                    <a:gd name="T36" fmla="*/ 1150 w 1279"/>
                    <a:gd name="T37" fmla="*/ 2109 h 5026"/>
                    <a:gd name="T38" fmla="*/ 1111 w 1279"/>
                    <a:gd name="T39" fmla="*/ 2220 h 5026"/>
                    <a:gd name="T40" fmla="*/ 1067 w 1279"/>
                    <a:gd name="T41" fmla="*/ 2327 h 5026"/>
                    <a:gd name="T42" fmla="*/ 1021 w 1279"/>
                    <a:gd name="T43" fmla="*/ 2434 h 5026"/>
                    <a:gd name="T44" fmla="*/ 970 w 1279"/>
                    <a:gd name="T45" fmla="*/ 2533 h 5026"/>
                    <a:gd name="T46" fmla="*/ 910 w 1279"/>
                    <a:gd name="T47" fmla="*/ 2631 h 5026"/>
                    <a:gd name="T48" fmla="*/ 851 w 1279"/>
                    <a:gd name="T49" fmla="*/ 2718 h 5026"/>
                    <a:gd name="T50" fmla="*/ 788 w 1279"/>
                    <a:gd name="T51" fmla="*/ 2805 h 5026"/>
                    <a:gd name="T52" fmla="*/ 720 w 1279"/>
                    <a:gd name="T53" fmla="*/ 2884 h 5026"/>
                    <a:gd name="T54" fmla="*/ 654 w 1279"/>
                    <a:gd name="T55" fmla="*/ 2956 h 5026"/>
                    <a:gd name="T56" fmla="*/ 579 w 1279"/>
                    <a:gd name="T57" fmla="*/ 3023 h 5026"/>
                    <a:gd name="T58" fmla="*/ 446 w 1279"/>
                    <a:gd name="T59" fmla="*/ 3132 h 5026"/>
                    <a:gd name="T60" fmla="*/ 419 w 1279"/>
                    <a:gd name="T61" fmla="*/ 3145 h 5026"/>
                    <a:gd name="T62" fmla="*/ 362 w 1279"/>
                    <a:gd name="T63" fmla="*/ 3186 h 5026"/>
                    <a:gd name="T64" fmla="*/ 307 w 1279"/>
                    <a:gd name="T65" fmla="*/ 3231 h 5026"/>
                    <a:gd name="T66" fmla="*/ 255 w 1279"/>
                    <a:gd name="T67" fmla="*/ 3280 h 5026"/>
                    <a:gd name="T68" fmla="*/ 209 w 1279"/>
                    <a:gd name="T69" fmla="*/ 3330 h 5026"/>
                    <a:gd name="T70" fmla="*/ 168 w 1279"/>
                    <a:gd name="T71" fmla="*/ 3390 h 5026"/>
                    <a:gd name="T72" fmla="*/ 134 w 1279"/>
                    <a:gd name="T73" fmla="*/ 3449 h 5026"/>
                    <a:gd name="T74" fmla="*/ 101 w 1279"/>
                    <a:gd name="T75" fmla="*/ 3504 h 5026"/>
                    <a:gd name="T76" fmla="*/ 69 w 1279"/>
                    <a:gd name="T77" fmla="*/ 3571 h 5026"/>
                    <a:gd name="T78" fmla="*/ 46 w 1279"/>
                    <a:gd name="T79" fmla="*/ 3635 h 5026"/>
                    <a:gd name="T80" fmla="*/ 27 w 1279"/>
                    <a:gd name="T81" fmla="*/ 3704 h 5026"/>
                    <a:gd name="T82" fmla="*/ 12 w 1279"/>
                    <a:gd name="T83" fmla="*/ 3772 h 5026"/>
                    <a:gd name="T84" fmla="*/ 3 w 1279"/>
                    <a:gd name="T85" fmla="*/ 3844 h 5026"/>
                    <a:gd name="T86" fmla="*/ 0 w 1279"/>
                    <a:gd name="T87" fmla="*/ 3913 h 5026"/>
                    <a:gd name="T88" fmla="*/ 3 w 1279"/>
                    <a:gd name="T89" fmla="*/ 3986 h 5026"/>
                    <a:gd name="T90" fmla="*/ 3 w 1279"/>
                    <a:gd name="T91" fmla="*/ 4655 h 5026"/>
                    <a:gd name="T92" fmla="*/ 3 w 1279"/>
                    <a:gd name="T93" fmla="*/ 4680 h 5026"/>
                    <a:gd name="T94" fmla="*/ 12 w 1279"/>
                    <a:gd name="T95" fmla="*/ 4727 h 5026"/>
                    <a:gd name="T96" fmla="*/ 27 w 1279"/>
                    <a:gd name="T97" fmla="*/ 4770 h 5026"/>
                    <a:gd name="T98" fmla="*/ 46 w 1279"/>
                    <a:gd name="T99" fmla="*/ 4811 h 5026"/>
                    <a:gd name="T100" fmla="*/ 69 w 1279"/>
                    <a:gd name="T101" fmla="*/ 4852 h 5026"/>
                    <a:gd name="T102" fmla="*/ 96 w 1279"/>
                    <a:gd name="T103" fmla="*/ 4889 h 5026"/>
                    <a:gd name="T104" fmla="*/ 128 w 1279"/>
                    <a:gd name="T105" fmla="*/ 4919 h 5026"/>
                    <a:gd name="T106" fmla="*/ 158 w 1279"/>
                    <a:gd name="T107" fmla="*/ 4948 h 5026"/>
                    <a:gd name="T108" fmla="*/ 197 w 1279"/>
                    <a:gd name="T109" fmla="*/ 4972 h 5026"/>
                    <a:gd name="T110" fmla="*/ 239 w 1279"/>
                    <a:gd name="T111" fmla="*/ 4994 h 5026"/>
                    <a:gd name="T112" fmla="*/ 284 w 1279"/>
                    <a:gd name="T113" fmla="*/ 5006 h 5026"/>
                    <a:gd name="T114" fmla="*/ 326 w 1279"/>
                    <a:gd name="T115" fmla="*/ 5019 h 5026"/>
                    <a:gd name="T116" fmla="*/ 371 w 1279"/>
                    <a:gd name="T117" fmla="*/ 5026 h 5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79" h="5026">
                      <a:moveTo>
                        <a:pt x="968" y="0"/>
                      </a:moveTo>
                      <a:lnTo>
                        <a:pt x="1021" y="100"/>
                      </a:lnTo>
                      <a:lnTo>
                        <a:pt x="1067" y="203"/>
                      </a:lnTo>
                      <a:lnTo>
                        <a:pt x="1111" y="311"/>
                      </a:lnTo>
                      <a:lnTo>
                        <a:pt x="1150" y="422"/>
                      </a:lnTo>
                      <a:lnTo>
                        <a:pt x="1185" y="541"/>
                      </a:lnTo>
                      <a:lnTo>
                        <a:pt x="1212" y="654"/>
                      </a:lnTo>
                      <a:lnTo>
                        <a:pt x="1237" y="771"/>
                      </a:lnTo>
                      <a:lnTo>
                        <a:pt x="1255" y="897"/>
                      </a:lnTo>
                      <a:lnTo>
                        <a:pt x="1269" y="1019"/>
                      </a:lnTo>
                      <a:lnTo>
                        <a:pt x="1279" y="1139"/>
                      </a:lnTo>
                      <a:lnTo>
                        <a:pt x="1279" y="1267"/>
                      </a:lnTo>
                      <a:lnTo>
                        <a:pt x="1279" y="1388"/>
                      </a:lnTo>
                      <a:lnTo>
                        <a:pt x="1269" y="1512"/>
                      </a:lnTo>
                      <a:lnTo>
                        <a:pt x="1255" y="1637"/>
                      </a:lnTo>
                      <a:lnTo>
                        <a:pt x="1237" y="1756"/>
                      </a:lnTo>
                      <a:lnTo>
                        <a:pt x="1212" y="1878"/>
                      </a:lnTo>
                      <a:lnTo>
                        <a:pt x="1185" y="1996"/>
                      </a:lnTo>
                      <a:lnTo>
                        <a:pt x="1150" y="2109"/>
                      </a:lnTo>
                      <a:lnTo>
                        <a:pt x="1111" y="2220"/>
                      </a:lnTo>
                      <a:lnTo>
                        <a:pt x="1067" y="2327"/>
                      </a:lnTo>
                      <a:lnTo>
                        <a:pt x="1021" y="2434"/>
                      </a:lnTo>
                      <a:lnTo>
                        <a:pt x="970" y="2533"/>
                      </a:lnTo>
                      <a:lnTo>
                        <a:pt x="910" y="2631"/>
                      </a:lnTo>
                      <a:lnTo>
                        <a:pt x="851" y="2718"/>
                      </a:lnTo>
                      <a:lnTo>
                        <a:pt x="788" y="2805"/>
                      </a:lnTo>
                      <a:lnTo>
                        <a:pt x="720" y="2884"/>
                      </a:lnTo>
                      <a:lnTo>
                        <a:pt x="654" y="2956"/>
                      </a:lnTo>
                      <a:lnTo>
                        <a:pt x="579" y="3023"/>
                      </a:lnTo>
                      <a:lnTo>
                        <a:pt x="446" y="3132"/>
                      </a:lnTo>
                      <a:lnTo>
                        <a:pt x="419" y="3145"/>
                      </a:lnTo>
                      <a:lnTo>
                        <a:pt x="362" y="3186"/>
                      </a:lnTo>
                      <a:lnTo>
                        <a:pt x="307" y="3231"/>
                      </a:lnTo>
                      <a:lnTo>
                        <a:pt x="255" y="3280"/>
                      </a:lnTo>
                      <a:lnTo>
                        <a:pt x="209" y="3330"/>
                      </a:lnTo>
                      <a:lnTo>
                        <a:pt x="168" y="3390"/>
                      </a:lnTo>
                      <a:lnTo>
                        <a:pt x="134" y="3449"/>
                      </a:lnTo>
                      <a:lnTo>
                        <a:pt x="101" y="3504"/>
                      </a:lnTo>
                      <a:lnTo>
                        <a:pt x="69" y="3571"/>
                      </a:lnTo>
                      <a:lnTo>
                        <a:pt x="46" y="3635"/>
                      </a:lnTo>
                      <a:lnTo>
                        <a:pt x="27" y="3704"/>
                      </a:lnTo>
                      <a:lnTo>
                        <a:pt x="12" y="3772"/>
                      </a:lnTo>
                      <a:lnTo>
                        <a:pt x="3" y="3844"/>
                      </a:lnTo>
                      <a:lnTo>
                        <a:pt x="0" y="3913"/>
                      </a:lnTo>
                      <a:lnTo>
                        <a:pt x="3" y="3986"/>
                      </a:lnTo>
                      <a:lnTo>
                        <a:pt x="3" y="4655"/>
                      </a:lnTo>
                      <a:lnTo>
                        <a:pt x="3" y="4680"/>
                      </a:lnTo>
                      <a:lnTo>
                        <a:pt x="12" y="4727"/>
                      </a:lnTo>
                      <a:lnTo>
                        <a:pt x="27" y="4770"/>
                      </a:lnTo>
                      <a:lnTo>
                        <a:pt x="46" y="4811"/>
                      </a:lnTo>
                      <a:lnTo>
                        <a:pt x="69" y="4852"/>
                      </a:lnTo>
                      <a:lnTo>
                        <a:pt x="96" y="4889"/>
                      </a:lnTo>
                      <a:lnTo>
                        <a:pt x="128" y="4919"/>
                      </a:lnTo>
                      <a:lnTo>
                        <a:pt x="158" y="4948"/>
                      </a:lnTo>
                      <a:lnTo>
                        <a:pt x="197" y="4972"/>
                      </a:lnTo>
                      <a:lnTo>
                        <a:pt x="239" y="4994"/>
                      </a:lnTo>
                      <a:lnTo>
                        <a:pt x="284" y="5006"/>
                      </a:lnTo>
                      <a:lnTo>
                        <a:pt x="326" y="5019"/>
                      </a:lnTo>
                      <a:lnTo>
                        <a:pt x="371" y="5026"/>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77" name="Freeform 77" descr="Gouttelettes">
                  <a:extLst>
                    <a:ext uri="{FF2B5EF4-FFF2-40B4-BE49-F238E27FC236}">
                      <a16:creationId xmlns:a16="http://schemas.microsoft.com/office/drawing/2014/main" id="{E46F2CFA-624A-47A8-91C1-47AAE61CD9D3}"/>
                    </a:ext>
                  </a:extLst>
                </p:cNvPr>
                <p:cNvSpPr>
                  <a:spLocks/>
                </p:cNvSpPr>
                <p:nvPr/>
              </p:nvSpPr>
              <p:spPr bwMode="auto">
                <a:xfrm>
                  <a:off x="2387" y="1445"/>
                  <a:ext cx="1449" cy="994"/>
                </a:xfrm>
                <a:custGeom>
                  <a:avLst/>
                  <a:gdLst>
                    <a:gd name="T0" fmla="*/ 0 w 2899"/>
                    <a:gd name="T1" fmla="*/ 0 h 1986"/>
                    <a:gd name="T2" fmla="*/ 2 w 2899"/>
                    <a:gd name="T3" fmla="*/ 105 h 1986"/>
                    <a:gd name="T4" fmla="*/ 5 w 2899"/>
                    <a:gd name="T5" fmla="*/ 209 h 1986"/>
                    <a:gd name="T6" fmla="*/ 17 w 2899"/>
                    <a:gd name="T7" fmla="*/ 316 h 1986"/>
                    <a:gd name="T8" fmla="*/ 35 w 2899"/>
                    <a:gd name="T9" fmla="*/ 418 h 1986"/>
                    <a:gd name="T10" fmla="*/ 53 w 2899"/>
                    <a:gd name="T11" fmla="*/ 519 h 1986"/>
                    <a:gd name="T12" fmla="*/ 78 w 2899"/>
                    <a:gd name="T13" fmla="*/ 618 h 1986"/>
                    <a:gd name="T14" fmla="*/ 104 w 2899"/>
                    <a:gd name="T15" fmla="*/ 714 h 1986"/>
                    <a:gd name="T16" fmla="*/ 135 w 2899"/>
                    <a:gd name="T17" fmla="*/ 810 h 1986"/>
                    <a:gd name="T18" fmla="*/ 170 w 2899"/>
                    <a:gd name="T19" fmla="*/ 905 h 1986"/>
                    <a:gd name="T20" fmla="*/ 207 w 2899"/>
                    <a:gd name="T21" fmla="*/ 997 h 1986"/>
                    <a:gd name="T22" fmla="*/ 248 w 2899"/>
                    <a:gd name="T23" fmla="*/ 1085 h 1986"/>
                    <a:gd name="T24" fmla="*/ 292 w 2899"/>
                    <a:gd name="T25" fmla="*/ 1171 h 1986"/>
                    <a:gd name="T26" fmla="*/ 340 w 2899"/>
                    <a:gd name="T27" fmla="*/ 1257 h 1986"/>
                    <a:gd name="T28" fmla="*/ 389 w 2899"/>
                    <a:gd name="T29" fmla="*/ 1334 h 1986"/>
                    <a:gd name="T30" fmla="*/ 441 w 2899"/>
                    <a:gd name="T31" fmla="*/ 1407 h 1986"/>
                    <a:gd name="T32" fmla="*/ 493 w 2899"/>
                    <a:gd name="T33" fmla="*/ 1475 h 1986"/>
                    <a:gd name="T34" fmla="*/ 552 w 2899"/>
                    <a:gd name="T35" fmla="*/ 1543 h 1986"/>
                    <a:gd name="T36" fmla="*/ 604 w 2899"/>
                    <a:gd name="T37" fmla="*/ 1609 h 1986"/>
                    <a:gd name="T38" fmla="*/ 668 w 2899"/>
                    <a:gd name="T39" fmla="*/ 1663 h 1986"/>
                    <a:gd name="T40" fmla="*/ 734 w 2899"/>
                    <a:gd name="T41" fmla="*/ 1721 h 1986"/>
                    <a:gd name="T42" fmla="*/ 795 w 2899"/>
                    <a:gd name="T43" fmla="*/ 1767 h 1986"/>
                    <a:gd name="T44" fmla="*/ 865 w 2899"/>
                    <a:gd name="T45" fmla="*/ 1815 h 1986"/>
                    <a:gd name="T46" fmla="*/ 932 w 2899"/>
                    <a:gd name="T47" fmla="*/ 1855 h 1986"/>
                    <a:gd name="T48" fmla="*/ 1003 w 2899"/>
                    <a:gd name="T49" fmla="*/ 1890 h 1986"/>
                    <a:gd name="T50" fmla="*/ 1072 w 2899"/>
                    <a:gd name="T51" fmla="*/ 1917 h 1986"/>
                    <a:gd name="T52" fmla="*/ 1147 w 2899"/>
                    <a:gd name="T53" fmla="*/ 1942 h 1986"/>
                    <a:gd name="T54" fmla="*/ 1212 w 2899"/>
                    <a:gd name="T55" fmla="*/ 1960 h 1986"/>
                    <a:gd name="T56" fmla="*/ 1287 w 2899"/>
                    <a:gd name="T57" fmla="*/ 1974 h 1986"/>
                    <a:gd name="T58" fmla="*/ 1364 w 2899"/>
                    <a:gd name="T59" fmla="*/ 1985 h 1986"/>
                    <a:gd name="T60" fmla="*/ 1436 w 2899"/>
                    <a:gd name="T61" fmla="*/ 1986 h 1986"/>
                    <a:gd name="T62" fmla="*/ 1507 w 2899"/>
                    <a:gd name="T63" fmla="*/ 1986 h 1986"/>
                    <a:gd name="T64" fmla="*/ 1582 w 2899"/>
                    <a:gd name="T65" fmla="*/ 1977 h 1986"/>
                    <a:gd name="T66" fmla="*/ 1658 w 2899"/>
                    <a:gd name="T67" fmla="*/ 1965 h 1986"/>
                    <a:gd name="T68" fmla="*/ 1731 w 2899"/>
                    <a:gd name="T69" fmla="*/ 1945 h 1986"/>
                    <a:gd name="T70" fmla="*/ 1798 w 2899"/>
                    <a:gd name="T71" fmla="*/ 1923 h 1986"/>
                    <a:gd name="T72" fmla="*/ 1870 w 2899"/>
                    <a:gd name="T73" fmla="*/ 1893 h 1986"/>
                    <a:gd name="T74" fmla="*/ 1940 w 2899"/>
                    <a:gd name="T75" fmla="*/ 1861 h 1986"/>
                    <a:gd name="T76" fmla="*/ 2009 w 2899"/>
                    <a:gd name="T77" fmla="*/ 1824 h 1986"/>
                    <a:gd name="T78" fmla="*/ 2073 w 2899"/>
                    <a:gd name="T79" fmla="*/ 1777 h 1986"/>
                    <a:gd name="T80" fmla="*/ 2140 w 2899"/>
                    <a:gd name="T81" fmla="*/ 1729 h 1986"/>
                    <a:gd name="T82" fmla="*/ 2206 w 2899"/>
                    <a:gd name="T83" fmla="*/ 1676 h 1986"/>
                    <a:gd name="T84" fmla="*/ 2267 w 2899"/>
                    <a:gd name="T85" fmla="*/ 1621 h 1986"/>
                    <a:gd name="T86" fmla="*/ 2329 w 2899"/>
                    <a:gd name="T87" fmla="*/ 1558 h 1986"/>
                    <a:gd name="T88" fmla="*/ 2380 w 2899"/>
                    <a:gd name="T89" fmla="*/ 1488 h 1986"/>
                    <a:gd name="T90" fmla="*/ 2436 w 2899"/>
                    <a:gd name="T91" fmla="*/ 1422 h 1986"/>
                    <a:gd name="T92" fmla="*/ 2490 w 2899"/>
                    <a:gd name="T93" fmla="*/ 1350 h 1986"/>
                    <a:gd name="T94" fmla="*/ 2538 w 2899"/>
                    <a:gd name="T95" fmla="*/ 1272 h 1986"/>
                    <a:gd name="T96" fmla="*/ 2586 w 2899"/>
                    <a:gd name="T97" fmla="*/ 1191 h 1986"/>
                    <a:gd name="T98" fmla="*/ 2631 w 2899"/>
                    <a:gd name="T99" fmla="*/ 1105 h 1986"/>
                    <a:gd name="T100" fmla="*/ 2672 w 2899"/>
                    <a:gd name="T101" fmla="*/ 1015 h 1986"/>
                    <a:gd name="T102" fmla="*/ 2709 w 2899"/>
                    <a:gd name="T103" fmla="*/ 923 h 1986"/>
                    <a:gd name="T104" fmla="*/ 2744 w 2899"/>
                    <a:gd name="T105" fmla="*/ 830 h 1986"/>
                    <a:gd name="T106" fmla="*/ 2776 w 2899"/>
                    <a:gd name="T107" fmla="*/ 737 h 1986"/>
                    <a:gd name="T108" fmla="*/ 2804 w 2899"/>
                    <a:gd name="T109" fmla="*/ 640 h 1986"/>
                    <a:gd name="T110" fmla="*/ 2830 w 2899"/>
                    <a:gd name="T111" fmla="*/ 540 h 1986"/>
                    <a:gd name="T112" fmla="*/ 2849 w 2899"/>
                    <a:gd name="T113" fmla="*/ 440 h 1986"/>
                    <a:gd name="T114" fmla="*/ 2867 w 2899"/>
                    <a:gd name="T115" fmla="*/ 337 h 1986"/>
                    <a:gd name="T116" fmla="*/ 2879 w 2899"/>
                    <a:gd name="T117" fmla="*/ 230 h 1986"/>
                    <a:gd name="T118" fmla="*/ 2890 w 2899"/>
                    <a:gd name="T119" fmla="*/ 128 h 1986"/>
                    <a:gd name="T120" fmla="*/ 2899 w 2899"/>
                    <a:gd name="T121" fmla="*/ 21 h 1986"/>
                    <a:gd name="T122" fmla="*/ 2899 w 2899"/>
                    <a:gd name="T123" fmla="*/ 0 h 1986"/>
                    <a:gd name="T124" fmla="*/ 0 w 2899"/>
                    <a:gd name="T125" fmla="*/ 0 h 19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899" h="1986">
                      <a:moveTo>
                        <a:pt x="0" y="0"/>
                      </a:moveTo>
                      <a:lnTo>
                        <a:pt x="2" y="105"/>
                      </a:lnTo>
                      <a:lnTo>
                        <a:pt x="5" y="209"/>
                      </a:lnTo>
                      <a:lnTo>
                        <a:pt x="17" y="316"/>
                      </a:lnTo>
                      <a:lnTo>
                        <a:pt x="35" y="418"/>
                      </a:lnTo>
                      <a:lnTo>
                        <a:pt x="53" y="519"/>
                      </a:lnTo>
                      <a:lnTo>
                        <a:pt x="78" y="618"/>
                      </a:lnTo>
                      <a:lnTo>
                        <a:pt x="104" y="714"/>
                      </a:lnTo>
                      <a:lnTo>
                        <a:pt x="135" y="810"/>
                      </a:lnTo>
                      <a:lnTo>
                        <a:pt x="170" y="905"/>
                      </a:lnTo>
                      <a:lnTo>
                        <a:pt x="207" y="997"/>
                      </a:lnTo>
                      <a:lnTo>
                        <a:pt x="248" y="1085"/>
                      </a:lnTo>
                      <a:lnTo>
                        <a:pt x="292" y="1171"/>
                      </a:lnTo>
                      <a:lnTo>
                        <a:pt x="340" y="1257"/>
                      </a:lnTo>
                      <a:lnTo>
                        <a:pt x="389" y="1334"/>
                      </a:lnTo>
                      <a:lnTo>
                        <a:pt x="441" y="1407"/>
                      </a:lnTo>
                      <a:lnTo>
                        <a:pt x="493" y="1475"/>
                      </a:lnTo>
                      <a:lnTo>
                        <a:pt x="552" y="1543"/>
                      </a:lnTo>
                      <a:lnTo>
                        <a:pt x="604" y="1609"/>
                      </a:lnTo>
                      <a:lnTo>
                        <a:pt x="668" y="1663"/>
                      </a:lnTo>
                      <a:lnTo>
                        <a:pt x="734" y="1721"/>
                      </a:lnTo>
                      <a:lnTo>
                        <a:pt x="795" y="1767"/>
                      </a:lnTo>
                      <a:lnTo>
                        <a:pt x="865" y="1815"/>
                      </a:lnTo>
                      <a:lnTo>
                        <a:pt x="932" y="1855"/>
                      </a:lnTo>
                      <a:lnTo>
                        <a:pt x="1003" y="1890"/>
                      </a:lnTo>
                      <a:lnTo>
                        <a:pt x="1072" y="1917"/>
                      </a:lnTo>
                      <a:lnTo>
                        <a:pt x="1147" y="1942"/>
                      </a:lnTo>
                      <a:lnTo>
                        <a:pt x="1212" y="1960"/>
                      </a:lnTo>
                      <a:lnTo>
                        <a:pt x="1287" y="1974"/>
                      </a:lnTo>
                      <a:lnTo>
                        <a:pt x="1364" y="1985"/>
                      </a:lnTo>
                      <a:lnTo>
                        <a:pt x="1436" y="1986"/>
                      </a:lnTo>
                      <a:lnTo>
                        <a:pt x="1507" y="1986"/>
                      </a:lnTo>
                      <a:lnTo>
                        <a:pt x="1582" y="1977"/>
                      </a:lnTo>
                      <a:lnTo>
                        <a:pt x="1658" y="1965"/>
                      </a:lnTo>
                      <a:lnTo>
                        <a:pt x="1731" y="1945"/>
                      </a:lnTo>
                      <a:lnTo>
                        <a:pt x="1798" y="1923"/>
                      </a:lnTo>
                      <a:lnTo>
                        <a:pt x="1870" y="1893"/>
                      </a:lnTo>
                      <a:lnTo>
                        <a:pt x="1940" y="1861"/>
                      </a:lnTo>
                      <a:lnTo>
                        <a:pt x="2009" y="1824"/>
                      </a:lnTo>
                      <a:lnTo>
                        <a:pt x="2073" y="1777"/>
                      </a:lnTo>
                      <a:lnTo>
                        <a:pt x="2140" y="1729"/>
                      </a:lnTo>
                      <a:lnTo>
                        <a:pt x="2206" y="1676"/>
                      </a:lnTo>
                      <a:lnTo>
                        <a:pt x="2267" y="1621"/>
                      </a:lnTo>
                      <a:lnTo>
                        <a:pt x="2329" y="1558"/>
                      </a:lnTo>
                      <a:lnTo>
                        <a:pt x="2380" y="1488"/>
                      </a:lnTo>
                      <a:lnTo>
                        <a:pt x="2436" y="1422"/>
                      </a:lnTo>
                      <a:lnTo>
                        <a:pt x="2490" y="1350"/>
                      </a:lnTo>
                      <a:lnTo>
                        <a:pt x="2538" y="1272"/>
                      </a:lnTo>
                      <a:lnTo>
                        <a:pt x="2586" y="1191"/>
                      </a:lnTo>
                      <a:lnTo>
                        <a:pt x="2631" y="1105"/>
                      </a:lnTo>
                      <a:lnTo>
                        <a:pt x="2672" y="1015"/>
                      </a:lnTo>
                      <a:lnTo>
                        <a:pt x="2709" y="923"/>
                      </a:lnTo>
                      <a:lnTo>
                        <a:pt x="2744" y="830"/>
                      </a:lnTo>
                      <a:lnTo>
                        <a:pt x="2776" y="737"/>
                      </a:lnTo>
                      <a:lnTo>
                        <a:pt x="2804" y="640"/>
                      </a:lnTo>
                      <a:lnTo>
                        <a:pt x="2830" y="540"/>
                      </a:lnTo>
                      <a:lnTo>
                        <a:pt x="2849" y="440"/>
                      </a:lnTo>
                      <a:lnTo>
                        <a:pt x="2867" y="337"/>
                      </a:lnTo>
                      <a:lnTo>
                        <a:pt x="2879" y="230"/>
                      </a:lnTo>
                      <a:lnTo>
                        <a:pt x="2890" y="128"/>
                      </a:lnTo>
                      <a:lnTo>
                        <a:pt x="2899" y="21"/>
                      </a:lnTo>
                      <a:lnTo>
                        <a:pt x="2899" y="0"/>
                      </a:lnTo>
                      <a:lnTo>
                        <a:pt x="0" y="0"/>
                      </a:lnTo>
                      <a:close/>
                    </a:path>
                  </a:pathLst>
                </a:custGeom>
                <a:blipFill dpi="0" rotWithShape="0">
                  <a:blip r:embed="rId8"/>
                  <a:srcRect/>
                  <a:tile tx="0" ty="0" sx="100000" sy="100000" flip="none" algn="tl"/>
                </a:blipFill>
                <a:ln w="1588">
                  <a:solidFill>
                    <a:srgbClr val="000000"/>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sp>
              <p:nvSpPr>
                <p:cNvPr id="78" name="Freeform 78" descr="Gouttelettes">
                  <a:extLst>
                    <a:ext uri="{FF2B5EF4-FFF2-40B4-BE49-F238E27FC236}">
                      <a16:creationId xmlns:a16="http://schemas.microsoft.com/office/drawing/2014/main" id="{308C022D-8208-4E8D-8D2C-1D4D9DD330D8}"/>
                    </a:ext>
                  </a:extLst>
                </p:cNvPr>
                <p:cNvSpPr>
                  <a:spLocks/>
                </p:cNvSpPr>
                <p:nvPr/>
              </p:nvSpPr>
              <p:spPr bwMode="auto">
                <a:xfrm>
                  <a:off x="2387" y="1291"/>
                  <a:ext cx="1449" cy="314"/>
                </a:xfrm>
                <a:custGeom>
                  <a:avLst/>
                  <a:gdLst>
                    <a:gd name="T0" fmla="*/ 2890 w 2899"/>
                    <a:gd name="T1" fmla="*/ 278 h 629"/>
                    <a:gd name="T2" fmla="*/ 2804 w 2899"/>
                    <a:gd name="T3" fmla="*/ 205 h 629"/>
                    <a:gd name="T4" fmla="*/ 2688 w 2899"/>
                    <a:gd name="T5" fmla="*/ 154 h 629"/>
                    <a:gd name="T6" fmla="*/ 2588 w 2899"/>
                    <a:gd name="T7" fmla="*/ 122 h 629"/>
                    <a:gd name="T8" fmla="*/ 2469 w 2899"/>
                    <a:gd name="T9" fmla="*/ 92 h 629"/>
                    <a:gd name="T10" fmla="*/ 2341 w 2899"/>
                    <a:gd name="T11" fmla="*/ 66 h 629"/>
                    <a:gd name="T12" fmla="*/ 2197 w 2899"/>
                    <a:gd name="T13" fmla="*/ 48 h 629"/>
                    <a:gd name="T14" fmla="*/ 2039 w 2899"/>
                    <a:gd name="T15" fmla="*/ 29 h 629"/>
                    <a:gd name="T16" fmla="*/ 1876 w 2899"/>
                    <a:gd name="T17" fmla="*/ 15 h 629"/>
                    <a:gd name="T18" fmla="*/ 1710 w 2899"/>
                    <a:gd name="T19" fmla="*/ 6 h 629"/>
                    <a:gd name="T20" fmla="*/ 1534 w 2899"/>
                    <a:gd name="T21" fmla="*/ 0 h 629"/>
                    <a:gd name="T22" fmla="*/ 1358 w 2899"/>
                    <a:gd name="T23" fmla="*/ 0 h 629"/>
                    <a:gd name="T24" fmla="*/ 1182 w 2899"/>
                    <a:gd name="T25" fmla="*/ 6 h 629"/>
                    <a:gd name="T26" fmla="*/ 1012 w 2899"/>
                    <a:gd name="T27" fmla="*/ 15 h 629"/>
                    <a:gd name="T28" fmla="*/ 850 w 2899"/>
                    <a:gd name="T29" fmla="*/ 29 h 629"/>
                    <a:gd name="T30" fmla="*/ 693 w 2899"/>
                    <a:gd name="T31" fmla="*/ 48 h 629"/>
                    <a:gd name="T32" fmla="*/ 552 w 2899"/>
                    <a:gd name="T33" fmla="*/ 66 h 629"/>
                    <a:gd name="T34" fmla="*/ 416 w 2899"/>
                    <a:gd name="T35" fmla="*/ 92 h 629"/>
                    <a:gd name="T36" fmla="*/ 301 w 2899"/>
                    <a:gd name="T37" fmla="*/ 120 h 629"/>
                    <a:gd name="T38" fmla="*/ 200 w 2899"/>
                    <a:gd name="T39" fmla="*/ 151 h 629"/>
                    <a:gd name="T40" fmla="*/ 119 w 2899"/>
                    <a:gd name="T41" fmla="*/ 185 h 629"/>
                    <a:gd name="T42" fmla="*/ 17 w 2899"/>
                    <a:gd name="T43" fmla="*/ 257 h 629"/>
                    <a:gd name="T44" fmla="*/ 2 w 2899"/>
                    <a:gd name="T45" fmla="*/ 295 h 629"/>
                    <a:gd name="T46" fmla="*/ 0 w 2899"/>
                    <a:gd name="T47" fmla="*/ 331 h 629"/>
                    <a:gd name="T48" fmla="*/ 12 w 2899"/>
                    <a:gd name="T49" fmla="*/ 369 h 629"/>
                    <a:gd name="T50" fmla="*/ 53 w 2899"/>
                    <a:gd name="T51" fmla="*/ 406 h 629"/>
                    <a:gd name="T52" fmla="*/ 116 w 2899"/>
                    <a:gd name="T53" fmla="*/ 439 h 629"/>
                    <a:gd name="T54" fmla="*/ 198 w 2899"/>
                    <a:gd name="T55" fmla="*/ 474 h 629"/>
                    <a:gd name="T56" fmla="*/ 298 w 2899"/>
                    <a:gd name="T57" fmla="*/ 507 h 629"/>
                    <a:gd name="T58" fmla="*/ 415 w 2899"/>
                    <a:gd name="T59" fmla="*/ 534 h 629"/>
                    <a:gd name="T60" fmla="*/ 546 w 2899"/>
                    <a:gd name="T61" fmla="*/ 558 h 629"/>
                    <a:gd name="T62" fmla="*/ 689 w 2899"/>
                    <a:gd name="T63" fmla="*/ 582 h 629"/>
                    <a:gd name="T64" fmla="*/ 844 w 2899"/>
                    <a:gd name="T65" fmla="*/ 600 h 629"/>
                    <a:gd name="T66" fmla="*/ 1009 w 2899"/>
                    <a:gd name="T67" fmla="*/ 612 h 629"/>
                    <a:gd name="T68" fmla="*/ 1176 w 2899"/>
                    <a:gd name="T69" fmla="*/ 621 h 629"/>
                    <a:gd name="T70" fmla="*/ 1350 w 2899"/>
                    <a:gd name="T71" fmla="*/ 629 h 629"/>
                    <a:gd name="T72" fmla="*/ 1529 w 2899"/>
                    <a:gd name="T73" fmla="*/ 629 h 629"/>
                    <a:gd name="T74" fmla="*/ 1705 w 2899"/>
                    <a:gd name="T75" fmla="*/ 621 h 629"/>
                    <a:gd name="T76" fmla="*/ 1870 w 2899"/>
                    <a:gd name="T77" fmla="*/ 612 h 629"/>
                    <a:gd name="T78" fmla="*/ 2037 w 2899"/>
                    <a:gd name="T79" fmla="*/ 600 h 629"/>
                    <a:gd name="T80" fmla="*/ 2192 w 2899"/>
                    <a:gd name="T81" fmla="*/ 582 h 629"/>
                    <a:gd name="T82" fmla="*/ 2338 w 2899"/>
                    <a:gd name="T83" fmla="*/ 558 h 629"/>
                    <a:gd name="T84" fmla="*/ 2466 w 2899"/>
                    <a:gd name="T85" fmla="*/ 538 h 629"/>
                    <a:gd name="T86" fmla="*/ 2586 w 2899"/>
                    <a:gd name="T87" fmla="*/ 507 h 629"/>
                    <a:gd name="T88" fmla="*/ 2685 w 2899"/>
                    <a:gd name="T89" fmla="*/ 474 h 629"/>
                    <a:gd name="T90" fmla="*/ 2767 w 2899"/>
                    <a:gd name="T91" fmla="*/ 444 h 629"/>
                    <a:gd name="T92" fmla="*/ 2830 w 2899"/>
                    <a:gd name="T93" fmla="*/ 406 h 629"/>
                    <a:gd name="T94" fmla="*/ 2873 w 2899"/>
                    <a:gd name="T95" fmla="*/ 372 h 629"/>
                    <a:gd name="T96" fmla="*/ 2896 w 2899"/>
                    <a:gd name="T97" fmla="*/ 331 h 629"/>
                    <a:gd name="T98" fmla="*/ 2899 w 2899"/>
                    <a:gd name="T99" fmla="*/ 311 h 6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899" h="629">
                      <a:moveTo>
                        <a:pt x="2899" y="311"/>
                      </a:moveTo>
                      <a:lnTo>
                        <a:pt x="2890" y="278"/>
                      </a:lnTo>
                      <a:lnTo>
                        <a:pt x="2855" y="241"/>
                      </a:lnTo>
                      <a:lnTo>
                        <a:pt x="2804" y="205"/>
                      </a:lnTo>
                      <a:lnTo>
                        <a:pt x="2734" y="169"/>
                      </a:lnTo>
                      <a:lnTo>
                        <a:pt x="2688" y="154"/>
                      </a:lnTo>
                      <a:lnTo>
                        <a:pt x="2642" y="138"/>
                      </a:lnTo>
                      <a:lnTo>
                        <a:pt x="2588" y="122"/>
                      </a:lnTo>
                      <a:lnTo>
                        <a:pt x="2532" y="107"/>
                      </a:lnTo>
                      <a:lnTo>
                        <a:pt x="2469" y="92"/>
                      </a:lnTo>
                      <a:lnTo>
                        <a:pt x="2406" y="78"/>
                      </a:lnTo>
                      <a:lnTo>
                        <a:pt x="2341" y="66"/>
                      </a:lnTo>
                      <a:lnTo>
                        <a:pt x="2272" y="57"/>
                      </a:lnTo>
                      <a:lnTo>
                        <a:pt x="2197" y="48"/>
                      </a:lnTo>
                      <a:lnTo>
                        <a:pt x="2119" y="38"/>
                      </a:lnTo>
                      <a:lnTo>
                        <a:pt x="2039" y="29"/>
                      </a:lnTo>
                      <a:lnTo>
                        <a:pt x="1958" y="23"/>
                      </a:lnTo>
                      <a:lnTo>
                        <a:pt x="1876" y="15"/>
                      </a:lnTo>
                      <a:lnTo>
                        <a:pt x="1792" y="9"/>
                      </a:lnTo>
                      <a:lnTo>
                        <a:pt x="1710" y="6"/>
                      </a:lnTo>
                      <a:lnTo>
                        <a:pt x="1621" y="3"/>
                      </a:lnTo>
                      <a:lnTo>
                        <a:pt x="1534" y="0"/>
                      </a:lnTo>
                      <a:lnTo>
                        <a:pt x="1445" y="0"/>
                      </a:lnTo>
                      <a:lnTo>
                        <a:pt x="1358" y="0"/>
                      </a:lnTo>
                      <a:lnTo>
                        <a:pt x="1269" y="3"/>
                      </a:lnTo>
                      <a:lnTo>
                        <a:pt x="1182" y="6"/>
                      </a:lnTo>
                      <a:lnTo>
                        <a:pt x="1101" y="9"/>
                      </a:lnTo>
                      <a:lnTo>
                        <a:pt x="1012" y="15"/>
                      </a:lnTo>
                      <a:lnTo>
                        <a:pt x="932" y="23"/>
                      </a:lnTo>
                      <a:lnTo>
                        <a:pt x="850" y="29"/>
                      </a:lnTo>
                      <a:lnTo>
                        <a:pt x="768" y="38"/>
                      </a:lnTo>
                      <a:lnTo>
                        <a:pt x="693" y="48"/>
                      </a:lnTo>
                      <a:lnTo>
                        <a:pt x="618" y="57"/>
                      </a:lnTo>
                      <a:lnTo>
                        <a:pt x="552" y="66"/>
                      </a:lnTo>
                      <a:lnTo>
                        <a:pt x="484" y="78"/>
                      </a:lnTo>
                      <a:lnTo>
                        <a:pt x="416" y="92"/>
                      </a:lnTo>
                      <a:lnTo>
                        <a:pt x="358" y="107"/>
                      </a:lnTo>
                      <a:lnTo>
                        <a:pt x="301" y="120"/>
                      </a:lnTo>
                      <a:lnTo>
                        <a:pt x="248" y="135"/>
                      </a:lnTo>
                      <a:lnTo>
                        <a:pt x="200" y="151"/>
                      </a:lnTo>
                      <a:lnTo>
                        <a:pt x="158" y="169"/>
                      </a:lnTo>
                      <a:lnTo>
                        <a:pt x="119" y="185"/>
                      </a:lnTo>
                      <a:lnTo>
                        <a:pt x="56" y="223"/>
                      </a:lnTo>
                      <a:lnTo>
                        <a:pt x="17" y="257"/>
                      </a:lnTo>
                      <a:lnTo>
                        <a:pt x="3" y="275"/>
                      </a:lnTo>
                      <a:lnTo>
                        <a:pt x="2" y="295"/>
                      </a:lnTo>
                      <a:lnTo>
                        <a:pt x="0" y="311"/>
                      </a:lnTo>
                      <a:lnTo>
                        <a:pt x="0" y="331"/>
                      </a:lnTo>
                      <a:lnTo>
                        <a:pt x="3" y="350"/>
                      </a:lnTo>
                      <a:lnTo>
                        <a:pt x="12" y="369"/>
                      </a:lnTo>
                      <a:lnTo>
                        <a:pt x="32" y="388"/>
                      </a:lnTo>
                      <a:lnTo>
                        <a:pt x="53" y="406"/>
                      </a:lnTo>
                      <a:lnTo>
                        <a:pt x="81" y="421"/>
                      </a:lnTo>
                      <a:lnTo>
                        <a:pt x="116" y="439"/>
                      </a:lnTo>
                      <a:lnTo>
                        <a:pt x="158" y="459"/>
                      </a:lnTo>
                      <a:lnTo>
                        <a:pt x="198" y="474"/>
                      </a:lnTo>
                      <a:lnTo>
                        <a:pt x="245" y="492"/>
                      </a:lnTo>
                      <a:lnTo>
                        <a:pt x="298" y="507"/>
                      </a:lnTo>
                      <a:lnTo>
                        <a:pt x="355" y="519"/>
                      </a:lnTo>
                      <a:lnTo>
                        <a:pt x="415" y="534"/>
                      </a:lnTo>
                      <a:lnTo>
                        <a:pt x="477" y="550"/>
                      </a:lnTo>
                      <a:lnTo>
                        <a:pt x="546" y="558"/>
                      </a:lnTo>
                      <a:lnTo>
                        <a:pt x="613" y="572"/>
                      </a:lnTo>
                      <a:lnTo>
                        <a:pt x="689" y="582"/>
                      </a:lnTo>
                      <a:lnTo>
                        <a:pt x="764" y="591"/>
                      </a:lnTo>
                      <a:lnTo>
                        <a:pt x="844" y="600"/>
                      </a:lnTo>
                      <a:lnTo>
                        <a:pt x="925" y="606"/>
                      </a:lnTo>
                      <a:lnTo>
                        <a:pt x="1009" y="612"/>
                      </a:lnTo>
                      <a:lnTo>
                        <a:pt x="1095" y="620"/>
                      </a:lnTo>
                      <a:lnTo>
                        <a:pt x="1176" y="621"/>
                      </a:lnTo>
                      <a:lnTo>
                        <a:pt x="1262" y="626"/>
                      </a:lnTo>
                      <a:lnTo>
                        <a:pt x="1350" y="629"/>
                      </a:lnTo>
                      <a:lnTo>
                        <a:pt x="1439" y="629"/>
                      </a:lnTo>
                      <a:lnTo>
                        <a:pt x="1529" y="629"/>
                      </a:lnTo>
                      <a:lnTo>
                        <a:pt x="1616" y="626"/>
                      </a:lnTo>
                      <a:lnTo>
                        <a:pt x="1705" y="621"/>
                      </a:lnTo>
                      <a:lnTo>
                        <a:pt x="1785" y="620"/>
                      </a:lnTo>
                      <a:lnTo>
                        <a:pt x="1870" y="612"/>
                      </a:lnTo>
                      <a:lnTo>
                        <a:pt x="1955" y="606"/>
                      </a:lnTo>
                      <a:lnTo>
                        <a:pt x="2037" y="600"/>
                      </a:lnTo>
                      <a:lnTo>
                        <a:pt x="2116" y="591"/>
                      </a:lnTo>
                      <a:lnTo>
                        <a:pt x="2192" y="582"/>
                      </a:lnTo>
                      <a:lnTo>
                        <a:pt x="2266" y="572"/>
                      </a:lnTo>
                      <a:lnTo>
                        <a:pt x="2338" y="558"/>
                      </a:lnTo>
                      <a:lnTo>
                        <a:pt x="2403" y="550"/>
                      </a:lnTo>
                      <a:lnTo>
                        <a:pt x="2466" y="538"/>
                      </a:lnTo>
                      <a:lnTo>
                        <a:pt x="2528" y="520"/>
                      </a:lnTo>
                      <a:lnTo>
                        <a:pt x="2586" y="507"/>
                      </a:lnTo>
                      <a:lnTo>
                        <a:pt x="2636" y="493"/>
                      </a:lnTo>
                      <a:lnTo>
                        <a:pt x="2685" y="474"/>
                      </a:lnTo>
                      <a:lnTo>
                        <a:pt x="2726" y="459"/>
                      </a:lnTo>
                      <a:lnTo>
                        <a:pt x="2767" y="444"/>
                      </a:lnTo>
                      <a:lnTo>
                        <a:pt x="2803" y="424"/>
                      </a:lnTo>
                      <a:lnTo>
                        <a:pt x="2830" y="406"/>
                      </a:lnTo>
                      <a:lnTo>
                        <a:pt x="2855" y="388"/>
                      </a:lnTo>
                      <a:lnTo>
                        <a:pt x="2873" y="372"/>
                      </a:lnTo>
                      <a:lnTo>
                        <a:pt x="2885" y="352"/>
                      </a:lnTo>
                      <a:lnTo>
                        <a:pt x="2896" y="331"/>
                      </a:lnTo>
                      <a:lnTo>
                        <a:pt x="2899" y="311"/>
                      </a:lnTo>
                      <a:lnTo>
                        <a:pt x="2899" y="311"/>
                      </a:lnTo>
                      <a:close/>
                    </a:path>
                  </a:pathLst>
                </a:custGeom>
                <a:blipFill dpi="0" rotWithShape="0">
                  <a:blip r:embed="rId8"/>
                  <a:srcRect/>
                  <a:tile tx="0" ty="0" sx="100000" sy="100000" flip="none" algn="tl"/>
                </a:blipFill>
                <a:ln w="1588">
                  <a:solidFill>
                    <a:srgbClr val="000000"/>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sp>
              <p:nvSpPr>
                <p:cNvPr id="79" name="Freeform 79">
                  <a:extLst>
                    <a:ext uri="{FF2B5EF4-FFF2-40B4-BE49-F238E27FC236}">
                      <a16:creationId xmlns:a16="http://schemas.microsoft.com/office/drawing/2014/main" id="{034C9967-6D37-4DA9-815F-8D98DB663CAD}"/>
                    </a:ext>
                  </a:extLst>
                </p:cNvPr>
                <p:cNvSpPr>
                  <a:spLocks/>
                </p:cNvSpPr>
                <p:nvPr/>
              </p:nvSpPr>
              <p:spPr bwMode="auto">
                <a:xfrm>
                  <a:off x="3166" y="875"/>
                  <a:ext cx="593" cy="1472"/>
                </a:xfrm>
                <a:custGeom>
                  <a:avLst/>
                  <a:gdLst>
                    <a:gd name="T0" fmla="*/ 0 w 1186"/>
                    <a:gd name="T1" fmla="*/ 2944 h 2944"/>
                    <a:gd name="T2" fmla="*/ 126 w 1186"/>
                    <a:gd name="T3" fmla="*/ 2862 h 2944"/>
                    <a:gd name="T4" fmla="*/ 263 w 1186"/>
                    <a:gd name="T5" fmla="*/ 2744 h 2944"/>
                    <a:gd name="T6" fmla="*/ 379 w 1186"/>
                    <a:gd name="T7" fmla="*/ 2629 h 2944"/>
                    <a:gd name="T8" fmla="*/ 463 w 1186"/>
                    <a:gd name="T9" fmla="*/ 2533 h 2944"/>
                    <a:gd name="T10" fmla="*/ 582 w 1186"/>
                    <a:gd name="T11" fmla="*/ 2384 h 2944"/>
                    <a:gd name="T12" fmla="*/ 673 w 1186"/>
                    <a:gd name="T13" fmla="*/ 2234 h 2944"/>
                    <a:gd name="T14" fmla="*/ 745 w 1186"/>
                    <a:gd name="T15" fmla="*/ 2079 h 2944"/>
                    <a:gd name="T16" fmla="*/ 812 w 1186"/>
                    <a:gd name="T17" fmla="*/ 1890 h 2944"/>
                    <a:gd name="T18" fmla="*/ 851 w 1186"/>
                    <a:gd name="T19" fmla="*/ 1762 h 2944"/>
                    <a:gd name="T20" fmla="*/ 882 w 1186"/>
                    <a:gd name="T21" fmla="*/ 1593 h 2944"/>
                    <a:gd name="T22" fmla="*/ 905 w 1186"/>
                    <a:gd name="T23" fmla="*/ 1400 h 2944"/>
                    <a:gd name="T24" fmla="*/ 914 w 1186"/>
                    <a:gd name="T25" fmla="*/ 1240 h 2944"/>
                    <a:gd name="T26" fmla="*/ 914 w 1186"/>
                    <a:gd name="T27" fmla="*/ 1036 h 2944"/>
                    <a:gd name="T28" fmla="*/ 897 w 1186"/>
                    <a:gd name="T29" fmla="*/ 810 h 2944"/>
                    <a:gd name="T30" fmla="*/ 867 w 1186"/>
                    <a:gd name="T31" fmla="*/ 558 h 2944"/>
                    <a:gd name="T32" fmla="*/ 825 w 1186"/>
                    <a:gd name="T33" fmla="*/ 321 h 2944"/>
                    <a:gd name="T34" fmla="*/ 777 w 1186"/>
                    <a:gd name="T35" fmla="*/ 30 h 2944"/>
                    <a:gd name="T36" fmla="*/ 976 w 1186"/>
                    <a:gd name="T37" fmla="*/ 0 h 2944"/>
                    <a:gd name="T38" fmla="*/ 1045 w 1186"/>
                    <a:gd name="T39" fmla="*/ 173 h 2944"/>
                    <a:gd name="T40" fmla="*/ 1099 w 1186"/>
                    <a:gd name="T41" fmla="*/ 332 h 2944"/>
                    <a:gd name="T42" fmla="*/ 1156 w 1186"/>
                    <a:gd name="T43" fmla="*/ 550 h 2944"/>
                    <a:gd name="T44" fmla="*/ 1186 w 1186"/>
                    <a:gd name="T45" fmla="*/ 822 h 2944"/>
                    <a:gd name="T46" fmla="*/ 1186 w 1186"/>
                    <a:gd name="T47" fmla="*/ 1042 h 2944"/>
                    <a:gd name="T48" fmla="*/ 1171 w 1186"/>
                    <a:gd name="T49" fmla="*/ 1290 h 2944"/>
                    <a:gd name="T50" fmla="*/ 1124 w 1186"/>
                    <a:gd name="T51" fmla="*/ 1562 h 2944"/>
                    <a:gd name="T52" fmla="*/ 1070 w 1186"/>
                    <a:gd name="T53" fmla="*/ 1772 h 2944"/>
                    <a:gd name="T54" fmla="*/ 983 w 1186"/>
                    <a:gd name="T55" fmla="*/ 1999 h 2944"/>
                    <a:gd name="T56" fmla="*/ 867 w 1186"/>
                    <a:gd name="T57" fmla="*/ 2220 h 2944"/>
                    <a:gd name="T58" fmla="*/ 729 w 1186"/>
                    <a:gd name="T59" fmla="*/ 2414 h 2944"/>
                    <a:gd name="T60" fmla="*/ 600 w 1186"/>
                    <a:gd name="T61" fmla="*/ 2569 h 2944"/>
                    <a:gd name="T62" fmla="*/ 440 w 1186"/>
                    <a:gd name="T63" fmla="*/ 2702 h 2944"/>
                    <a:gd name="T64" fmla="*/ 269 w 1186"/>
                    <a:gd name="T65" fmla="*/ 2834 h 2944"/>
                    <a:gd name="T66" fmla="*/ 115 w 1186"/>
                    <a:gd name="T67" fmla="*/ 2902 h 2944"/>
                    <a:gd name="T68" fmla="*/ 0 w 1186"/>
                    <a:gd name="T69" fmla="*/ 2944 h 29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86" h="2944">
                      <a:moveTo>
                        <a:pt x="0" y="2944"/>
                      </a:moveTo>
                      <a:lnTo>
                        <a:pt x="126" y="2862"/>
                      </a:lnTo>
                      <a:lnTo>
                        <a:pt x="263" y="2744"/>
                      </a:lnTo>
                      <a:lnTo>
                        <a:pt x="379" y="2629"/>
                      </a:lnTo>
                      <a:lnTo>
                        <a:pt x="463" y="2533"/>
                      </a:lnTo>
                      <a:lnTo>
                        <a:pt x="582" y="2384"/>
                      </a:lnTo>
                      <a:lnTo>
                        <a:pt x="673" y="2234"/>
                      </a:lnTo>
                      <a:lnTo>
                        <a:pt x="745" y="2079"/>
                      </a:lnTo>
                      <a:lnTo>
                        <a:pt x="812" y="1890"/>
                      </a:lnTo>
                      <a:lnTo>
                        <a:pt x="851" y="1762"/>
                      </a:lnTo>
                      <a:lnTo>
                        <a:pt x="882" y="1593"/>
                      </a:lnTo>
                      <a:lnTo>
                        <a:pt x="905" y="1400"/>
                      </a:lnTo>
                      <a:lnTo>
                        <a:pt x="914" y="1240"/>
                      </a:lnTo>
                      <a:lnTo>
                        <a:pt x="914" y="1036"/>
                      </a:lnTo>
                      <a:lnTo>
                        <a:pt x="897" y="810"/>
                      </a:lnTo>
                      <a:lnTo>
                        <a:pt x="867" y="558"/>
                      </a:lnTo>
                      <a:lnTo>
                        <a:pt x="825" y="321"/>
                      </a:lnTo>
                      <a:lnTo>
                        <a:pt x="777" y="30"/>
                      </a:lnTo>
                      <a:lnTo>
                        <a:pt x="976" y="0"/>
                      </a:lnTo>
                      <a:lnTo>
                        <a:pt x="1045" y="173"/>
                      </a:lnTo>
                      <a:lnTo>
                        <a:pt x="1099" y="332"/>
                      </a:lnTo>
                      <a:lnTo>
                        <a:pt x="1156" y="550"/>
                      </a:lnTo>
                      <a:lnTo>
                        <a:pt x="1186" y="822"/>
                      </a:lnTo>
                      <a:lnTo>
                        <a:pt x="1186" y="1042"/>
                      </a:lnTo>
                      <a:lnTo>
                        <a:pt x="1171" y="1290"/>
                      </a:lnTo>
                      <a:lnTo>
                        <a:pt x="1124" y="1562"/>
                      </a:lnTo>
                      <a:lnTo>
                        <a:pt x="1070" y="1772"/>
                      </a:lnTo>
                      <a:lnTo>
                        <a:pt x="983" y="1999"/>
                      </a:lnTo>
                      <a:lnTo>
                        <a:pt x="867" y="2220"/>
                      </a:lnTo>
                      <a:lnTo>
                        <a:pt x="729" y="2414"/>
                      </a:lnTo>
                      <a:lnTo>
                        <a:pt x="600" y="2569"/>
                      </a:lnTo>
                      <a:lnTo>
                        <a:pt x="440" y="2702"/>
                      </a:lnTo>
                      <a:lnTo>
                        <a:pt x="269" y="2834"/>
                      </a:lnTo>
                      <a:lnTo>
                        <a:pt x="115" y="2902"/>
                      </a:lnTo>
                      <a:lnTo>
                        <a:pt x="0" y="2944"/>
                      </a:lnTo>
                      <a:close/>
                    </a:path>
                  </a:pathLst>
                </a:custGeom>
                <a:solidFill>
                  <a:srgbClr val="FFFFFF"/>
                </a:solidFill>
                <a:ln w="1588">
                  <a:solidFill>
                    <a:srgbClr val="FFFFFF"/>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grpSp>
          <p:grpSp>
            <p:nvGrpSpPr>
              <p:cNvPr id="63" name="Group 80">
                <a:extLst>
                  <a:ext uri="{FF2B5EF4-FFF2-40B4-BE49-F238E27FC236}">
                    <a16:creationId xmlns:a16="http://schemas.microsoft.com/office/drawing/2014/main" id="{D8E97D3B-08D9-4A8F-845D-409908ADC016}"/>
                  </a:ext>
                </a:extLst>
              </p:cNvPr>
              <p:cNvGrpSpPr>
                <a:grpSpLocks/>
              </p:cNvGrpSpPr>
              <p:nvPr/>
            </p:nvGrpSpPr>
            <p:grpSpPr bwMode="auto">
              <a:xfrm>
                <a:off x="5040" y="1008"/>
                <a:ext cx="240" cy="260"/>
                <a:chOff x="2387" y="720"/>
                <a:chExt cx="1452" cy="2852"/>
              </a:xfrm>
            </p:grpSpPr>
            <p:sp>
              <p:nvSpPr>
                <p:cNvPr id="64" name="Freeform 81">
                  <a:extLst>
                    <a:ext uri="{FF2B5EF4-FFF2-40B4-BE49-F238E27FC236}">
                      <a16:creationId xmlns:a16="http://schemas.microsoft.com/office/drawing/2014/main" id="{B5F3B311-A6BA-401A-A92F-FA8E84104F39}"/>
                    </a:ext>
                  </a:extLst>
                </p:cNvPr>
                <p:cNvSpPr>
                  <a:spLocks/>
                </p:cNvSpPr>
                <p:nvPr/>
              </p:nvSpPr>
              <p:spPr bwMode="auto">
                <a:xfrm>
                  <a:off x="2388" y="720"/>
                  <a:ext cx="1451" cy="2852"/>
                </a:xfrm>
                <a:custGeom>
                  <a:avLst/>
                  <a:gdLst>
                    <a:gd name="T0" fmla="*/ 2732 w 2901"/>
                    <a:gd name="T1" fmla="*/ 421 h 5704"/>
                    <a:gd name="T2" fmla="*/ 2856 w 2901"/>
                    <a:gd name="T3" fmla="*/ 881 h 5704"/>
                    <a:gd name="T4" fmla="*/ 2901 w 2901"/>
                    <a:gd name="T5" fmla="*/ 1377 h 5704"/>
                    <a:gd name="T6" fmla="*/ 2856 w 2901"/>
                    <a:gd name="T7" fmla="*/ 1866 h 5704"/>
                    <a:gd name="T8" fmla="*/ 2732 w 2901"/>
                    <a:gd name="T9" fmla="*/ 2330 h 5704"/>
                    <a:gd name="T10" fmla="*/ 2530 w 2901"/>
                    <a:gd name="T11" fmla="*/ 2741 h 5704"/>
                    <a:gd name="T12" fmla="*/ 2273 w 2901"/>
                    <a:gd name="T13" fmla="*/ 3066 h 5704"/>
                    <a:gd name="T14" fmla="*/ 1929 w 2901"/>
                    <a:gd name="T15" fmla="*/ 3341 h 5704"/>
                    <a:gd name="T16" fmla="*/ 1754 w 2901"/>
                    <a:gd name="T17" fmla="*/ 3559 h 5704"/>
                    <a:gd name="T18" fmla="*/ 1647 w 2901"/>
                    <a:gd name="T19" fmla="*/ 3814 h 5704"/>
                    <a:gd name="T20" fmla="*/ 1622 w 2901"/>
                    <a:gd name="T21" fmla="*/ 4096 h 5704"/>
                    <a:gd name="T22" fmla="*/ 1831 w 2901"/>
                    <a:gd name="T23" fmla="*/ 4793 h 5704"/>
                    <a:gd name="T24" fmla="*/ 2094 w 2901"/>
                    <a:gd name="T25" fmla="*/ 4856 h 5704"/>
                    <a:gd name="T26" fmla="*/ 2308 w 2901"/>
                    <a:gd name="T27" fmla="*/ 4953 h 5704"/>
                    <a:gd name="T28" fmla="*/ 2476 w 2901"/>
                    <a:gd name="T29" fmla="*/ 5094 h 5704"/>
                    <a:gd name="T30" fmla="*/ 2477 w 2901"/>
                    <a:gd name="T31" fmla="*/ 5357 h 5704"/>
                    <a:gd name="T32" fmla="*/ 2276 w 2901"/>
                    <a:gd name="T33" fmla="*/ 5533 h 5704"/>
                    <a:gd name="T34" fmla="*/ 2049 w 2901"/>
                    <a:gd name="T35" fmla="*/ 5625 h 5704"/>
                    <a:gd name="T36" fmla="*/ 1780 w 2901"/>
                    <a:gd name="T37" fmla="*/ 5683 h 5704"/>
                    <a:gd name="T38" fmla="*/ 1484 w 2901"/>
                    <a:gd name="T39" fmla="*/ 5704 h 5704"/>
                    <a:gd name="T40" fmla="*/ 1181 w 2901"/>
                    <a:gd name="T41" fmla="*/ 5691 h 5704"/>
                    <a:gd name="T42" fmla="*/ 908 w 2901"/>
                    <a:gd name="T43" fmla="*/ 5643 h 5704"/>
                    <a:gd name="T44" fmla="*/ 666 w 2901"/>
                    <a:gd name="T45" fmla="*/ 5562 h 5704"/>
                    <a:gd name="T46" fmla="*/ 491 w 2901"/>
                    <a:gd name="T47" fmla="*/ 5455 h 5704"/>
                    <a:gd name="T48" fmla="*/ 365 w 2901"/>
                    <a:gd name="T49" fmla="*/ 5195 h 5704"/>
                    <a:gd name="T50" fmla="*/ 529 w 2901"/>
                    <a:gd name="T51" fmla="*/ 4983 h 5704"/>
                    <a:gd name="T52" fmla="*/ 721 w 2901"/>
                    <a:gd name="T53" fmla="*/ 4880 h 5704"/>
                    <a:gd name="T54" fmla="*/ 972 w 2901"/>
                    <a:gd name="T55" fmla="*/ 4808 h 5704"/>
                    <a:gd name="T56" fmla="*/ 1260 w 2901"/>
                    <a:gd name="T57" fmla="*/ 4768 h 5704"/>
                    <a:gd name="T58" fmla="*/ 1257 w 2901"/>
                    <a:gd name="T59" fmla="*/ 3893 h 5704"/>
                    <a:gd name="T60" fmla="*/ 1172 w 2901"/>
                    <a:gd name="T61" fmla="*/ 3623 h 5704"/>
                    <a:gd name="T62" fmla="*/ 1014 w 2901"/>
                    <a:gd name="T63" fmla="*/ 3396 h 5704"/>
                    <a:gd name="T64" fmla="*/ 691 w 2901"/>
                    <a:gd name="T65" fmla="*/ 3144 h 5704"/>
                    <a:gd name="T66" fmla="*/ 419 w 2901"/>
                    <a:gd name="T67" fmla="*/ 2837 h 5704"/>
                    <a:gd name="T68" fmla="*/ 202 w 2901"/>
                    <a:gd name="T69" fmla="*/ 2448 h 5704"/>
                    <a:gd name="T70" fmla="*/ 58 w 2901"/>
                    <a:gd name="T71" fmla="*/ 1998 h 5704"/>
                    <a:gd name="T72" fmla="*/ 0 w 2901"/>
                    <a:gd name="T73" fmla="*/ 1502 h 5704"/>
                    <a:gd name="T74" fmla="*/ 15 w 2901"/>
                    <a:gd name="T75" fmla="*/ 1013 h 5704"/>
                    <a:gd name="T76" fmla="*/ 121 w 2901"/>
                    <a:gd name="T77" fmla="*/ 541 h 5704"/>
                    <a:gd name="T78" fmla="*/ 303 w 2901"/>
                    <a:gd name="T79" fmla="*/ 116 h 5704"/>
                    <a:gd name="T80" fmla="*/ 497 w 2901"/>
                    <a:gd name="T81" fmla="*/ 51 h 5704"/>
                    <a:gd name="T82" fmla="*/ 703 w 2901"/>
                    <a:gd name="T83" fmla="*/ 23 h 5704"/>
                    <a:gd name="T84" fmla="*/ 969 w 2901"/>
                    <a:gd name="T85" fmla="*/ 6 h 5704"/>
                    <a:gd name="T86" fmla="*/ 1267 w 2901"/>
                    <a:gd name="T87" fmla="*/ 3 h 5704"/>
                    <a:gd name="T88" fmla="*/ 1584 w 2901"/>
                    <a:gd name="T89" fmla="*/ 0 h 5704"/>
                    <a:gd name="T90" fmla="*/ 1884 w 2901"/>
                    <a:gd name="T91" fmla="*/ 6 h 5704"/>
                    <a:gd name="T92" fmla="*/ 2156 w 2901"/>
                    <a:gd name="T93" fmla="*/ 20 h 5704"/>
                    <a:gd name="T94" fmla="*/ 2368 w 2901"/>
                    <a:gd name="T95" fmla="*/ 48 h 5704"/>
                    <a:gd name="T96" fmla="*/ 2554 w 2901"/>
                    <a:gd name="T97" fmla="*/ 93 h 57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901" h="5704">
                      <a:moveTo>
                        <a:pt x="2586" y="110"/>
                      </a:moveTo>
                      <a:lnTo>
                        <a:pt x="2640" y="210"/>
                      </a:lnTo>
                      <a:lnTo>
                        <a:pt x="2686" y="313"/>
                      </a:lnTo>
                      <a:lnTo>
                        <a:pt x="2732" y="421"/>
                      </a:lnTo>
                      <a:lnTo>
                        <a:pt x="2768" y="532"/>
                      </a:lnTo>
                      <a:lnTo>
                        <a:pt x="2802" y="651"/>
                      </a:lnTo>
                      <a:lnTo>
                        <a:pt x="2831" y="764"/>
                      </a:lnTo>
                      <a:lnTo>
                        <a:pt x="2856" y="881"/>
                      </a:lnTo>
                      <a:lnTo>
                        <a:pt x="2876" y="1007"/>
                      </a:lnTo>
                      <a:lnTo>
                        <a:pt x="2888" y="1129"/>
                      </a:lnTo>
                      <a:lnTo>
                        <a:pt x="2897" y="1249"/>
                      </a:lnTo>
                      <a:lnTo>
                        <a:pt x="2901" y="1377"/>
                      </a:lnTo>
                      <a:lnTo>
                        <a:pt x="2897" y="1498"/>
                      </a:lnTo>
                      <a:lnTo>
                        <a:pt x="2888" y="1622"/>
                      </a:lnTo>
                      <a:lnTo>
                        <a:pt x="2876" y="1747"/>
                      </a:lnTo>
                      <a:lnTo>
                        <a:pt x="2856" y="1866"/>
                      </a:lnTo>
                      <a:lnTo>
                        <a:pt x="2834" y="1988"/>
                      </a:lnTo>
                      <a:lnTo>
                        <a:pt x="2802" y="2106"/>
                      </a:lnTo>
                      <a:lnTo>
                        <a:pt x="2768" y="2219"/>
                      </a:lnTo>
                      <a:lnTo>
                        <a:pt x="2732" y="2330"/>
                      </a:lnTo>
                      <a:lnTo>
                        <a:pt x="2686" y="2437"/>
                      </a:lnTo>
                      <a:lnTo>
                        <a:pt x="2640" y="2544"/>
                      </a:lnTo>
                      <a:lnTo>
                        <a:pt x="2590" y="2643"/>
                      </a:lnTo>
                      <a:lnTo>
                        <a:pt x="2530" y="2741"/>
                      </a:lnTo>
                      <a:lnTo>
                        <a:pt x="2470" y="2828"/>
                      </a:lnTo>
                      <a:lnTo>
                        <a:pt x="2407" y="2915"/>
                      </a:lnTo>
                      <a:lnTo>
                        <a:pt x="2341" y="2994"/>
                      </a:lnTo>
                      <a:lnTo>
                        <a:pt x="2273" y="3066"/>
                      </a:lnTo>
                      <a:lnTo>
                        <a:pt x="2196" y="3133"/>
                      </a:lnTo>
                      <a:lnTo>
                        <a:pt x="2062" y="3242"/>
                      </a:lnTo>
                      <a:lnTo>
                        <a:pt x="1980" y="3296"/>
                      </a:lnTo>
                      <a:lnTo>
                        <a:pt x="1929" y="3341"/>
                      </a:lnTo>
                      <a:lnTo>
                        <a:pt x="1874" y="3390"/>
                      </a:lnTo>
                      <a:lnTo>
                        <a:pt x="1831" y="3440"/>
                      </a:lnTo>
                      <a:lnTo>
                        <a:pt x="1786" y="3500"/>
                      </a:lnTo>
                      <a:lnTo>
                        <a:pt x="1754" y="3559"/>
                      </a:lnTo>
                      <a:lnTo>
                        <a:pt x="1718" y="3614"/>
                      </a:lnTo>
                      <a:lnTo>
                        <a:pt x="1691" y="3681"/>
                      </a:lnTo>
                      <a:lnTo>
                        <a:pt x="1665" y="3745"/>
                      </a:lnTo>
                      <a:lnTo>
                        <a:pt x="1647" y="3814"/>
                      </a:lnTo>
                      <a:lnTo>
                        <a:pt x="1631" y="3882"/>
                      </a:lnTo>
                      <a:lnTo>
                        <a:pt x="1622" y="3954"/>
                      </a:lnTo>
                      <a:lnTo>
                        <a:pt x="1619" y="4023"/>
                      </a:lnTo>
                      <a:lnTo>
                        <a:pt x="1622" y="4096"/>
                      </a:lnTo>
                      <a:lnTo>
                        <a:pt x="1622" y="4765"/>
                      </a:lnTo>
                      <a:lnTo>
                        <a:pt x="1691" y="4771"/>
                      </a:lnTo>
                      <a:lnTo>
                        <a:pt x="1759" y="4781"/>
                      </a:lnTo>
                      <a:lnTo>
                        <a:pt x="1831" y="4793"/>
                      </a:lnTo>
                      <a:lnTo>
                        <a:pt x="1900" y="4805"/>
                      </a:lnTo>
                      <a:lnTo>
                        <a:pt x="1968" y="4820"/>
                      </a:lnTo>
                      <a:lnTo>
                        <a:pt x="2035" y="4837"/>
                      </a:lnTo>
                      <a:lnTo>
                        <a:pt x="2094" y="4856"/>
                      </a:lnTo>
                      <a:lnTo>
                        <a:pt x="2156" y="4876"/>
                      </a:lnTo>
                      <a:lnTo>
                        <a:pt x="2210" y="4897"/>
                      </a:lnTo>
                      <a:lnTo>
                        <a:pt x="2259" y="4924"/>
                      </a:lnTo>
                      <a:lnTo>
                        <a:pt x="2308" y="4953"/>
                      </a:lnTo>
                      <a:lnTo>
                        <a:pt x="2348" y="4978"/>
                      </a:lnTo>
                      <a:lnTo>
                        <a:pt x="2384" y="5008"/>
                      </a:lnTo>
                      <a:lnTo>
                        <a:pt x="2423" y="5032"/>
                      </a:lnTo>
                      <a:lnTo>
                        <a:pt x="2476" y="5094"/>
                      </a:lnTo>
                      <a:lnTo>
                        <a:pt x="2507" y="5160"/>
                      </a:lnTo>
                      <a:lnTo>
                        <a:pt x="2520" y="5226"/>
                      </a:lnTo>
                      <a:lnTo>
                        <a:pt x="2510" y="5292"/>
                      </a:lnTo>
                      <a:lnTo>
                        <a:pt x="2477" y="5357"/>
                      </a:lnTo>
                      <a:lnTo>
                        <a:pt x="2428" y="5420"/>
                      </a:lnTo>
                      <a:lnTo>
                        <a:pt x="2362" y="5480"/>
                      </a:lnTo>
                      <a:lnTo>
                        <a:pt x="2320" y="5507"/>
                      </a:lnTo>
                      <a:lnTo>
                        <a:pt x="2276" y="5533"/>
                      </a:lnTo>
                      <a:lnTo>
                        <a:pt x="2223" y="5559"/>
                      </a:lnTo>
                      <a:lnTo>
                        <a:pt x="2169" y="5583"/>
                      </a:lnTo>
                      <a:lnTo>
                        <a:pt x="2114" y="5605"/>
                      </a:lnTo>
                      <a:lnTo>
                        <a:pt x="2049" y="5625"/>
                      </a:lnTo>
                      <a:lnTo>
                        <a:pt x="1987" y="5640"/>
                      </a:lnTo>
                      <a:lnTo>
                        <a:pt x="1920" y="5656"/>
                      </a:lnTo>
                      <a:lnTo>
                        <a:pt x="1849" y="5670"/>
                      </a:lnTo>
                      <a:lnTo>
                        <a:pt x="1780" y="5683"/>
                      </a:lnTo>
                      <a:lnTo>
                        <a:pt x="1709" y="5691"/>
                      </a:lnTo>
                      <a:lnTo>
                        <a:pt x="1637" y="5695"/>
                      </a:lnTo>
                      <a:lnTo>
                        <a:pt x="1562" y="5701"/>
                      </a:lnTo>
                      <a:lnTo>
                        <a:pt x="1484" y="5704"/>
                      </a:lnTo>
                      <a:lnTo>
                        <a:pt x="1407" y="5704"/>
                      </a:lnTo>
                      <a:lnTo>
                        <a:pt x="1332" y="5704"/>
                      </a:lnTo>
                      <a:lnTo>
                        <a:pt x="1257" y="5698"/>
                      </a:lnTo>
                      <a:lnTo>
                        <a:pt x="1181" y="5691"/>
                      </a:lnTo>
                      <a:lnTo>
                        <a:pt x="1114" y="5683"/>
                      </a:lnTo>
                      <a:lnTo>
                        <a:pt x="1041" y="5670"/>
                      </a:lnTo>
                      <a:lnTo>
                        <a:pt x="972" y="5658"/>
                      </a:lnTo>
                      <a:lnTo>
                        <a:pt x="908" y="5643"/>
                      </a:lnTo>
                      <a:lnTo>
                        <a:pt x="842" y="5625"/>
                      </a:lnTo>
                      <a:lnTo>
                        <a:pt x="778" y="5605"/>
                      </a:lnTo>
                      <a:lnTo>
                        <a:pt x="721" y="5583"/>
                      </a:lnTo>
                      <a:lnTo>
                        <a:pt x="666" y="5562"/>
                      </a:lnTo>
                      <a:lnTo>
                        <a:pt x="616" y="5536"/>
                      </a:lnTo>
                      <a:lnTo>
                        <a:pt x="572" y="5510"/>
                      </a:lnTo>
                      <a:lnTo>
                        <a:pt x="529" y="5483"/>
                      </a:lnTo>
                      <a:lnTo>
                        <a:pt x="491" y="5455"/>
                      </a:lnTo>
                      <a:lnTo>
                        <a:pt x="428" y="5393"/>
                      </a:lnTo>
                      <a:lnTo>
                        <a:pt x="387" y="5328"/>
                      </a:lnTo>
                      <a:lnTo>
                        <a:pt x="365" y="5262"/>
                      </a:lnTo>
                      <a:lnTo>
                        <a:pt x="365" y="5195"/>
                      </a:lnTo>
                      <a:lnTo>
                        <a:pt x="387" y="5129"/>
                      </a:lnTo>
                      <a:lnTo>
                        <a:pt x="433" y="5067"/>
                      </a:lnTo>
                      <a:lnTo>
                        <a:pt x="491" y="5011"/>
                      </a:lnTo>
                      <a:lnTo>
                        <a:pt x="529" y="4983"/>
                      </a:lnTo>
                      <a:lnTo>
                        <a:pt x="572" y="4956"/>
                      </a:lnTo>
                      <a:lnTo>
                        <a:pt x="616" y="4929"/>
                      </a:lnTo>
                      <a:lnTo>
                        <a:pt x="669" y="4901"/>
                      </a:lnTo>
                      <a:lnTo>
                        <a:pt x="721" y="4880"/>
                      </a:lnTo>
                      <a:lnTo>
                        <a:pt x="780" y="4858"/>
                      </a:lnTo>
                      <a:lnTo>
                        <a:pt x="842" y="4840"/>
                      </a:lnTo>
                      <a:lnTo>
                        <a:pt x="908" y="4823"/>
                      </a:lnTo>
                      <a:lnTo>
                        <a:pt x="972" y="4808"/>
                      </a:lnTo>
                      <a:lnTo>
                        <a:pt x="1044" y="4793"/>
                      </a:lnTo>
                      <a:lnTo>
                        <a:pt x="1117" y="4783"/>
                      </a:lnTo>
                      <a:lnTo>
                        <a:pt x="1184" y="4774"/>
                      </a:lnTo>
                      <a:lnTo>
                        <a:pt x="1260" y="4768"/>
                      </a:lnTo>
                      <a:lnTo>
                        <a:pt x="1267" y="4102"/>
                      </a:lnTo>
                      <a:lnTo>
                        <a:pt x="1270" y="4034"/>
                      </a:lnTo>
                      <a:lnTo>
                        <a:pt x="1267" y="3962"/>
                      </a:lnTo>
                      <a:lnTo>
                        <a:pt x="1257" y="3893"/>
                      </a:lnTo>
                      <a:lnTo>
                        <a:pt x="1241" y="3820"/>
                      </a:lnTo>
                      <a:lnTo>
                        <a:pt x="1223" y="3756"/>
                      </a:lnTo>
                      <a:lnTo>
                        <a:pt x="1201" y="3690"/>
                      </a:lnTo>
                      <a:lnTo>
                        <a:pt x="1172" y="3623"/>
                      </a:lnTo>
                      <a:lnTo>
                        <a:pt x="1139" y="3566"/>
                      </a:lnTo>
                      <a:lnTo>
                        <a:pt x="1102" y="3506"/>
                      </a:lnTo>
                      <a:lnTo>
                        <a:pt x="1061" y="3449"/>
                      </a:lnTo>
                      <a:lnTo>
                        <a:pt x="1014" y="3396"/>
                      </a:lnTo>
                      <a:lnTo>
                        <a:pt x="963" y="3350"/>
                      </a:lnTo>
                      <a:lnTo>
                        <a:pt x="908" y="3306"/>
                      </a:lnTo>
                      <a:lnTo>
                        <a:pt x="849" y="3263"/>
                      </a:lnTo>
                      <a:lnTo>
                        <a:pt x="691" y="3144"/>
                      </a:lnTo>
                      <a:lnTo>
                        <a:pt x="616" y="3075"/>
                      </a:lnTo>
                      <a:lnTo>
                        <a:pt x="550" y="3001"/>
                      </a:lnTo>
                      <a:lnTo>
                        <a:pt x="485" y="2920"/>
                      </a:lnTo>
                      <a:lnTo>
                        <a:pt x="419" y="2837"/>
                      </a:lnTo>
                      <a:lnTo>
                        <a:pt x="359" y="2750"/>
                      </a:lnTo>
                      <a:lnTo>
                        <a:pt x="299" y="2654"/>
                      </a:lnTo>
                      <a:lnTo>
                        <a:pt x="249" y="2550"/>
                      </a:lnTo>
                      <a:lnTo>
                        <a:pt x="202" y="2448"/>
                      </a:lnTo>
                      <a:lnTo>
                        <a:pt x="157" y="2336"/>
                      </a:lnTo>
                      <a:lnTo>
                        <a:pt x="121" y="2225"/>
                      </a:lnTo>
                      <a:lnTo>
                        <a:pt x="87" y="2112"/>
                      </a:lnTo>
                      <a:lnTo>
                        <a:pt x="58" y="1998"/>
                      </a:lnTo>
                      <a:lnTo>
                        <a:pt x="33" y="1875"/>
                      </a:lnTo>
                      <a:lnTo>
                        <a:pt x="15" y="1753"/>
                      </a:lnTo>
                      <a:lnTo>
                        <a:pt x="3" y="1628"/>
                      </a:lnTo>
                      <a:lnTo>
                        <a:pt x="0" y="1502"/>
                      </a:lnTo>
                      <a:lnTo>
                        <a:pt x="0" y="1385"/>
                      </a:lnTo>
                      <a:lnTo>
                        <a:pt x="0" y="1261"/>
                      </a:lnTo>
                      <a:lnTo>
                        <a:pt x="3" y="1135"/>
                      </a:lnTo>
                      <a:lnTo>
                        <a:pt x="15" y="1013"/>
                      </a:lnTo>
                      <a:lnTo>
                        <a:pt x="33" y="892"/>
                      </a:lnTo>
                      <a:lnTo>
                        <a:pt x="58" y="773"/>
                      </a:lnTo>
                      <a:lnTo>
                        <a:pt x="87" y="657"/>
                      </a:lnTo>
                      <a:lnTo>
                        <a:pt x="121" y="541"/>
                      </a:lnTo>
                      <a:lnTo>
                        <a:pt x="157" y="429"/>
                      </a:lnTo>
                      <a:lnTo>
                        <a:pt x="202" y="320"/>
                      </a:lnTo>
                      <a:lnTo>
                        <a:pt x="249" y="217"/>
                      </a:lnTo>
                      <a:lnTo>
                        <a:pt x="303" y="116"/>
                      </a:lnTo>
                      <a:lnTo>
                        <a:pt x="359" y="81"/>
                      </a:lnTo>
                      <a:lnTo>
                        <a:pt x="419" y="63"/>
                      </a:lnTo>
                      <a:lnTo>
                        <a:pt x="457" y="57"/>
                      </a:lnTo>
                      <a:lnTo>
                        <a:pt x="497" y="51"/>
                      </a:lnTo>
                      <a:lnTo>
                        <a:pt x="544" y="41"/>
                      </a:lnTo>
                      <a:lnTo>
                        <a:pt x="590" y="35"/>
                      </a:lnTo>
                      <a:lnTo>
                        <a:pt x="646" y="29"/>
                      </a:lnTo>
                      <a:lnTo>
                        <a:pt x="703" y="23"/>
                      </a:lnTo>
                      <a:lnTo>
                        <a:pt x="766" y="17"/>
                      </a:lnTo>
                      <a:lnTo>
                        <a:pt x="832" y="14"/>
                      </a:lnTo>
                      <a:lnTo>
                        <a:pt x="897" y="11"/>
                      </a:lnTo>
                      <a:lnTo>
                        <a:pt x="969" y="6"/>
                      </a:lnTo>
                      <a:lnTo>
                        <a:pt x="1041" y="3"/>
                      </a:lnTo>
                      <a:lnTo>
                        <a:pt x="1117" y="3"/>
                      </a:lnTo>
                      <a:lnTo>
                        <a:pt x="1190" y="3"/>
                      </a:lnTo>
                      <a:lnTo>
                        <a:pt x="1267" y="3"/>
                      </a:lnTo>
                      <a:lnTo>
                        <a:pt x="1345" y="0"/>
                      </a:lnTo>
                      <a:lnTo>
                        <a:pt x="1423" y="0"/>
                      </a:lnTo>
                      <a:lnTo>
                        <a:pt x="1505" y="0"/>
                      </a:lnTo>
                      <a:lnTo>
                        <a:pt x="1584" y="0"/>
                      </a:lnTo>
                      <a:lnTo>
                        <a:pt x="1659" y="3"/>
                      </a:lnTo>
                      <a:lnTo>
                        <a:pt x="1741" y="3"/>
                      </a:lnTo>
                      <a:lnTo>
                        <a:pt x="1810" y="3"/>
                      </a:lnTo>
                      <a:lnTo>
                        <a:pt x="1884" y="6"/>
                      </a:lnTo>
                      <a:lnTo>
                        <a:pt x="1953" y="6"/>
                      </a:lnTo>
                      <a:lnTo>
                        <a:pt x="2026" y="11"/>
                      </a:lnTo>
                      <a:lnTo>
                        <a:pt x="2091" y="17"/>
                      </a:lnTo>
                      <a:lnTo>
                        <a:pt x="2156" y="20"/>
                      </a:lnTo>
                      <a:lnTo>
                        <a:pt x="2213" y="29"/>
                      </a:lnTo>
                      <a:lnTo>
                        <a:pt x="2270" y="33"/>
                      </a:lnTo>
                      <a:lnTo>
                        <a:pt x="2324" y="41"/>
                      </a:lnTo>
                      <a:lnTo>
                        <a:pt x="2368" y="48"/>
                      </a:lnTo>
                      <a:lnTo>
                        <a:pt x="2410" y="54"/>
                      </a:lnTo>
                      <a:lnTo>
                        <a:pt x="2450" y="60"/>
                      </a:lnTo>
                      <a:lnTo>
                        <a:pt x="2514" y="78"/>
                      </a:lnTo>
                      <a:lnTo>
                        <a:pt x="2554" y="93"/>
                      </a:lnTo>
                      <a:lnTo>
                        <a:pt x="2586" y="110"/>
                      </a:lnTo>
                      <a:close/>
                    </a:path>
                  </a:pathLst>
                </a:custGeom>
                <a:solidFill>
                  <a:srgbClr val="00FFFF"/>
                </a:solidFill>
                <a:ln w="1588">
                  <a:solidFill>
                    <a:srgbClr val="00FFFF"/>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sp>
              <p:nvSpPr>
                <p:cNvPr id="65" name="Freeform 82">
                  <a:extLst>
                    <a:ext uri="{FF2B5EF4-FFF2-40B4-BE49-F238E27FC236}">
                      <a16:creationId xmlns:a16="http://schemas.microsoft.com/office/drawing/2014/main" id="{C6A35EFB-54AA-4BD1-AC71-82B0C10C4457}"/>
                    </a:ext>
                  </a:extLst>
                </p:cNvPr>
                <p:cNvSpPr>
                  <a:spLocks/>
                </p:cNvSpPr>
                <p:nvPr/>
              </p:nvSpPr>
              <p:spPr bwMode="auto">
                <a:xfrm>
                  <a:off x="2541" y="720"/>
                  <a:ext cx="1139" cy="124"/>
                </a:xfrm>
                <a:custGeom>
                  <a:avLst/>
                  <a:gdLst>
                    <a:gd name="T0" fmla="*/ 2278 w 2278"/>
                    <a:gd name="T1" fmla="*/ 113 h 248"/>
                    <a:gd name="T2" fmla="*/ 2251 w 2278"/>
                    <a:gd name="T3" fmla="*/ 93 h 248"/>
                    <a:gd name="T4" fmla="*/ 2211 w 2278"/>
                    <a:gd name="T5" fmla="*/ 78 h 248"/>
                    <a:gd name="T6" fmla="*/ 2144 w 2278"/>
                    <a:gd name="T7" fmla="*/ 60 h 248"/>
                    <a:gd name="T8" fmla="*/ 2063 w 2278"/>
                    <a:gd name="T9" fmla="*/ 48 h 248"/>
                    <a:gd name="T10" fmla="*/ 1967 w 2278"/>
                    <a:gd name="T11" fmla="*/ 33 h 248"/>
                    <a:gd name="T12" fmla="*/ 1851 w 2278"/>
                    <a:gd name="T13" fmla="*/ 20 h 248"/>
                    <a:gd name="T14" fmla="*/ 1722 w 2278"/>
                    <a:gd name="T15" fmla="*/ 11 h 248"/>
                    <a:gd name="T16" fmla="*/ 1582 w 2278"/>
                    <a:gd name="T17" fmla="*/ 6 h 248"/>
                    <a:gd name="T18" fmla="*/ 1436 w 2278"/>
                    <a:gd name="T19" fmla="*/ 3 h 248"/>
                    <a:gd name="T20" fmla="*/ 1278 w 2278"/>
                    <a:gd name="T21" fmla="*/ 0 h 248"/>
                    <a:gd name="T22" fmla="*/ 1120 w 2278"/>
                    <a:gd name="T23" fmla="*/ 0 h 248"/>
                    <a:gd name="T24" fmla="*/ 964 w 2278"/>
                    <a:gd name="T25" fmla="*/ 3 h 248"/>
                    <a:gd name="T26" fmla="*/ 814 w 2278"/>
                    <a:gd name="T27" fmla="*/ 3 h 248"/>
                    <a:gd name="T28" fmla="*/ 666 w 2278"/>
                    <a:gd name="T29" fmla="*/ 6 h 248"/>
                    <a:gd name="T30" fmla="*/ 528 w 2278"/>
                    <a:gd name="T31" fmla="*/ 14 h 248"/>
                    <a:gd name="T32" fmla="*/ 400 w 2278"/>
                    <a:gd name="T33" fmla="*/ 23 h 248"/>
                    <a:gd name="T34" fmla="*/ 287 w 2278"/>
                    <a:gd name="T35" fmla="*/ 35 h 248"/>
                    <a:gd name="T36" fmla="*/ 196 w 2278"/>
                    <a:gd name="T37" fmla="*/ 51 h 248"/>
                    <a:gd name="T38" fmla="*/ 116 w 2278"/>
                    <a:gd name="T39" fmla="*/ 63 h 248"/>
                    <a:gd name="T40" fmla="*/ 56 w 2278"/>
                    <a:gd name="T41" fmla="*/ 81 h 248"/>
                    <a:gd name="T42" fmla="*/ 18 w 2278"/>
                    <a:gd name="T43" fmla="*/ 98 h 248"/>
                    <a:gd name="T44" fmla="*/ 0 w 2278"/>
                    <a:gd name="T45" fmla="*/ 116 h 248"/>
                    <a:gd name="T46" fmla="*/ 3 w 2278"/>
                    <a:gd name="T47" fmla="*/ 132 h 248"/>
                    <a:gd name="T48" fmla="*/ 32 w 2278"/>
                    <a:gd name="T49" fmla="*/ 150 h 248"/>
                    <a:gd name="T50" fmla="*/ 78 w 2278"/>
                    <a:gd name="T51" fmla="*/ 167 h 248"/>
                    <a:gd name="T52" fmla="*/ 143 w 2278"/>
                    <a:gd name="T53" fmla="*/ 185 h 248"/>
                    <a:gd name="T54" fmla="*/ 232 w 2278"/>
                    <a:gd name="T55" fmla="*/ 197 h 248"/>
                    <a:gd name="T56" fmla="*/ 327 w 2278"/>
                    <a:gd name="T57" fmla="*/ 210 h 248"/>
                    <a:gd name="T58" fmla="*/ 447 w 2278"/>
                    <a:gd name="T59" fmla="*/ 223 h 248"/>
                    <a:gd name="T60" fmla="*/ 579 w 2278"/>
                    <a:gd name="T61" fmla="*/ 233 h 248"/>
                    <a:gd name="T62" fmla="*/ 723 w 2278"/>
                    <a:gd name="T63" fmla="*/ 241 h 248"/>
                    <a:gd name="T64" fmla="*/ 869 w 2278"/>
                    <a:gd name="T65" fmla="*/ 245 h 248"/>
                    <a:gd name="T66" fmla="*/ 1023 w 2278"/>
                    <a:gd name="T67" fmla="*/ 248 h 248"/>
                    <a:gd name="T68" fmla="*/ 1184 w 2278"/>
                    <a:gd name="T69" fmla="*/ 248 h 248"/>
                    <a:gd name="T70" fmla="*/ 1341 w 2278"/>
                    <a:gd name="T71" fmla="*/ 245 h 248"/>
                    <a:gd name="T72" fmla="*/ 1490 w 2278"/>
                    <a:gd name="T73" fmla="*/ 241 h 248"/>
                    <a:gd name="T74" fmla="*/ 1635 w 2278"/>
                    <a:gd name="T75" fmla="*/ 235 h 248"/>
                    <a:gd name="T76" fmla="*/ 1771 w 2278"/>
                    <a:gd name="T77" fmla="*/ 229 h 248"/>
                    <a:gd name="T78" fmla="*/ 1898 w 2278"/>
                    <a:gd name="T79" fmla="*/ 217 h 248"/>
                    <a:gd name="T80" fmla="*/ 2008 w 2278"/>
                    <a:gd name="T81" fmla="*/ 204 h 248"/>
                    <a:gd name="T82" fmla="*/ 2098 w 2278"/>
                    <a:gd name="T83" fmla="*/ 191 h 248"/>
                    <a:gd name="T84" fmla="*/ 2171 w 2278"/>
                    <a:gd name="T85" fmla="*/ 173 h 248"/>
                    <a:gd name="T86" fmla="*/ 2226 w 2278"/>
                    <a:gd name="T87" fmla="*/ 158 h 248"/>
                    <a:gd name="T88" fmla="*/ 2265 w 2278"/>
                    <a:gd name="T89" fmla="*/ 138 h 248"/>
                    <a:gd name="T90" fmla="*/ 2278 w 2278"/>
                    <a:gd name="T91" fmla="*/ 122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278" h="248">
                      <a:moveTo>
                        <a:pt x="2278" y="122"/>
                      </a:moveTo>
                      <a:lnTo>
                        <a:pt x="2278" y="113"/>
                      </a:lnTo>
                      <a:lnTo>
                        <a:pt x="2265" y="104"/>
                      </a:lnTo>
                      <a:lnTo>
                        <a:pt x="2251" y="93"/>
                      </a:lnTo>
                      <a:lnTo>
                        <a:pt x="2233" y="84"/>
                      </a:lnTo>
                      <a:lnTo>
                        <a:pt x="2211" y="78"/>
                      </a:lnTo>
                      <a:lnTo>
                        <a:pt x="2179" y="69"/>
                      </a:lnTo>
                      <a:lnTo>
                        <a:pt x="2144" y="60"/>
                      </a:lnTo>
                      <a:lnTo>
                        <a:pt x="2107" y="54"/>
                      </a:lnTo>
                      <a:lnTo>
                        <a:pt x="2063" y="48"/>
                      </a:lnTo>
                      <a:lnTo>
                        <a:pt x="2021" y="41"/>
                      </a:lnTo>
                      <a:lnTo>
                        <a:pt x="1967" y="33"/>
                      </a:lnTo>
                      <a:lnTo>
                        <a:pt x="1910" y="29"/>
                      </a:lnTo>
                      <a:lnTo>
                        <a:pt x="1851" y="20"/>
                      </a:lnTo>
                      <a:lnTo>
                        <a:pt x="1788" y="17"/>
                      </a:lnTo>
                      <a:lnTo>
                        <a:pt x="1722" y="11"/>
                      </a:lnTo>
                      <a:lnTo>
                        <a:pt x="1650" y="6"/>
                      </a:lnTo>
                      <a:lnTo>
                        <a:pt x="1582" y="6"/>
                      </a:lnTo>
                      <a:lnTo>
                        <a:pt x="1505" y="3"/>
                      </a:lnTo>
                      <a:lnTo>
                        <a:pt x="1436" y="3"/>
                      </a:lnTo>
                      <a:lnTo>
                        <a:pt x="1359" y="3"/>
                      </a:lnTo>
                      <a:lnTo>
                        <a:pt x="1278" y="0"/>
                      </a:lnTo>
                      <a:lnTo>
                        <a:pt x="1199" y="0"/>
                      </a:lnTo>
                      <a:lnTo>
                        <a:pt x="1120" y="0"/>
                      </a:lnTo>
                      <a:lnTo>
                        <a:pt x="1042" y="0"/>
                      </a:lnTo>
                      <a:lnTo>
                        <a:pt x="964" y="3"/>
                      </a:lnTo>
                      <a:lnTo>
                        <a:pt x="889" y="3"/>
                      </a:lnTo>
                      <a:lnTo>
                        <a:pt x="814" y="3"/>
                      </a:lnTo>
                      <a:lnTo>
                        <a:pt x="738" y="3"/>
                      </a:lnTo>
                      <a:lnTo>
                        <a:pt x="666" y="6"/>
                      </a:lnTo>
                      <a:lnTo>
                        <a:pt x="596" y="11"/>
                      </a:lnTo>
                      <a:lnTo>
                        <a:pt x="528" y="14"/>
                      </a:lnTo>
                      <a:lnTo>
                        <a:pt x="462" y="17"/>
                      </a:lnTo>
                      <a:lnTo>
                        <a:pt x="400" y="23"/>
                      </a:lnTo>
                      <a:lnTo>
                        <a:pt x="345" y="29"/>
                      </a:lnTo>
                      <a:lnTo>
                        <a:pt x="287" y="35"/>
                      </a:lnTo>
                      <a:lnTo>
                        <a:pt x="241" y="41"/>
                      </a:lnTo>
                      <a:lnTo>
                        <a:pt x="196" y="51"/>
                      </a:lnTo>
                      <a:lnTo>
                        <a:pt x="154" y="57"/>
                      </a:lnTo>
                      <a:lnTo>
                        <a:pt x="116" y="63"/>
                      </a:lnTo>
                      <a:lnTo>
                        <a:pt x="84" y="72"/>
                      </a:lnTo>
                      <a:lnTo>
                        <a:pt x="56" y="81"/>
                      </a:lnTo>
                      <a:lnTo>
                        <a:pt x="33" y="89"/>
                      </a:lnTo>
                      <a:lnTo>
                        <a:pt x="18" y="98"/>
                      </a:lnTo>
                      <a:lnTo>
                        <a:pt x="6" y="105"/>
                      </a:lnTo>
                      <a:lnTo>
                        <a:pt x="0" y="116"/>
                      </a:lnTo>
                      <a:lnTo>
                        <a:pt x="0" y="122"/>
                      </a:lnTo>
                      <a:lnTo>
                        <a:pt x="3" y="132"/>
                      </a:lnTo>
                      <a:lnTo>
                        <a:pt x="14" y="141"/>
                      </a:lnTo>
                      <a:lnTo>
                        <a:pt x="32" y="150"/>
                      </a:lnTo>
                      <a:lnTo>
                        <a:pt x="50" y="161"/>
                      </a:lnTo>
                      <a:lnTo>
                        <a:pt x="78" y="167"/>
                      </a:lnTo>
                      <a:lnTo>
                        <a:pt x="107" y="174"/>
                      </a:lnTo>
                      <a:lnTo>
                        <a:pt x="143" y="185"/>
                      </a:lnTo>
                      <a:lnTo>
                        <a:pt x="185" y="191"/>
                      </a:lnTo>
                      <a:lnTo>
                        <a:pt x="232" y="197"/>
                      </a:lnTo>
                      <a:lnTo>
                        <a:pt x="278" y="204"/>
                      </a:lnTo>
                      <a:lnTo>
                        <a:pt x="327" y="210"/>
                      </a:lnTo>
                      <a:lnTo>
                        <a:pt x="388" y="220"/>
                      </a:lnTo>
                      <a:lnTo>
                        <a:pt x="447" y="223"/>
                      </a:lnTo>
                      <a:lnTo>
                        <a:pt x="513" y="229"/>
                      </a:lnTo>
                      <a:lnTo>
                        <a:pt x="579" y="233"/>
                      </a:lnTo>
                      <a:lnTo>
                        <a:pt x="651" y="239"/>
                      </a:lnTo>
                      <a:lnTo>
                        <a:pt x="723" y="241"/>
                      </a:lnTo>
                      <a:lnTo>
                        <a:pt x="799" y="245"/>
                      </a:lnTo>
                      <a:lnTo>
                        <a:pt x="869" y="245"/>
                      </a:lnTo>
                      <a:lnTo>
                        <a:pt x="947" y="245"/>
                      </a:lnTo>
                      <a:lnTo>
                        <a:pt x="1023" y="248"/>
                      </a:lnTo>
                      <a:lnTo>
                        <a:pt x="1105" y="248"/>
                      </a:lnTo>
                      <a:lnTo>
                        <a:pt x="1184" y="248"/>
                      </a:lnTo>
                      <a:lnTo>
                        <a:pt x="1262" y="248"/>
                      </a:lnTo>
                      <a:lnTo>
                        <a:pt x="1341" y="245"/>
                      </a:lnTo>
                      <a:lnTo>
                        <a:pt x="1417" y="245"/>
                      </a:lnTo>
                      <a:lnTo>
                        <a:pt x="1490" y="241"/>
                      </a:lnTo>
                      <a:lnTo>
                        <a:pt x="1562" y="241"/>
                      </a:lnTo>
                      <a:lnTo>
                        <a:pt x="1635" y="235"/>
                      </a:lnTo>
                      <a:lnTo>
                        <a:pt x="1704" y="233"/>
                      </a:lnTo>
                      <a:lnTo>
                        <a:pt x="1771" y="229"/>
                      </a:lnTo>
                      <a:lnTo>
                        <a:pt x="1836" y="223"/>
                      </a:lnTo>
                      <a:lnTo>
                        <a:pt x="1898" y="217"/>
                      </a:lnTo>
                      <a:lnTo>
                        <a:pt x="1953" y="210"/>
                      </a:lnTo>
                      <a:lnTo>
                        <a:pt x="2008" y="204"/>
                      </a:lnTo>
                      <a:lnTo>
                        <a:pt x="2056" y="197"/>
                      </a:lnTo>
                      <a:lnTo>
                        <a:pt x="2098" y="191"/>
                      </a:lnTo>
                      <a:lnTo>
                        <a:pt x="2135" y="182"/>
                      </a:lnTo>
                      <a:lnTo>
                        <a:pt x="2171" y="173"/>
                      </a:lnTo>
                      <a:lnTo>
                        <a:pt x="2201" y="167"/>
                      </a:lnTo>
                      <a:lnTo>
                        <a:pt x="2226" y="158"/>
                      </a:lnTo>
                      <a:lnTo>
                        <a:pt x="2248" y="147"/>
                      </a:lnTo>
                      <a:lnTo>
                        <a:pt x="2265" y="138"/>
                      </a:lnTo>
                      <a:lnTo>
                        <a:pt x="2274" y="132"/>
                      </a:lnTo>
                      <a:lnTo>
                        <a:pt x="2278" y="122"/>
                      </a:lnTo>
                      <a:lnTo>
                        <a:pt x="2278" y="122"/>
                      </a:lnTo>
                      <a:close/>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66" name="Freeform 83">
                  <a:extLst>
                    <a:ext uri="{FF2B5EF4-FFF2-40B4-BE49-F238E27FC236}">
                      <a16:creationId xmlns:a16="http://schemas.microsoft.com/office/drawing/2014/main" id="{AD650559-A797-41BC-9D31-DC159588BAC4}"/>
                    </a:ext>
                  </a:extLst>
                </p:cNvPr>
                <p:cNvSpPr>
                  <a:spLocks/>
                </p:cNvSpPr>
                <p:nvPr/>
              </p:nvSpPr>
              <p:spPr bwMode="auto">
                <a:xfrm>
                  <a:off x="2570" y="3104"/>
                  <a:ext cx="1079" cy="468"/>
                </a:xfrm>
                <a:custGeom>
                  <a:avLst/>
                  <a:gdLst>
                    <a:gd name="T0" fmla="*/ 824 w 2158"/>
                    <a:gd name="T1" fmla="*/ 6 h 936"/>
                    <a:gd name="T2" fmla="*/ 683 w 2158"/>
                    <a:gd name="T3" fmla="*/ 25 h 936"/>
                    <a:gd name="T4" fmla="*/ 546 w 2158"/>
                    <a:gd name="T5" fmla="*/ 55 h 936"/>
                    <a:gd name="T6" fmla="*/ 419 w 2158"/>
                    <a:gd name="T7" fmla="*/ 90 h 936"/>
                    <a:gd name="T8" fmla="*/ 307 w 2158"/>
                    <a:gd name="T9" fmla="*/ 133 h 936"/>
                    <a:gd name="T10" fmla="*/ 210 w 2158"/>
                    <a:gd name="T11" fmla="*/ 188 h 936"/>
                    <a:gd name="T12" fmla="*/ 131 w 2158"/>
                    <a:gd name="T13" fmla="*/ 243 h 936"/>
                    <a:gd name="T14" fmla="*/ 69 w 2158"/>
                    <a:gd name="T15" fmla="*/ 299 h 936"/>
                    <a:gd name="T16" fmla="*/ 25 w 2158"/>
                    <a:gd name="T17" fmla="*/ 361 h 936"/>
                    <a:gd name="T18" fmla="*/ 7 w 2158"/>
                    <a:gd name="T19" fmla="*/ 427 h 936"/>
                    <a:gd name="T20" fmla="*/ 3 w 2158"/>
                    <a:gd name="T21" fmla="*/ 494 h 936"/>
                    <a:gd name="T22" fmla="*/ 25 w 2158"/>
                    <a:gd name="T23" fmla="*/ 560 h 936"/>
                    <a:gd name="T24" fmla="*/ 68 w 2158"/>
                    <a:gd name="T25" fmla="*/ 625 h 936"/>
                    <a:gd name="T26" fmla="*/ 131 w 2158"/>
                    <a:gd name="T27" fmla="*/ 687 h 936"/>
                    <a:gd name="T28" fmla="*/ 210 w 2158"/>
                    <a:gd name="T29" fmla="*/ 742 h 936"/>
                    <a:gd name="T30" fmla="*/ 304 w 2158"/>
                    <a:gd name="T31" fmla="*/ 794 h 936"/>
                    <a:gd name="T32" fmla="*/ 415 w 2158"/>
                    <a:gd name="T33" fmla="*/ 837 h 936"/>
                    <a:gd name="T34" fmla="*/ 543 w 2158"/>
                    <a:gd name="T35" fmla="*/ 875 h 936"/>
                    <a:gd name="T36" fmla="*/ 679 w 2158"/>
                    <a:gd name="T37" fmla="*/ 902 h 936"/>
                    <a:gd name="T38" fmla="*/ 819 w 2158"/>
                    <a:gd name="T39" fmla="*/ 923 h 936"/>
                    <a:gd name="T40" fmla="*/ 971 w 2158"/>
                    <a:gd name="T41" fmla="*/ 936 h 936"/>
                    <a:gd name="T42" fmla="*/ 1122 w 2158"/>
                    <a:gd name="T43" fmla="*/ 936 h 936"/>
                    <a:gd name="T44" fmla="*/ 1276 w 2158"/>
                    <a:gd name="T45" fmla="*/ 927 h 936"/>
                    <a:gd name="T46" fmla="*/ 1418 w 2158"/>
                    <a:gd name="T47" fmla="*/ 915 h 936"/>
                    <a:gd name="T48" fmla="*/ 1556 w 2158"/>
                    <a:gd name="T49" fmla="*/ 888 h 936"/>
                    <a:gd name="T50" fmla="*/ 1688 w 2158"/>
                    <a:gd name="T51" fmla="*/ 857 h 936"/>
                    <a:gd name="T52" fmla="*/ 1809 w 2158"/>
                    <a:gd name="T53" fmla="*/ 815 h 936"/>
                    <a:gd name="T54" fmla="*/ 1914 w 2158"/>
                    <a:gd name="T55" fmla="*/ 765 h 936"/>
                    <a:gd name="T56" fmla="*/ 1998 w 2158"/>
                    <a:gd name="T57" fmla="*/ 712 h 936"/>
                    <a:gd name="T58" fmla="*/ 2067 w 2158"/>
                    <a:gd name="T59" fmla="*/ 652 h 936"/>
                    <a:gd name="T60" fmla="*/ 2117 w 2158"/>
                    <a:gd name="T61" fmla="*/ 589 h 936"/>
                    <a:gd name="T62" fmla="*/ 2149 w 2158"/>
                    <a:gd name="T63" fmla="*/ 524 h 936"/>
                    <a:gd name="T64" fmla="*/ 2158 w 2158"/>
                    <a:gd name="T65" fmla="*/ 458 h 936"/>
                    <a:gd name="T66" fmla="*/ 2145 w 2158"/>
                    <a:gd name="T67" fmla="*/ 392 h 936"/>
                    <a:gd name="T68" fmla="*/ 2112 w 2158"/>
                    <a:gd name="T69" fmla="*/ 326 h 936"/>
                    <a:gd name="T70" fmla="*/ 2061 w 2158"/>
                    <a:gd name="T71" fmla="*/ 264 h 936"/>
                    <a:gd name="T72" fmla="*/ 1985 w 2158"/>
                    <a:gd name="T73" fmla="*/ 210 h 936"/>
                    <a:gd name="T74" fmla="*/ 1899 w 2158"/>
                    <a:gd name="T75" fmla="*/ 156 h 936"/>
                    <a:gd name="T76" fmla="*/ 1792 w 2158"/>
                    <a:gd name="T77" fmla="*/ 108 h 936"/>
                    <a:gd name="T78" fmla="*/ 1672 w 2158"/>
                    <a:gd name="T79" fmla="*/ 69 h 936"/>
                    <a:gd name="T80" fmla="*/ 1537 w 2158"/>
                    <a:gd name="T81" fmla="*/ 37 h 936"/>
                    <a:gd name="T82" fmla="*/ 1397 w 2158"/>
                    <a:gd name="T83" fmla="*/ 13 h 936"/>
                    <a:gd name="T84" fmla="*/ 1263 w 2158"/>
                    <a:gd name="T85" fmla="*/ 0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158" h="936">
                      <a:moveTo>
                        <a:pt x="899" y="0"/>
                      </a:moveTo>
                      <a:lnTo>
                        <a:pt x="824" y="6"/>
                      </a:lnTo>
                      <a:lnTo>
                        <a:pt x="755" y="15"/>
                      </a:lnTo>
                      <a:lnTo>
                        <a:pt x="683" y="25"/>
                      </a:lnTo>
                      <a:lnTo>
                        <a:pt x="615" y="40"/>
                      </a:lnTo>
                      <a:lnTo>
                        <a:pt x="546" y="55"/>
                      </a:lnTo>
                      <a:lnTo>
                        <a:pt x="478" y="72"/>
                      </a:lnTo>
                      <a:lnTo>
                        <a:pt x="419" y="90"/>
                      </a:lnTo>
                      <a:lnTo>
                        <a:pt x="361" y="112"/>
                      </a:lnTo>
                      <a:lnTo>
                        <a:pt x="307" y="133"/>
                      </a:lnTo>
                      <a:lnTo>
                        <a:pt x="255" y="161"/>
                      </a:lnTo>
                      <a:lnTo>
                        <a:pt x="210" y="188"/>
                      </a:lnTo>
                      <a:lnTo>
                        <a:pt x="167" y="215"/>
                      </a:lnTo>
                      <a:lnTo>
                        <a:pt x="131" y="243"/>
                      </a:lnTo>
                      <a:lnTo>
                        <a:pt x="98" y="270"/>
                      </a:lnTo>
                      <a:lnTo>
                        <a:pt x="69" y="299"/>
                      </a:lnTo>
                      <a:lnTo>
                        <a:pt x="43" y="330"/>
                      </a:lnTo>
                      <a:lnTo>
                        <a:pt x="25" y="361"/>
                      </a:lnTo>
                      <a:lnTo>
                        <a:pt x="13" y="395"/>
                      </a:lnTo>
                      <a:lnTo>
                        <a:pt x="7" y="427"/>
                      </a:lnTo>
                      <a:lnTo>
                        <a:pt x="0" y="461"/>
                      </a:lnTo>
                      <a:lnTo>
                        <a:pt x="3" y="494"/>
                      </a:lnTo>
                      <a:lnTo>
                        <a:pt x="13" y="527"/>
                      </a:lnTo>
                      <a:lnTo>
                        <a:pt x="25" y="560"/>
                      </a:lnTo>
                      <a:lnTo>
                        <a:pt x="43" y="592"/>
                      </a:lnTo>
                      <a:lnTo>
                        <a:pt x="68" y="625"/>
                      </a:lnTo>
                      <a:lnTo>
                        <a:pt x="98" y="655"/>
                      </a:lnTo>
                      <a:lnTo>
                        <a:pt x="131" y="687"/>
                      </a:lnTo>
                      <a:lnTo>
                        <a:pt x="167" y="715"/>
                      </a:lnTo>
                      <a:lnTo>
                        <a:pt x="210" y="742"/>
                      </a:lnTo>
                      <a:lnTo>
                        <a:pt x="252" y="768"/>
                      </a:lnTo>
                      <a:lnTo>
                        <a:pt x="304" y="794"/>
                      </a:lnTo>
                      <a:lnTo>
                        <a:pt x="361" y="815"/>
                      </a:lnTo>
                      <a:lnTo>
                        <a:pt x="415" y="837"/>
                      </a:lnTo>
                      <a:lnTo>
                        <a:pt x="478" y="857"/>
                      </a:lnTo>
                      <a:lnTo>
                        <a:pt x="543" y="875"/>
                      </a:lnTo>
                      <a:lnTo>
                        <a:pt x="607" y="890"/>
                      </a:lnTo>
                      <a:lnTo>
                        <a:pt x="679" y="902"/>
                      </a:lnTo>
                      <a:lnTo>
                        <a:pt x="752" y="915"/>
                      </a:lnTo>
                      <a:lnTo>
                        <a:pt x="819" y="923"/>
                      </a:lnTo>
                      <a:lnTo>
                        <a:pt x="895" y="930"/>
                      </a:lnTo>
                      <a:lnTo>
                        <a:pt x="971" y="936"/>
                      </a:lnTo>
                      <a:lnTo>
                        <a:pt x="1046" y="936"/>
                      </a:lnTo>
                      <a:lnTo>
                        <a:pt x="1122" y="936"/>
                      </a:lnTo>
                      <a:lnTo>
                        <a:pt x="1200" y="933"/>
                      </a:lnTo>
                      <a:lnTo>
                        <a:pt x="1276" y="927"/>
                      </a:lnTo>
                      <a:lnTo>
                        <a:pt x="1347" y="923"/>
                      </a:lnTo>
                      <a:lnTo>
                        <a:pt x="1418" y="915"/>
                      </a:lnTo>
                      <a:lnTo>
                        <a:pt x="1488" y="902"/>
                      </a:lnTo>
                      <a:lnTo>
                        <a:pt x="1556" y="888"/>
                      </a:lnTo>
                      <a:lnTo>
                        <a:pt x="1625" y="872"/>
                      </a:lnTo>
                      <a:lnTo>
                        <a:pt x="1688" y="857"/>
                      </a:lnTo>
                      <a:lnTo>
                        <a:pt x="1752" y="837"/>
                      </a:lnTo>
                      <a:lnTo>
                        <a:pt x="1809" y="815"/>
                      </a:lnTo>
                      <a:lnTo>
                        <a:pt x="1861" y="791"/>
                      </a:lnTo>
                      <a:lnTo>
                        <a:pt x="1914" y="765"/>
                      </a:lnTo>
                      <a:lnTo>
                        <a:pt x="1959" y="739"/>
                      </a:lnTo>
                      <a:lnTo>
                        <a:pt x="1998" y="712"/>
                      </a:lnTo>
                      <a:lnTo>
                        <a:pt x="2036" y="682"/>
                      </a:lnTo>
                      <a:lnTo>
                        <a:pt x="2067" y="652"/>
                      </a:lnTo>
                      <a:lnTo>
                        <a:pt x="2096" y="621"/>
                      </a:lnTo>
                      <a:lnTo>
                        <a:pt x="2117" y="589"/>
                      </a:lnTo>
                      <a:lnTo>
                        <a:pt x="2136" y="554"/>
                      </a:lnTo>
                      <a:lnTo>
                        <a:pt x="2149" y="524"/>
                      </a:lnTo>
                      <a:lnTo>
                        <a:pt x="2155" y="493"/>
                      </a:lnTo>
                      <a:lnTo>
                        <a:pt x="2158" y="458"/>
                      </a:lnTo>
                      <a:lnTo>
                        <a:pt x="2155" y="427"/>
                      </a:lnTo>
                      <a:lnTo>
                        <a:pt x="2145" y="392"/>
                      </a:lnTo>
                      <a:lnTo>
                        <a:pt x="2130" y="359"/>
                      </a:lnTo>
                      <a:lnTo>
                        <a:pt x="2112" y="326"/>
                      </a:lnTo>
                      <a:lnTo>
                        <a:pt x="2088" y="296"/>
                      </a:lnTo>
                      <a:lnTo>
                        <a:pt x="2061" y="264"/>
                      </a:lnTo>
                      <a:lnTo>
                        <a:pt x="2024" y="240"/>
                      </a:lnTo>
                      <a:lnTo>
                        <a:pt x="1985" y="210"/>
                      </a:lnTo>
                      <a:lnTo>
                        <a:pt x="1946" y="185"/>
                      </a:lnTo>
                      <a:lnTo>
                        <a:pt x="1899" y="156"/>
                      </a:lnTo>
                      <a:lnTo>
                        <a:pt x="1848" y="129"/>
                      </a:lnTo>
                      <a:lnTo>
                        <a:pt x="1792" y="108"/>
                      </a:lnTo>
                      <a:lnTo>
                        <a:pt x="1732" y="88"/>
                      </a:lnTo>
                      <a:lnTo>
                        <a:pt x="1672" y="69"/>
                      </a:lnTo>
                      <a:lnTo>
                        <a:pt x="1607" y="52"/>
                      </a:lnTo>
                      <a:lnTo>
                        <a:pt x="1537" y="37"/>
                      </a:lnTo>
                      <a:lnTo>
                        <a:pt x="1467" y="25"/>
                      </a:lnTo>
                      <a:lnTo>
                        <a:pt x="1397" y="13"/>
                      </a:lnTo>
                      <a:lnTo>
                        <a:pt x="1326" y="3"/>
                      </a:lnTo>
                      <a:lnTo>
                        <a:pt x="1263" y="0"/>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67" name="Freeform 84">
                  <a:extLst>
                    <a:ext uri="{FF2B5EF4-FFF2-40B4-BE49-F238E27FC236}">
                      <a16:creationId xmlns:a16="http://schemas.microsoft.com/office/drawing/2014/main" id="{F6ABA246-D5B7-45DB-A717-67F2FE863214}"/>
                    </a:ext>
                  </a:extLst>
                </p:cNvPr>
                <p:cNvSpPr>
                  <a:spLocks/>
                </p:cNvSpPr>
                <p:nvPr/>
              </p:nvSpPr>
              <p:spPr bwMode="auto">
                <a:xfrm>
                  <a:off x="2388" y="778"/>
                  <a:ext cx="637" cy="2513"/>
                </a:xfrm>
                <a:custGeom>
                  <a:avLst/>
                  <a:gdLst>
                    <a:gd name="T0" fmla="*/ 306 w 1273"/>
                    <a:gd name="T1" fmla="*/ 0 h 5026"/>
                    <a:gd name="T2" fmla="*/ 252 w 1273"/>
                    <a:gd name="T3" fmla="*/ 101 h 5026"/>
                    <a:gd name="T4" fmla="*/ 205 w 1273"/>
                    <a:gd name="T5" fmla="*/ 204 h 5026"/>
                    <a:gd name="T6" fmla="*/ 162 w 1273"/>
                    <a:gd name="T7" fmla="*/ 313 h 5026"/>
                    <a:gd name="T8" fmla="*/ 123 w 1273"/>
                    <a:gd name="T9" fmla="*/ 425 h 5026"/>
                    <a:gd name="T10" fmla="*/ 88 w 1273"/>
                    <a:gd name="T11" fmla="*/ 541 h 5026"/>
                    <a:gd name="T12" fmla="*/ 60 w 1273"/>
                    <a:gd name="T13" fmla="*/ 657 h 5026"/>
                    <a:gd name="T14" fmla="*/ 34 w 1273"/>
                    <a:gd name="T15" fmla="*/ 776 h 5026"/>
                    <a:gd name="T16" fmla="*/ 18 w 1273"/>
                    <a:gd name="T17" fmla="*/ 897 h 5026"/>
                    <a:gd name="T18" fmla="*/ 4 w 1273"/>
                    <a:gd name="T19" fmla="*/ 1019 h 5026"/>
                    <a:gd name="T20" fmla="*/ 1 w 1273"/>
                    <a:gd name="T21" fmla="*/ 1145 h 5026"/>
                    <a:gd name="T22" fmla="*/ 0 w 1273"/>
                    <a:gd name="T23" fmla="*/ 1269 h 5026"/>
                    <a:gd name="T24" fmla="*/ 1 w 1273"/>
                    <a:gd name="T25" fmla="*/ 1386 h 5026"/>
                    <a:gd name="T26" fmla="*/ 4 w 1273"/>
                    <a:gd name="T27" fmla="*/ 1512 h 5026"/>
                    <a:gd name="T28" fmla="*/ 18 w 1273"/>
                    <a:gd name="T29" fmla="*/ 1637 h 5026"/>
                    <a:gd name="T30" fmla="*/ 34 w 1273"/>
                    <a:gd name="T31" fmla="*/ 1759 h 5026"/>
                    <a:gd name="T32" fmla="*/ 58 w 1273"/>
                    <a:gd name="T33" fmla="*/ 1882 h 5026"/>
                    <a:gd name="T34" fmla="*/ 88 w 1273"/>
                    <a:gd name="T35" fmla="*/ 1996 h 5026"/>
                    <a:gd name="T36" fmla="*/ 123 w 1273"/>
                    <a:gd name="T37" fmla="*/ 2109 h 5026"/>
                    <a:gd name="T38" fmla="*/ 162 w 1273"/>
                    <a:gd name="T39" fmla="*/ 2220 h 5026"/>
                    <a:gd name="T40" fmla="*/ 205 w 1273"/>
                    <a:gd name="T41" fmla="*/ 2332 h 5026"/>
                    <a:gd name="T42" fmla="*/ 252 w 1273"/>
                    <a:gd name="T43" fmla="*/ 2434 h 5026"/>
                    <a:gd name="T44" fmla="*/ 306 w 1273"/>
                    <a:gd name="T45" fmla="*/ 2538 h 5026"/>
                    <a:gd name="T46" fmla="*/ 362 w 1273"/>
                    <a:gd name="T47" fmla="*/ 2634 h 5026"/>
                    <a:gd name="T48" fmla="*/ 422 w 1273"/>
                    <a:gd name="T49" fmla="*/ 2721 h 5026"/>
                    <a:gd name="T50" fmla="*/ 485 w 1273"/>
                    <a:gd name="T51" fmla="*/ 2804 h 5026"/>
                    <a:gd name="T52" fmla="*/ 553 w 1273"/>
                    <a:gd name="T53" fmla="*/ 2885 h 5026"/>
                    <a:gd name="T54" fmla="*/ 620 w 1273"/>
                    <a:gd name="T55" fmla="*/ 2959 h 5026"/>
                    <a:gd name="T56" fmla="*/ 694 w 1273"/>
                    <a:gd name="T57" fmla="*/ 3028 h 5026"/>
                    <a:gd name="T58" fmla="*/ 828 w 1273"/>
                    <a:gd name="T59" fmla="*/ 3132 h 5026"/>
                    <a:gd name="T60" fmla="*/ 854 w 1273"/>
                    <a:gd name="T61" fmla="*/ 3147 h 5026"/>
                    <a:gd name="T62" fmla="*/ 911 w 1273"/>
                    <a:gd name="T63" fmla="*/ 3190 h 5026"/>
                    <a:gd name="T64" fmla="*/ 966 w 1273"/>
                    <a:gd name="T65" fmla="*/ 3234 h 5026"/>
                    <a:gd name="T66" fmla="*/ 1016 w 1273"/>
                    <a:gd name="T67" fmla="*/ 3280 h 5026"/>
                    <a:gd name="T68" fmla="*/ 1061 w 1273"/>
                    <a:gd name="T69" fmla="*/ 3333 h 5026"/>
                    <a:gd name="T70" fmla="*/ 1105 w 1273"/>
                    <a:gd name="T71" fmla="*/ 3390 h 5026"/>
                    <a:gd name="T72" fmla="*/ 1145 w 1273"/>
                    <a:gd name="T73" fmla="*/ 3450 h 5026"/>
                    <a:gd name="T74" fmla="*/ 1174 w 1273"/>
                    <a:gd name="T75" fmla="*/ 3507 h 5026"/>
                    <a:gd name="T76" fmla="*/ 1204 w 1273"/>
                    <a:gd name="T77" fmla="*/ 3574 h 5026"/>
                    <a:gd name="T78" fmla="*/ 1226 w 1273"/>
                    <a:gd name="T79" fmla="*/ 3640 h 5026"/>
                    <a:gd name="T80" fmla="*/ 1244 w 1273"/>
                    <a:gd name="T81" fmla="*/ 3704 h 5026"/>
                    <a:gd name="T82" fmla="*/ 1260 w 1273"/>
                    <a:gd name="T83" fmla="*/ 3777 h 5026"/>
                    <a:gd name="T84" fmla="*/ 1270 w 1273"/>
                    <a:gd name="T85" fmla="*/ 3846 h 5026"/>
                    <a:gd name="T86" fmla="*/ 1273 w 1273"/>
                    <a:gd name="T87" fmla="*/ 3918 h 5026"/>
                    <a:gd name="T88" fmla="*/ 1270 w 1273"/>
                    <a:gd name="T89" fmla="*/ 3986 h 5026"/>
                    <a:gd name="T90" fmla="*/ 1270 w 1273"/>
                    <a:gd name="T91" fmla="*/ 4655 h 5026"/>
                    <a:gd name="T92" fmla="*/ 1270 w 1273"/>
                    <a:gd name="T93" fmla="*/ 4682 h 5026"/>
                    <a:gd name="T94" fmla="*/ 1260 w 1273"/>
                    <a:gd name="T95" fmla="*/ 4727 h 5026"/>
                    <a:gd name="T96" fmla="*/ 1244 w 1273"/>
                    <a:gd name="T97" fmla="*/ 4770 h 5026"/>
                    <a:gd name="T98" fmla="*/ 1226 w 1273"/>
                    <a:gd name="T99" fmla="*/ 4814 h 5026"/>
                    <a:gd name="T100" fmla="*/ 1204 w 1273"/>
                    <a:gd name="T101" fmla="*/ 4855 h 5026"/>
                    <a:gd name="T102" fmla="*/ 1175 w 1273"/>
                    <a:gd name="T103" fmla="*/ 4892 h 5026"/>
                    <a:gd name="T104" fmla="*/ 1150 w 1273"/>
                    <a:gd name="T105" fmla="*/ 4922 h 5026"/>
                    <a:gd name="T106" fmla="*/ 1114 w 1273"/>
                    <a:gd name="T107" fmla="*/ 4951 h 5026"/>
                    <a:gd name="T108" fmla="*/ 1072 w 1273"/>
                    <a:gd name="T109" fmla="*/ 4976 h 5026"/>
                    <a:gd name="T110" fmla="*/ 1032 w 1273"/>
                    <a:gd name="T111" fmla="*/ 4996 h 5026"/>
                    <a:gd name="T112" fmla="*/ 992 w 1273"/>
                    <a:gd name="T113" fmla="*/ 5011 h 5026"/>
                    <a:gd name="T114" fmla="*/ 945 w 1273"/>
                    <a:gd name="T115" fmla="*/ 5023 h 5026"/>
                    <a:gd name="T116" fmla="*/ 897 w 1273"/>
                    <a:gd name="T117" fmla="*/ 5026 h 5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73" h="5026">
                      <a:moveTo>
                        <a:pt x="306" y="0"/>
                      </a:moveTo>
                      <a:lnTo>
                        <a:pt x="252" y="101"/>
                      </a:lnTo>
                      <a:lnTo>
                        <a:pt x="205" y="204"/>
                      </a:lnTo>
                      <a:lnTo>
                        <a:pt x="162" y="313"/>
                      </a:lnTo>
                      <a:lnTo>
                        <a:pt x="123" y="425"/>
                      </a:lnTo>
                      <a:lnTo>
                        <a:pt x="88" y="541"/>
                      </a:lnTo>
                      <a:lnTo>
                        <a:pt x="60" y="657"/>
                      </a:lnTo>
                      <a:lnTo>
                        <a:pt x="34" y="776"/>
                      </a:lnTo>
                      <a:lnTo>
                        <a:pt x="18" y="897"/>
                      </a:lnTo>
                      <a:lnTo>
                        <a:pt x="4" y="1019"/>
                      </a:lnTo>
                      <a:lnTo>
                        <a:pt x="1" y="1145"/>
                      </a:lnTo>
                      <a:lnTo>
                        <a:pt x="0" y="1269"/>
                      </a:lnTo>
                      <a:lnTo>
                        <a:pt x="1" y="1386"/>
                      </a:lnTo>
                      <a:lnTo>
                        <a:pt x="4" y="1512"/>
                      </a:lnTo>
                      <a:lnTo>
                        <a:pt x="18" y="1637"/>
                      </a:lnTo>
                      <a:lnTo>
                        <a:pt x="34" y="1759"/>
                      </a:lnTo>
                      <a:lnTo>
                        <a:pt x="58" y="1882"/>
                      </a:lnTo>
                      <a:lnTo>
                        <a:pt x="88" y="1996"/>
                      </a:lnTo>
                      <a:lnTo>
                        <a:pt x="123" y="2109"/>
                      </a:lnTo>
                      <a:lnTo>
                        <a:pt x="162" y="2220"/>
                      </a:lnTo>
                      <a:lnTo>
                        <a:pt x="205" y="2332"/>
                      </a:lnTo>
                      <a:lnTo>
                        <a:pt x="252" y="2434"/>
                      </a:lnTo>
                      <a:lnTo>
                        <a:pt x="306" y="2538"/>
                      </a:lnTo>
                      <a:lnTo>
                        <a:pt x="362" y="2634"/>
                      </a:lnTo>
                      <a:lnTo>
                        <a:pt x="422" y="2721"/>
                      </a:lnTo>
                      <a:lnTo>
                        <a:pt x="485" y="2804"/>
                      </a:lnTo>
                      <a:lnTo>
                        <a:pt x="553" y="2885"/>
                      </a:lnTo>
                      <a:lnTo>
                        <a:pt x="620" y="2959"/>
                      </a:lnTo>
                      <a:lnTo>
                        <a:pt x="694" y="3028"/>
                      </a:lnTo>
                      <a:lnTo>
                        <a:pt x="828" y="3132"/>
                      </a:lnTo>
                      <a:lnTo>
                        <a:pt x="854" y="3147"/>
                      </a:lnTo>
                      <a:lnTo>
                        <a:pt x="911" y="3190"/>
                      </a:lnTo>
                      <a:lnTo>
                        <a:pt x="966" y="3234"/>
                      </a:lnTo>
                      <a:lnTo>
                        <a:pt x="1016" y="3280"/>
                      </a:lnTo>
                      <a:lnTo>
                        <a:pt x="1061" y="3333"/>
                      </a:lnTo>
                      <a:lnTo>
                        <a:pt x="1105" y="3390"/>
                      </a:lnTo>
                      <a:lnTo>
                        <a:pt x="1145" y="3450"/>
                      </a:lnTo>
                      <a:lnTo>
                        <a:pt x="1174" y="3507"/>
                      </a:lnTo>
                      <a:lnTo>
                        <a:pt x="1204" y="3574"/>
                      </a:lnTo>
                      <a:lnTo>
                        <a:pt x="1226" y="3640"/>
                      </a:lnTo>
                      <a:lnTo>
                        <a:pt x="1244" y="3704"/>
                      </a:lnTo>
                      <a:lnTo>
                        <a:pt x="1260" y="3777"/>
                      </a:lnTo>
                      <a:lnTo>
                        <a:pt x="1270" y="3846"/>
                      </a:lnTo>
                      <a:lnTo>
                        <a:pt x="1273" y="3918"/>
                      </a:lnTo>
                      <a:lnTo>
                        <a:pt x="1270" y="3986"/>
                      </a:lnTo>
                      <a:lnTo>
                        <a:pt x="1270" y="4655"/>
                      </a:lnTo>
                      <a:lnTo>
                        <a:pt x="1270" y="4682"/>
                      </a:lnTo>
                      <a:lnTo>
                        <a:pt x="1260" y="4727"/>
                      </a:lnTo>
                      <a:lnTo>
                        <a:pt x="1244" y="4770"/>
                      </a:lnTo>
                      <a:lnTo>
                        <a:pt x="1226" y="4814"/>
                      </a:lnTo>
                      <a:lnTo>
                        <a:pt x="1204" y="4855"/>
                      </a:lnTo>
                      <a:lnTo>
                        <a:pt x="1175" y="4892"/>
                      </a:lnTo>
                      <a:lnTo>
                        <a:pt x="1150" y="4922"/>
                      </a:lnTo>
                      <a:lnTo>
                        <a:pt x="1114" y="4951"/>
                      </a:lnTo>
                      <a:lnTo>
                        <a:pt x="1072" y="4976"/>
                      </a:lnTo>
                      <a:lnTo>
                        <a:pt x="1032" y="4996"/>
                      </a:lnTo>
                      <a:lnTo>
                        <a:pt x="992" y="5011"/>
                      </a:lnTo>
                      <a:lnTo>
                        <a:pt x="945" y="5023"/>
                      </a:lnTo>
                      <a:lnTo>
                        <a:pt x="897" y="5026"/>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68" name="Freeform 85">
                  <a:extLst>
                    <a:ext uri="{FF2B5EF4-FFF2-40B4-BE49-F238E27FC236}">
                      <a16:creationId xmlns:a16="http://schemas.microsoft.com/office/drawing/2014/main" id="{C00FA282-89C9-4471-AD28-F4204079DD25}"/>
                    </a:ext>
                  </a:extLst>
                </p:cNvPr>
                <p:cNvSpPr>
                  <a:spLocks/>
                </p:cNvSpPr>
                <p:nvPr/>
              </p:nvSpPr>
              <p:spPr bwMode="auto">
                <a:xfrm>
                  <a:off x="3199" y="775"/>
                  <a:ext cx="640" cy="2513"/>
                </a:xfrm>
                <a:custGeom>
                  <a:avLst/>
                  <a:gdLst>
                    <a:gd name="T0" fmla="*/ 968 w 1279"/>
                    <a:gd name="T1" fmla="*/ 0 h 5026"/>
                    <a:gd name="T2" fmla="*/ 1021 w 1279"/>
                    <a:gd name="T3" fmla="*/ 100 h 5026"/>
                    <a:gd name="T4" fmla="*/ 1067 w 1279"/>
                    <a:gd name="T5" fmla="*/ 203 h 5026"/>
                    <a:gd name="T6" fmla="*/ 1111 w 1279"/>
                    <a:gd name="T7" fmla="*/ 311 h 5026"/>
                    <a:gd name="T8" fmla="*/ 1150 w 1279"/>
                    <a:gd name="T9" fmla="*/ 422 h 5026"/>
                    <a:gd name="T10" fmla="*/ 1185 w 1279"/>
                    <a:gd name="T11" fmla="*/ 541 h 5026"/>
                    <a:gd name="T12" fmla="*/ 1212 w 1279"/>
                    <a:gd name="T13" fmla="*/ 654 h 5026"/>
                    <a:gd name="T14" fmla="*/ 1237 w 1279"/>
                    <a:gd name="T15" fmla="*/ 771 h 5026"/>
                    <a:gd name="T16" fmla="*/ 1255 w 1279"/>
                    <a:gd name="T17" fmla="*/ 897 h 5026"/>
                    <a:gd name="T18" fmla="*/ 1269 w 1279"/>
                    <a:gd name="T19" fmla="*/ 1019 h 5026"/>
                    <a:gd name="T20" fmla="*/ 1279 w 1279"/>
                    <a:gd name="T21" fmla="*/ 1139 h 5026"/>
                    <a:gd name="T22" fmla="*/ 1279 w 1279"/>
                    <a:gd name="T23" fmla="*/ 1267 h 5026"/>
                    <a:gd name="T24" fmla="*/ 1279 w 1279"/>
                    <a:gd name="T25" fmla="*/ 1388 h 5026"/>
                    <a:gd name="T26" fmla="*/ 1269 w 1279"/>
                    <a:gd name="T27" fmla="*/ 1512 h 5026"/>
                    <a:gd name="T28" fmla="*/ 1255 w 1279"/>
                    <a:gd name="T29" fmla="*/ 1637 h 5026"/>
                    <a:gd name="T30" fmla="*/ 1237 w 1279"/>
                    <a:gd name="T31" fmla="*/ 1756 h 5026"/>
                    <a:gd name="T32" fmla="*/ 1212 w 1279"/>
                    <a:gd name="T33" fmla="*/ 1878 h 5026"/>
                    <a:gd name="T34" fmla="*/ 1185 w 1279"/>
                    <a:gd name="T35" fmla="*/ 1996 h 5026"/>
                    <a:gd name="T36" fmla="*/ 1150 w 1279"/>
                    <a:gd name="T37" fmla="*/ 2109 h 5026"/>
                    <a:gd name="T38" fmla="*/ 1111 w 1279"/>
                    <a:gd name="T39" fmla="*/ 2220 h 5026"/>
                    <a:gd name="T40" fmla="*/ 1067 w 1279"/>
                    <a:gd name="T41" fmla="*/ 2327 h 5026"/>
                    <a:gd name="T42" fmla="*/ 1021 w 1279"/>
                    <a:gd name="T43" fmla="*/ 2434 h 5026"/>
                    <a:gd name="T44" fmla="*/ 970 w 1279"/>
                    <a:gd name="T45" fmla="*/ 2533 h 5026"/>
                    <a:gd name="T46" fmla="*/ 910 w 1279"/>
                    <a:gd name="T47" fmla="*/ 2631 h 5026"/>
                    <a:gd name="T48" fmla="*/ 851 w 1279"/>
                    <a:gd name="T49" fmla="*/ 2718 h 5026"/>
                    <a:gd name="T50" fmla="*/ 788 w 1279"/>
                    <a:gd name="T51" fmla="*/ 2805 h 5026"/>
                    <a:gd name="T52" fmla="*/ 720 w 1279"/>
                    <a:gd name="T53" fmla="*/ 2884 h 5026"/>
                    <a:gd name="T54" fmla="*/ 654 w 1279"/>
                    <a:gd name="T55" fmla="*/ 2956 h 5026"/>
                    <a:gd name="T56" fmla="*/ 579 w 1279"/>
                    <a:gd name="T57" fmla="*/ 3023 h 5026"/>
                    <a:gd name="T58" fmla="*/ 446 w 1279"/>
                    <a:gd name="T59" fmla="*/ 3132 h 5026"/>
                    <a:gd name="T60" fmla="*/ 419 w 1279"/>
                    <a:gd name="T61" fmla="*/ 3145 h 5026"/>
                    <a:gd name="T62" fmla="*/ 362 w 1279"/>
                    <a:gd name="T63" fmla="*/ 3186 h 5026"/>
                    <a:gd name="T64" fmla="*/ 307 w 1279"/>
                    <a:gd name="T65" fmla="*/ 3231 h 5026"/>
                    <a:gd name="T66" fmla="*/ 255 w 1279"/>
                    <a:gd name="T67" fmla="*/ 3280 h 5026"/>
                    <a:gd name="T68" fmla="*/ 209 w 1279"/>
                    <a:gd name="T69" fmla="*/ 3330 h 5026"/>
                    <a:gd name="T70" fmla="*/ 168 w 1279"/>
                    <a:gd name="T71" fmla="*/ 3390 h 5026"/>
                    <a:gd name="T72" fmla="*/ 134 w 1279"/>
                    <a:gd name="T73" fmla="*/ 3449 h 5026"/>
                    <a:gd name="T74" fmla="*/ 101 w 1279"/>
                    <a:gd name="T75" fmla="*/ 3504 h 5026"/>
                    <a:gd name="T76" fmla="*/ 69 w 1279"/>
                    <a:gd name="T77" fmla="*/ 3571 h 5026"/>
                    <a:gd name="T78" fmla="*/ 46 w 1279"/>
                    <a:gd name="T79" fmla="*/ 3635 h 5026"/>
                    <a:gd name="T80" fmla="*/ 27 w 1279"/>
                    <a:gd name="T81" fmla="*/ 3704 h 5026"/>
                    <a:gd name="T82" fmla="*/ 12 w 1279"/>
                    <a:gd name="T83" fmla="*/ 3772 h 5026"/>
                    <a:gd name="T84" fmla="*/ 3 w 1279"/>
                    <a:gd name="T85" fmla="*/ 3844 h 5026"/>
                    <a:gd name="T86" fmla="*/ 0 w 1279"/>
                    <a:gd name="T87" fmla="*/ 3913 h 5026"/>
                    <a:gd name="T88" fmla="*/ 3 w 1279"/>
                    <a:gd name="T89" fmla="*/ 3986 h 5026"/>
                    <a:gd name="T90" fmla="*/ 3 w 1279"/>
                    <a:gd name="T91" fmla="*/ 4655 h 5026"/>
                    <a:gd name="T92" fmla="*/ 3 w 1279"/>
                    <a:gd name="T93" fmla="*/ 4680 h 5026"/>
                    <a:gd name="T94" fmla="*/ 12 w 1279"/>
                    <a:gd name="T95" fmla="*/ 4727 h 5026"/>
                    <a:gd name="T96" fmla="*/ 27 w 1279"/>
                    <a:gd name="T97" fmla="*/ 4770 h 5026"/>
                    <a:gd name="T98" fmla="*/ 46 w 1279"/>
                    <a:gd name="T99" fmla="*/ 4811 h 5026"/>
                    <a:gd name="T100" fmla="*/ 69 w 1279"/>
                    <a:gd name="T101" fmla="*/ 4852 h 5026"/>
                    <a:gd name="T102" fmla="*/ 96 w 1279"/>
                    <a:gd name="T103" fmla="*/ 4889 h 5026"/>
                    <a:gd name="T104" fmla="*/ 128 w 1279"/>
                    <a:gd name="T105" fmla="*/ 4919 h 5026"/>
                    <a:gd name="T106" fmla="*/ 158 w 1279"/>
                    <a:gd name="T107" fmla="*/ 4948 h 5026"/>
                    <a:gd name="T108" fmla="*/ 197 w 1279"/>
                    <a:gd name="T109" fmla="*/ 4972 h 5026"/>
                    <a:gd name="T110" fmla="*/ 239 w 1279"/>
                    <a:gd name="T111" fmla="*/ 4994 h 5026"/>
                    <a:gd name="T112" fmla="*/ 284 w 1279"/>
                    <a:gd name="T113" fmla="*/ 5006 h 5026"/>
                    <a:gd name="T114" fmla="*/ 326 w 1279"/>
                    <a:gd name="T115" fmla="*/ 5019 h 5026"/>
                    <a:gd name="T116" fmla="*/ 371 w 1279"/>
                    <a:gd name="T117" fmla="*/ 5026 h 5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79" h="5026">
                      <a:moveTo>
                        <a:pt x="968" y="0"/>
                      </a:moveTo>
                      <a:lnTo>
                        <a:pt x="1021" y="100"/>
                      </a:lnTo>
                      <a:lnTo>
                        <a:pt x="1067" y="203"/>
                      </a:lnTo>
                      <a:lnTo>
                        <a:pt x="1111" y="311"/>
                      </a:lnTo>
                      <a:lnTo>
                        <a:pt x="1150" y="422"/>
                      </a:lnTo>
                      <a:lnTo>
                        <a:pt x="1185" y="541"/>
                      </a:lnTo>
                      <a:lnTo>
                        <a:pt x="1212" y="654"/>
                      </a:lnTo>
                      <a:lnTo>
                        <a:pt x="1237" y="771"/>
                      </a:lnTo>
                      <a:lnTo>
                        <a:pt x="1255" y="897"/>
                      </a:lnTo>
                      <a:lnTo>
                        <a:pt x="1269" y="1019"/>
                      </a:lnTo>
                      <a:lnTo>
                        <a:pt x="1279" y="1139"/>
                      </a:lnTo>
                      <a:lnTo>
                        <a:pt x="1279" y="1267"/>
                      </a:lnTo>
                      <a:lnTo>
                        <a:pt x="1279" y="1388"/>
                      </a:lnTo>
                      <a:lnTo>
                        <a:pt x="1269" y="1512"/>
                      </a:lnTo>
                      <a:lnTo>
                        <a:pt x="1255" y="1637"/>
                      </a:lnTo>
                      <a:lnTo>
                        <a:pt x="1237" y="1756"/>
                      </a:lnTo>
                      <a:lnTo>
                        <a:pt x="1212" y="1878"/>
                      </a:lnTo>
                      <a:lnTo>
                        <a:pt x="1185" y="1996"/>
                      </a:lnTo>
                      <a:lnTo>
                        <a:pt x="1150" y="2109"/>
                      </a:lnTo>
                      <a:lnTo>
                        <a:pt x="1111" y="2220"/>
                      </a:lnTo>
                      <a:lnTo>
                        <a:pt x="1067" y="2327"/>
                      </a:lnTo>
                      <a:lnTo>
                        <a:pt x="1021" y="2434"/>
                      </a:lnTo>
                      <a:lnTo>
                        <a:pt x="970" y="2533"/>
                      </a:lnTo>
                      <a:lnTo>
                        <a:pt x="910" y="2631"/>
                      </a:lnTo>
                      <a:lnTo>
                        <a:pt x="851" y="2718"/>
                      </a:lnTo>
                      <a:lnTo>
                        <a:pt x="788" y="2805"/>
                      </a:lnTo>
                      <a:lnTo>
                        <a:pt x="720" y="2884"/>
                      </a:lnTo>
                      <a:lnTo>
                        <a:pt x="654" y="2956"/>
                      </a:lnTo>
                      <a:lnTo>
                        <a:pt x="579" y="3023"/>
                      </a:lnTo>
                      <a:lnTo>
                        <a:pt x="446" y="3132"/>
                      </a:lnTo>
                      <a:lnTo>
                        <a:pt x="419" y="3145"/>
                      </a:lnTo>
                      <a:lnTo>
                        <a:pt x="362" y="3186"/>
                      </a:lnTo>
                      <a:lnTo>
                        <a:pt x="307" y="3231"/>
                      </a:lnTo>
                      <a:lnTo>
                        <a:pt x="255" y="3280"/>
                      </a:lnTo>
                      <a:lnTo>
                        <a:pt x="209" y="3330"/>
                      </a:lnTo>
                      <a:lnTo>
                        <a:pt x="168" y="3390"/>
                      </a:lnTo>
                      <a:lnTo>
                        <a:pt x="134" y="3449"/>
                      </a:lnTo>
                      <a:lnTo>
                        <a:pt x="101" y="3504"/>
                      </a:lnTo>
                      <a:lnTo>
                        <a:pt x="69" y="3571"/>
                      </a:lnTo>
                      <a:lnTo>
                        <a:pt x="46" y="3635"/>
                      </a:lnTo>
                      <a:lnTo>
                        <a:pt x="27" y="3704"/>
                      </a:lnTo>
                      <a:lnTo>
                        <a:pt x="12" y="3772"/>
                      </a:lnTo>
                      <a:lnTo>
                        <a:pt x="3" y="3844"/>
                      </a:lnTo>
                      <a:lnTo>
                        <a:pt x="0" y="3913"/>
                      </a:lnTo>
                      <a:lnTo>
                        <a:pt x="3" y="3986"/>
                      </a:lnTo>
                      <a:lnTo>
                        <a:pt x="3" y="4655"/>
                      </a:lnTo>
                      <a:lnTo>
                        <a:pt x="3" y="4680"/>
                      </a:lnTo>
                      <a:lnTo>
                        <a:pt x="12" y="4727"/>
                      </a:lnTo>
                      <a:lnTo>
                        <a:pt x="27" y="4770"/>
                      </a:lnTo>
                      <a:lnTo>
                        <a:pt x="46" y="4811"/>
                      </a:lnTo>
                      <a:lnTo>
                        <a:pt x="69" y="4852"/>
                      </a:lnTo>
                      <a:lnTo>
                        <a:pt x="96" y="4889"/>
                      </a:lnTo>
                      <a:lnTo>
                        <a:pt x="128" y="4919"/>
                      </a:lnTo>
                      <a:lnTo>
                        <a:pt x="158" y="4948"/>
                      </a:lnTo>
                      <a:lnTo>
                        <a:pt x="197" y="4972"/>
                      </a:lnTo>
                      <a:lnTo>
                        <a:pt x="239" y="4994"/>
                      </a:lnTo>
                      <a:lnTo>
                        <a:pt x="284" y="5006"/>
                      </a:lnTo>
                      <a:lnTo>
                        <a:pt x="326" y="5019"/>
                      </a:lnTo>
                      <a:lnTo>
                        <a:pt x="371" y="5026"/>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69" name="Freeform 86" descr="Gouttelettes">
                  <a:extLst>
                    <a:ext uri="{FF2B5EF4-FFF2-40B4-BE49-F238E27FC236}">
                      <a16:creationId xmlns:a16="http://schemas.microsoft.com/office/drawing/2014/main" id="{1897EB81-3F72-4EC0-92A1-0A0AB1CD195B}"/>
                    </a:ext>
                  </a:extLst>
                </p:cNvPr>
                <p:cNvSpPr>
                  <a:spLocks/>
                </p:cNvSpPr>
                <p:nvPr/>
              </p:nvSpPr>
              <p:spPr bwMode="auto">
                <a:xfrm>
                  <a:off x="2387" y="1445"/>
                  <a:ext cx="1449" cy="994"/>
                </a:xfrm>
                <a:custGeom>
                  <a:avLst/>
                  <a:gdLst>
                    <a:gd name="T0" fmla="*/ 0 w 2899"/>
                    <a:gd name="T1" fmla="*/ 0 h 1986"/>
                    <a:gd name="T2" fmla="*/ 2 w 2899"/>
                    <a:gd name="T3" fmla="*/ 105 h 1986"/>
                    <a:gd name="T4" fmla="*/ 5 w 2899"/>
                    <a:gd name="T5" fmla="*/ 209 h 1986"/>
                    <a:gd name="T6" fmla="*/ 17 w 2899"/>
                    <a:gd name="T7" fmla="*/ 316 h 1986"/>
                    <a:gd name="T8" fmla="*/ 35 w 2899"/>
                    <a:gd name="T9" fmla="*/ 418 h 1986"/>
                    <a:gd name="T10" fmla="*/ 53 w 2899"/>
                    <a:gd name="T11" fmla="*/ 519 h 1986"/>
                    <a:gd name="T12" fmla="*/ 78 w 2899"/>
                    <a:gd name="T13" fmla="*/ 618 h 1986"/>
                    <a:gd name="T14" fmla="*/ 104 w 2899"/>
                    <a:gd name="T15" fmla="*/ 714 h 1986"/>
                    <a:gd name="T16" fmla="*/ 135 w 2899"/>
                    <a:gd name="T17" fmla="*/ 810 h 1986"/>
                    <a:gd name="T18" fmla="*/ 170 w 2899"/>
                    <a:gd name="T19" fmla="*/ 905 h 1986"/>
                    <a:gd name="T20" fmla="*/ 207 w 2899"/>
                    <a:gd name="T21" fmla="*/ 997 h 1986"/>
                    <a:gd name="T22" fmla="*/ 248 w 2899"/>
                    <a:gd name="T23" fmla="*/ 1085 h 1986"/>
                    <a:gd name="T24" fmla="*/ 292 w 2899"/>
                    <a:gd name="T25" fmla="*/ 1171 h 1986"/>
                    <a:gd name="T26" fmla="*/ 340 w 2899"/>
                    <a:gd name="T27" fmla="*/ 1257 h 1986"/>
                    <a:gd name="T28" fmla="*/ 389 w 2899"/>
                    <a:gd name="T29" fmla="*/ 1334 h 1986"/>
                    <a:gd name="T30" fmla="*/ 441 w 2899"/>
                    <a:gd name="T31" fmla="*/ 1407 h 1986"/>
                    <a:gd name="T32" fmla="*/ 493 w 2899"/>
                    <a:gd name="T33" fmla="*/ 1475 h 1986"/>
                    <a:gd name="T34" fmla="*/ 552 w 2899"/>
                    <a:gd name="T35" fmla="*/ 1543 h 1986"/>
                    <a:gd name="T36" fmla="*/ 604 w 2899"/>
                    <a:gd name="T37" fmla="*/ 1609 h 1986"/>
                    <a:gd name="T38" fmla="*/ 668 w 2899"/>
                    <a:gd name="T39" fmla="*/ 1663 h 1986"/>
                    <a:gd name="T40" fmla="*/ 734 w 2899"/>
                    <a:gd name="T41" fmla="*/ 1721 h 1986"/>
                    <a:gd name="T42" fmla="*/ 795 w 2899"/>
                    <a:gd name="T43" fmla="*/ 1767 h 1986"/>
                    <a:gd name="T44" fmla="*/ 865 w 2899"/>
                    <a:gd name="T45" fmla="*/ 1815 h 1986"/>
                    <a:gd name="T46" fmla="*/ 932 w 2899"/>
                    <a:gd name="T47" fmla="*/ 1855 h 1986"/>
                    <a:gd name="T48" fmla="*/ 1003 w 2899"/>
                    <a:gd name="T49" fmla="*/ 1890 h 1986"/>
                    <a:gd name="T50" fmla="*/ 1072 w 2899"/>
                    <a:gd name="T51" fmla="*/ 1917 h 1986"/>
                    <a:gd name="T52" fmla="*/ 1147 w 2899"/>
                    <a:gd name="T53" fmla="*/ 1942 h 1986"/>
                    <a:gd name="T54" fmla="*/ 1212 w 2899"/>
                    <a:gd name="T55" fmla="*/ 1960 h 1986"/>
                    <a:gd name="T56" fmla="*/ 1287 w 2899"/>
                    <a:gd name="T57" fmla="*/ 1974 h 1986"/>
                    <a:gd name="T58" fmla="*/ 1364 w 2899"/>
                    <a:gd name="T59" fmla="*/ 1985 h 1986"/>
                    <a:gd name="T60" fmla="*/ 1436 w 2899"/>
                    <a:gd name="T61" fmla="*/ 1986 h 1986"/>
                    <a:gd name="T62" fmla="*/ 1507 w 2899"/>
                    <a:gd name="T63" fmla="*/ 1986 h 1986"/>
                    <a:gd name="T64" fmla="*/ 1582 w 2899"/>
                    <a:gd name="T65" fmla="*/ 1977 h 1986"/>
                    <a:gd name="T66" fmla="*/ 1658 w 2899"/>
                    <a:gd name="T67" fmla="*/ 1965 h 1986"/>
                    <a:gd name="T68" fmla="*/ 1731 w 2899"/>
                    <a:gd name="T69" fmla="*/ 1945 h 1986"/>
                    <a:gd name="T70" fmla="*/ 1798 w 2899"/>
                    <a:gd name="T71" fmla="*/ 1923 h 1986"/>
                    <a:gd name="T72" fmla="*/ 1870 w 2899"/>
                    <a:gd name="T73" fmla="*/ 1893 h 1986"/>
                    <a:gd name="T74" fmla="*/ 1940 w 2899"/>
                    <a:gd name="T75" fmla="*/ 1861 h 1986"/>
                    <a:gd name="T76" fmla="*/ 2009 w 2899"/>
                    <a:gd name="T77" fmla="*/ 1824 h 1986"/>
                    <a:gd name="T78" fmla="*/ 2073 w 2899"/>
                    <a:gd name="T79" fmla="*/ 1777 h 1986"/>
                    <a:gd name="T80" fmla="*/ 2140 w 2899"/>
                    <a:gd name="T81" fmla="*/ 1729 h 1986"/>
                    <a:gd name="T82" fmla="*/ 2206 w 2899"/>
                    <a:gd name="T83" fmla="*/ 1676 h 1986"/>
                    <a:gd name="T84" fmla="*/ 2267 w 2899"/>
                    <a:gd name="T85" fmla="*/ 1621 h 1986"/>
                    <a:gd name="T86" fmla="*/ 2329 w 2899"/>
                    <a:gd name="T87" fmla="*/ 1558 h 1986"/>
                    <a:gd name="T88" fmla="*/ 2380 w 2899"/>
                    <a:gd name="T89" fmla="*/ 1488 h 1986"/>
                    <a:gd name="T90" fmla="*/ 2436 w 2899"/>
                    <a:gd name="T91" fmla="*/ 1422 h 1986"/>
                    <a:gd name="T92" fmla="*/ 2490 w 2899"/>
                    <a:gd name="T93" fmla="*/ 1350 h 1986"/>
                    <a:gd name="T94" fmla="*/ 2538 w 2899"/>
                    <a:gd name="T95" fmla="*/ 1272 h 1986"/>
                    <a:gd name="T96" fmla="*/ 2586 w 2899"/>
                    <a:gd name="T97" fmla="*/ 1191 h 1986"/>
                    <a:gd name="T98" fmla="*/ 2631 w 2899"/>
                    <a:gd name="T99" fmla="*/ 1105 h 1986"/>
                    <a:gd name="T100" fmla="*/ 2672 w 2899"/>
                    <a:gd name="T101" fmla="*/ 1015 h 1986"/>
                    <a:gd name="T102" fmla="*/ 2709 w 2899"/>
                    <a:gd name="T103" fmla="*/ 923 h 1986"/>
                    <a:gd name="T104" fmla="*/ 2744 w 2899"/>
                    <a:gd name="T105" fmla="*/ 830 h 1986"/>
                    <a:gd name="T106" fmla="*/ 2776 w 2899"/>
                    <a:gd name="T107" fmla="*/ 737 h 1986"/>
                    <a:gd name="T108" fmla="*/ 2804 w 2899"/>
                    <a:gd name="T109" fmla="*/ 640 h 1986"/>
                    <a:gd name="T110" fmla="*/ 2830 w 2899"/>
                    <a:gd name="T111" fmla="*/ 540 h 1986"/>
                    <a:gd name="T112" fmla="*/ 2849 w 2899"/>
                    <a:gd name="T113" fmla="*/ 440 h 1986"/>
                    <a:gd name="T114" fmla="*/ 2867 w 2899"/>
                    <a:gd name="T115" fmla="*/ 337 h 1986"/>
                    <a:gd name="T116" fmla="*/ 2879 w 2899"/>
                    <a:gd name="T117" fmla="*/ 230 h 1986"/>
                    <a:gd name="T118" fmla="*/ 2890 w 2899"/>
                    <a:gd name="T119" fmla="*/ 128 h 1986"/>
                    <a:gd name="T120" fmla="*/ 2899 w 2899"/>
                    <a:gd name="T121" fmla="*/ 21 h 1986"/>
                    <a:gd name="T122" fmla="*/ 2899 w 2899"/>
                    <a:gd name="T123" fmla="*/ 0 h 1986"/>
                    <a:gd name="T124" fmla="*/ 0 w 2899"/>
                    <a:gd name="T125" fmla="*/ 0 h 19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899" h="1986">
                      <a:moveTo>
                        <a:pt x="0" y="0"/>
                      </a:moveTo>
                      <a:lnTo>
                        <a:pt x="2" y="105"/>
                      </a:lnTo>
                      <a:lnTo>
                        <a:pt x="5" y="209"/>
                      </a:lnTo>
                      <a:lnTo>
                        <a:pt x="17" y="316"/>
                      </a:lnTo>
                      <a:lnTo>
                        <a:pt x="35" y="418"/>
                      </a:lnTo>
                      <a:lnTo>
                        <a:pt x="53" y="519"/>
                      </a:lnTo>
                      <a:lnTo>
                        <a:pt x="78" y="618"/>
                      </a:lnTo>
                      <a:lnTo>
                        <a:pt x="104" y="714"/>
                      </a:lnTo>
                      <a:lnTo>
                        <a:pt x="135" y="810"/>
                      </a:lnTo>
                      <a:lnTo>
                        <a:pt x="170" y="905"/>
                      </a:lnTo>
                      <a:lnTo>
                        <a:pt x="207" y="997"/>
                      </a:lnTo>
                      <a:lnTo>
                        <a:pt x="248" y="1085"/>
                      </a:lnTo>
                      <a:lnTo>
                        <a:pt x="292" y="1171"/>
                      </a:lnTo>
                      <a:lnTo>
                        <a:pt x="340" y="1257"/>
                      </a:lnTo>
                      <a:lnTo>
                        <a:pt x="389" y="1334"/>
                      </a:lnTo>
                      <a:lnTo>
                        <a:pt x="441" y="1407"/>
                      </a:lnTo>
                      <a:lnTo>
                        <a:pt x="493" y="1475"/>
                      </a:lnTo>
                      <a:lnTo>
                        <a:pt x="552" y="1543"/>
                      </a:lnTo>
                      <a:lnTo>
                        <a:pt x="604" y="1609"/>
                      </a:lnTo>
                      <a:lnTo>
                        <a:pt x="668" y="1663"/>
                      </a:lnTo>
                      <a:lnTo>
                        <a:pt x="734" y="1721"/>
                      </a:lnTo>
                      <a:lnTo>
                        <a:pt x="795" y="1767"/>
                      </a:lnTo>
                      <a:lnTo>
                        <a:pt x="865" y="1815"/>
                      </a:lnTo>
                      <a:lnTo>
                        <a:pt x="932" y="1855"/>
                      </a:lnTo>
                      <a:lnTo>
                        <a:pt x="1003" y="1890"/>
                      </a:lnTo>
                      <a:lnTo>
                        <a:pt x="1072" y="1917"/>
                      </a:lnTo>
                      <a:lnTo>
                        <a:pt x="1147" y="1942"/>
                      </a:lnTo>
                      <a:lnTo>
                        <a:pt x="1212" y="1960"/>
                      </a:lnTo>
                      <a:lnTo>
                        <a:pt x="1287" y="1974"/>
                      </a:lnTo>
                      <a:lnTo>
                        <a:pt x="1364" y="1985"/>
                      </a:lnTo>
                      <a:lnTo>
                        <a:pt x="1436" y="1986"/>
                      </a:lnTo>
                      <a:lnTo>
                        <a:pt x="1507" y="1986"/>
                      </a:lnTo>
                      <a:lnTo>
                        <a:pt x="1582" y="1977"/>
                      </a:lnTo>
                      <a:lnTo>
                        <a:pt x="1658" y="1965"/>
                      </a:lnTo>
                      <a:lnTo>
                        <a:pt x="1731" y="1945"/>
                      </a:lnTo>
                      <a:lnTo>
                        <a:pt x="1798" y="1923"/>
                      </a:lnTo>
                      <a:lnTo>
                        <a:pt x="1870" y="1893"/>
                      </a:lnTo>
                      <a:lnTo>
                        <a:pt x="1940" y="1861"/>
                      </a:lnTo>
                      <a:lnTo>
                        <a:pt x="2009" y="1824"/>
                      </a:lnTo>
                      <a:lnTo>
                        <a:pt x="2073" y="1777"/>
                      </a:lnTo>
                      <a:lnTo>
                        <a:pt x="2140" y="1729"/>
                      </a:lnTo>
                      <a:lnTo>
                        <a:pt x="2206" y="1676"/>
                      </a:lnTo>
                      <a:lnTo>
                        <a:pt x="2267" y="1621"/>
                      </a:lnTo>
                      <a:lnTo>
                        <a:pt x="2329" y="1558"/>
                      </a:lnTo>
                      <a:lnTo>
                        <a:pt x="2380" y="1488"/>
                      </a:lnTo>
                      <a:lnTo>
                        <a:pt x="2436" y="1422"/>
                      </a:lnTo>
                      <a:lnTo>
                        <a:pt x="2490" y="1350"/>
                      </a:lnTo>
                      <a:lnTo>
                        <a:pt x="2538" y="1272"/>
                      </a:lnTo>
                      <a:lnTo>
                        <a:pt x="2586" y="1191"/>
                      </a:lnTo>
                      <a:lnTo>
                        <a:pt x="2631" y="1105"/>
                      </a:lnTo>
                      <a:lnTo>
                        <a:pt x="2672" y="1015"/>
                      </a:lnTo>
                      <a:lnTo>
                        <a:pt x="2709" y="923"/>
                      </a:lnTo>
                      <a:lnTo>
                        <a:pt x="2744" y="830"/>
                      </a:lnTo>
                      <a:lnTo>
                        <a:pt x="2776" y="737"/>
                      </a:lnTo>
                      <a:lnTo>
                        <a:pt x="2804" y="640"/>
                      </a:lnTo>
                      <a:lnTo>
                        <a:pt x="2830" y="540"/>
                      </a:lnTo>
                      <a:lnTo>
                        <a:pt x="2849" y="440"/>
                      </a:lnTo>
                      <a:lnTo>
                        <a:pt x="2867" y="337"/>
                      </a:lnTo>
                      <a:lnTo>
                        <a:pt x="2879" y="230"/>
                      </a:lnTo>
                      <a:lnTo>
                        <a:pt x="2890" y="128"/>
                      </a:lnTo>
                      <a:lnTo>
                        <a:pt x="2899" y="21"/>
                      </a:lnTo>
                      <a:lnTo>
                        <a:pt x="2899" y="0"/>
                      </a:lnTo>
                      <a:lnTo>
                        <a:pt x="0" y="0"/>
                      </a:lnTo>
                      <a:close/>
                    </a:path>
                  </a:pathLst>
                </a:custGeom>
                <a:blipFill dpi="0" rotWithShape="0">
                  <a:blip r:embed="rId8"/>
                  <a:srcRect/>
                  <a:tile tx="0" ty="0" sx="100000" sy="100000" flip="none" algn="tl"/>
                </a:blipFill>
                <a:ln w="1588">
                  <a:solidFill>
                    <a:srgbClr val="000000"/>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sp>
              <p:nvSpPr>
                <p:cNvPr id="70" name="Freeform 87" descr="Gouttelettes">
                  <a:extLst>
                    <a:ext uri="{FF2B5EF4-FFF2-40B4-BE49-F238E27FC236}">
                      <a16:creationId xmlns:a16="http://schemas.microsoft.com/office/drawing/2014/main" id="{FC761F90-B388-4CA2-95AC-6D4D42352DFA}"/>
                    </a:ext>
                  </a:extLst>
                </p:cNvPr>
                <p:cNvSpPr>
                  <a:spLocks/>
                </p:cNvSpPr>
                <p:nvPr/>
              </p:nvSpPr>
              <p:spPr bwMode="auto">
                <a:xfrm>
                  <a:off x="2387" y="1291"/>
                  <a:ext cx="1449" cy="314"/>
                </a:xfrm>
                <a:custGeom>
                  <a:avLst/>
                  <a:gdLst>
                    <a:gd name="T0" fmla="*/ 2890 w 2899"/>
                    <a:gd name="T1" fmla="*/ 278 h 629"/>
                    <a:gd name="T2" fmla="*/ 2804 w 2899"/>
                    <a:gd name="T3" fmla="*/ 205 h 629"/>
                    <a:gd name="T4" fmla="*/ 2688 w 2899"/>
                    <a:gd name="T5" fmla="*/ 154 h 629"/>
                    <a:gd name="T6" fmla="*/ 2588 w 2899"/>
                    <a:gd name="T7" fmla="*/ 122 h 629"/>
                    <a:gd name="T8" fmla="*/ 2469 w 2899"/>
                    <a:gd name="T9" fmla="*/ 92 h 629"/>
                    <a:gd name="T10" fmla="*/ 2341 w 2899"/>
                    <a:gd name="T11" fmla="*/ 66 h 629"/>
                    <a:gd name="T12" fmla="*/ 2197 w 2899"/>
                    <a:gd name="T13" fmla="*/ 48 h 629"/>
                    <a:gd name="T14" fmla="*/ 2039 w 2899"/>
                    <a:gd name="T15" fmla="*/ 29 h 629"/>
                    <a:gd name="T16" fmla="*/ 1876 w 2899"/>
                    <a:gd name="T17" fmla="*/ 15 h 629"/>
                    <a:gd name="T18" fmla="*/ 1710 w 2899"/>
                    <a:gd name="T19" fmla="*/ 6 h 629"/>
                    <a:gd name="T20" fmla="*/ 1534 w 2899"/>
                    <a:gd name="T21" fmla="*/ 0 h 629"/>
                    <a:gd name="T22" fmla="*/ 1358 w 2899"/>
                    <a:gd name="T23" fmla="*/ 0 h 629"/>
                    <a:gd name="T24" fmla="*/ 1182 w 2899"/>
                    <a:gd name="T25" fmla="*/ 6 h 629"/>
                    <a:gd name="T26" fmla="*/ 1012 w 2899"/>
                    <a:gd name="T27" fmla="*/ 15 h 629"/>
                    <a:gd name="T28" fmla="*/ 850 w 2899"/>
                    <a:gd name="T29" fmla="*/ 29 h 629"/>
                    <a:gd name="T30" fmla="*/ 693 w 2899"/>
                    <a:gd name="T31" fmla="*/ 48 h 629"/>
                    <a:gd name="T32" fmla="*/ 552 w 2899"/>
                    <a:gd name="T33" fmla="*/ 66 h 629"/>
                    <a:gd name="T34" fmla="*/ 416 w 2899"/>
                    <a:gd name="T35" fmla="*/ 92 h 629"/>
                    <a:gd name="T36" fmla="*/ 301 w 2899"/>
                    <a:gd name="T37" fmla="*/ 120 h 629"/>
                    <a:gd name="T38" fmla="*/ 200 w 2899"/>
                    <a:gd name="T39" fmla="*/ 151 h 629"/>
                    <a:gd name="T40" fmla="*/ 119 w 2899"/>
                    <a:gd name="T41" fmla="*/ 185 h 629"/>
                    <a:gd name="T42" fmla="*/ 17 w 2899"/>
                    <a:gd name="T43" fmla="*/ 257 h 629"/>
                    <a:gd name="T44" fmla="*/ 2 w 2899"/>
                    <a:gd name="T45" fmla="*/ 295 h 629"/>
                    <a:gd name="T46" fmla="*/ 0 w 2899"/>
                    <a:gd name="T47" fmla="*/ 331 h 629"/>
                    <a:gd name="T48" fmla="*/ 12 w 2899"/>
                    <a:gd name="T49" fmla="*/ 369 h 629"/>
                    <a:gd name="T50" fmla="*/ 53 w 2899"/>
                    <a:gd name="T51" fmla="*/ 406 h 629"/>
                    <a:gd name="T52" fmla="*/ 116 w 2899"/>
                    <a:gd name="T53" fmla="*/ 439 h 629"/>
                    <a:gd name="T54" fmla="*/ 198 w 2899"/>
                    <a:gd name="T55" fmla="*/ 474 h 629"/>
                    <a:gd name="T56" fmla="*/ 298 w 2899"/>
                    <a:gd name="T57" fmla="*/ 507 h 629"/>
                    <a:gd name="T58" fmla="*/ 415 w 2899"/>
                    <a:gd name="T59" fmla="*/ 534 h 629"/>
                    <a:gd name="T60" fmla="*/ 546 w 2899"/>
                    <a:gd name="T61" fmla="*/ 558 h 629"/>
                    <a:gd name="T62" fmla="*/ 689 w 2899"/>
                    <a:gd name="T63" fmla="*/ 582 h 629"/>
                    <a:gd name="T64" fmla="*/ 844 w 2899"/>
                    <a:gd name="T65" fmla="*/ 600 h 629"/>
                    <a:gd name="T66" fmla="*/ 1009 w 2899"/>
                    <a:gd name="T67" fmla="*/ 612 h 629"/>
                    <a:gd name="T68" fmla="*/ 1176 w 2899"/>
                    <a:gd name="T69" fmla="*/ 621 h 629"/>
                    <a:gd name="T70" fmla="*/ 1350 w 2899"/>
                    <a:gd name="T71" fmla="*/ 629 h 629"/>
                    <a:gd name="T72" fmla="*/ 1529 w 2899"/>
                    <a:gd name="T73" fmla="*/ 629 h 629"/>
                    <a:gd name="T74" fmla="*/ 1705 w 2899"/>
                    <a:gd name="T75" fmla="*/ 621 h 629"/>
                    <a:gd name="T76" fmla="*/ 1870 w 2899"/>
                    <a:gd name="T77" fmla="*/ 612 h 629"/>
                    <a:gd name="T78" fmla="*/ 2037 w 2899"/>
                    <a:gd name="T79" fmla="*/ 600 h 629"/>
                    <a:gd name="T80" fmla="*/ 2192 w 2899"/>
                    <a:gd name="T81" fmla="*/ 582 h 629"/>
                    <a:gd name="T82" fmla="*/ 2338 w 2899"/>
                    <a:gd name="T83" fmla="*/ 558 h 629"/>
                    <a:gd name="T84" fmla="*/ 2466 w 2899"/>
                    <a:gd name="T85" fmla="*/ 538 h 629"/>
                    <a:gd name="T86" fmla="*/ 2586 w 2899"/>
                    <a:gd name="T87" fmla="*/ 507 h 629"/>
                    <a:gd name="T88" fmla="*/ 2685 w 2899"/>
                    <a:gd name="T89" fmla="*/ 474 h 629"/>
                    <a:gd name="T90" fmla="*/ 2767 w 2899"/>
                    <a:gd name="T91" fmla="*/ 444 h 629"/>
                    <a:gd name="T92" fmla="*/ 2830 w 2899"/>
                    <a:gd name="T93" fmla="*/ 406 h 629"/>
                    <a:gd name="T94" fmla="*/ 2873 w 2899"/>
                    <a:gd name="T95" fmla="*/ 372 h 629"/>
                    <a:gd name="T96" fmla="*/ 2896 w 2899"/>
                    <a:gd name="T97" fmla="*/ 331 h 629"/>
                    <a:gd name="T98" fmla="*/ 2899 w 2899"/>
                    <a:gd name="T99" fmla="*/ 311 h 6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899" h="629">
                      <a:moveTo>
                        <a:pt x="2899" y="311"/>
                      </a:moveTo>
                      <a:lnTo>
                        <a:pt x="2890" y="278"/>
                      </a:lnTo>
                      <a:lnTo>
                        <a:pt x="2855" y="241"/>
                      </a:lnTo>
                      <a:lnTo>
                        <a:pt x="2804" y="205"/>
                      </a:lnTo>
                      <a:lnTo>
                        <a:pt x="2734" y="169"/>
                      </a:lnTo>
                      <a:lnTo>
                        <a:pt x="2688" y="154"/>
                      </a:lnTo>
                      <a:lnTo>
                        <a:pt x="2642" y="138"/>
                      </a:lnTo>
                      <a:lnTo>
                        <a:pt x="2588" y="122"/>
                      </a:lnTo>
                      <a:lnTo>
                        <a:pt x="2532" y="107"/>
                      </a:lnTo>
                      <a:lnTo>
                        <a:pt x="2469" y="92"/>
                      </a:lnTo>
                      <a:lnTo>
                        <a:pt x="2406" y="78"/>
                      </a:lnTo>
                      <a:lnTo>
                        <a:pt x="2341" y="66"/>
                      </a:lnTo>
                      <a:lnTo>
                        <a:pt x="2272" y="57"/>
                      </a:lnTo>
                      <a:lnTo>
                        <a:pt x="2197" y="48"/>
                      </a:lnTo>
                      <a:lnTo>
                        <a:pt x="2119" y="38"/>
                      </a:lnTo>
                      <a:lnTo>
                        <a:pt x="2039" y="29"/>
                      </a:lnTo>
                      <a:lnTo>
                        <a:pt x="1958" y="23"/>
                      </a:lnTo>
                      <a:lnTo>
                        <a:pt x="1876" y="15"/>
                      </a:lnTo>
                      <a:lnTo>
                        <a:pt x="1792" y="9"/>
                      </a:lnTo>
                      <a:lnTo>
                        <a:pt x="1710" y="6"/>
                      </a:lnTo>
                      <a:lnTo>
                        <a:pt x="1621" y="3"/>
                      </a:lnTo>
                      <a:lnTo>
                        <a:pt x="1534" y="0"/>
                      </a:lnTo>
                      <a:lnTo>
                        <a:pt x="1445" y="0"/>
                      </a:lnTo>
                      <a:lnTo>
                        <a:pt x="1358" y="0"/>
                      </a:lnTo>
                      <a:lnTo>
                        <a:pt x="1269" y="3"/>
                      </a:lnTo>
                      <a:lnTo>
                        <a:pt x="1182" y="6"/>
                      </a:lnTo>
                      <a:lnTo>
                        <a:pt x="1101" y="9"/>
                      </a:lnTo>
                      <a:lnTo>
                        <a:pt x="1012" y="15"/>
                      </a:lnTo>
                      <a:lnTo>
                        <a:pt x="932" y="23"/>
                      </a:lnTo>
                      <a:lnTo>
                        <a:pt x="850" y="29"/>
                      </a:lnTo>
                      <a:lnTo>
                        <a:pt x="768" y="38"/>
                      </a:lnTo>
                      <a:lnTo>
                        <a:pt x="693" y="48"/>
                      </a:lnTo>
                      <a:lnTo>
                        <a:pt x="618" y="57"/>
                      </a:lnTo>
                      <a:lnTo>
                        <a:pt x="552" y="66"/>
                      </a:lnTo>
                      <a:lnTo>
                        <a:pt x="484" y="78"/>
                      </a:lnTo>
                      <a:lnTo>
                        <a:pt x="416" y="92"/>
                      </a:lnTo>
                      <a:lnTo>
                        <a:pt x="358" y="107"/>
                      </a:lnTo>
                      <a:lnTo>
                        <a:pt x="301" y="120"/>
                      </a:lnTo>
                      <a:lnTo>
                        <a:pt x="248" y="135"/>
                      </a:lnTo>
                      <a:lnTo>
                        <a:pt x="200" y="151"/>
                      </a:lnTo>
                      <a:lnTo>
                        <a:pt x="158" y="169"/>
                      </a:lnTo>
                      <a:lnTo>
                        <a:pt x="119" y="185"/>
                      </a:lnTo>
                      <a:lnTo>
                        <a:pt x="56" y="223"/>
                      </a:lnTo>
                      <a:lnTo>
                        <a:pt x="17" y="257"/>
                      </a:lnTo>
                      <a:lnTo>
                        <a:pt x="3" y="275"/>
                      </a:lnTo>
                      <a:lnTo>
                        <a:pt x="2" y="295"/>
                      </a:lnTo>
                      <a:lnTo>
                        <a:pt x="0" y="311"/>
                      </a:lnTo>
                      <a:lnTo>
                        <a:pt x="0" y="331"/>
                      </a:lnTo>
                      <a:lnTo>
                        <a:pt x="3" y="350"/>
                      </a:lnTo>
                      <a:lnTo>
                        <a:pt x="12" y="369"/>
                      </a:lnTo>
                      <a:lnTo>
                        <a:pt x="32" y="388"/>
                      </a:lnTo>
                      <a:lnTo>
                        <a:pt x="53" y="406"/>
                      </a:lnTo>
                      <a:lnTo>
                        <a:pt x="81" y="421"/>
                      </a:lnTo>
                      <a:lnTo>
                        <a:pt x="116" y="439"/>
                      </a:lnTo>
                      <a:lnTo>
                        <a:pt x="158" y="459"/>
                      </a:lnTo>
                      <a:lnTo>
                        <a:pt x="198" y="474"/>
                      </a:lnTo>
                      <a:lnTo>
                        <a:pt x="245" y="492"/>
                      </a:lnTo>
                      <a:lnTo>
                        <a:pt x="298" y="507"/>
                      </a:lnTo>
                      <a:lnTo>
                        <a:pt x="355" y="519"/>
                      </a:lnTo>
                      <a:lnTo>
                        <a:pt x="415" y="534"/>
                      </a:lnTo>
                      <a:lnTo>
                        <a:pt x="477" y="550"/>
                      </a:lnTo>
                      <a:lnTo>
                        <a:pt x="546" y="558"/>
                      </a:lnTo>
                      <a:lnTo>
                        <a:pt x="613" y="572"/>
                      </a:lnTo>
                      <a:lnTo>
                        <a:pt x="689" y="582"/>
                      </a:lnTo>
                      <a:lnTo>
                        <a:pt x="764" y="591"/>
                      </a:lnTo>
                      <a:lnTo>
                        <a:pt x="844" y="600"/>
                      </a:lnTo>
                      <a:lnTo>
                        <a:pt x="925" y="606"/>
                      </a:lnTo>
                      <a:lnTo>
                        <a:pt x="1009" y="612"/>
                      </a:lnTo>
                      <a:lnTo>
                        <a:pt x="1095" y="620"/>
                      </a:lnTo>
                      <a:lnTo>
                        <a:pt x="1176" y="621"/>
                      </a:lnTo>
                      <a:lnTo>
                        <a:pt x="1262" y="626"/>
                      </a:lnTo>
                      <a:lnTo>
                        <a:pt x="1350" y="629"/>
                      </a:lnTo>
                      <a:lnTo>
                        <a:pt x="1439" y="629"/>
                      </a:lnTo>
                      <a:lnTo>
                        <a:pt x="1529" y="629"/>
                      </a:lnTo>
                      <a:lnTo>
                        <a:pt x="1616" y="626"/>
                      </a:lnTo>
                      <a:lnTo>
                        <a:pt x="1705" y="621"/>
                      </a:lnTo>
                      <a:lnTo>
                        <a:pt x="1785" y="620"/>
                      </a:lnTo>
                      <a:lnTo>
                        <a:pt x="1870" y="612"/>
                      </a:lnTo>
                      <a:lnTo>
                        <a:pt x="1955" y="606"/>
                      </a:lnTo>
                      <a:lnTo>
                        <a:pt x="2037" y="600"/>
                      </a:lnTo>
                      <a:lnTo>
                        <a:pt x="2116" y="591"/>
                      </a:lnTo>
                      <a:lnTo>
                        <a:pt x="2192" y="582"/>
                      </a:lnTo>
                      <a:lnTo>
                        <a:pt x="2266" y="572"/>
                      </a:lnTo>
                      <a:lnTo>
                        <a:pt x="2338" y="558"/>
                      </a:lnTo>
                      <a:lnTo>
                        <a:pt x="2403" y="550"/>
                      </a:lnTo>
                      <a:lnTo>
                        <a:pt x="2466" y="538"/>
                      </a:lnTo>
                      <a:lnTo>
                        <a:pt x="2528" y="520"/>
                      </a:lnTo>
                      <a:lnTo>
                        <a:pt x="2586" y="507"/>
                      </a:lnTo>
                      <a:lnTo>
                        <a:pt x="2636" y="493"/>
                      </a:lnTo>
                      <a:lnTo>
                        <a:pt x="2685" y="474"/>
                      </a:lnTo>
                      <a:lnTo>
                        <a:pt x="2726" y="459"/>
                      </a:lnTo>
                      <a:lnTo>
                        <a:pt x="2767" y="444"/>
                      </a:lnTo>
                      <a:lnTo>
                        <a:pt x="2803" y="424"/>
                      </a:lnTo>
                      <a:lnTo>
                        <a:pt x="2830" y="406"/>
                      </a:lnTo>
                      <a:lnTo>
                        <a:pt x="2855" y="388"/>
                      </a:lnTo>
                      <a:lnTo>
                        <a:pt x="2873" y="372"/>
                      </a:lnTo>
                      <a:lnTo>
                        <a:pt x="2885" y="352"/>
                      </a:lnTo>
                      <a:lnTo>
                        <a:pt x="2896" y="331"/>
                      </a:lnTo>
                      <a:lnTo>
                        <a:pt x="2899" y="311"/>
                      </a:lnTo>
                      <a:lnTo>
                        <a:pt x="2899" y="311"/>
                      </a:lnTo>
                      <a:close/>
                    </a:path>
                  </a:pathLst>
                </a:custGeom>
                <a:blipFill dpi="0" rotWithShape="0">
                  <a:blip r:embed="rId8"/>
                  <a:srcRect/>
                  <a:tile tx="0" ty="0" sx="100000" sy="100000" flip="none" algn="tl"/>
                </a:blipFill>
                <a:ln w="1588">
                  <a:solidFill>
                    <a:srgbClr val="000000"/>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sp>
              <p:nvSpPr>
                <p:cNvPr id="71" name="Freeform 88">
                  <a:extLst>
                    <a:ext uri="{FF2B5EF4-FFF2-40B4-BE49-F238E27FC236}">
                      <a16:creationId xmlns:a16="http://schemas.microsoft.com/office/drawing/2014/main" id="{BC87A9EA-9E2B-4177-9BF3-58F3A0517E93}"/>
                    </a:ext>
                  </a:extLst>
                </p:cNvPr>
                <p:cNvSpPr>
                  <a:spLocks/>
                </p:cNvSpPr>
                <p:nvPr/>
              </p:nvSpPr>
              <p:spPr bwMode="auto">
                <a:xfrm>
                  <a:off x="3166" y="875"/>
                  <a:ext cx="593" cy="1472"/>
                </a:xfrm>
                <a:custGeom>
                  <a:avLst/>
                  <a:gdLst>
                    <a:gd name="T0" fmla="*/ 0 w 1186"/>
                    <a:gd name="T1" fmla="*/ 2944 h 2944"/>
                    <a:gd name="T2" fmla="*/ 126 w 1186"/>
                    <a:gd name="T3" fmla="*/ 2862 h 2944"/>
                    <a:gd name="T4" fmla="*/ 263 w 1186"/>
                    <a:gd name="T5" fmla="*/ 2744 h 2944"/>
                    <a:gd name="T6" fmla="*/ 379 w 1186"/>
                    <a:gd name="T7" fmla="*/ 2629 h 2944"/>
                    <a:gd name="T8" fmla="*/ 463 w 1186"/>
                    <a:gd name="T9" fmla="*/ 2533 h 2944"/>
                    <a:gd name="T10" fmla="*/ 582 w 1186"/>
                    <a:gd name="T11" fmla="*/ 2384 h 2944"/>
                    <a:gd name="T12" fmla="*/ 673 w 1186"/>
                    <a:gd name="T13" fmla="*/ 2234 h 2944"/>
                    <a:gd name="T14" fmla="*/ 745 w 1186"/>
                    <a:gd name="T15" fmla="*/ 2079 h 2944"/>
                    <a:gd name="T16" fmla="*/ 812 w 1186"/>
                    <a:gd name="T17" fmla="*/ 1890 h 2944"/>
                    <a:gd name="T18" fmla="*/ 851 w 1186"/>
                    <a:gd name="T19" fmla="*/ 1762 h 2944"/>
                    <a:gd name="T20" fmla="*/ 882 w 1186"/>
                    <a:gd name="T21" fmla="*/ 1593 h 2944"/>
                    <a:gd name="T22" fmla="*/ 905 w 1186"/>
                    <a:gd name="T23" fmla="*/ 1400 h 2944"/>
                    <a:gd name="T24" fmla="*/ 914 w 1186"/>
                    <a:gd name="T25" fmla="*/ 1240 h 2944"/>
                    <a:gd name="T26" fmla="*/ 914 w 1186"/>
                    <a:gd name="T27" fmla="*/ 1036 h 2944"/>
                    <a:gd name="T28" fmla="*/ 897 w 1186"/>
                    <a:gd name="T29" fmla="*/ 810 h 2944"/>
                    <a:gd name="T30" fmla="*/ 867 w 1186"/>
                    <a:gd name="T31" fmla="*/ 558 h 2944"/>
                    <a:gd name="T32" fmla="*/ 825 w 1186"/>
                    <a:gd name="T33" fmla="*/ 321 h 2944"/>
                    <a:gd name="T34" fmla="*/ 777 w 1186"/>
                    <a:gd name="T35" fmla="*/ 30 h 2944"/>
                    <a:gd name="T36" fmla="*/ 976 w 1186"/>
                    <a:gd name="T37" fmla="*/ 0 h 2944"/>
                    <a:gd name="T38" fmla="*/ 1045 w 1186"/>
                    <a:gd name="T39" fmla="*/ 173 h 2944"/>
                    <a:gd name="T40" fmla="*/ 1099 w 1186"/>
                    <a:gd name="T41" fmla="*/ 332 h 2944"/>
                    <a:gd name="T42" fmla="*/ 1156 w 1186"/>
                    <a:gd name="T43" fmla="*/ 550 h 2944"/>
                    <a:gd name="T44" fmla="*/ 1186 w 1186"/>
                    <a:gd name="T45" fmla="*/ 822 h 2944"/>
                    <a:gd name="T46" fmla="*/ 1186 w 1186"/>
                    <a:gd name="T47" fmla="*/ 1042 h 2944"/>
                    <a:gd name="T48" fmla="*/ 1171 w 1186"/>
                    <a:gd name="T49" fmla="*/ 1290 h 2944"/>
                    <a:gd name="T50" fmla="*/ 1124 w 1186"/>
                    <a:gd name="T51" fmla="*/ 1562 h 2944"/>
                    <a:gd name="T52" fmla="*/ 1070 w 1186"/>
                    <a:gd name="T53" fmla="*/ 1772 h 2944"/>
                    <a:gd name="T54" fmla="*/ 983 w 1186"/>
                    <a:gd name="T55" fmla="*/ 1999 h 2944"/>
                    <a:gd name="T56" fmla="*/ 867 w 1186"/>
                    <a:gd name="T57" fmla="*/ 2220 h 2944"/>
                    <a:gd name="T58" fmla="*/ 729 w 1186"/>
                    <a:gd name="T59" fmla="*/ 2414 h 2944"/>
                    <a:gd name="T60" fmla="*/ 600 w 1186"/>
                    <a:gd name="T61" fmla="*/ 2569 h 2944"/>
                    <a:gd name="T62" fmla="*/ 440 w 1186"/>
                    <a:gd name="T63" fmla="*/ 2702 h 2944"/>
                    <a:gd name="T64" fmla="*/ 269 w 1186"/>
                    <a:gd name="T65" fmla="*/ 2834 h 2944"/>
                    <a:gd name="T66" fmla="*/ 115 w 1186"/>
                    <a:gd name="T67" fmla="*/ 2902 h 2944"/>
                    <a:gd name="T68" fmla="*/ 0 w 1186"/>
                    <a:gd name="T69" fmla="*/ 2944 h 29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86" h="2944">
                      <a:moveTo>
                        <a:pt x="0" y="2944"/>
                      </a:moveTo>
                      <a:lnTo>
                        <a:pt x="126" y="2862"/>
                      </a:lnTo>
                      <a:lnTo>
                        <a:pt x="263" y="2744"/>
                      </a:lnTo>
                      <a:lnTo>
                        <a:pt x="379" y="2629"/>
                      </a:lnTo>
                      <a:lnTo>
                        <a:pt x="463" y="2533"/>
                      </a:lnTo>
                      <a:lnTo>
                        <a:pt x="582" y="2384"/>
                      </a:lnTo>
                      <a:lnTo>
                        <a:pt x="673" y="2234"/>
                      </a:lnTo>
                      <a:lnTo>
                        <a:pt x="745" y="2079"/>
                      </a:lnTo>
                      <a:lnTo>
                        <a:pt x="812" y="1890"/>
                      </a:lnTo>
                      <a:lnTo>
                        <a:pt x="851" y="1762"/>
                      </a:lnTo>
                      <a:lnTo>
                        <a:pt x="882" y="1593"/>
                      </a:lnTo>
                      <a:lnTo>
                        <a:pt x="905" y="1400"/>
                      </a:lnTo>
                      <a:lnTo>
                        <a:pt x="914" y="1240"/>
                      </a:lnTo>
                      <a:lnTo>
                        <a:pt x="914" y="1036"/>
                      </a:lnTo>
                      <a:lnTo>
                        <a:pt x="897" y="810"/>
                      </a:lnTo>
                      <a:lnTo>
                        <a:pt x="867" y="558"/>
                      </a:lnTo>
                      <a:lnTo>
                        <a:pt x="825" y="321"/>
                      </a:lnTo>
                      <a:lnTo>
                        <a:pt x="777" y="30"/>
                      </a:lnTo>
                      <a:lnTo>
                        <a:pt x="976" y="0"/>
                      </a:lnTo>
                      <a:lnTo>
                        <a:pt x="1045" y="173"/>
                      </a:lnTo>
                      <a:lnTo>
                        <a:pt x="1099" y="332"/>
                      </a:lnTo>
                      <a:lnTo>
                        <a:pt x="1156" y="550"/>
                      </a:lnTo>
                      <a:lnTo>
                        <a:pt x="1186" y="822"/>
                      </a:lnTo>
                      <a:lnTo>
                        <a:pt x="1186" y="1042"/>
                      </a:lnTo>
                      <a:lnTo>
                        <a:pt x="1171" y="1290"/>
                      </a:lnTo>
                      <a:lnTo>
                        <a:pt x="1124" y="1562"/>
                      </a:lnTo>
                      <a:lnTo>
                        <a:pt x="1070" y="1772"/>
                      </a:lnTo>
                      <a:lnTo>
                        <a:pt x="983" y="1999"/>
                      </a:lnTo>
                      <a:lnTo>
                        <a:pt x="867" y="2220"/>
                      </a:lnTo>
                      <a:lnTo>
                        <a:pt x="729" y="2414"/>
                      </a:lnTo>
                      <a:lnTo>
                        <a:pt x="600" y="2569"/>
                      </a:lnTo>
                      <a:lnTo>
                        <a:pt x="440" y="2702"/>
                      </a:lnTo>
                      <a:lnTo>
                        <a:pt x="269" y="2834"/>
                      </a:lnTo>
                      <a:lnTo>
                        <a:pt x="115" y="2902"/>
                      </a:lnTo>
                      <a:lnTo>
                        <a:pt x="0" y="2944"/>
                      </a:lnTo>
                      <a:close/>
                    </a:path>
                  </a:pathLst>
                </a:custGeom>
                <a:solidFill>
                  <a:srgbClr val="FFFFFF"/>
                </a:solidFill>
                <a:ln w="1588">
                  <a:solidFill>
                    <a:srgbClr val="FFFFFF"/>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grpSp>
        </p:grpSp>
        <p:grpSp>
          <p:nvGrpSpPr>
            <p:cNvPr id="23" name="Group 89">
              <a:extLst>
                <a:ext uri="{FF2B5EF4-FFF2-40B4-BE49-F238E27FC236}">
                  <a16:creationId xmlns:a16="http://schemas.microsoft.com/office/drawing/2014/main" id="{EB6090A1-9164-443E-B924-C2C0C67CD44B}"/>
                </a:ext>
              </a:extLst>
            </p:cNvPr>
            <p:cNvGrpSpPr>
              <a:grpSpLocks/>
            </p:cNvGrpSpPr>
            <p:nvPr/>
          </p:nvGrpSpPr>
          <p:grpSpPr bwMode="auto">
            <a:xfrm>
              <a:off x="3744" y="2256"/>
              <a:ext cx="432" cy="452"/>
              <a:chOff x="4848" y="816"/>
              <a:chExt cx="432" cy="452"/>
            </a:xfrm>
          </p:grpSpPr>
          <p:grpSp>
            <p:nvGrpSpPr>
              <p:cNvPr id="34" name="Group 90">
                <a:extLst>
                  <a:ext uri="{FF2B5EF4-FFF2-40B4-BE49-F238E27FC236}">
                    <a16:creationId xmlns:a16="http://schemas.microsoft.com/office/drawing/2014/main" id="{5B67C3A1-894D-403A-B3A2-B8557D541759}"/>
                  </a:ext>
                </a:extLst>
              </p:cNvPr>
              <p:cNvGrpSpPr>
                <a:grpSpLocks/>
              </p:cNvGrpSpPr>
              <p:nvPr/>
            </p:nvGrpSpPr>
            <p:grpSpPr bwMode="auto">
              <a:xfrm>
                <a:off x="4848" y="816"/>
                <a:ext cx="240" cy="260"/>
                <a:chOff x="2387" y="720"/>
                <a:chExt cx="1452" cy="2852"/>
              </a:xfrm>
            </p:grpSpPr>
            <p:sp>
              <p:nvSpPr>
                <p:cNvPr id="53" name="Freeform 91">
                  <a:extLst>
                    <a:ext uri="{FF2B5EF4-FFF2-40B4-BE49-F238E27FC236}">
                      <a16:creationId xmlns:a16="http://schemas.microsoft.com/office/drawing/2014/main" id="{D5DB1605-980C-4BB4-B2D0-432C4945B01A}"/>
                    </a:ext>
                  </a:extLst>
                </p:cNvPr>
                <p:cNvSpPr>
                  <a:spLocks/>
                </p:cNvSpPr>
                <p:nvPr/>
              </p:nvSpPr>
              <p:spPr bwMode="auto">
                <a:xfrm>
                  <a:off x="2388" y="720"/>
                  <a:ext cx="1451" cy="2852"/>
                </a:xfrm>
                <a:custGeom>
                  <a:avLst/>
                  <a:gdLst>
                    <a:gd name="T0" fmla="*/ 2732 w 2901"/>
                    <a:gd name="T1" fmla="*/ 421 h 5704"/>
                    <a:gd name="T2" fmla="*/ 2856 w 2901"/>
                    <a:gd name="T3" fmla="*/ 881 h 5704"/>
                    <a:gd name="T4" fmla="*/ 2901 w 2901"/>
                    <a:gd name="T5" fmla="*/ 1377 h 5704"/>
                    <a:gd name="T6" fmla="*/ 2856 w 2901"/>
                    <a:gd name="T7" fmla="*/ 1866 h 5704"/>
                    <a:gd name="T8" fmla="*/ 2732 w 2901"/>
                    <a:gd name="T9" fmla="*/ 2330 h 5704"/>
                    <a:gd name="T10" fmla="*/ 2530 w 2901"/>
                    <a:gd name="T11" fmla="*/ 2741 h 5704"/>
                    <a:gd name="T12" fmla="*/ 2273 w 2901"/>
                    <a:gd name="T13" fmla="*/ 3066 h 5704"/>
                    <a:gd name="T14" fmla="*/ 1929 w 2901"/>
                    <a:gd name="T15" fmla="*/ 3341 h 5704"/>
                    <a:gd name="T16" fmla="*/ 1754 w 2901"/>
                    <a:gd name="T17" fmla="*/ 3559 h 5704"/>
                    <a:gd name="T18" fmla="*/ 1647 w 2901"/>
                    <a:gd name="T19" fmla="*/ 3814 h 5704"/>
                    <a:gd name="T20" fmla="*/ 1622 w 2901"/>
                    <a:gd name="T21" fmla="*/ 4096 h 5704"/>
                    <a:gd name="T22" fmla="*/ 1831 w 2901"/>
                    <a:gd name="T23" fmla="*/ 4793 h 5704"/>
                    <a:gd name="T24" fmla="*/ 2094 w 2901"/>
                    <a:gd name="T25" fmla="*/ 4856 h 5704"/>
                    <a:gd name="T26" fmla="*/ 2308 w 2901"/>
                    <a:gd name="T27" fmla="*/ 4953 h 5704"/>
                    <a:gd name="T28" fmla="*/ 2476 w 2901"/>
                    <a:gd name="T29" fmla="*/ 5094 h 5704"/>
                    <a:gd name="T30" fmla="*/ 2477 w 2901"/>
                    <a:gd name="T31" fmla="*/ 5357 h 5704"/>
                    <a:gd name="T32" fmla="*/ 2276 w 2901"/>
                    <a:gd name="T33" fmla="*/ 5533 h 5704"/>
                    <a:gd name="T34" fmla="*/ 2049 w 2901"/>
                    <a:gd name="T35" fmla="*/ 5625 h 5704"/>
                    <a:gd name="T36" fmla="*/ 1780 w 2901"/>
                    <a:gd name="T37" fmla="*/ 5683 h 5704"/>
                    <a:gd name="T38" fmla="*/ 1484 w 2901"/>
                    <a:gd name="T39" fmla="*/ 5704 h 5704"/>
                    <a:gd name="T40" fmla="*/ 1181 w 2901"/>
                    <a:gd name="T41" fmla="*/ 5691 h 5704"/>
                    <a:gd name="T42" fmla="*/ 908 w 2901"/>
                    <a:gd name="T43" fmla="*/ 5643 h 5704"/>
                    <a:gd name="T44" fmla="*/ 666 w 2901"/>
                    <a:gd name="T45" fmla="*/ 5562 h 5704"/>
                    <a:gd name="T46" fmla="*/ 491 w 2901"/>
                    <a:gd name="T47" fmla="*/ 5455 h 5704"/>
                    <a:gd name="T48" fmla="*/ 365 w 2901"/>
                    <a:gd name="T49" fmla="*/ 5195 h 5704"/>
                    <a:gd name="T50" fmla="*/ 529 w 2901"/>
                    <a:gd name="T51" fmla="*/ 4983 h 5704"/>
                    <a:gd name="T52" fmla="*/ 721 w 2901"/>
                    <a:gd name="T53" fmla="*/ 4880 h 5704"/>
                    <a:gd name="T54" fmla="*/ 972 w 2901"/>
                    <a:gd name="T55" fmla="*/ 4808 h 5704"/>
                    <a:gd name="T56" fmla="*/ 1260 w 2901"/>
                    <a:gd name="T57" fmla="*/ 4768 h 5704"/>
                    <a:gd name="T58" fmla="*/ 1257 w 2901"/>
                    <a:gd name="T59" fmla="*/ 3893 h 5704"/>
                    <a:gd name="T60" fmla="*/ 1172 w 2901"/>
                    <a:gd name="T61" fmla="*/ 3623 h 5704"/>
                    <a:gd name="T62" fmla="*/ 1014 w 2901"/>
                    <a:gd name="T63" fmla="*/ 3396 h 5704"/>
                    <a:gd name="T64" fmla="*/ 691 w 2901"/>
                    <a:gd name="T65" fmla="*/ 3144 h 5704"/>
                    <a:gd name="T66" fmla="*/ 419 w 2901"/>
                    <a:gd name="T67" fmla="*/ 2837 h 5704"/>
                    <a:gd name="T68" fmla="*/ 202 w 2901"/>
                    <a:gd name="T69" fmla="*/ 2448 h 5704"/>
                    <a:gd name="T70" fmla="*/ 58 w 2901"/>
                    <a:gd name="T71" fmla="*/ 1998 h 5704"/>
                    <a:gd name="T72" fmla="*/ 0 w 2901"/>
                    <a:gd name="T73" fmla="*/ 1502 h 5704"/>
                    <a:gd name="T74" fmla="*/ 15 w 2901"/>
                    <a:gd name="T75" fmla="*/ 1013 h 5704"/>
                    <a:gd name="T76" fmla="*/ 121 w 2901"/>
                    <a:gd name="T77" fmla="*/ 541 h 5704"/>
                    <a:gd name="T78" fmla="*/ 303 w 2901"/>
                    <a:gd name="T79" fmla="*/ 116 h 5704"/>
                    <a:gd name="T80" fmla="*/ 497 w 2901"/>
                    <a:gd name="T81" fmla="*/ 51 h 5704"/>
                    <a:gd name="T82" fmla="*/ 703 w 2901"/>
                    <a:gd name="T83" fmla="*/ 23 h 5704"/>
                    <a:gd name="T84" fmla="*/ 969 w 2901"/>
                    <a:gd name="T85" fmla="*/ 6 h 5704"/>
                    <a:gd name="T86" fmla="*/ 1267 w 2901"/>
                    <a:gd name="T87" fmla="*/ 3 h 5704"/>
                    <a:gd name="T88" fmla="*/ 1584 w 2901"/>
                    <a:gd name="T89" fmla="*/ 0 h 5704"/>
                    <a:gd name="T90" fmla="*/ 1884 w 2901"/>
                    <a:gd name="T91" fmla="*/ 6 h 5704"/>
                    <a:gd name="T92" fmla="*/ 2156 w 2901"/>
                    <a:gd name="T93" fmla="*/ 20 h 5704"/>
                    <a:gd name="T94" fmla="*/ 2368 w 2901"/>
                    <a:gd name="T95" fmla="*/ 48 h 5704"/>
                    <a:gd name="T96" fmla="*/ 2554 w 2901"/>
                    <a:gd name="T97" fmla="*/ 93 h 57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901" h="5704">
                      <a:moveTo>
                        <a:pt x="2586" y="110"/>
                      </a:moveTo>
                      <a:lnTo>
                        <a:pt x="2640" y="210"/>
                      </a:lnTo>
                      <a:lnTo>
                        <a:pt x="2686" y="313"/>
                      </a:lnTo>
                      <a:lnTo>
                        <a:pt x="2732" y="421"/>
                      </a:lnTo>
                      <a:lnTo>
                        <a:pt x="2768" y="532"/>
                      </a:lnTo>
                      <a:lnTo>
                        <a:pt x="2802" y="651"/>
                      </a:lnTo>
                      <a:lnTo>
                        <a:pt x="2831" y="764"/>
                      </a:lnTo>
                      <a:lnTo>
                        <a:pt x="2856" y="881"/>
                      </a:lnTo>
                      <a:lnTo>
                        <a:pt x="2876" y="1007"/>
                      </a:lnTo>
                      <a:lnTo>
                        <a:pt x="2888" y="1129"/>
                      </a:lnTo>
                      <a:lnTo>
                        <a:pt x="2897" y="1249"/>
                      </a:lnTo>
                      <a:lnTo>
                        <a:pt x="2901" y="1377"/>
                      </a:lnTo>
                      <a:lnTo>
                        <a:pt x="2897" y="1498"/>
                      </a:lnTo>
                      <a:lnTo>
                        <a:pt x="2888" y="1622"/>
                      </a:lnTo>
                      <a:lnTo>
                        <a:pt x="2876" y="1747"/>
                      </a:lnTo>
                      <a:lnTo>
                        <a:pt x="2856" y="1866"/>
                      </a:lnTo>
                      <a:lnTo>
                        <a:pt x="2834" y="1988"/>
                      </a:lnTo>
                      <a:lnTo>
                        <a:pt x="2802" y="2106"/>
                      </a:lnTo>
                      <a:lnTo>
                        <a:pt x="2768" y="2219"/>
                      </a:lnTo>
                      <a:lnTo>
                        <a:pt x="2732" y="2330"/>
                      </a:lnTo>
                      <a:lnTo>
                        <a:pt x="2686" y="2437"/>
                      </a:lnTo>
                      <a:lnTo>
                        <a:pt x="2640" y="2544"/>
                      </a:lnTo>
                      <a:lnTo>
                        <a:pt x="2590" y="2643"/>
                      </a:lnTo>
                      <a:lnTo>
                        <a:pt x="2530" y="2741"/>
                      </a:lnTo>
                      <a:lnTo>
                        <a:pt x="2470" y="2828"/>
                      </a:lnTo>
                      <a:lnTo>
                        <a:pt x="2407" y="2915"/>
                      </a:lnTo>
                      <a:lnTo>
                        <a:pt x="2341" y="2994"/>
                      </a:lnTo>
                      <a:lnTo>
                        <a:pt x="2273" y="3066"/>
                      </a:lnTo>
                      <a:lnTo>
                        <a:pt x="2196" y="3133"/>
                      </a:lnTo>
                      <a:lnTo>
                        <a:pt x="2062" y="3242"/>
                      </a:lnTo>
                      <a:lnTo>
                        <a:pt x="1980" y="3296"/>
                      </a:lnTo>
                      <a:lnTo>
                        <a:pt x="1929" y="3341"/>
                      </a:lnTo>
                      <a:lnTo>
                        <a:pt x="1874" y="3390"/>
                      </a:lnTo>
                      <a:lnTo>
                        <a:pt x="1831" y="3440"/>
                      </a:lnTo>
                      <a:lnTo>
                        <a:pt x="1786" y="3500"/>
                      </a:lnTo>
                      <a:lnTo>
                        <a:pt x="1754" y="3559"/>
                      </a:lnTo>
                      <a:lnTo>
                        <a:pt x="1718" y="3614"/>
                      </a:lnTo>
                      <a:lnTo>
                        <a:pt x="1691" y="3681"/>
                      </a:lnTo>
                      <a:lnTo>
                        <a:pt x="1665" y="3745"/>
                      </a:lnTo>
                      <a:lnTo>
                        <a:pt x="1647" y="3814"/>
                      </a:lnTo>
                      <a:lnTo>
                        <a:pt x="1631" y="3882"/>
                      </a:lnTo>
                      <a:lnTo>
                        <a:pt x="1622" y="3954"/>
                      </a:lnTo>
                      <a:lnTo>
                        <a:pt x="1619" y="4023"/>
                      </a:lnTo>
                      <a:lnTo>
                        <a:pt x="1622" y="4096"/>
                      </a:lnTo>
                      <a:lnTo>
                        <a:pt x="1622" y="4765"/>
                      </a:lnTo>
                      <a:lnTo>
                        <a:pt x="1691" y="4771"/>
                      </a:lnTo>
                      <a:lnTo>
                        <a:pt x="1759" y="4781"/>
                      </a:lnTo>
                      <a:lnTo>
                        <a:pt x="1831" y="4793"/>
                      </a:lnTo>
                      <a:lnTo>
                        <a:pt x="1900" y="4805"/>
                      </a:lnTo>
                      <a:lnTo>
                        <a:pt x="1968" y="4820"/>
                      </a:lnTo>
                      <a:lnTo>
                        <a:pt x="2035" y="4837"/>
                      </a:lnTo>
                      <a:lnTo>
                        <a:pt x="2094" y="4856"/>
                      </a:lnTo>
                      <a:lnTo>
                        <a:pt x="2156" y="4876"/>
                      </a:lnTo>
                      <a:lnTo>
                        <a:pt x="2210" y="4897"/>
                      </a:lnTo>
                      <a:lnTo>
                        <a:pt x="2259" y="4924"/>
                      </a:lnTo>
                      <a:lnTo>
                        <a:pt x="2308" y="4953"/>
                      </a:lnTo>
                      <a:lnTo>
                        <a:pt x="2348" y="4978"/>
                      </a:lnTo>
                      <a:lnTo>
                        <a:pt x="2384" y="5008"/>
                      </a:lnTo>
                      <a:lnTo>
                        <a:pt x="2423" y="5032"/>
                      </a:lnTo>
                      <a:lnTo>
                        <a:pt x="2476" y="5094"/>
                      </a:lnTo>
                      <a:lnTo>
                        <a:pt x="2507" y="5160"/>
                      </a:lnTo>
                      <a:lnTo>
                        <a:pt x="2520" y="5226"/>
                      </a:lnTo>
                      <a:lnTo>
                        <a:pt x="2510" y="5292"/>
                      </a:lnTo>
                      <a:lnTo>
                        <a:pt x="2477" y="5357"/>
                      </a:lnTo>
                      <a:lnTo>
                        <a:pt x="2428" y="5420"/>
                      </a:lnTo>
                      <a:lnTo>
                        <a:pt x="2362" y="5480"/>
                      </a:lnTo>
                      <a:lnTo>
                        <a:pt x="2320" y="5507"/>
                      </a:lnTo>
                      <a:lnTo>
                        <a:pt x="2276" y="5533"/>
                      </a:lnTo>
                      <a:lnTo>
                        <a:pt x="2223" y="5559"/>
                      </a:lnTo>
                      <a:lnTo>
                        <a:pt x="2169" y="5583"/>
                      </a:lnTo>
                      <a:lnTo>
                        <a:pt x="2114" y="5605"/>
                      </a:lnTo>
                      <a:lnTo>
                        <a:pt x="2049" y="5625"/>
                      </a:lnTo>
                      <a:lnTo>
                        <a:pt x="1987" y="5640"/>
                      </a:lnTo>
                      <a:lnTo>
                        <a:pt x="1920" y="5656"/>
                      </a:lnTo>
                      <a:lnTo>
                        <a:pt x="1849" y="5670"/>
                      </a:lnTo>
                      <a:lnTo>
                        <a:pt x="1780" y="5683"/>
                      </a:lnTo>
                      <a:lnTo>
                        <a:pt x="1709" y="5691"/>
                      </a:lnTo>
                      <a:lnTo>
                        <a:pt x="1637" y="5695"/>
                      </a:lnTo>
                      <a:lnTo>
                        <a:pt x="1562" y="5701"/>
                      </a:lnTo>
                      <a:lnTo>
                        <a:pt x="1484" y="5704"/>
                      </a:lnTo>
                      <a:lnTo>
                        <a:pt x="1407" y="5704"/>
                      </a:lnTo>
                      <a:lnTo>
                        <a:pt x="1332" y="5704"/>
                      </a:lnTo>
                      <a:lnTo>
                        <a:pt x="1257" y="5698"/>
                      </a:lnTo>
                      <a:lnTo>
                        <a:pt x="1181" y="5691"/>
                      </a:lnTo>
                      <a:lnTo>
                        <a:pt x="1114" y="5683"/>
                      </a:lnTo>
                      <a:lnTo>
                        <a:pt x="1041" y="5670"/>
                      </a:lnTo>
                      <a:lnTo>
                        <a:pt x="972" y="5658"/>
                      </a:lnTo>
                      <a:lnTo>
                        <a:pt x="908" y="5643"/>
                      </a:lnTo>
                      <a:lnTo>
                        <a:pt x="842" y="5625"/>
                      </a:lnTo>
                      <a:lnTo>
                        <a:pt x="778" y="5605"/>
                      </a:lnTo>
                      <a:lnTo>
                        <a:pt x="721" y="5583"/>
                      </a:lnTo>
                      <a:lnTo>
                        <a:pt x="666" y="5562"/>
                      </a:lnTo>
                      <a:lnTo>
                        <a:pt x="616" y="5536"/>
                      </a:lnTo>
                      <a:lnTo>
                        <a:pt x="572" y="5510"/>
                      </a:lnTo>
                      <a:lnTo>
                        <a:pt x="529" y="5483"/>
                      </a:lnTo>
                      <a:lnTo>
                        <a:pt x="491" y="5455"/>
                      </a:lnTo>
                      <a:lnTo>
                        <a:pt x="428" y="5393"/>
                      </a:lnTo>
                      <a:lnTo>
                        <a:pt x="387" y="5328"/>
                      </a:lnTo>
                      <a:lnTo>
                        <a:pt x="365" y="5262"/>
                      </a:lnTo>
                      <a:lnTo>
                        <a:pt x="365" y="5195"/>
                      </a:lnTo>
                      <a:lnTo>
                        <a:pt x="387" y="5129"/>
                      </a:lnTo>
                      <a:lnTo>
                        <a:pt x="433" y="5067"/>
                      </a:lnTo>
                      <a:lnTo>
                        <a:pt x="491" y="5011"/>
                      </a:lnTo>
                      <a:lnTo>
                        <a:pt x="529" y="4983"/>
                      </a:lnTo>
                      <a:lnTo>
                        <a:pt x="572" y="4956"/>
                      </a:lnTo>
                      <a:lnTo>
                        <a:pt x="616" y="4929"/>
                      </a:lnTo>
                      <a:lnTo>
                        <a:pt x="669" y="4901"/>
                      </a:lnTo>
                      <a:lnTo>
                        <a:pt x="721" y="4880"/>
                      </a:lnTo>
                      <a:lnTo>
                        <a:pt x="780" y="4858"/>
                      </a:lnTo>
                      <a:lnTo>
                        <a:pt x="842" y="4840"/>
                      </a:lnTo>
                      <a:lnTo>
                        <a:pt x="908" y="4823"/>
                      </a:lnTo>
                      <a:lnTo>
                        <a:pt x="972" y="4808"/>
                      </a:lnTo>
                      <a:lnTo>
                        <a:pt x="1044" y="4793"/>
                      </a:lnTo>
                      <a:lnTo>
                        <a:pt x="1117" y="4783"/>
                      </a:lnTo>
                      <a:lnTo>
                        <a:pt x="1184" y="4774"/>
                      </a:lnTo>
                      <a:lnTo>
                        <a:pt x="1260" y="4768"/>
                      </a:lnTo>
                      <a:lnTo>
                        <a:pt x="1267" y="4102"/>
                      </a:lnTo>
                      <a:lnTo>
                        <a:pt x="1270" y="4034"/>
                      </a:lnTo>
                      <a:lnTo>
                        <a:pt x="1267" y="3962"/>
                      </a:lnTo>
                      <a:lnTo>
                        <a:pt x="1257" y="3893"/>
                      </a:lnTo>
                      <a:lnTo>
                        <a:pt x="1241" y="3820"/>
                      </a:lnTo>
                      <a:lnTo>
                        <a:pt x="1223" y="3756"/>
                      </a:lnTo>
                      <a:lnTo>
                        <a:pt x="1201" y="3690"/>
                      </a:lnTo>
                      <a:lnTo>
                        <a:pt x="1172" y="3623"/>
                      </a:lnTo>
                      <a:lnTo>
                        <a:pt x="1139" y="3566"/>
                      </a:lnTo>
                      <a:lnTo>
                        <a:pt x="1102" y="3506"/>
                      </a:lnTo>
                      <a:lnTo>
                        <a:pt x="1061" y="3449"/>
                      </a:lnTo>
                      <a:lnTo>
                        <a:pt x="1014" y="3396"/>
                      </a:lnTo>
                      <a:lnTo>
                        <a:pt x="963" y="3350"/>
                      </a:lnTo>
                      <a:lnTo>
                        <a:pt x="908" y="3306"/>
                      </a:lnTo>
                      <a:lnTo>
                        <a:pt x="849" y="3263"/>
                      </a:lnTo>
                      <a:lnTo>
                        <a:pt x="691" y="3144"/>
                      </a:lnTo>
                      <a:lnTo>
                        <a:pt x="616" y="3075"/>
                      </a:lnTo>
                      <a:lnTo>
                        <a:pt x="550" y="3001"/>
                      </a:lnTo>
                      <a:lnTo>
                        <a:pt x="485" y="2920"/>
                      </a:lnTo>
                      <a:lnTo>
                        <a:pt x="419" y="2837"/>
                      </a:lnTo>
                      <a:lnTo>
                        <a:pt x="359" y="2750"/>
                      </a:lnTo>
                      <a:lnTo>
                        <a:pt x="299" y="2654"/>
                      </a:lnTo>
                      <a:lnTo>
                        <a:pt x="249" y="2550"/>
                      </a:lnTo>
                      <a:lnTo>
                        <a:pt x="202" y="2448"/>
                      </a:lnTo>
                      <a:lnTo>
                        <a:pt x="157" y="2336"/>
                      </a:lnTo>
                      <a:lnTo>
                        <a:pt x="121" y="2225"/>
                      </a:lnTo>
                      <a:lnTo>
                        <a:pt x="87" y="2112"/>
                      </a:lnTo>
                      <a:lnTo>
                        <a:pt x="58" y="1998"/>
                      </a:lnTo>
                      <a:lnTo>
                        <a:pt x="33" y="1875"/>
                      </a:lnTo>
                      <a:lnTo>
                        <a:pt x="15" y="1753"/>
                      </a:lnTo>
                      <a:lnTo>
                        <a:pt x="3" y="1628"/>
                      </a:lnTo>
                      <a:lnTo>
                        <a:pt x="0" y="1502"/>
                      </a:lnTo>
                      <a:lnTo>
                        <a:pt x="0" y="1385"/>
                      </a:lnTo>
                      <a:lnTo>
                        <a:pt x="0" y="1261"/>
                      </a:lnTo>
                      <a:lnTo>
                        <a:pt x="3" y="1135"/>
                      </a:lnTo>
                      <a:lnTo>
                        <a:pt x="15" y="1013"/>
                      </a:lnTo>
                      <a:lnTo>
                        <a:pt x="33" y="892"/>
                      </a:lnTo>
                      <a:lnTo>
                        <a:pt x="58" y="773"/>
                      </a:lnTo>
                      <a:lnTo>
                        <a:pt x="87" y="657"/>
                      </a:lnTo>
                      <a:lnTo>
                        <a:pt x="121" y="541"/>
                      </a:lnTo>
                      <a:lnTo>
                        <a:pt x="157" y="429"/>
                      </a:lnTo>
                      <a:lnTo>
                        <a:pt x="202" y="320"/>
                      </a:lnTo>
                      <a:lnTo>
                        <a:pt x="249" y="217"/>
                      </a:lnTo>
                      <a:lnTo>
                        <a:pt x="303" y="116"/>
                      </a:lnTo>
                      <a:lnTo>
                        <a:pt x="359" y="81"/>
                      </a:lnTo>
                      <a:lnTo>
                        <a:pt x="419" y="63"/>
                      </a:lnTo>
                      <a:lnTo>
                        <a:pt x="457" y="57"/>
                      </a:lnTo>
                      <a:lnTo>
                        <a:pt x="497" y="51"/>
                      </a:lnTo>
                      <a:lnTo>
                        <a:pt x="544" y="41"/>
                      </a:lnTo>
                      <a:lnTo>
                        <a:pt x="590" y="35"/>
                      </a:lnTo>
                      <a:lnTo>
                        <a:pt x="646" y="29"/>
                      </a:lnTo>
                      <a:lnTo>
                        <a:pt x="703" y="23"/>
                      </a:lnTo>
                      <a:lnTo>
                        <a:pt x="766" y="17"/>
                      </a:lnTo>
                      <a:lnTo>
                        <a:pt x="832" y="14"/>
                      </a:lnTo>
                      <a:lnTo>
                        <a:pt x="897" y="11"/>
                      </a:lnTo>
                      <a:lnTo>
                        <a:pt x="969" y="6"/>
                      </a:lnTo>
                      <a:lnTo>
                        <a:pt x="1041" y="3"/>
                      </a:lnTo>
                      <a:lnTo>
                        <a:pt x="1117" y="3"/>
                      </a:lnTo>
                      <a:lnTo>
                        <a:pt x="1190" y="3"/>
                      </a:lnTo>
                      <a:lnTo>
                        <a:pt x="1267" y="3"/>
                      </a:lnTo>
                      <a:lnTo>
                        <a:pt x="1345" y="0"/>
                      </a:lnTo>
                      <a:lnTo>
                        <a:pt x="1423" y="0"/>
                      </a:lnTo>
                      <a:lnTo>
                        <a:pt x="1505" y="0"/>
                      </a:lnTo>
                      <a:lnTo>
                        <a:pt x="1584" y="0"/>
                      </a:lnTo>
                      <a:lnTo>
                        <a:pt x="1659" y="3"/>
                      </a:lnTo>
                      <a:lnTo>
                        <a:pt x="1741" y="3"/>
                      </a:lnTo>
                      <a:lnTo>
                        <a:pt x="1810" y="3"/>
                      </a:lnTo>
                      <a:lnTo>
                        <a:pt x="1884" y="6"/>
                      </a:lnTo>
                      <a:lnTo>
                        <a:pt x="1953" y="6"/>
                      </a:lnTo>
                      <a:lnTo>
                        <a:pt x="2026" y="11"/>
                      </a:lnTo>
                      <a:lnTo>
                        <a:pt x="2091" y="17"/>
                      </a:lnTo>
                      <a:lnTo>
                        <a:pt x="2156" y="20"/>
                      </a:lnTo>
                      <a:lnTo>
                        <a:pt x="2213" y="29"/>
                      </a:lnTo>
                      <a:lnTo>
                        <a:pt x="2270" y="33"/>
                      </a:lnTo>
                      <a:lnTo>
                        <a:pt x="2324" y="41"/>
                      </a:lnTo>
                      <a:lnTo>
                        <a:pt x="2368" y="48"/>
                      </a:lnTo>
                      <a:lnTo>
                        <a:pt x="2410" y="54"/>
                      </a:lnTo>
                      <a:lnTo>
                        <a:pt x="2450" y="60"/>
                      </a:lnTo>
                      <a:lnTo>
                        <a:pt x="2514" y="78"/>
                      </a:lnTo>
                      <a:lnTo>
                        <a:pt x="2554" y="93"/>
                      </a:lnTo>
                      <a:lnTo>
                        <a:pt x="2586" y="110"/>
                      </a:lnTo>
                      <a:close/>
                    </a:path>
                  </a:pathLst>
                </a:custGeom>
                <a:solidFill>
                  <a:srgbClr val="00FFFF"/>
                </a:solidFill>
                <a:ln w="1588">
                  <a:solidFill>
                    <a:srgbClr val="00FFFF"/>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sp>
              <p:nvSpPr>
                <p:cNvPr id="54" name="Freeform 92">
                  <a:extLst>
                    <a:ext uri="{FF2B5EF4-FFF2-40B4-BE49-F238E27FC236}">
                      <a16:creationId xmlns:a16="http://schemas.microsoft.com/office/drawing/2014/main" id="{9ECBA36C-36CB-4985-9941-7D5A3121CE42}"/>
                    </a:ext>
                  </a:extLst>
                </p:cNvPr>
                <p:cNvSpPr>
                  <a:spLocks/>
                </p:cNvSpPr>
                <p:nvPr/>
              </p:nvSpPr>
              <p:spPr bwMode="auto">
                <a:xfrm>
                  <a:off x="2541" y="720"/>
                  <a:ext cx="1139" cy="124"/>
                </a:xfrm>
                <a:custGeom>
                  <a:avLst/>
                  <a:gdLst>
                    <a:gd name="T0" fmla="*/ 2278 w 2278"/>
                    <a:gd name="T1" fmla="*/ 113 h 248"/>
                    <a:gd name="T2" fmla="*/ 2251 w 2278"/>
                    <a:gd name="T3" fmla="*/ 93 h 248"/>
                    <a:gd name="T4" fmla="*/ 2211 w 2278"/>
                    <a:gd name="T5" fmla="*/ 78 h 248"/>
                    <a:gd name="T6" fmla="*/ 2144 w 2278"/>
                    <a:gd name="T7" fmla="*/ 60 h 248"/>
                    <a:gd name="T8" fmla="*/ 2063 w 2278"/>
                    <a:gd name="T9" fmla="*/ 48 h 248"/>
                    <a:gd name="T10" fmla="*/ 1967 w 2278"/>
                    <a:gd name="T11" fmla="*/ 33 h 248"/>
                    <a:gd name="T12" fmla="*/ 1851 w 2278"/>
                    <a:gd name="T13" fmla="*/ 20 h 248"/>
                    <a:gd name="T14" fmla="*/ 1722 w 2278"/>
                    <a:gd name="T15" fmla="*/ 11 h 248"/>
                    <a:gd name="T16" fmla="*/ 1582 w 2278"/>
                    <a:gd name="T17" fmla="*/ 6 h 248"/>
                    <a:gd name="T18" fmla="*/ 1436 w 2278"/>
                    <a:gd name="T19" fmla="*/ 3 h 248"/>
                    <a:gd name="T20" fmla="*/ 1278 w 2278"/>
                    <a:gd name="T21" fmla="*/ 0 h 248"/>
                    <a:gd name="T22" fmla="*/ 1120 w 2278"/>
                    <a:gd name="T23" fmla="*/ 0 h 248"/>
                    <a:gd name="T24" fmla="*/ 964 w 2278"/>
                    <a:gd name="T25" fmla="*/ 3 h 248"/>
                    <a:gd name="T26" fmla="*/ 814 w 2278"/>
                    <a:gd name="T27" fmla="*/ 3 h 248"/>
                    <a:gd name="T28" fmla="*/ 666 w 2278"/>
                    <a:gd name="T29" fmla="*/ 6 h 248"/>
                    <a:gd name="T30" fmla="*/ 528 w 2278"/>
                    <a:gd name="T31" fmla="*/ 14 h 248"/>
                    <a:gd name="T32" fmla="*/ 400 w 2278"/>
                    <a:gd name="T33" fmla="*/ 23 h 248"/>
                    <a:gd name="T34" fmla="*/ 287 w 2278"/>
                    <a:gd name="T35" fmla="*/ 35 h 248"/>
                    <a:gd name="T36" fmla="*/ 196 w 2278"/>
                    <a:gd name="T37" fmla="*/ 51 h 248"/>
                    <a:gd name="T38" fmla="*/ 116 w 2278"/>
                    <a:gd name="T39" fmla="*/ 63 h 248"/>
                    <a:gd name="T40" fmla="*/ 56 w 2278"/>
                    <a:gd name="T41" fmla="*/ 81 h 248"/>
                    <a:gd name="T42" fmla="*/ 18 w 2278"/>
                    <a:gd name="T43" fmla="*/ 98 h 248"/>
                    <a:gd name="T44" fmla="*/ 0 w 2278"/>
                    <a:gd name="T45" fmla="*/ 116 h 248"/>
                    <a:gd name="T46" fmla="*/ 3 w 2278"/>
                    <a:gd name="T47" fmla="*/ 132 h 248"/>
                    <a:gd name="T48" fmla="*/ 32 w 2278"/>
                    <a:gd name="T49" fmla="*/ 150 h 248"/>
                    <a:gd name="T50" fmla="*/ 78 w 2278"/>
                    <a:gd name="T51" fmla="*/ 167 h 248"/>
                    <a:gd name="T52" fmla="*/ 143 w 2278"/>
                    <a:gd name="T53" fmla="*/ 185 h 248"/>
                    <a:gd name="T54" fmla="*/ 232 w 2278"/>
                    <a:gd name="T55" fmla="*/ 197 h 248"/>
                    <a:gd name="T56" fmla="*/ 327 w 2278"/>
                    <a:gd name="T57" fmla="*/ 210 h 248"/>
                    <a:gd name="T58" fmla="*/ 447 w 2278"/>
                    <a:gd name="T59" fmla="*/ 223 h 248"/>
                    <a:gd name="T60" fmla="*/ 579 w 2278"/>
                    <a:gd name="T61" fmla="*/ 233 h 248"/>
                    <a:gd name="T62" fmla="*/ 723 w 2278"/>
                    <a:gd name="T63" fmla="*/ 241 h 248"/>
                    <a:gd name="T64" fmla="*/ 869 w 2278"/>
                    <a:gd name="T65" fmla="*/ 245 h 248"/>
                    <a:gd name="T66" fmla="*/ 1023 w 2278"/>
                    <a:gd name="T67" fmla="*/ 248 h 248"/>
                    <a:gd name="T68" fmla="*/ 1184 w 2278"/>
                    <a:gd name="T69" fmla="*/ 248 h 248"/>
                    <a:gd name="T70" fmla="*/ 1341 w 2278"/>
                    <a:gd name="T71" fmla="*/ 245 h 248"/>
                    <a:gd name="T72" fmla="*/ 1490 w 2278"/>
                    <a:gd name="T73" fmla="*/ 241 h 248"/>
                    <a:gd name="T74" fmla="*/ 1635 w 2278"/>
                    <a:gd name="T75" fmla="*/ 235 h 248"/>
                    <a:gd name="T76" fmla="*/ 1771 w 2278"/>
                    <a:gd name="T77" fmla="*/ 229 h 248"/>
                    <a:gd name="T78" fmla="*/ 1898 w 2278"/>
                    <a:gd name="T79" fmla="*/ 217 h 248"/>
                    <a:gd name="T80" fmla="*/ 2008 w 2278"/>
                    <a:gd name="T81" fmla="*/ 204 h 248"/>
                    <a:gd name="T82" fmla="*/ 2098 w 2278"/>
                    <a:gd name="T83" fmla="*/ 191 h 248"/>
                    <a:gd name="T84" fmla="*/ 2171 w 2278"/>
                    <a:gd name="T85" fmla="*/ 173 h 248"/>
                    <a:gd name="T86" fmla="*/ 2226 w 2278"/>
                    <a:gd name="T87" fmla="*/ 158 h 248"/>
                    <a:gd name="T88" fmla="*/ 2265 w 2278"/>
                    <a:gd name="T89" fmla="*/ 138 h 248"/>
                    <a:gd name="T90" fmla="*/ 2278 w 2278"/>
                    <a:gd name="T91" fmla="*/ 122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278" h="248">
                      <a:moveTo>
                        <a:pt x="2278" y="122"/>
                      </a:moveTo>
                      <a:lnTo>
                        <a:pt x="2278" y="113"/>
                      </a:lnTo>
                      <a:lnTo>
                        <a:pt x="2265" y="104"/>
                      </a:lnTo>
                      <a:lnTo>
                        <a:pt x="2251" y="93"/>
                      </a:lnTo>
                      <a:lnTo>
                        <a:pt x="2233" y="84"/>
                      </a:lnTo>
                      <a:lnTo>
                        <a:pt x="2211" y="78"/>
                      </a:lnTo>
                      <a:lnTo>
                        <a:pt x="2179" y="69"/>
                      </a:lnTo>
                      <a:lnTo>
                        <a:pt x="2144" y="60"/>
                      </a:lnTo>
                      <a:lnTo>
                        <a:pt x="2107" y="54"/>
                      </a:lnTo>
                      <a:lnTo>
                        <a:pt x="2063" y="48"/>
                      </a:lnTo>
                      <a:lnTo>
                        <a:pt x="2021" y="41"/>
                      </a:lnTo>
                      <a:lnTo>
                        <a:pt x="1967" y="33"/>
                      </a:lnTo>
                      <a:lnTo>
                        <a:pt x="1910" y="29"/>
                      </a:lnTo>
                      <a:lnTo>
                        <a:pt x="1851" y="20"/>
                      </a:lnTo>
                      <a:lnTo>
                        <a:pt x="1788" y="17"/>
                      </a:lnTo>
                      <a:lnTo>
                        <a:pt x="1722" y="11"/>
                      </a:lnTo>
                      <a:lnTo>
                        <a:pt x="1650" y="6"/>
                      </a:lnTo>
                      <a:lnTo>
                        <a:pt x="1582" y="6"/>
                      </a:lnTo>
                      <a:lnTo>
                        <a:pt x="1505" y="3"/>
                      </a:lnTo>
                      <a:lnTo>
                        <a:pt x="1436" y="3"/>
                      </a:lnTo>
                      <a:lnTo>
                        <a:pt x="1359" y="3"/>
                      </a:lnTo>
                      <a:lnTo>
                        <a:pt x="1278" y="0"/>
                      </a:lnTo>
                      <a:lnTo>
                        <a:pt x="1199" y="0"/>
                      </a:lnTo>
                      <a:lnTo>
                        <a:pt x="1120" y="0"/>
                      </a:lnTo>
                      <a:lnTo>
                        <a:pt x="1042" y="0"/>
                      </a:lnTo>
                      <a:lnTo>
                        <a:pt x="964" y="3"/>
                      </a:lnTo>
                      <a:lnTo>
                        <a:pt x="889" y="3"/>
                      </a:lnTo>
                      <a:lnTo>
                        <a:pt x="814" y="3"/>
                      </a:lnTo>
                      <a:lnTo>
                        <a:pt x="738" y="3"/>
                      </a:lnTo>
                      <a:lnTo>
                        <a:pt x="666" y="6"/>
                      </a:lnTo>
                      <a:lnTo>
                        <a:pt x="596" y="11"/>
                      </a:lnTo>
                      <a:lnTo>
                        <a:pt x="528" y="14"/>
                      </a:lnTo>
                      <a:lnTo>
                        <a:pt x="462" y="17"/>
                      </a:lnTo>
                      <a:lnTo>
                        <a:pt x="400" y="23"/>
                      </a:lnTo>
                      <a:lnTo>
                        <a:pt x="345" y="29"/>
                      </a:lnTo>
                      <a:lnTo>
                        <a:pt x="287" y="35"/>
                      </a:lnTo>
                      <a:lnTo>
                        <a:pt x="241" y="41"/>
                      </a:lnTo>
                      <a:lnTo>
                        <a:pt x="196" y="51"/>
                      </a:lnTo>
                      <a:lnTo>
                        <a:pt x="154" y="57"/>
                      </a:lnTo>
                      <a:lnTo>
                        <a:pt x="116" y="63"/>
                      </a:lnTo>
                      <a:lnTo>
                        <a:pt x="84" y="72"/>
                      </a:lnTo>
                      <a:lnTo>
                        <a:pt x="56" y="81"/>
                      </a:lnTo>
                      <a:lnTo>
                        <a:pt x="33" y="89"/>
                      </a:lnTo>
                      <a:lnTo>
                        <a:pt x="18" y="98"/>
                      </a:lnTo>
                      <a:lnTo>
                        <a:pt x="6" y="105"/>
                      </a:lnTo>
                      <a:lnTo>
                        <a:pt x="0" y="116"/>
                      </a:lnTo>
                      <a:lnTo>
                        <a:pt x="0" y="122"/>
                      </a:lnTo>
                      <a:lnTo>
                        <a:pt x="3" y="132"/>
                      </a:lnTo>
                      <a:lnTo>
                        <a:pt x="14" y="141"/>
                      </a:lnTo>
                      <a:lnTo>
                        <a:pt x="32" y="150"/>
                      </a:lnTo>
                      <a:lnTo>
                        <a:pt x="50" y="161"/>
                      </a:lnTo>
                      <a:lnTo>
                        <a:pt x="78" y="167"/>
                      </a:lnTo>
                      <a:lnTo>
                        <a:pt x="107" y="174"/>
                      </a:lnTo>
                      <a:lnTo>
                        <a:pt x="143" y="185"/>
                      </a:lnTo>
                      <a:lnTo>
                        <a:pt x="185" y="191"/>
                      </a:lnTo>
                      <a:lnTo>
                        <a:pt x="232" y="197"/>
                      </a:lnTo>
                      <a:lnTo>
                        <a:pt x="278" y="204"/>
                      </a:lnTo>
                      <a:lnTo>
                        <a:pt x="327" y="210"/>
                      </a:lnTo>
                      <a:lnTo>
                        <a:pt x="388" y="220"/>
                      </a:lnTo>
                      <a:lnTo>
                        <a:pt x="447" y="223"/>
                      </a:lnTo>
                      <a:lnTo>
                        <a:pt x="513" y="229"/>
                      </a:lnTo>
                      <a:lnTo>
                        <a:pt x="579" y="233"/>
                      </a:lnTo>
                      <a:lnTo>
                        <a:pt x="651" y="239"/>
                      </a:lnTo>
                      <a:lnTo>
                        <a:pt x="723" y="241"/>
                      </a:lnTo>
                      <a:lnTo>
                        <a:pt x="799" y="245"/>
                      </a:lnTo>
                      <a:lnTo>
                        <a:pt x="869" y="245"/>
                      </a:lnTo>
                      <a:lnTo>
                        <a:pt x="947" y="245"/>
                      </a:lnTo>
                      <a:lnTo>
                        <a:pt x="1023" y="248"/>
                      </a:lnTo>
                      <a:lnTo>
                        <a:pt x="1105" y="248"/>
                      </a:lnTo>
                      <a:lnTo>
                        <a:pt x="1184" y="248"/>
                      </a:lnTo>
                      <a:lnTo>
                        <a:pt x="1262" y="248"/>
                      </a:lnTo>
                      <a:lnTo>
                        <a:pt x="1341" y="245"/>
                      </a:lnTo>
                      <a:lnTo>
                        <a:pt x="1417" y="245"/>
                      </a:lnTo>
                      <a:lnTo>
                        <a:pt x="1490" y="241"/>
                      </a:lnTo>
                      <a:lnTo>
                        <a:pt x="1562" y="241"/>
                      </a:lnTo>
                      <a:lnTo>
                        <a:pt x="1635" y="235"/>
                      </a:lnTo>
                      <a:lnTo>
                        <a:pt x="1704" y="233"/>
                      </a:lnTo>
                      <a:lnTo>
                        <a:pt x="1771" y="229"/>
                      </a:lnTo>
                      <a:lnTo>
                        <a:pt x="1836" y="223"/>
                      </a:lnTo>
                      <a:lnTo>
                        <a:pt x="1898" y="217"/>
                      </a:lnTo>
                      <a:lnTo>
                        <a:pt x="1953" y="210"/>
                      </a:lnTo>
                      <a:lnTo>
                        <a:pt x="2008" y="204"/>
                      </a:lnTo>
                      <a:lnTo>
                        <a:pt x="2056" y="197"/>
                      </a:lnTo>
                      <a:lnTo>
                        <a:pt x="2098" y="191"/>
                      </a:lnTo>
                      <a:lnTo>
                        <a:pt x="2135" y="182"/>
                      </a:lnTo>
                      <a:lnTo>
                        <a:pt x="2171" y="173"/>
                      </a:lnTo>
                      <a:lnTo>
                        <a:pt x="2201" y="167"/>
                      </a:lnTo>
                      <a:lnTo>
                        <a:pt x="2226" y="158"/>
                      </a:lnTo>
                      <a:lnTo>
                        <a:pt x="2248" y="147"/>
                      </a:lnTo>
                      <a:lnTo>
                        <a:pt x="2265" y="138"/>
                      </a:lnTo>
                      <a:lnTo>
                        <a:pt x="2274" y="132"/>
                      </a:lnTo>
                      <a:lnTo>
                        <a:pt x="2278" y="122"/>
                      </a:lnTo>
                      <a:lnTo>
                        <a:pt x="2278" y="122"/>
                      </a:lnTo>
                      <a:close/>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55" name="Freeform 93">
                  <a:extLst>
                    <a:ext uri="{FF2B5EF4-FFF2-40B4-BE49-F238E27FC236}">
                      <a16:creationId xmlns:a16="http://schemas.microsoft.com/office/drawing/2014/main" id="{57D0514F-5A17-4937-A1BF-005026CF3AED}"/>
                    </a:ext>
                  </a:extLst>
                </p:cNvPr>
                <p:cNvSpPr>
                  <a:spLocks/>
                </p:cNvSpPr>
                <p:nvPr/>
              </p:nvSpPr>
              <p:spPr bwMode="auto">
                <a:xfrm>
                  <a:off x="2570" y="3104"/>
                  <a:ext cx="1079" cy="468"/>
                </a:xfrm>
                <a:custGeom>
                  <a:avLst/>
                  <a:gdLst>
                    <a:gd name="T0" fmla="*/ 824 w 2158"/>
                    <a:gd name="T1" fmla="*/ 6 h 936"/>
                    <a:gd name="T2" fmla="*/ 683 w 2158"/>
                    <a:gd name="T3" fmla="*/ 25 h 936"/>
                    <a:gd name="T4" fmla="*/ 546 w 2158"/>
                    <a:gd name="T5" fmla="*/ 55 h 936"/>
                    <a:gd name="T6" fmla="*/ 419 w 2158"/>
                    <a:gd name="T7" fmla="*/ 90 h 936"/>
                    <a:gd name="T8" fmla="*/ 307 w 2158"/>
                    <a:gd name="T9" fmla="*/ 133 h 936"/>
                    <a:gd name="T10" fmla="*/ 210 w 2158"/>
                    <a:gd name="T11" fmla="*/ 188 h 936"/>
                    <a:gd name="T12" fmla="*/ 131 w 2158"/>
                    <a:gd name="T13" fmla="*/ 243 h 936"/>
                    <a:gd name="T14" fmla="*/ 69 w 2158"/>
                    <a:gd name="T15" fmla="*/ 299 h 936"/>
                    <a:gd name="T16" fmla="*/ 25 w 2158"/>
                    <a:gd name="T17" fmla="*/ 361 h 936"/>
                    <a:gd name="T18" fmla="*/ 7 w 2158"/>
                    <a:gd name="T19" fmla="*/ 427 h 936"/>
                    <a:gd name="T20" fmla="*/ 3 w 2158"/>
                    <a:gd name="T21" fmla="*/ 494 h 936"/>
                    <a:gd name="T22" fmla="*/ 25 w 2158"/>
                    <a:gd name="T23" fmla="*/ 560 h 936"/>
                    <a:gd name="T24" fmla="*/ 68 w 2158"/>
                    <a:gd name="T25" fmla="*/ 625 h 936"/>
                    <a:gd name="T26" fmla="*/ 131 w 2158"/>
                    <a:gd name="T27" fmla="*/ 687 h 936"/>
                    <a:gd name="T28" fmla="*/ 210 w 2158"/>
                    <a:gd name="T29" fmla="*/ 742 h 936"/>
                    <a:gd name="T30" fmla="*/ 304 w 2158"/>
                    <a:gd name="T31" fmla="*/ 794 h 936"/>
                    <a:gd name="T32" fmla="*/ 415 w 2158"/>
                    <a:gd name="T33" fmla="*/ 837 h 936"/>
                    <a:gd name="T34" fmla="*/ 543 w 2158"/>
                    <a:gd name="T35" fmla="*/ 875 h 936"/>
                    <a:gd name="T36" fmla="*/ 679 w 2158"/>
                    <a:gd name="T37" fmla="*/ 902 h 936"/>
                    <a:gd name="T38" fmla="*/ 819 w 2158"/>
                    <a:gd name="T39" fmla="*/ 923 h 936"/>
                    <a:gd name="T40" fmla="*/ 971 w 2158"/>
                    <a:gd name="T41" fmla="*/ 936 h 936"/>
                    <a:gd name="T42" fmla="*/ 1122 w 2158"/>
                    <a:gd name="T43" fmla="*/ 936 h 936"/>
                    <a:gd name="T44" fmla="*/ 1276 w 2158"/>
                    <a:gd name="T45" fmla="*/ 927 h 936"/>
                    <a:gd name="T46" fmla="*/ 1418 w 2158"/>
                    <a:gd name="T47" fmla="*/ 915 h 936"/>
                    <a:gd name="T48" fmla="*/ 1556 w 2158"/>
                    <a:gd name="T49" fmla="*/ 888 h 936"/>
                    <a:gd name="T50" fmla="*/ 1688 w 2158"/>
                    <a:gd name="T51" fmla="*/ 857 h 936"/>
                    <a:gd name="T52" fmla="*/ 1809 w 2158"/>
                    <a:gd name="T53" fmla="*/ 815 h 936"/>
                    <a:gd name="T54" fmla="*/ 1914 w 2158"/>
                    <a:gd name="T55" fmla="*/ 765 h 936"/>
                    <a:gd name="T56" fmla="*/ 1998 w 2158"/>
                    <a:gd name="T57" fmla="*/ 712 h 936"/>
                    <a:gd name="T58" fmla="*/ 2067 w 2158"/>
                    <a:gd name="T59" fmla="*/ 652 h 936"/>
                    <a:gd name="T60" fmla="*/ 2117 w 2158"/>
                    <a:gd name="T61" fmla="*/ 589 h 936"/>
                    <a:gd name="T62" fmla="*/ 2149 w 2158"/>
                    <a:gd name="T63" fmla="*/ 524 h 936"/>
                    <a:gd name="T64" fmla="*/ 2158 w 2158"/>
                    <a:gd name="T65" fmla="*/ 458 h 936"/>
                    <a:gd name="T66" fmla="*/ 2145 w 2158"/>
                    <a:gd name="T67" fmla="*/ 392 h 936"/>
                    <a:gd name="T68" fmla="*/ 2112 w 2158"/>
                    <a:gd name="T69" fmla="*/ 326 h 936"/>
                    <a:gd name="T70" fmla="*/ 2061 w 2158"/>
                    <a:gd name="T71" fmla="*/ 264 h 936"/>
                    <a:gd name="T72" fmla="*/ 1985 w 2158"/>
                    <a:gd name="T73" fmla="*/ 210 h 936"/>
                    <a:gd name="T74" fmla="*/ 1899 w 2158"/>
                    <a:gd name="T75" fmla="*/ 156 h 936"/>
                    <a:gd name="T76" fmla="*/ 1792 w 2158"/>
                    <a:gd name="T77" fmla="*/ 108 h 936"/>
                    <a:gd name="T78" fmla="*/ 1672 w 2158"/>
                    <a:gd name="T79" fmla="*/ 69 h 936"/>
                    <a:gd name="T80" fmla="*/ 1537 w 2158"/>
                    <a:gd name="T81" fmla="*/ 37 h 936"/>
                    <a:gd name="T82" fmla="*/ 1397 w 2158"/>
                    <a:gd name="T83" fmla="*/ 13 h 936"/>
                    <a:gd name="T84" fmla="*/ 1263 w 2158"/>
                    <a:gd name="T85" fmla="*/ 0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158" h="936">
                      <a:moveTo>
                        <a:pt x="899" y="0"/>
                      </a:moveTo>
                      <a:lnTo>
                        <a:pt x="824" y="6"/>
                      </a:lnTo>
                      <a:lnTo>
                        <a:pt x="755" y="15"/>
                      </a:lnTo>
                      <a:lnTo>
                        <a:pt x="683" y="25"/>
                      </a:lnTo>
                      <a:lnTo>
                        <a:pt x="615" y="40"/>
                      </a:lnTo>
                      <a:lnTo>
                        <a:pt x="546" y="55"/>
                      </a:lnTo>
                      <a:lnTo>
                        <a:pt x="478" y="72"/>
                      </a:lnTo>
                      <a:lnTo>
                        <a:pt x="419" y="90"/>
                      </a:lnTo>
                      <a:lnTo>
                        <a:pt x="361" y="112"/>
                      </a:lnTo>
                      <a:lnTo>
                        <a:pt x="307" y="133"/>
                      </a:lnTo>
                      <a:lnTo>
                        <a:pt x="255" y="161"/>
                      </a:lnTo>
                      <a:lnTo>
                        <a:pt x="210" y="188"/>
                      </a:lnTo>
                      <a:lnTo>
                        <a:pt x="167" y="215"/>
                      </a:lnTo>
                      <a:lnTo>
                        <a:pt x="131" y="243"/>
                      </a:lnTo>
                      <a:lnTo>
                        <a:pt x="98" y="270"/>
                      </a:lnTo>
                      <a:lnTo>
                        <a:pt x="69" y="299"/>
                      </a:lnTo>
                      <a:lnTo>
                        <a:pt x="43" y="330"/>
                      </a:lnTo>
                      <a:lnTo>
                        <a:pt x="25" y="361"/>
                      </a:lnTo>
                      <a:lnTo>
                        <a:pt x="13" y="395"/>
                      </a:lnTo>
                      <a:lnTo>
                        <a:pt x="7" y="427"/>
                      </a:lnTo>
                      <a:lnTo>
                        <a:pt x="0" y="461"/>
                      </a:lnTo>
                      <a:lnTo>
                        <a:pt x="3" y="494"/>
                      </a:lnTo>
                      <a:lnTo>
                        <a:pt x="13" y="527"/>
                      </a:lnTo>
                      <a:lnTo>
                        <a:pt x="25" y="560"/>
                      </a:lnTo>
                      <a:lnTo>
                        <a:pt x="43" y="592"/>
                      </a:lnTo>
                      <a:lnTo>
                        <a:pt x="68" y="625"/>
                      </a:lnTo>
                      <a:lnTo>
                        <a:pt x="98" y="655"/>
                      </a:lnTo>
                      <a:lnTo>
                        <a:pt x="131" y="687"/>
                      </a:lnTo>
                      <a:lnTo>
                        <a:pt x="167" y="715"/>
                      </a:lnTo>
                      <a:lnTo>
                        <a:pt x="210" y="742"/>
                      </a:lnTo>
                      <a:lnTo>
                        <a:pt x="252" y="768"/>
                      </a:lnTo>
                      <a:lnTo>
                        <a:pt x="304" y="794"/>
                      </a:lnTo>
                      <a:lnTo>
                        <a:pt x="361" y="815"/>
                      </a:lnTo>
                      <a:lnTo>
                        <a:pt x="415" y="837"/>
                      </a:lnTo>
                      <a:lnTo>
                        <a:pt x="478" y="857"/>
                      </a:lnTo>
                      <a:lnTo>
                        <a:pt x="543" y="875"/>
                      </a:lnTo>
                      <a:lnTo>
                        <a:pt x="607" y="890"/>
                      </a:lnTo>
                      <a:lnTo>
                        <a:pt x="679" y="902"/>
                      </a:lnTo>
                      <a:lnTo>
                        <a:pt x="752" y="915"/>
                      </a:lnTo>
                      <a:lnTo>
                        <a:pt x="819" y="923"/>
                      </a:lnTo>
                      <a:lnTo>
                        <a:pt x="895" y="930"/>
                      </a:lnTo>
                      <a:lnTo>
                        <a:pt x="971" y="936"/>
                      </a:lnTo>
                      <a:lnTo>
                        <a:pt x="1046" y="936"/>
                      </a:lnTo>
                      <a:lnTo>
                        <a:pt x="1122" y="936"/>
                      </a:lnTo>
                      <a:lnTo>
                        <a:pt x="1200" y="933"/>
                      </a:lnTo>
                      <a:lnTo>
                        <a:pt x="1276" y="927"/>
                      </a:lnTo>
                      <a:lnTo>
                        <a:pt x="1347" y="923"/>
                      </a:lnTo>
                      <a:lnTo>
                        <a:pt x="1418" y="915"/>
                      </a:lnTo>
                      <a:lnTo>
                        <a:pt x="1488" y="902"/>
                      </a:lnTo>
                      <a:lnTo>
                        <a:pt x="1556" y="888"/>
                      </a:lnTo>
                      <a:lnTo>
                        <a:pt x="1625" y="872"/>
                      </a:lnTo>
                      <a:lnTo>
                        <a:pt x="1688" y="857"/>
                      </a:lnTo>
                      <a:lnTo>
                        <a:pt x="1752" y="837"/>
                      </a:lnTo>
                      <a:lnTo>
                        <a:pt x="1809" y="815"/>
                      </a:lnTo>
                      <a:lnTo>
                        <a:pt x="1861" y="791"/>
                      </a:lnTo>
                      <a:lnTo>
                        <a:pt x="1914" y="765"/>
                      </a:lnTo>
                      <a:lnTo>
                        <a:pt x="1959" y="739"/>
                      </a:lnTo>
                      <a:lnTo>
                        <a:pt x="1998" y="712"/>
                      </a:lnTo>
                      <a:lnTo>
                        <a:pt x="2036" y="682"/>
                      </a:lnTo>
                      <a:lnTo>
                        <a:pt x="2067" y="652"/>
                      </a:lnTo>
                      <a:lnTo>
                        <a:pt x="2096" y="621"/>
                      </a:lnTo>
                      <a:lnTo>
                        <a:pt x="2117" y="589"/>
                      </a:lnTo>
                      <a:lnTo>
                        <a:pt x="2136" y="554"/>
                      </a:lnTo>
                      <a:lnTo>
                        <a:pt x="2149" y="524"/>
                      </a:lnTo>
                      <a:lnTo>
                        <a:pt x="2155" y="493"/>
                      </a:lnTo>
                      <a:lnTo>
                        <a:pt x="2158" y="458"/>
                      </a:lnTo>
                      <a:lnTo>
                        <a:pt x="2155" y="427"/>
                      </a:lnTo>
                      <a:lnTo>
                        <a:pt x="2145" y="392"/>
                      </a:lnTo>
                      <a:lnTo>
                        <a:pt x="2130" y="359"/>
                      </a:lnTo>
                      <a:lnTo>
                        <a:pt x="2112" y="326"/>
                      </a:lnTo>
                      <a:lnTo>
                        <a:pt x="2088" y="296"/>
                      </a:lnTo>
                      <a:lnTo>
                        <a:pt x="2061" y="264"/>
                      </a:lnTo>
                      <a:lnTo>
                        <a:pt x="2024" y="240"/>
                      </a:lnTo>
                      <a:lnTo>
                        <a:pt x="1985" y="210"/>
                      </a:lnTo>
                      <a:lnTo>
                        <a:pt x="1946" y="185"/>
                      </a:lnTo>
                      <a:lnTo>
                        <a:pt x="1899" y="156"/>
                      </a:lnTo>
                      <a:lnTo>
                        <a:pt x="1848" y="129"/>
                      </a:lnTo>
                      <a:lnTo>
                        <a:pt x="1792" y="108"/>
                      </a:lnTo>
                      <a:lnTo>
                        <a:pt x="1732" y="88"/>
                      </a:lnTo>
                      <a:lnTo>
                        <a:pt x="1672" y="69"/>
                      </a:lnTo>
                      <a:lnTo>
                        <a:pt x="1607" y="52"/>
                      </a:lnTo>
                      <a:lnTo>
                        <a:pt x="1537" y="37"/>
                      </a:lnTo>
                      <a:lnTo>
                        <a:pt x="1467" y="25"/>
                      </a:lnTo>
                      <a:lnTo>
                        <a:pt x="1397" y="13"/>
                      </a:lnTo>
                      <a:lnTo>
                        <a:pt x="1326" y="3"/>
                      </a:lnTo>
                      <a:lnTo>
                        <a:pt x="1263" y="0"/>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56" name="Freeform 94">
                  <a:extLst>
                    <a:ext uri="{FF2B5EF4-FFF2-40B4-BE49-F238E27FC236}">
                      <a16:creationId xmlns:a16="http://schemas.microsoft.com/office/drawing/2014/main" id="{A3EED91B-3C48-475C-A840-53110BB94F23}"/>
                    </a:ext>
                  </a:extLst>
                </p:cNvPr>
                <p:cNvSpPr>
                  <a:spLocks/>
                </p:cNvSpPr>
                <p:nvPr/>
              </p:nvSpPr>
              <p:spPr bwMode="auto">
                <a:xfrm>
                  <a:off x="2388" y="778"/>
                  <a:ext cx="637" cy="2513"/>
                </a:xfrm>
                <a:custGeom>
                  <a:avLst/>
                  <a:gdLst>
                    <a:gd name="T0" fmla="*/ 306 w 1273"/>
                    <a:gd name="T1" fmla="*/ 0 h 5026"/>
                    <a:gd name="T2" fmla="*/ 252 w 1273"/>
                    <a:gd name="T3" fmla="*/ 101 h 5026"/>
                    <a:gd name="T4" fmla="*/ 205 w 1273"/>
                    <a:gd name="T5" fmla="*/ 204 h 5026"/>
                    <a:gd name="T6" fmla="*/ 162 w 1273"/>
                    <a:gd name="T7" fmla="*/ 313 h 5026"/>
                    <a:gd name="T8" fmla="*/ 123 w 1273"/>
                    <a:gd name="T9" fmla="*/ 425 h 5026"/>
                    <a:gd name="T10" fmla="*/ 88 w 1273"/>
                    <a:gd name="T11" fmla="*/ 541 h 5026"/>
                    <a:gd name="T12" fmla="*/ 60 w 1273"/>
                    <a:gd name="T13" fmla="*/ 657 h 5026"/>
                    <a:gd name="T14" fmla="*/ 34 w 1273"/>
                    <a:gd name="T15" fmla="*/ 776 h 5026"/>
                    <a:gd name="T16" fmla="*/ 18 w 1273"/>
                    <a:gd name="T17" fmla="*/ 897 h 5026"/>
                    <a:gd name="T18" fmla="*/ 4 w 1273"/>
                    <a:gd name="T19" fmla="*/ 1019 h 5026"/>
                    <a:gd name="T20" fmla="*/ 1 w 1273"/>
                    <a:gd name="T21" fmla="*/ 1145 h 5026"/>
                    <a:gd name="T22" fmla="*/ 0 w 1273"/>
                    <a:gd name="T23" fmla="*/ 1269 h 5026"/>
                    <a:gd name="T24" fmla="*/ 1 w 1273"/>
                    <a:gd name="T25" fmla="*/ 1386 h 5026"/>
                    <a:gd name="T26" fmla="*/ 4 w 1273"/>
                    <a:gd name="T27" fmla="*/ 1512 h 5026"/>
                    <a:gd name="T28" fmla="*/ 18 w 1273"/>
                    <a:gd name="T29" fmla="*/ 1637 h 5026"/>
                    <a:gd name="T30" fmla="*/ 34 w 1273"/>
                    <a:gd name="T31" fmla="*/ 1759 h 5026"/>
                    <a:gd name="T32" fmla="*/ 58 w 1273"/>
                    <a:gd name="T33" fmla="*/ 1882 h 5026"/>
                    <a:gd name="T34" fmla="*/ 88 w 1273"/>
                    <a:gd name="T35" fmla="*/ 1996 h 5026"/>
                    <a:gd name="T36" fmla="*/ 123 w 1273"/>
                    <a:gd name="T37" fmla="*/ 2109 h 5026"/>
                    <a:gd name="T38" fmla="*/ 162 w 1273"/>
                    <a:gd name="T39" fmla="*/ 2220 h 5026"/>
                    <a:gd name="T40" fmla="*/ 205 w 1273"/>
                    <a:gd name="T41" fmla="*/ 2332 h 5026"/>
                    <a:gd name="T42" fmla="*/ 252 w 1273"/>
                    <a:gd name="T43" fmla="*/ 2434 h 5026"/>
                    <a:gd name="T44" fmla="*/ 306 w 1273"/>
                    <a:gd name="T45" fmla="*/ 2538 h 5026"/>
                    <a:gd name="T46" fmla="*/ 362 w 1273"/>
                    <a:gd name="T47" fmla="*/ 2634 h 5026"/>
                    <a:gd name="T48" fmla="*/ 422 w 1273"/>
                    <a:gd name="T49" fmla="*/ 2721 h 5026"/>
                    <a:gd name="T50" fmla="*/ 485 w 1273"/>
                    <a:gd name="T51" fmla="*/ 2804 h 5026"/>
                    <a:gd name="T52" fmla="*/ 553 w 1273"/>
                    <a:gd name="T53" fmla="*/ 2885 h 5026"/>
                    <a:gd name="T54" fmla="*/ 620 w 1273"/>
                    <a:gd name="T55" fmla="*/ 2959 h 5026"/>
                    <a:gd name="T56" fmla="*/ 694 w 1273"/>
                    <a:gd name="T57" fmla="*/ 3028 h 5026"/>
                    <a:gd name="T58" fmla="*/ 828 w 1273"/>
                    <a:gd name="T59" fmla="*/ 3132 h 5026"/>
                    <a:gd name="T60" fmla="*/ 854 w 1273"/>
                    <a:gd name="T61" fmla="*/ 3147 h 5026"/>
                    <a:gd name="T62" fmla="*/ 911 w 1273"/>
                    <a:gd name="T63" fmla="*/ 3190 h 5026"/>
                    <a:gd name="T64" fmla="*/ 966 w 1273"/>
                    <a:gd name="T65" fmla="*/ 3234 h 5026"/>
                    <a:gd name="T66" fmla="*/ 1016 w 1273"/>
                    <a:gd name="T67" fmla="*/ 3280 h 5026"/>
                    <a:gd name="T68" fmla="*/ 1061 w 1273"/>
                    <a:gd name="T69" fmla="*/ 3333 h 5026"/>
                    <a:gd name="T70" fmla="*/ 1105 w 1273"/>
                    <a:gd name="T71" fmla="*/ 3390 h 5026"/>
                    <a:gd name="T72" fmla="*/ 1145 w 1273"/>
                    <a:gd name="T73" fmla="*/ 3450 h 5026"/>
                    <a:gd name="T74" fmla="*/ 1174 w 1273"/>
                    <a:gd name="T75" fmla="*/ 3507 h 5026"/>
                    <a:gd name="T76" fmla="*/ 1204 w 1273"/>
                    <a:gd name="T77" fmla="*/ 3574 h 5026"/>
                    <a:gd name="T78" fmla="*/ 1226 w 1273"/>
                    <a:gd name="T79" fmla="*/ 3640 h 5026"/>
                    <a:gd name="T80" fmla="*/ 1244 w 1273"/>
                    <a:gd name="T81" fmla="*/ 3704 h 5026"/>
                    <a:gd name="T82" fmla="*/ 1260 w 1273"/>
                    <a:gd name="T83" fmla="*/ 3777 h 5026"/>
                    <a:gd name="T84" fmla="*/ 1270 w 1273"/>
                    <a:gd name="T85" fmla="*/ 3846 h 5026"/>
                    <a:gd name="T86" fmla="*/ 1273 w 1273"/>
                    <a:gd name="T87" fmla="*/ 3918 h 5026"/>
                    <a:gd name="T88" fmla="*/ 1270 w 1273"/>
                    <a:gd name="T89" fmla="*/ 3986 h 5026"/>
                    <a:gd name="T90" fmla="*/ 1270 w 1273"/>
                    <a:gd name="T91" fmla="*/ 4655 h 5026"/>
                    <a:gd name="T92" fmla="*/ 1270 w 1273"/>
                    <a:gd name="T93" fmla="*/ 4682 h 5026"/>
                    <a:gd name="T94" fmla="*/ 1260 w 1273"/>
                    <a:gd name="T95" fmla="*/ 4727 h 5026"/>
                    <a:gd name="T96" fmla="*/ 1244 w 1273"/>
                    <a:gd name="T97" fmla="*/ 4770 h 5026"/>
                    <a:gd name="T98" fmla="*/ 1226 w 1273"/>
                    <a:gd name="T99" fmla="*/ 4814 h 5026"/>
                    <a:gd name="T100" fmla="*/ 1204 w 1273"/>
                    <a:gd name="T101" fmla="*/ 4855 h 5026"/>
                    <a:gd name="T102" fmla="*/ 1175 w 1273"/>
                    <a:gd name="T103" fmla="*/ 4892 h 5026"/>
                    <a:gd name="T104" fmla="*/ 1150 w 1273"/>
                    <a:gd name="T105" fmla="*/ 4922 h 5026"/>
                    <a:gd name="T106" fmla="*/ 1114 w 1273"/>
                    <a:gd name="T107" fmla="*/ 4951 h 5026"/>
                    <a:gd name="T108" fmla="*/ 1072 w 1273"/>
                    <a:gd name="T109" fmla="*/ 4976 h 5026"/>
                    <a:gd name="T110" fmla="*/ 1032 w 1273"/>
                    <a:gd name="T111" fmla="*/ 4996 h 5026"/>
                    <a:gd name="T112" fmla="*/ 992 w 1273"/>
                    <a:gd name="T113" fmla="*/ 5011 h 5026"/>
                    <a:gd name="T114" fmla="*/ 945 w 1273"/>
                    <a:gd name="T115" fmla="*/ 5023 h 5026"/>
                    <a:gd name="T116" fmla="*/ 897 w 1273"/>
                    <a:gd name="T117" fmla="*/ 5026 h 5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73" h="5026">
                      <a:moveTo>
                        <a:pt x="306" y="0"/>
                      </a:moveTo>
                      <a:lnTo>
                        <a:pt x="252" y="101"/>
                      </a:lnTo>
                      <a:lnTo>
                        <a:pt x="205" y="204"/>
                      </a:lnTo>
                      <a:lnTo>
                        <a:pt x="162" y="313"/>
                      </a:lnTo>
                      <a:lnTo>
                        <a:pt x="123" y="425"/>
                      </a:lnTo>
                      <a:lnTo>
                        <a:pt x="88" y="541"/>
                      </a:lnTo>
                      <a:lnTo>
                        <a:pt x="60" y="657"/>
                      </a:lnTo>
                      <a:lnTo>
                        <a:pt x="34" y="776"/>
                      </a:lnTo>
                      <a:lnTo>
                        <a:pt x="18" y="897"/>
                      </a:lnTo>
                      <a:lnTo>
                        <a:pt x="4" y="1019"/>
                      </a:lnTo>
                      <a:lnTo>
                        <a:pt x="1" y="1145"/>
                      </a:lnTo>
                      <a:lnTo>
                        <a:pt x="0" y="1269"/>
                      </a:lnTo>
                      <a:lnTo>
                        <a:pt x="1" y="1386"/>
                      </a:lnTo>
                      <a:lnTo>
                        <a:pt x="4" y="1512"/>
                      </a:lnTo>
                      <a:lnTo>
                        <a:pt x="18" y="1637"/>
                      </a:lnTo>
                      <a:lnTo>
                        <a:pt x="34" y="1759"/>
                      </a:lnTo>
                      <a:lnTo>
                        <a:pt x="58" y="1882"/>
                      </a:lnTo>
                      <a:lnTo>
                        <a:pt x="88" y="1996"/>
                      </a:lnTo>
                      <a:lnTo>
                        <a:pt x="123" y="2109"/>
                      </a:lnTo>
                      <a:lnTo>
                        <a:pt x="162" y="2220"/>
                      </a:lnTo>
                      <a:lnTo>
                        <a:pt x="205" y="2332"/>
                      </a:lnTo>
                      <a:lnTo>
                        <a:pt x="252" y="2434"/>
                      </a:lnTo>
                      <a:lnTo>
                        <a:pt x="306" y="2538"/>
                      </a:lnTo>
                      <a:lnTo>
                        <a:pt x="362" y="2634"/>
                      </a:lnTo>
                      <a:lnTo>
                        <a:pt x="422" y="2721"/>
                      </a:lnTo>
                      <a:lnTo>
                        <a:pt x="485" y="2804"/>
                      </a:lnTo>
                      <a:lnTo>
                        <a:pt x="553" y="2885"/>
                      </a:lnTo>
                      <a:lnTo>
                        <a:pt x="620" y="2959"/>
                      </a:lnTo>
                      <a:lnTo>
                        <a:pt x="694" y="3028"/>
                      </a:lnTo>
                      <a:lnTo>
                        <a:pt x="828" y="3132"/>
                      </a:lnTo>
                      <a:lnTo>
                        <a:pt x="854" y="3147"/>
                      </a:lnTo>
                      <a:lnTo>
                        <a:pt x="911" y="3190"/>
                      </a:lnTo>
                      <a:lnTo>
                        <a:pt x="966" y="3234"/>
                      </a:lnTo>
                      <a:lnTo>
                        <a:pt x="1016" y="3280"/>
                      </a:lnTo>
                      <a:lnTo>
                        <a:pt x="1061" y="3333"/>
                      </a:lnTo>
                      <a:lnTo>
                        <a:pt x="1105" y="3390"/>
                      </a:lnTo>
                      <a:lnTo>
                        <a:pt x="1145" y="3450"/>
                      </a:lnTo>
                      <a:lnTo>
                        <a:pt x="1174" y="3507"/>
                      </a:lnTo>
                      <a:lnTo>
                        <a:pt x="1204" y="3574"/>
                      </a:lnTo>
                      <a:lnTo>
                        <a:pt x="1226" y="3640"/>
                      </a:lnTo>
                      <a:lnTo>
                        <a:pt x="1244" y="3704"/>
                      </a:lnTo>
                      <a:lnTo>
                        <a:pt x="1260" y="3777"/>
                      </a:lnTo>
                      <a:lnTo>
                        <a:pt x="1270" y="3846"/>
                      </a:lnTo>
                      <a:lnTo>
                        <a:pt x="1273" y="3918"/>
                      </a:lnTo>
                      <a:lnTo>
                        <a:pt x="1270" y="3986"/>
                      </a:lnTo>
                      <a:lnTo>
                        <a:pt x="1270" y="4655"/>
                      </a:lnTo>
                      <a:lnTo>
                        <a:pt x="1270" y="4682"/>
                      </a:lnTo>
                      <a:lnTo>
                        <a:pt x="1260" y="4727"/>
                      </a:lnTo>
                      <a:lnTo>
                        <a:pt x="1244" y="4770"/>
                      </a:lnTo>
                      <a:lnTo>
                        <a:pt x="1226" y="4814"/>
                      </a:lnTo>
                      <a:lnTo>
                        <a:pt x="1204" y="4855"/>
                      </a:lnTo>
                      <a:lnTo>
                        <a:pt x="1175" y="4892"/>
                      </a:lnTo>
                      <a:lnTo>
                        <a:pt x="1150" y="4922"/>
                      </a:lnTo>
                      <a:lnTo>
                        <a:pt x="1114" y="4951"/>
                      </a:lnTo>
                      <a:lnTo>
                        <a:pt x="1072" y="4976"/>
                      </a:lnTo>
                      <a:lnTo>
                        <a:pt x="1032" y="4996"/>
                      </a:lnTo>
                      <a:lnTo>
                        <a:pt x="992" y="5011"/>
                      </a:lnTo>
                      <a:lnTo>
                        <a:pt x="945" y="5023"/>
                      </a:lnTo>
                      <a:lnTo>
                        <a:pt x="897" y="5026"/>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57" name="Freeform 95">
                  <a:extLst>
                    <a:ext uri="{FF2B5EF4-FFF2-40B4-BE49-F238E27FC236}">
                      <a16:creationId xmlns:a16="http://schemas.microsoft.com/office/drawing/2014/main" id="{CC3570CA-A488-45DF-8691-A3B4D31C10A0}"/>
                    </a:ext>
                  </a:extLst>
                </p:cNvPr>
                <p:cNvSpPr>
                  <a:spLocks/>
                </p:cNvSpPr>
                <p:nvPr/>
              </p:nvSpPr>
              <p:spPr bwMode="auto">
                <a:xfrm>
                  <a:off x="3199" y="775"/>
                  <a:ext cx="640" cy="2513"/>
                </a:xfrm>
                <a:custGeom>
                  <a:avLst/>
                  <a:gdLst>
                    <a:gd name="T0" fmla="*/ 968 w 1279"/>
                    <a:gd name="T1" fmla="*/ 0 h 5026"/>
                    <a:gd name="T2" fmla="*/ 1021 w 1279"/>
                    <a:gd name="T3" fmla="*/ 100 h 5026"/>
                    <a:gd name="T4" fmla="*/ 1067 w 1279"/>
                    <a:gd name="T5" fmla="*/ 203 h 5026"/>
                    <a:gd name="T6" fmla="*/ 1111 w 1279"/>
                    <a:gd name="T7" fmla="*/ 311 h 5026"/>
                    <a:gd name="T8" fmla="*/ 1150 w 1279"/>
                    <a:gd name="T9" fmla="*/ 422 h 5026"/>
                    <a:gd name="T10" fmla="*/ 1185 w 1279"/>
                    <a:gd name="T11" fmla="*/ 541 h 5026"/>
                    <a:gd name="T12" fmla="*/ 1212 w 1279"/>
                    <a:gd name="T13" fmla="*/ 654 h 5026"/>
                    <a:gd name="T14" fmla="*/ 1237 w 1279"/>
                    <a:gd name="T15" fmla="*/ 771 h 5026"/>
                    <a:gd name="T16" fmla="*/ 1255 w 1279"/>
                    <a:gd name="T17" fmla="*/ 897 h 5026"/>
                    <a:gd name="T18" fmla="*/ 1269 w 1279"/>
                    <a:gd name="T19" fmla="*/ 1019 h 5026"/>
                    <a:gd name="T20" fmla="*/ 1279 w 1279"/>
                    <a:gd name="T21" fmla="*/ 1139 h 5026"/>
                    <a:gd name="T22" fmla="*/ 1279 w 1279"/>
                    <a:gd name="T23" fmla="*/ 1267 h 5026"/>
                    <a:gd name="T24" fmla="*/ 1279 w 1279"/>
                    <a:gd name="T25" fmla="*/ 1388 h 5026"/>
                    <a:gd name="T26" fmla="*/ 1269 w 1279"/>
                    <a:gd name="T27" fmla="*/ 1512 h 5026"/>
                    <a:gd name="T28" fmla="*/ 1255 w 1279"/>
                    <a:gd name="T29" fmla="*/ 1637 h 5026"/>
                    <a:gd name="T30" fmla="*/ 1237 w 1279"/>
                    <a:gd name="T31" fmla="*/ 1756 h 5026"/>
                    <a:gd name="T32" fmla="*/ 1212 w 1279"/>
                    <a:gd name="T33" fmla="*/ 1878 h 5026"/>
                    <a:gd name="T34" fmla="*/ 1185 w 1279"/>
                    <a:gd name="T35" fmla="*/ 1996 h 5026"/>
                    <a:gd name="T36" fmla="*/ 1150 w 1279"/>
                    <a:gd name="T37" fmla="*/ 2109 h 5026"/>
                    <a:gd name="T38" fmla="*/ 1111 w 1279"/>
                    <a:gd name="T39" fmla="*/ 2220 h 5026"/>
                    <a:gd name="T40" fmla="*/ 1067 w 1279"/>
                    <a:gd name="T41" fmla="*/ 2327 h 5026"/>
                    <a:gd name="T42" fmla="*/ 1021 w 1279"/>
                    <a:gd name="T43" fmla="*/ 2434 h 5026"/>
                    <a:gd name="T44" fmla="*/ 970 w 1279"/>
                    <a:gd name="T45" fmla="*/ 2533 h 5026"/>
                    <a:gd name="T46" fmla="*/ 910 w 1279"/>
                    <a:gd name="T47" fmla="*/ 2631 h 5026"/>
                    <a:gd name="T48" fmla="*/ 851 w 1279"/>
                    <a:gd name="T49" fmla="*/ 2718 h 5026"/>
                    <a:gd name="T50" fmla="*/ 788 w 1279"/>
                    <a:gd name="T51" fmla="*/ 2805 h 5026"/>
                    <a:gd name="T52" fmla="*/ 720 w 1279"/>
                    <a:gd name="T53" fmla="*/ 2884 h 5026"/>
                    <a:gd name="T54" fmla="*/ 654 w 1279"/>
                    <a:gd name="T55" fmla="*/ 2956 h 5026"/>
                    <a:gd name="T56" fmla="*/ 579 w 1279"/>
                    <a:gd name="T57" fmla="*/ 3023 h 5026"/>
                    <a:gd name="T58" fmla="*/ 446 w 1279"/>
                    <a:gd name="T59" fmla="*/ 3132 h 5026"/>
                    <a:gd name="T60" fmla="*/ 419 w 1279"/>
                    <a:gd name="T61" fmla="*/ 3145 h 5026"/>
                    <a:gd name="T62" fmla="*/ 362 w 1279"/>
                    <a:gd name="T63" fmla="*/ 3186 h 5026"/>
                    <a:gd name="T64" fmla="*/ 307 w 1279"/>
                    <a:gd name="T65" fmla="*/ 3231 h 5026"/>
                    <a:gd name="T66" fmla="*/ 255 w 1279"/>
                    <a:gd name="T67" fmla="*/ 3280 h 5026"/>
                    <a:gd name="T68" fmla="*/ 209 w 1279"/>
                    <a:gd name="T69" fmla="*/ 3330 h 5026"/>
                    <a:gd name="T70" fmla="*/ 168 w 1279"/>
                    <a:gd name="T71" fmla="*/ 3390 h 5026"/>
                    <a:gd name="T72" fmla="*/ 134 w 1279"/>
                    <a:gd name="T73" fmla="*/ 3449 h 5026"/>
                    <a:gd name="T74" fmla="*/ 101 w 1279"/>
                    <a:gd name="T75" fmla="*/ 3504 h 5026"/>
                    <a:gd name="T76" fmla="*/ 69 w 1279"/>
                    <a:gd name="T77" fmla="*/ 3571 h 5026"/>
                    <a:gd name="T78" fmla="*/ 46 w 1279"/>
                    <a:gd name="T79" fmla="*/ 3635 h 5026"/>
                    <a:gd name="T80" fmla="*/ 27 w 1279"/>
                    <a:gd name="T81" fmla="*/ 3704 h 5026"/>
                    <a:gd name="T82" fmla="*/ 12 w 1279"/>
                    <a:gd name="T83" fmla="*/ 3772 h 5026"/>
                    <a:gd name="T84" fmla="*/ 3 w 1279"/>
                    <a:gd name="T85" fmla="*/ 3844 h 5026"/>
                    <a:gd name="T86" fmla="*/ 0 w 1279"/>
                    <a:gd name="T87" fmla="*/ 3913 h 5026"/>
                    <a:gd name="T88" fmla="*/ 3 w 1279"/>
                    <a:gd name="T89" fmla="*/ 3986 h 5026"/>
                    <a:gd name="T90" fmla="*/ 3 w 1279"/>
                    <a:gd name="T91" fmla="*/ 4655 h 5026"/>
                    <a:gd name="T92" fmla="*/ 3 w 1279"/>
                    <a:gd name="T93" fmla="*/ 4680 h 5026"/>
                    <a:gd name="T94" fmla="*/ 12 w 1279"/>
                    <a:gd name="T95" fmla="*/ 4727 h 5026"/>
                    <a:gd name="T96" fmla="*/ 27 w 1279"/>
                    <a:gd name="T97" fmla="*/ 4770 h 5026"/>
                    <a:gd name="T98" fmla="*/ 46 w 1279"/>
                    <a:gd name="T99" fmla="*/ 4811 h 5026"/>
                    <a:gd name="T100" fmla="*/ 69 w 1279"/>
                    <a:gd name="T101" fmla="*/ 4852 h 5026"/>
                    <a:gd name="T102" fmla="*/ 96 w 1279"/>
                    <a:gd name="T103" fmla="*/ 4889 h 5026"/>
                    <a:gd name="T104" fmla="*/ 128 w 1279"/>
                    <a:gd name="T105" fmla="*/ 4919 h 5026"/>
                    <a:gd name="T106" fmla="*/ 158 w 1279"/>
                    <a:gd name="T107" fmla="*/ 4948 h 5026"/>
                    <a:gd name="T108" fmla="*/ 197 w 1279"/>
                    <a:gd name="T109" fmla="*/ 4972 h 5026"/>
                    <a:gd name="T110" fmla="*/ 239 w 1279"/>
                    <a:gd name="T111" fmla="*/ 4994 h 5026"/>
                    <a:gd name="T112" fmla="*/ 284 w 1279"/>
                    <a:gd name="T113" fmla="*/ 5006 h 5026"/>
                    <a:gd name="T114" fmla="*/ 326 w 1279"/>
                    <a:gd name="T115" fmla="*/ 5019 h 5026"/>
                    <a:gd name="T116" fmla="*/ 371 w 1279"/>
                    <a:gd name="T117" fmla="*/ 5026 h 5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79" h="5026">
                      <a:moveTo>
                        <a:pt x="968" y="0"/>
                      </a:moveTo>
                      <a:lnTo>
                        <a:pt x="1021" y="100"/>
                      </a:lnTo>
                      <a:lnTo>
                        <a:pt x="1067" y="203"/>
                      </a:lnTo>
                      <a:lnTo>
                        <a:pt x="1111" y="311"/>
                      </a:lnTo>
                      <a:lnTo>
                        <a:pt x="1150" y="422"/>
                      </a:lnTo>
                      <a:lnTo>
                        <a:pt x="1185" y="541"/>
                      </a:lnTo>
                      <a:lnTo>
                        <a:pt x="1212" y="654"/>
                      </a:lnTo>
                      <a:lnTo>
                        <a:pt x="1237" y="771"/>
                      </a:lnTo>
                      <a:lnTo>
                        <a:pt x="1255" y="897"/>
                      </a:lnTo>
                      <a:lnTo>
                        <a:pt x="1269" y="1019"/>
                      </a:lnTo>
                      <a:lnTo>
                        <a:pt x="1279" y="1139"/>
                      </a:lnTo>
                      <a:lnTo>
                        <a:pt x="1279" y="1267"/>
                      </a:lnTo>
                      <a:lnTo>
                        <a:pt x="1279" y="1388"/>
                      </a:lnTo>
                      <a:lnTo>
                        <a:pt x="1269" y="1512"/>
                      </a:lnTo>
                      <a:lnTo>
                        <a:pt x="1255" y="1637"/>
                      </a:lnTo>
                      <a:lnTo>
                        <a:pt x="1237" y="1756"/>
                      </a:lnTo>
                      <a:lnTo>
                        <a:pt x="1212" y="1878"/>
                      </a:lnTo>
                      <a:lnTo>
                        <a:pt x="1185" y="1996"/>
                      </a:lnTo>
                      <a:lnTo>
                        <a:pt x="1150" y="2109"/>
                      </a:lnTo>
                      <a:lnTo>
                        <a:pt x="1111" y="2220"/>
                      </a:lnTo>
                      <a:lnTo>
                        <a:pt x="1067" y="2327"/>
                      </a:lnTo>
                      <a:lnTo>
                        <a:pt x="1021" y="2434"/>
                      </a:lnTo>
                      <a:lnTo>
                        <a:pt x="970" y="2533"/>
                      </a:lnTo>
                      <a:lnTo>
                        <a:pt x="910" y="2631"/>
                      </a:lnTo>
                      <a:lnTo>
                        <a:pt x="851" y="2718"/>
                      </a:lnTo>
                      <a:lnTo>
                        <a:pt x="788" y="2805"/>
                      </a:lnTo>
                      <a:lnTo>
                        <a:pt x="720" y="2884"/>
                      </a:lnTo>
                      <a:lnTo>
                        <a:pt x="654" y="2956"/>
                      </a:lnTo>
                      <a:lnTo>
                        <a:pt x="579" y="3023"/>
                      </a:lnTo>
                      <a:lnTo>
                        <a:pt x="446" y="3132"/>
                      </a:lnTo>
                      <a:lnTo>
                        <a:pt x="419" y="3145"/>
                      </a:lnTo>
                      <a:lnTo>
                        <a:pt x="362" y="3186"/>
                      </a:lnTo>
                      <a:lnTo>
                        <a:pt x="307" y="3231"/>
                      </a:lnTo>
                      <a:lnTo>
                        <a:pt x="255" y="3280"/>
                      </a:lnTo>
                      <a:lnTo>
                        <a:pt x="209" y="3330"/>
                      </a:lnTo>
                      <a:lnTo>
                        <a:pt x="168" y="3390"/>
                      </a:lnTo>
                      <a:lnTo>
                        <a:pt x="134" y="3449"/>
                      </a:lnTo>
                      <a:lnTo>
                        <a:pt x="101" y="3504"/>
                      </a:lnTo>
                      <a:lnTo>
                        <a:pt x="69" y="3571"/>
                      </a:lnTo>
                      <a:lnTo>
                        <a:pt x="46" y="3635"/>
                      </a:lnTo>
                      <a:lnTo>
                        <a:pt x="27" y="3704"/>
                      </a:lnTo>
                      <a:lnTo>
                        <a:pt x="12" y="3772"/>
                      </a:lnTo>
                      <a:lnTo>
                        <a:pt x="3" y="3844"/>
                      </a:lnTo>
                      <a:lnTo>
                        <a:pt x="0" y="3913"/>
                      </a:lnTo>
                      <a:lnTo>
                        <a:pt x="3" y="3986"/>
                      </a:lnTo>
                      <a:lnTo>
                        <a:pt x="3" y="4655"/>
                      </a:lnTo>
                      <a:lnTo>
                        <a:pt x="3" y="4680"/>
                      </a:lnTo>
                      <a:lnTo>
                        <a:pt x="12" y="4727"/>
                      </a:lnTo>
                      <a:lnTo>
                        <a:pt x="27" y="4770"/>
                      </a:lnTo>
                      <a:lnTo>
                        <a:pt x="46" y="4811"/>
                      </a:lnTo>
                      <a:lnTo>
                        <a:pt x="69" y="4852"/>
                      </a:lnTo>
                      <a:lnTo>
                        <a:pt x="96" y="4889"/>
                      </a:lnTo>
                      <a:lnTo>
                        <a:pt x="128" y="4919"/>
                      </a:lnTo>
                      <a:lnTo>
                        <a:pt x="158" y="4948"/>
                      </a:lnTo>
                      <a:lnTo>
                        <a:pt x="197" y="4972"/>
                      </a:lnTo>
                      <a:lnTo>
                        <a:pt x="239" y="4994"/>
                      </a:lnTo>
                      <a:lnTo>
                        <a:pt x="284" y="5006"/>
                      </a:lnTo>
                      <a:lnTo>
                        <a:pt x="326" y="5019"/>
                      </a:lnTo>
                      <a:lnTo>
                        <a:pt x="371" y="5026"/>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58" name="Freeform 96" descr="Gouttelettes">
                  <a:extLst>
                    <a:ext uri="{FF2B5EF4-FFF2-40B4-BE49-F238E27FC236}">
                      <a16:creationId xmlns:a16="http://schemas.microsoft.com/office/drawing/2014/main" id="{A895B338-B00A-466E-BEC5-88FCFF1B503E}"/>
                    </a:ext>
                  </a:extLst>
                </p:cNvPr>
                <p:cNvSpPr>
                  <a:spLocks/>
                </p:cNvSpPr>
                <p:nvPr/>
              </p:nvSpPr>
              <p:spPr bwMode="auto">
                <a:xfrm>
                  <a:off x="2387" y="1445"/>
                  <a:ext cx="1449" cy="994"/>
                </a:xfrm>
                <a:custGeom>
                  <a:avLst/>
                  <a:gdLst>
                    <a:gd name="T0" fmla="*/ 0 w 2899"/>
                    <a:gd name="T1" fmla="*/ 0 h 1986"/>
                    <a:gd name="T2" fmla="*/ 2 w 2899"/>
                    <a:gd name="T3" fmla="*/ 105 h 1986"/>
                    <a:gd name="T4" fmla="*/ 5 w 2899"/>
                    <a:gd name="T5" fmla="*/ 209 h 1986"/>
                    <a:gd name="T6" fmla="*/ 17 w 2899"/>
                    <a:gd name="T7" fmla="*/ 316 h 1986"/>
                    <a:gd name="T8" fmla="*/ 35 w 2899"/>
                    <a:gd name="T9" fmla="*/ 418 h 1986"/>
                    <a:gd name="T10" fmla="*/ 53 w 2899"/>
                    <a:gd name="T11" fmla="*/ 519 h 1986"/>
                    <a:gd name="T12" fmla="*/ 78 w 2899"/>
                    <a:gd name="T13" fmla="*/ 618 h 1986"/>
                    <a:gd name="T14" fmla="*/ 104 w 2899"/>
                    <a:gd name="T15" fmla="*/ 714 h 1986"/>
                    <a:gd name="T16" fmla="*/ 135 w 2899"/>
                    <a:gd name="T17" fmla="*/ 810 h 1986"/>
                    <a:gd name="T18" fmla="*/ 170 w 2899"/>
                    <a:gd name="T19" fmla="*/ 905 h 1986"/>
                    <a:gd name="T20" fmla="*/ 207 w 2899"/>
                    <a:gd name="T21" fmla="*/ 997 h 1986"/>
                    <a:gd name="T22" fmla="*/ 248 w 2899"/>
                    <a:gd name="T23" fmla="*/ 1085 h 1986"/>
                    <a:gd name="T24" fmla="*/ 292 w 2899"/>
                    <a:gd name="T25" fmla="*/ 1171 h 1986"/>
                    <a:gd name="T26" fmla="*/ 340 w 2899"/>
                    <a:gd name="T27" fmla="*/ 1257 h 1986"/>
                    <a:gd name="T28" fmla="*/ 389 w 2899"/>
                    <a:gd name="T29" fmla="*/ 1334 h 1986"/>
                    <a:gd name="T30" fmla="*/ 441 w 2899"/>
                    <a:gd name="T31" fmla="*/ 1407 h 1986"/>
                    <a:gd name="T32" fmla="*/ 493 w 2899"/>
                    <a:gd name="T33" fmla="*/ 1475 h 1986"/>
                    <a:gd name="T34" fmla="*/ 552 w 2899"/>
                    <a:gd name="T35" fmla="*/ 1543 h 1986"/>
                    <a:gd name="T36" fmla="*/ 604 w 2899"/>
                    <a:gd name="T37" fmla="*/ 1609 h 1986"/>
                    <a:gd name="T38" fmla="*/ 668 w 2899"/>
                    <a:gd name="T39" fmla="*/ 1663 h 1986"/>
                    <a:gd name="T40" fmla="*/ 734 w 2899"/>
                    <a:gd name="T41" fmla="*/ 1721 h 1986"/>
                    <a:gd name="T42" fmla="*/ 795 w 2899"/>
                    <a:gd name="T43" fmla="*/ 1767 h 1986"/>
                    <a:gd name="T44" fmla="*/ 865 w 2899"/>
                    <a:gd name="T45" fmla="*/ 1815 h 1986"/>
                    <a:gd name="T46" fmla="*/ 932 w 2899"/>
                    <a:gd name="T47" fmla="*/ 1855 h 1986"/>
                    <a:gd name="T48" fmla="*/ 1003 w 2899"/>
                    <a:gd name="T49" fmla="*/ 1890 h 1986"/>
                    <a:gd name="T50" fmla="*/ 1072 w 2899"/>
                    <a:gd name="T51" fmla="*/ 1917 h 1986"/>
                    <a:gd name="T52" fmla="*/ 1147 w 2899"/>
                    <a:gd name="T53" fmla="*/ 1942 h 1986"/>
                    <a:gd name="T54" fmla="*/ 1212 w 2899"/>
                    <a:gd name="T55" fmla="*/ 1960 h 1986"/>
                    <a:gd name="T56" fmla="*/ 1287 w 2899"/>
                    <a:gd name="T57" fmla="*/ 1974 h 1986"/>
                    <a:gd name="T58" fmla="*/ 1364 w 2899"/>
                    <a:gd name="T59" fmla="*/ 1985 h 1986"/>
                    <a:gd name="T60" fmla="*/ 1436 w 2899"/>
                    <a:gd name="T61" fmla="*/ 1986 h 1986"/>
                    <a:gd name="T62" fmla="*/ 1507 w 2899"/>
                    <a:gd name="T63" fmla="*/ 1986 h 1986"/>
                    <a:gd name="T64" fmla="*/ 1582 w 2899"/>
                    <a:gd name="T65" fmla="*/ 1977 h 1986"/>
                    <a:gd name="T66" fmla="*/ 1658 w 2899"/>
                    <a:gd name="T67" fmla="*/ 1965 h 1986"/>
                    <a:gd name="T68" fmla="*/ 1731 w 2899"/>
                    <a:gd name="T69" fmla="*/ 1945 h 1986"/>
                    <a:gd name="T70" fmla="*/ 1798 w 2899"/>
                    <a:gd name="T71" fmla="*/ 1923 h 1986"/>
                    <a:gd name="T72" fmla="*/ 1870 w 2899"/>
                    <a:gd name="T73" fmla="*/ 1893 h 1986"/>
                    <a:gd name="T74" fmla="*/ 1940 w 2899"/>
                    <a:gd name="T75" fmla="*/ 1861 h 1986"/>
                    <a:gd name="T76" fmla="*/ 2009 w 2899"/>
                    <a:gd name="T77" fmla="*/ 1824 h 1986"/>
                    <a:gd name="T78" fmla="*/ 2073 w 2899"/>
                    <a:gd name="T79" fmla="*/ 1777 h 1986"/>
                    <a:gd name="T80" fmla="*/ 2140 w 2899"/>
                    <a:gd name="T81" fmla="*/ 1729 h 1986"/>
                    <a:gd name="T82" fmla="*/ 2206 w 2899"/>
                    <a:gd name="T83" fmla="*/ 1676 h 1986"/>
                    <a:gd name="T84" fmla="*/ 2267 w 2899"/>
                    <a:gd name="T85" fmla="*/ 1621 h 1986"/>
                    <a:gd name="T86" fmla="*/ 2329 w 2899"/>
                    <a:gd name="T87" fmla="*/ 1558 h 1986"/>
                    <a:gd name="T88" fmla="*/ 2380 w 2899"/>
                    <a:gd name="T89" fmla="*/ 1488 h 1986"/>
                    <a:gd name="T90" fmla="*/ 2436 w 2899"/>
                    <a:gd name="T91" fmla="*/ 1422 h 1986"/>
                    <a:gd name="T92" fmla="*/ 2490 w 2899"/>
                    <a:gd name="T93" fmla="*/ 1350 h 1986"/>
                    <a:gd name="T94" fmla="*/ 2538 w 2899"/>
                    <a:gd name="T95" fmla="*/ 1272 h 1986"/>
                    <a:gd name="T96" fmla="*/ 2586 w 2899"/>
                    <a:gd name="T97" fmla="*/ 1191 h 1986"/>
                    <a:gd name="T98" fmla="*/ 2631 w 2899"/>
                    <a:gd name="T99" fmla="*/ 1105 h 1986"/>
                    <a:gd name="T100" fmla="*/ 2672 w 2899"/>
                    <a:gd name="T101" fmla="*/ 1015 h 1986"/>
                    <a:gd name="T102" fmla="*/ 2709 w 2899"/>
                    <a:gd name="T103" fmla="*/ 923 h 1986"/>
                    <a:gd name="T104" fmla="*/ 2744 w 2899"/>
                    <a:gd name="T105" fmla="*/ 830 h 1986"/>
                    <a:gd name="T106" fmla="*/ 2776 w 2899"/>
                    <a:gd name="T107" fmla="*/ 737 h 1986"/>
                    <a:gd name="T108" fmla="*/ 2804 w 2899"/>
                    <a:gd name="T109" fmla="*/ 640 h 1986"/>
                    <a:gd name="T110" fmla="*/ 2830 w 2899"/>
                    <a:gd name="T111" fmla="*/ 540 h 1986"/>
                    <a:gd name="T112" fmla="*/ 2849 w 2899"/>
                    <a:gd name="T113" fmla="*/ 440 h 1986"/>
                    <a:gd name="T114" fmla="*/ 2867 w 2899"/>
                    <a:gd name="T115" fmla="*/ 337 h 1986"/>
                    <a:gd name="T116" fmla="*/ 2879 w 2899"/>
                    <a:gd name="T117" fmla="*/ 230 h 1986"/>
                    <a:gd name="T118" fmla="*/ 2890 w 2899"/>
                    <a:gd name="T119" fmla="*/ 128 h 1986"/>
                    <a:gd name="T120" fmla="*/ 2899 w 2899"/>
                    <a:gd name="T121" fmla="*/ 21 h 1986"/>
                    <a:gd name="T122" fmla="*/ 2899 w 2899"/>
                    <a:gd name="T123" fmla="*/ 0 h 1986"/>
                    <a:gd name="T124" fmla="*/ 0 w 2899"/>
                    <a:gd name="T125" fmla="*/ 0 h 19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899" h="1986">
                      <a:moveTo>
                        <a:pt x="0" y="0"/>
                      </a:moveTo>
                      <a:lnTo>
                        <a:pt x="2" y="105"/>
                      </a:lnTo>
                      <a:lnTo>
                        <a:pt x="5" y="209"/>
                      </a:lnTo>
                      <a:lnTo>
                        <a:pt x="17" y="316"/>
                      </a:lnTo>
                      <a:lnTo>
                        <a:pt x="35" y="418"/>
                      </a:lnTo>
                      <a:lnTo>
                        <a:pt x="53" y="519"/>
                      </a:lnTo>
                      <a:lnTo>
                        <a:pt x="78" y="618"/>
                      </a:lnTo>
                      <a:lnTo>
                        <a:pt x="104" y="714"/>
                      </a:lnTo>
                      <a:lnTo>
                        <a:pt x="135" y="810"/>
                      </a:lnTo>
                      <a:lnTo>
                        <a:pt x="170" y="905"/>
                      </a:lnTo>
                      <a:lnTo>
                        <a:pt x="207" y="997"/>
                      </a:lnTo>
                      <a:lnTo>
                        <a:pt x="248" y="1085"/>
                      </a:lnTo>
                      <a:lnTo>
                        <a:pt x="292" y="1171"/>
                      </a:lnTo>
                      <a:lnTo>
                        <a:pt x="340" y="1257"/>
                      </a:lnTo>
                      <a:lnTo>
                        <a:pt x="389" y="1334"/>
                      </a:lnTo>
                      <a:lnTo>
                        <a:pt x="441" y="1407"/>
                      </a:lnTo>
                      <a:lnTo>
                        <a:pt x="493" y="1475"/>
                      </a:lnTo>
                      <a:lnTo>
                        <a:pt x="552" y="1543"/>
                      </a:lnTo>
                      <a:lnTo>
                        <a:pt x="604" y="1609"/>
                      </a:lnTo>
                      <a:lnTo>
                        <a:pt x="668" y="1663"/>
                      </a:lnTo>
                      <a:lnTo>
                        <a:pt x="734" y="1721"/>
                      </a:lnTo>
                      <a:lnTo>
                        <a:pt x="795" y="1767"/>
                      </a:lnTo>
                      <a:lnTo>
                        <a:pt x="865" y="1815"/>
                      </a:lnTo>
                      <a:lnTo>
                        <a:pt x="932" y="1855"/>
                      </a:lnTo>
                      <a:lnTo>
                        <a:pt x="1003" y="1890"/>
                      </a:lnTo>
                      <a:lnTo>
                        <a:pt x="1072" y="1917"/>
                      </a:lnTo>
                      <a:lnTo>
                        <a:pt x="1147" y="1942"/>
                      </a:lnTo>
                      <a:lnTo>
                        <a:pt x="1212" y="1960"/>
                      </a:lnTo>
                      <a:lnTo>
                        <a:pt x="1287" y="1974"/>
                      </a:lnTo>
                      <a:lnTo>
                        <a:pt x="1364" y="1985"/>
                      </a:lnTo>
                      <a:lnTo>
                        <a:pt x="1436" y="1986"/>
                      </a:lnTo>
                      <a:lnTo>
                        <a:pt x="1507" y="1986"/>
                      </a:lnTo>
                      <a:lnTo>
                        <a:pt x="1582" y="1977"/>
                      </a:lnTo>
                      <a:lnTo>
                        <a:pt x="1658" y="1965"/>
                      </a:lnTo>
                      <a:lnTo>
                        <a:pt x="1731" y="1945"/>
                      </a:lnTo>
                      <a:lnTo>
                        <a:pt x="1798" y="1923"/>
                      </a:lnTo>
                      <a:lnTo>
                        <a:pt x="1870" y="1893"/>
                      </a:lnTo>
                      <a:lnTo>
                        <a:pt x="1940" y="1861"/>
                      </a:lnTo>
                      <a:lnTo>
                        <a:pt x="2009" y="1824"/>
                      </a:lnTo>
                      <a:lnTo>
                        <a:pt x="2073" y="1777"/>
                      </a:lnTo>
                      <a:lnTo>
                        <a:pt x="2140" y="1729"/>
                      </a:lnTo>
                      <a:lnTo>
                        <a:pt x="2206" y="1676"/>
                      </a:lnTo>
                      <a:lnTo>
                        <a:pt x="2267" y="1621"/>
                      </a:lnTo>
                      <a:lnTo>
                        <a:pt x="2329" y="1558"/>
                      </a:lnTo>
                      <a:lnTo>
                        <a:pt x="2380" y="1488"/>
                      </a:lnTo>
                      <a:lnTo>
                        <a:pt x="2436" y="1422"/>
                      </a:lnTo>
                      <a:lnTo>
                        <a:pt x="2490" y="1350"/>
                      </a:lnTo>
                      <a:lnTo>
                        <a:pt x="2538" y="1272"/>
                      </a:lnTo>
                      <a:lnTo>
                        <a:pt x="2586" y="1191"/>
                      </a:lnTo>
                      <a:lnTo>
                        <a:pt x="2631" y="1105"/>
                      </a:lnTo>
                      <a:lnTo>
                        <a:pt x="2672" y="1015"/>
                      </a:lnTo>
                      <a:lnTo>
                        <a:pt x="2709" y="923"/>
                      </a:lnTo>
                      <a:lnTo>
                        <a:pt x="2744" y="830"/>
                      </a:lnTo>
                      <a:lnTo>
                        <a:pt x="2776" y="737"/>
                      </a:lnTo>
                      <a:lnTo>
                        <a:pt x="2804" y="640"/>
                      </a:lnTo>
                      <a:lnTo>
                        <a:pt x="2830" y="540"/>
                      </a:lnTo>
                      <a:lnTo>
                        <a:pt x="2849" y="440"/>
                      </a:lnTo>
                      <a:lnTo>
                        <a:pt x="2867" y="337"/>
                      </a:lnTo>
                      <a:lnTo>
                        <a:pt x="2879" y="230"/>
                      </a:lnTo>
                      <a:lnTo>
                        <a:pt x="2890" y="128"/>
                      </a:lnTo>
                      <a:lnTo>
                        <a:pt x="2899" y="21"/>
                      </a:lnTo>
                      <a:lnTo>
                        <a:pt x="2899" y="0"/>
                      </a:lnTo>
                      <a:lnTo>
                        <a:pt x="0" y="0"/>
                      </a:lnTo>
                      <a:close/>
                    </a:path>
                  </a:pathLst>
                </a:custGeom>
                <a:blipFill dpi="0" rotWithShape="0">
                  <a:blip r:embed="rId8"/>
                  <a:srcRect/>
                  <a:tile tx="0" ty="0" sx="100000" sy="100000" flip="none" algn="tl"/>
                </a:blipFill>
                <a:ln w="1588">
                  <a:solidFill>
                    <a:srgbClr val="000000"/>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sp>
              <p:nvSpPr>
                <p:cNvPr id="59" name="Freeform 97" descr="Gouttelettes">
                  <a:extLst>
                    <a:ext uri="{FF2B5EF4-FFF2-40B4-BE49-F238E27FC236}">
                      <a16:creationId xmlns:a16="http://schemas.microsoft.com/office/drawing/2014/main" id="{D4C71413-54B1-4497-B747-BFEAB356CD75}"/>
                    </a:ext>
                  </a:extLst>
                </p:cNvPr>
                <p:cNvSpPr>
                  <a:spLocks/>
                </p:cNvSpPr>
                <p:nvPr/>
              </p:nvSpPr>
              <p:spPr bwMode="auto">
                <a:xfrm>
                  <a:off x="2387" y="1291"/>
                  <a:ext cx="1449" cy="314"/>
                </a:xfrm>
                <a:custGeom>
                  <a:avLst/>
                  <a:gdLst>
                    <a:gd name="T0" fmla="*/ 2890 w 2899"/>
                    <a:gd name="T1" fmla="*/ 278 h 629"/>
                    <a:gd name="T2" fmla="*/ 2804 w 2899"/>
                    <a:gd name="T3" fmla="*/ 205 h 629"/>
                    <a:gd name="T4" fmla="*/ 2688 w 2899"/>
                    <a:gd name="T5" fmla="*/ 154 h 629"/>
                    <a:gd name="T6" fmla="*/ 2588 w 2899"/>
                    <a:gd name="T7" fmla="*/ 122 h 629"/>
                    <a:gd name="T8" fmla="*/ 2469 w 2899"/>
                    <a:gd name="T9" fmla="*/ 92 h 629"/>
                    <a:gd name="T10" fmla="*/ 2341 w 2899"/>
                    <a:gd name="T11" fmla="*/ 66 h 629"/>
                    <a:gd name="T12" fmla="*/ 2197 w 2899"/>
                    <a:gd name="T13" fmla="*/ 48 h 629"/>
                    <a:gd name="T14" fmla="*/ 2039 w 2899"/>
                    <a:gd name="T15" fmla="*/ 29 h 629"/>
                    <a:gd name="T16" fmla="*/ 1876 w 2899"/>
                    <a:gd name="T17" fmla="*/ 15 h 629"/>
                    <a:gd name="T18" fmla="*/ 1710 w 2899"/>
                    <a:gd name="T19" fmla="*/ 6 h 629"/>
                    <a:gd name="T20" fmla="*/ 1534 w 2899"/>
                    <a:gd name="T21" fmla="*/ 0 h 629"/>
                    <a:gd name="T22" fmla="*/ 1358 w 2899"/>
                    <a:gd name="T23" fmla="*/ 0 h 629"/>
                    <a:gd name="T24" fmla="*/ 1182 w 2899"/>
                    <a:gd name="T25" fmla="*/ 6 h 629"/>
                    <a:gd name="T26" fmla="*/ 1012 w 2899"/>
                    <a:gd name="T27" fmla="*/ 15 h 629"/>
                    <a:gd name="T28" fmla="*/ 850 w 2899"/>
                    <a:gd name="T29" fmla="*/ 29 h 629"/>
                    <a:gd name="T30" fmla="*/ 693 w 2899"/>
                    <a:gd name="T31" fmla="*/ 48 h 629"/>
                    <a:gd name="T32" fmla="*/ 552 w 2899"/>
                    <a:gd name="T33" fmla="*/ 66 h 629"/>
                    <a:gd name="T34" fmla="*/ 416 w 2899"/>
                    <a:gd name="T35" fmla="*/ 92 h 629"/>
                    <a:gd name="T36" fmla="*/ 301 w 2899"/>
                    <a:gd name="T37" fmla="*/ 120 h 629"/>
                    <a:gd name="T38" fmla="*/ 200 w 2899"/>
                    <a:gd name="T39" fmla="*/ 151 h 629"/>
                    <a:gd name="T40" fmla="*/ 119 w 2899"/>
                    <a:gd name="T41" fmla="*/ 185 h 629"/>
                    <a:gd name="T42" fmla="*/ 17 w 2899"/>
                    <a:gd name="T43" fmla="*/ 257 h 629"/>
                    <a:gd name="T44" fmla="*/ 2 w 2899"/>
                    <a:gd name="T45" fmla="*/ 295 h 629"/>
                    <a:gd name="T46" fmla="*/ 0 w 2899"/>
                    <a:gd name="T47" fmla="*/ 331 h 629"/>
                    <a:gd name="T48" fmla="*/ 12 w 2899"/>
                    <a:gd name="T49" fmla="*/ 369 h 629"/>
                    <a:gd name="T50" fmla="*/ 53 w 2899"/>
                    <a:gd name="T51" fmla="*/ 406 h 629"/>
                    <a:gd name="T52" fmla="*/ 116 w 2899"/>
                    <a:gd name="T53" fmla="*/ 439 h 629"/>
                    <a:gd name="T54" fmla="*/ 198 w 2899"/>
                    <a:gd name="T55" fmla="*/ 474 h 629"/>
                    <a:gd name="T56" fmla="*/ 298 w 2899"/>
                    <a:gd name="T57" fmla="*/ 507 h 629"/>
                    <a:gd name="T58" fmla="*/ 415 w 2899"/>
                    <a:gd name="T59" fmla="*/ 534 h 629"/>
                    <a:gd name="T60" fmla="*/ 546 w 2899"/>
                    <a:gd name="T61" fmla="*/ 558 h 629"/>
                    <a:gd name="T62" fmla="*/ 689 w 2899"/>
                    <a:gd name="T63" fmla="*/ 582 h 629"/>
                    <a:gd name="T64" fmla="*/ 844 w 2899"/>
                    <a:gd name="T65" fmla="*/ 600 h 629"/>
                    <a:gd name="T66" fmla="*/ 1009 w 2899"/>
                    <a:gd name="T67" fmla="*/ 612 h 629"/>
                    <a:gd name="T68" fmla="*/ 1176 w 2899"/>
                    <a:gd name="T69" fmla="*/ 621 h 629"/>
                    <a:gd name="T70" fmla="*/ 1350 w 2899"/>
                    <a:gd name="T71" fmla="*/ 629 h 629"/>
                    <a:gd name="T72" fmla="*/ 1529 w 2899"/>
                    <a:gd name="T73" fmla="*/ 629 h 629"/>
                    <a:gd name="T74" fmla="*/ 1705 w 2899"/>
                    <a:gd name="T75" fmla="*/ 621 h 629"/>
                    <a:gd name="T76" fmla="*/ 1870 w 2899"/>
                    <a:gd name="T77" fmla="*/ 612 h 629"/>
                    <a:gd name="T78" fmla="*/ 2037 w 2899"/>
                    <a:gd name="T79" fmla="*/ 600 h 629"/>
                    <a:gd name="T80" fmla="*/ 2192 w 2899"/>
                    <a:gd name="T81" fmla="*/ 582 h 629"/>
                    <a:gd name="T82" fmla="*/ 2338 w 2899"/>
                    <a:gd name="T83" fmla="*/ 558 h 629"/>
                    <a:gd name="T84" fmla="*/ 2466 w 2899"/>
                    <a:gd name="T85" fmla="*/ 538 h 629"/>
                    <a:gd name="T86" fmla="*/ 2586 w 2899"/>
                    <a:gd name="T87" fmla="*/ 507 h 629"/>
                    <a:gd name="T88" fmla="*/ 2685 w 2899"/>
                    <a:gd name="T89" fmla="*/ 474 h 629"/>
                    <a:gd name="T90" fmla="*/ 2767 w 2899"/>
                    <a:gd name="T91" fmla="*/ 444 h 629"/>
                    <a:gd name="T92" fmla="*/ 2830 w 2899"/>
                    <a:gd name="T93" fmla="*/ 406 h 629"/>
                    <a:gd name="T94" fmla="*/ 2873 w 2899"/>
                    <a:gd name="T95" fmla="*/ 372 h 629"/>
                    <a:gd name="T96" fmla="*/ 2896 w 2899"/>
                    <a:gd name="T97" fmla="*/ 331 h 629"/>
                    <a:gd name="T98" fmla="*/ 2899 w 2899"/>
                    <a:gd name="T99" fmla="*/ 311 h 6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899" h="629">
                      <a:moveTo>
                        <a:pt x="2899" y="311"/>
                      </a:moveTo>
                      <a:lnTo>
                        <a:pt x="2890" y="278"/>
                      </a:lnTo>
                      <a:lnTo>
                        <a:pt x="2855" y="241"/>
                      </a:lnTo>
                      <a:lnTo>
                        <a:pt x="2804" y="205"/>
                      </a:lnTo>
                      <a:lnTo>
                        <a:pt x="2734" y="169"/>
                      </a:lnTo>
                      <a:lnTo>
                        <a:pt x="2688" y="154"/>
                      </a:lnTo>
                      <a:lnTo>
                        <a:pt x="2642" y="138"/>
                      </a:lnTo>
                      <a:lnTo>
                        <a:pt x="2588" y="122"/>
                      </a:lnTo>
                      <a:lnTo>
                        <a:pt x="2532" y="107"/>
                      </a:lnTo>
                      <a:lnTo>
                        <a:pt x="2469" y="92"/>
                      </a:lnTo>
                      <a:lnTo>
                        <a:pt x="2406" y="78"/>
                      </a:lnTo>
                      <a:lnTo>
                        <a:pt x="2341" y="66"/>
                      </a:lnTo>
                      <a:lnTo>
                        <a:pt x="2272" y="57"/>
                      </a:lnTo>
                      <a:lnTo>
                        <a:pt x="2197" y="48"/>
                      </a:lnTo>
                      <a:lnTo>
                        <a:pt x="2119" y="38"/>
                      </a:lnTo>
                      <a:lnTo>
                        <a:pt x="2039" y="29"/>
                      </a:lnTo>
                      <a:lnTo>
                        <a:pt x="1958" y="23"/>
                      </a:lnTo>
                      <a:lnTo>
                        <a:pt x="1876" y="15"/>
                      </a:lnTo>
                      <a:lnTo>
                        <a:pt x="1792" y="9"/>
                      </a:lnTo>
                      <a:lnTo>
                        <a:pt x="1710" y="6"/>
                      </a:lnTo>
                      <a:lnTo>
                        <a:pt x="1621" y="3"/>
                      </a:lnTo>
                      <a:lnTo>
                        <a:pt x="1534" y="0"/>
                      </a:lnTo>
                      <a:lnTo>
                        <a:pt x="1445" y="0"/>
                      </a:lnTo>
                      <a:lnTo>
                        <a:pt x="1358" y="0"/>
                      </a:lnTo>
                      <a:lnTo>
                        <a:pt x="1269" y="3"/>
                      </a:lnTo>
                      <a:lnTo>
                        <a:pt x="1182" y="6"/>
                      </a:lnTo>
                      <a:lnTo>
                        <a:pt x="1101" y="9"/>
                      </a:lnTo>
                      <a:lnTo>
                        <a:pt x="1012" y="15"/>
                      </a:lnTo>
                      <a:lnTo>
                        <a:pt x="932" y="23"/>
                      </a:lnTo>
                      <a:lnTo>
                        <a:pt x="850" y="29"/>
                      </a:lnTo>
                      <a:lnTo>
                        <a:pt x="768" y="38"/>
                      </a:lnTo>
                      <a:lnTo>
                        <a:pt x="693" y="48"/>
                      </a:lnTo>
                      <a:lnTo>
                        <a:pt x="618" y="57"/>
                      </a:lnTo>
                      <a:lnTo>
                        <a:pt x="552" y="66"/>
                      </a:lnTo>
                      <a:lnTo>
                        <a:pt x="484" y="78"/>
                      </a:lnTo>
                      <a:lnTo>
                        <a:pt x="416" y="92"/>
                      </a:lnTo>
                      <a:lnTo>
                        <a:pt x="358" y="107"/>
                      </a:lnTo>
                      <a:lnTo>
                        <a:pt x="301" y="120"/>
                      </a:lnTo>
                      <a:lnTo>
                        <a:pt x="248" y="135"/>
                      </a:lnTo>
                      <a:lnTo>
                        <a:pt x="200" y="151"/>
                      </a:lnTo>
                      <a:lnTo>
                        <a:pt x="158" y="169"/>
                      </a:lnTo>
                      <a:lnTo>
                        <a:pt x="119" y="185"/>
                      </a:lnTo>
                      <a:lnTo>
                        <a:pt x="56" y="223"/>
                      </a:lnTo>
                      <a:lnTo>
                        <a:pt x="17" y="257"/>
                      </a:lnTo>
                      <a:lnTo>
                        <a:pt x="3" y="275"/>
                      </a:lnTo>
                      <a:lnTo>
                        <a:pt x="2" y="295"/>
                      </a:lnTo>
                      <a:lnTo>
                        <a:pt x="0" y="311"/>
                      </a:lnTo>
                      <a:lnTo>
                        <a:pt x="0" y="331"/>
                      </a:lnTo>
                      <a:lnTo>
                        <a:pt x="3" y="350"/>
                      </a:lnTo>
                      <a:lnTo>
                        <a:pt x="12" y="369"/>
                      </a:lnTo>
                      <a:lnTo>
                        <a:pt x="32" y="388"/>
                      </a:lnTo>
                      <a:lnTo>
                        <a:pt x="53" y="406"/>
                      </a:lnTo>
                      <a:lnTo>
                        <a:pt x="81" y="421"/>
                      </a:lnTo>
                      <a:lnTo>
                        <a:pt x="116" y="439"/>
                      </a:lnTo>
                      <a:lnTo>
                        <a:pt x="158" y="459"/>
                      </a:lnTo>
                      <a:lnTo>
                        <a:pt x="198" y="474"/>
                      </a:lnTo>
                      <a:lnTo>
                        <a:pt x="245" y="492"/>
                      </a:lnTo>
                      <a:lnTo>
                        <a:pt x="298" y="507"/>
                      </a:lnTo>
                      <a:lnTo>
                        <a:pt x="355" y="519"/>
                      </a:lnTo>
                      <a:lnTo>
                        <a:pt x="415" y="534"/>
                      </a:lnTo>
                      <a:lnTo>
                        <a:pt x="477" y="550"/>
                      </a:lnTo>
                      <a:lnTo>
                        <a:pt x="546" y="558"/>
                      </a:lnTo>
                      <a:lnTo>
                        <a:pt x="613" y="572"/>
                      </a:lnTo>
                      <a:lnTo>
                        <a:pt x="689" y="582"/>
                      </a:lnTo>
                      <a:lnTo>
                        <a:pt x="764" y="591"/>
                      </a:lnTo>
                      <a:lnTo>
                        <a:pt x="844" y="600"/>
                      </a:lnTo>
                      <a:lnTo>
                        <a:pt x="925" y="606"/>
                      </a:lnTo>
                      <a:lnTo>
                        <a:pt x="1009" y="612"/>
                      </a:lnTo>
                      <a:lnTo>
                        <a:pt x="1095" y="620"/>
                      </a:lnTo>
                      <a:lnTo>
                        <a:pt x="1176" y="621"/>
                      </a:lnTo>
                      <a:lnTo>
                        <a:pt x="1262" y="626"/>
                      </a:lnTo>
                      <a:lnTo>
                        <a:pt x="1350" y="629"/>
                      </a:lnTo>
                      <a:lnTo>
                        <a:pt x="1439" y="629"/>
                      </a:lnTo>
                      <a:lnTo>
                        <a:pt x="1529" y="629"/>
                      </a:lnTo>
                      <a:lnTo>
                        <a:pt x="1616" y="626"/>
                      </a:lnTo>
                      <a:lnTo>
                        <a:pt x="1705" y="621"/>
                      </a:lnTo>
                      <a:lnTo>
                        <a:pt x="1785" y="620"/>
                      </a:lnTo>
                      <a:lnTo>
                        <a:pt x="1870" y="612"/>
                      </a:lnTo>
                      <a:lnTo>
                        <a:pt x="1955" y="606"/>
                      </a:lnTo>
                      <a:lnTo>
                        <a:pt x="2037" y="600"/>
                      </a:lnTo>
                      <a:lnTo>
                        <a:pt x="2116" y="591"/>
                      </a:lnTo>
                      <a:lnTo>
                        <a:pt x="2192" y="582"/>
                      </a:lnTo>
                      <a:lnTo>
                        <a:pt x="2266" y="572"/>
                      </a:lnTo>
                      <a:lnTo>
                        <a:pt x="2338" y="558"/>
                      </a:lnTo>
                      <a:lnTo>
                        <a:pt x="2403" y="550"/>
                      </a:lnTo>
                      <a:lnTo>
                        <a:pt x="2466" y="538"/>
                      </a:lnTo>
                      <a:lnTo>
                        <a:pt x="2528" y="520"/>
                      </a:lnTo>
                      <a:lnTo>
                        <a:pt x="2586" y="507"/>
                      </a:lnTo>
                      <a:lnTo>
                        <a:pt x="2636" y="493"/>
                      </a:lnTo>
                      <a:lnTo>
                        <a:pt x="2685" y="474"/>
                      </a:lnTo>
                      <a:lnTo>
                        <a:pt x="2726" y="459"/>
                      </a:lnTo>
                      <a:lnTo>
                        <a:pt x="2767" y="444"/>
                      </a:lnTo>
                      <a:lnTo>
                        <a:pt x="2803" y="424"/>
                      </a:lnTo>
                      <a:lnTo>
                        <a:pt x="2830" y="406"/>
                      </a:lnTo>
                      <a:lnTo>
                        <a:pt x="2855" y="388"/>
                      </a:lnTo>
                      <a:lnTo>
                        <a:pt x="2873" y="372"/>
                      </a:lnTo>
                      <a:lnTo>
                        <a:pt x="2885" y="352"/>
                      </a:lnTo>
                      <a:lnTo>
                        <a:pt x="2896" y="331"/>
                      </a:lnTo>
                      <a:lnTo>
                        <a:pt x="2899" y="311"/>
                      </a:lnTo>
                      <a:lnTo>
                        <a:pt x="2899" y="311"/>
                      </a:lnTo>
                      <a:close/>
                    </a:path>
                  </a:pathLst>
                </a:custGeom>
                <a:blipFill dpi="0" rotWithShape="0">
                  <a:blip r:embed="rId8"/>
                  <a:srcRect/>
                  <a:tile tx="0" ty="0" sx="100000" sy="100000" flip="none" algn="tl"/>
                </a:blipFill>
                <a:ln w="1588">
                  <a:solidFill>
                    <a:srgbClr val="000000"/>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sp>
              <p:nvSpPr>
                <p:cNvPr id="60" name="Freeform 98">
                  <a:extLst>
                    <a:ext uri="{FF2B5EF4-FFF2-40B4-BE49-F238E27FC236}">
                      <a16:creationId xmlns:a16="http://schemas.microsoft.com/office/drawing/2014/main" id="{AECFEF0E-C88A-4C8A-A38D-7C53B02D5F0B}"/>
                    </a:ext>
                  </a:extLst>
                </p:cNvPr>
                <p:cNvSpPr>
                  <a:spLocks/>
                </p:cNvSpPr>
                <p:nvPr/>
              </p:nvSpPr>
              <p:spPr bwMode="auto">
                <a:xfrm>
                  <a:off x="3166" y="875"/>
                  <a:ext cx="593" cy="1472"/>
                </a:xfrm>
                <a:custGeom>
                  <a:avLst/>
                  <a:gdLst>
                    <a:gd name="T0" fmla="*/ 0 w 1186"/>
                    <a:gd name="T1" fmla="*/ 2944 h 2944"/>
                    <a:gd name="T2" fmla="*/ 126 w 1186"/>
                    <a:gd name="T3" fmla="*/ 2862 h 2944"/>
                    <a:gd name="T4" fmla="*/ 263 w 1186"/>
                    <a:gd name="T5" fmla="*/ 2744 h 2944"/>
                    <a:gd name="T6" fmla="*/ 379 w 1186"/>
                    <a:gd name="T7" fmla="*/ 2629 h 2944"/>
                    <a:gd name="T8" fmla="*/ 463 w 1186"/>
                    <a:gd name="T9" fmla="*/ 2533 h 2944"/>
                    <a:gd name="T10" fmla="*/ 582 w 1186"/>
                    <a:gd name="T11" fmla="*/ 2384 h 2944"/>
                    <a:gd name="T12" fmla="*/ 673 w 1186"/>
                    <a:gd name="T13" fmla="*/ 2234 h 2944"/>
                    <a:gd name="T14" fmla="*/ 745 w 1186"/>
                    <a:gd name="T15" fmla="*/ 2079 h 2944"/>
                    <a:gd name="T16" fmla="*/ 812 w 1186"/>
                    <a:gd name="T17" fmla="*/ 1890 h 2944"/>
                    <a:gd name="T18" fmla="*/ 851 w 1186"/>
                    <a:gd name="T19" fmla="*/ 1762 h 2944"/>
                    <a:gd name="T20" fmla="*/ 882 w 1186"/>
                    <a:gd name="T21" fmla="*/ 1593 h 2944"/>
                    <a:gd name="T22" fmla="*/ 905 w 1186"/>
                    <a:gd name="T23" fmla="*/ 1400 h 2944"/>
                    <a:gd name="T24" fmla="*/ 914 w 1186"/>
                    <a:gd name="T25" fmla="*/ 1240 h 2944"/>
                    <a:gd name="T26" fmla="*/ 914 w 1186"/>
                    <a:gd name="T27" fmla="*/ 1036 h 2944"/>
                    <a:gd name="T28" fmla="*/ 897 w 1186"/>
                    <a:gd name="T29" fmla="*/ 810 h 2944"/>
                    <a:gd name="T30" fmla="*/ 867 w 1186"/>
                    <a:gd name="T31" fmla="*/ 558 h 2944"/>
                    <a:gd name="T32" fmla="*/ 825 w 1186"/>
                    <a:gd name="T33" fmla="*/ 321 h 2944"/>
                    <a:gd name="T34" fmla="*/ 777 w 1186"/>
                    <a:gd name="T35" fmla="*/ 30 h 2944"/>
                    <a:gd name="T36" fmla="*/ 976 w 1186"/>
                    <a:gd name="T37" fmla="*/ 0 h 2944"/>
                    <a:gd name="T38" fmla="*/ 1045 w 1186"/>
                    <a:gd name="T39" fmla="*/ 173 h 2944"/>
                    <a:gd name="T40" fmla="*/ 1099 w 1186"/>
                    <a:gd name="T41" fmla="*/ 332 h 2944"/>
                    <a:gd name="T42" fmla="*/ 1156 w 1186"/>
                    <a:gd name="T43" fmla="*/ 550 h 2944"/>
                    <a:gd name="T44" fmla="*/ 1186 w 1186"/>
                    <a:gd name="T45" fmla="*/ 822 h 2944"/>
                    <a:gd name="T46" fmla="*/ 1186 w 1186"/>
                    <a:gd name="T47" fmla="*/ 1042 h 2944"/>
                    <a:gd name="T48" fmla="*/ 1171 w 1186"/>
                    <a:gd name="T49" fmla="*/ 1290 h 2944"/>
                    <a:gd name="T50" fmla="*/ 1124 w 1186"/>
                    <a:gd name="T51" fmla="*/ 1562 h 2944"/>
                    <a:gd name="T52" fmla="*/ 1070 w 1186"/>
                    <a:gd name="T53" fmla="*/ 1772 h 2944"/>
                    <a:gd name="T54" fmla="*/ 983 w 1186"/>
                    <a:gd name="T55" fmla="*/ 1999 h 2944"/>
                    <a:gd name="T56" fmla="*/ 867 w 1186"/>
                    <a:gd name="T57" fmla="*/ 2220 h 2944"/>
                    <a:gd name="T58" fmla="*/ 729 w 1186"/>
                    <a:gd name="T59" fmla="*/ 2414 h 2944"/>
                    <a:gd name="T60" fmla="*/ 600 w 1186"/>
                    <a:gd name="T61" fmla="*/ 2569 h 2944"/>
                    <a:gd name="T62" fmla="*/ 440 w 1186"/>
                    <a:gd name="T63" fmla="*/ 2702 h 2944"/>
                    <a:gd name="T64" fmla="*/ 269 w 1186"/>
                    <a:gd name="T65" fmla="*/ 2834 h 2944"/>
                    <a:gd name="T66" fmla="*/ 115 w 1186"/>
                    <a:gd name="T67" fmla="*/ 2902 h 2944"/>
                    <a:gd name="T68" fmla="*/ 0 w 1186"/>
                    <a:gd name="T69" fmla="*/ 2944 h 29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86" h="2944">
                      <a:moveTo>
                        <a:pt x="0" y="2944"/>
                      </a:moveTo>
                      <a:lnTo>
                        <a:pt x="126" y="2862"/>
                      </a:lnTo>
                      <a:lnTo>
                        <a:pt x="263" y="2744"/>
                      </a:lnTo>
                      <a:lnTo>
                        <a:pt x="379" y="2629"/>
                      </a:lnTo>
                      <a:lnTo>
                        <a:pt x="463" y="2533"/>
                      </a:lnTo>
                      <a:lnTo>
                        <a:pt x="582" y="2384"/>
                      </a:lnTo>
                      <a:lnTo>
                        <a:pt x="673" y="2234"/>
                      </a:lnTo>
                      <a:lnTo>
                        <a:pt x="745" y="2079"/>
                      </a:lnTo>
                      <a:lnTo>
                        <a:pt x="812" y="1890"/>
                      </a:lnTo>
                      <a:lnTo>
                        <a:pt x="851" y="1762"/>
                      </a:lnTo>
                      <a:lnTo>
                        <a:pt x="882" y="1593"/>
                      </a:lnTo>
                      <a:lnTo>
                        <a:pt x="905" y="1400"/>
                      </a:lnTo>
                      <a:lnTo>
                        <a:pt x="914" y="1240"/>
                      </a:lnTo>
                      <a:lnTo>
                        <a:pt x="914" y="1036"/>
                      </a:lnTo>
                      <a:lnTo>
                        <a:pt x="897" y="810"/>
                      </a:lnTo>
                      <a:lnTo>
                        <a:pt x="867" y="558"/>
                      </a:lnTo>
                      <a:lnTo>
                        <a:pt x="825" y="321"/>
                      </a:lnTo>
                      <a:lnTo>
                        <a:pt x="777" y="30"/>
                      </a:lnTo>
                      <a:lnTo>
                        <a:pt x="976" y="0"/>
                      </a:lnTo>
                      <a:lnTo>
                        <a:pt x="1045" y="173"/>
                      </a:lnTo>
                      <a:lnTo>
                        <a:pt x="1099" y="332"/>
                      </a:lnTo>
                      <a:lnTo>
                        <a:pt x="1156" y="550"/>
                      </a:lnTo>
                      <a:lnTo>
                        <a:pt x="1186" y="822"/>
                      </a:lnTo>
                      <a:lnTo>
                        <a:pt x="1186" y="1042"/>
                      </a:lnTo>
                      <a:lnTo>
                        <a:pt x="1171" y="1290"/>
                      </a:lnTo>
                      <a:lnTo>
                        <a:pt x="1124" y="1562"/>
                      </a:lnTo>
                      <a:lnTo>
                        <a:pt x="1070" y="1772"/>
                      </a:lnTo>
                      <a:lnTo>
                        <a:pt x="983" y="1999"/>
                      </a:lnTo>
                      <a:lnTo>
                        <a:pt x="867" y="2220"/>
                      </a:lnTo>
                      <a:lnTo>
                        <a:pt x="729" y="2414"/>
                      </a:lnTo>
                      <a:lnTo>
                        <a:pt x="600" y="2569"/>
                      </a:lnTo>
                      <a:lnTo>
                        <a:pt x="440" y="2702"/>
                      </a:lnTo>
                      <a:lnTo>
                        <a:pt x="269" y="2834"/>
                      </a:lnTo>
                      <a:lnTo>
                        <a:pt x="115" y="2902"/>
                      </a:lnTo>
                      <a:lnTo>
                        <a:pt x="0" y="2944"/>
                      </a:lnTo>
                      <a:close/>
                    </a:path>
                  </a:pathLst>
                </a:custGeom>
                <a:solidFill>
                  <a:srgbClr val="FFFFFF"/>
                </a:solidFill>
                <a:ln w="1588">
                  <a:solidFill>
                    <a:srgbClr val="FFFFFF"/>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grpSp>
          <p:grpSp>
            <p:nvGrpSpPr>
              <p:cNvPr id="35" name="Group 99">
                <a:extLst>
                  <a:ext uri="{FF2B5EF4-FFF2-40B4-BE49-F238E27FC236}">
                    <a16:creationId xmlns:a16="http://schemas.microsoft.com/office/drawing/2014/main" id="{C5A68B49-9BCF-4BD3-8B90-D7ECA99B86CF}"/>
                  </a:ext>
                </a:extLst>
              </p:cNvPr>
              <p:cNvGrpSpPr>
                <a:grpSpLocks/>
              </p:cNvGrpSpPr>
              <p:nvPr/>
            </p:nvGrpSpPr>
            <p:grpSpPr bwMode="auto">
              <a:xfrm>
                <a:off x="4944" y="912"/>
                <a:ext cx="240" cy="260"/>
                <a:chOff x="2387" y="720"/>
                <a:chExt cx="1452" cy="2852"/>
              </a:xfrm>
            </p:grpSpPr>
            <p:sp>
              <p:nvSpPr>
                <p:cNvPr id="45" name="Freeform 100">
                  <a:extLst>
                    <a:ext uri="{FF2B5EF4-FFF2-40B4-BE49-F238E27FC236}">
                      <a16:creationId xmlns:a16="http://schemas.microsoft.com/office/drawing/2014/main" id="{E7D97688-763E-4FAE-8493-6DED0ECE9243}"/>
                    </a:ext>
                  </a:extLst>
                </p:cNvPr>
                <p:cNvSpPr>
                  <a:spLocks/>
                </p:cNvSpPr>
                <p:nvPr/>
              </p:nvSpPr>
              <p:spPr bwMode="auto">
                <a:xfrm>
                  <a:off x="2388" y="720"/>
                  <a:ext cx="1451" cy="2852"/>
                </a:xfrm>
                <a:custGeom>
                  <a:avLst/>
                  <a:gdLst>
                    <a:gd name="T0" fmla="*/ 2732 w 2901"/>
                    <a:gd name="T1" fmla="*/ 421 h 5704"/>
                    <a:gd name="T2" fmla="*/ 2856 w 2901"/>
                    <a:gd name="T3" fmla="*/ 881 h 5704"/>
                    <a:gd name="T4" fmla="*/ 2901 w 2901"/>
                    <a:gd name="T5" fmla="*/ 1377 h 5704"/>
                    <a:gd name="T6" fmla="*/ 2856 w 2901"/>
                    <a:gd name="T7" fmla="*/ 1866 h 5704"/>
                    <a:gd name="T8" fmla="*/ 2732 w 2901"/>
                    <a:gd name="T9" fmla="*/ 2330 h 5704"/>
                    <a:gd name="T10" fmla="*/ 2530 w 2901"/>
                    <a:gd name="T11" fmla="*/ 2741 h 5704"/>
                    <a:gd name="T12" fmla="*/ 2273 w 2901"/>
                    <a:gd name="T13" fmla="*/ 3066 h 5704"/>
                    <a:gd name="T14" fmla="*/ 1929 w 2901"/>
                    <a:gd name="T15" fmla="*/ 3341 h 5704"/>
                    <a:gd name="T16" fmla="*/ 1754 w 2901"/>
                    <a:gd name="T17" fmla="*/ 3559 h 5704"/>
                    <a:gd name="T18" fmla="*/ 1647 w 2901"/>
                    <a:gd name="T19" fmla="*/ 3814 h 5704"/>
                    <a:gd name="T20" fmla="*/ 1622 w 2901"/>
                    <a:gd name="T21" fmla="*/ 4096 h 5704"/>
                    <a:gd name="T22" fmla="*/ 1831 w 2901"/>
                    <a:gd name="T23" fmla="*/ 4793 h 5704"/>
                    <a:gd name="T24" fmla="*/ 2094 w 2901"/>
                    <a:gd name="T25" fmla="*/ 4856 h 5704"/>
                    <a:gd name="T26" fmla="*/ 2308 w 2901"/>
                    <a:gd name="T27" fmla="*/ 4953 h 5704"/>
                    <a:gd name="T28" fmla="*/ 2476 w 2901"/>
                    <a:gd name="T29" fmla="*/ 5094 h 5704"/>
                    <a:gd name="T30" fmla="*/ 2477 w 2901"/>
                    <a:gd name="T31" fmla="*/ 5357 h 5704"/>
                    <a:gd name="T32" fmla="*/ 2276 w 2901"/>
                    <a:gd name="T33" fmla="*/ 5533 h 5704"/>
                    <a:gd name="T34" fmla="*/ 2049 w 2901"/>
                    <a:gd name="T35" fmla="*/ 5625 h 5704"/>
                    <a:gd name="T36" fmla="*/ 1780 w 2901"/>
                    <a:gd name="T37" fmla="*/ 5683 h 5704"/>
                    <a:gd name="T38" fmla="*/ 1484 w 2901"/>
                    <a:gd name="T39" fmla="*/ 5704 h 5704"/>
                    <a:gd name="T40" fmla="*/ 1181 w 2901"/>
                    <a:gd name="T41" fmla="*/ 5691 h 5704"/>
                    <a:gd name="T42" fmla="*/ 908 w 2901"/>
                    <a:gd name="T43" fmla="*/ 5643 h 5704"/>
                    <a:gd name="T44" fmla="*/ 666 w 2901"/>
                    <a:gd name="T45" fmla="*/ 5562 h 5704"/>
                    <a:gd name="T46" fmla="*/ 491 w 2901"/>
                    <a:gd name="T47" fmla="*/ 5455 h 5704"/>
                    <a:gd name="T48" fmla="*/ 365 w 2901"/>
                    <a:gd name="T49" fmla="*/ 5195 h 5704"/>
                    <a:gd name="T50" fmla="*/ 529 w 2901"/>
                    <a:gd name="T51" fmla="*/ 4983 h 5704"/>
                    <a:gd name="T52" fmla="*/ 721 w 2901"/>
                    <a:gd name="T53" fmla="*/ 4880 h 5704"/>
                    <a:gd name="T54" fmla="*/ 972 w 2901"/>
                    <a:gd name="T55" fmla="*/ 4808 h 5704"/>
                    <a:gd name="T56" fmla="*/ 1260 w 2901"/>
                    <a:gd name="T57" fmla="*/ 4768 h 5704"/>
                    <a:gd name="T58" fmla="*/ 1257 w 2901"/>
                    <a:gd name="T59" fmla="*/ 3893 h 5704"/>
                    <a:gd name="T60" fmla="*/ 1172 w 2901"/>
                    <a:gd name="T61" fmla="*/ 3623 h 5704"/>
                    <a:gd name="T62" fmla="*/ 1014 w 2901"/>
                    <a:gd name="T63" fmla="*/ 3396 h 5704"/>
                    <a:gd name="T64" fmla="*/ 691 w 2901"/>
                    <a:gd name="T65" fmla="*/ 3144 h 5704"/>
                    <a:gd name="T66" fmla="*/ 419 w 2901"/>
                    <a:gd name="T67" fmla="*/ 2837 h 5704"/>
                    <a:gd name="T68" fmla="*/ 202 w 2901"/>
                    <a:gd name="T69" fmla="*/ 2448 h 5704"/>
                    <a:gd name="T70" fmla="*/ 58 w 2901"/>
                    <a:gd name="T71" fmla="*/ 1998 h 5704"/>
                    <a:gd name="T72" fmla="*/ 0 w 2901"/>
                    <a:gd name="T73" fmla="*/ 1502 h 5704"/>
                    <a:gd name="T74" fmla="*/ 15 w 2901"/>
                    <a:gd name="T75" fmla="*/ 1013 h 5704"/>
                    <a:gd name="T76" fmla="*/ 121 w 2901"/>
                    <a:gd name="T77" fmla="*/ 541 h 5704"/>
                    <a:gd name="T78" fmla="*/ 303 w 2901"/>
                    <a:gd name="T79" fmla="*/ 116 h 5704"/>
                    <a:gd name="T80" fmla="*/ 497 w 2901"/>
                    <a:gd name="T81" fmla="*/ 51 h 5704"/>
                    <a:gd name="T82" fmla="*/ 703 w 2901"/>
                    <a:gd name="T83" fmla="*/ 23 h 5704"/>
                    <a:gd name="T84" fmla="*/ 969 w 2901"/>
                    <a:gd name="T85" fmla="*/ 6 h 5704"/>
                    <a:gd name="T86" fmla="*/ 1267 w 2901"/>
                    <a:gd name="T87" fmla="*/ 3 h 5704"/>
                    <a:gd name="T88" fmla="*/ 1584 w 2901"/>
                    <a:gd name="T89" fmla="*/ 0 h 5704"/>
                    <a:gd name="T90" fmla="*/ 1884 w 2901"/>
                    <a:gd name="T91" fmla="*/ 6 h 5704"/>
                    <a:gd name="T92" fmla="*/ 2156 w 2901"/>
                    <a:gd name="T93" fmla="*/ 20 h 5704"/>
                    <a:gd name="T94" fmla="*/ 2368 w 2901"/>
                    <a:gd name="T95" fmla="*/ 48 h 5704"/>
                    <a:gd name="T96" fmla="*/ 2554 w 2901"/>
                    <a:gd name="T97" fmla="*/ 93 h 57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901" h="5704">
                      <a:moveTo>
                        <a:pt x="2586" y="110"/>
                      </a:moveTo>
                      <a:lnTo>
                        <a:pt x="2640" y="210"/>
                      </a:lnTo>
                      <a:lnTo>
                        <a:pt x="2686" y="313"/>
                      </a:lnTo>
                      <a:lnTo>
                        <a:pt x="2732" y="421"/>
                      </a:lnTo>
                      <a:lnTo>
                        <a:pt x="2768" y="532"/>
                      </a:lnTo>
                      <a:lnTo>
                        <a:pt x="2802" y="651"/>
                      </a:lnTo>
                      <a:lnTo>
                        <a:pt x="2831" y="764"/>
                      </a:lnTo>
                      <a:lnTo>
                        <a:pt x="2856" y="881"/>
                      </a:lnTo>
                      <a:lnTo>
                        <a:pt x="2876" y="1007"/>
                      </a:lnTo>
                      <a:lnTo>
                        <a:pt x="2888" y="1129"/>
                      </a:lnTo>
                      <a:lnTo>
                        <a:pt x="2897" y="1249"/>
                      </a:lnTo>
                      <a:lnTo>
                        <a:pt x="2901" y="1377"/>
                      </a:lnTo>
                      <a:lnTo>
                        <a:pt x="2897" y="1498"/>
                      </a:lnTo>
                      <a:lnTo>
                        <a:pt x="2888" y="1622"/>
                      </a:lnTo>
                      <a:lnTo>
                        <a:pt x="2876" y="1747"/>
                      </a:lnTo>
                      <a:lnTo>
                        <a:pt x="2856" y="1866"/>
                      </a:lnTo>
                      <a:lnTo>
                        <a:pt x="2834" y="1988"/>
                      </a:lnTo>
                      <a:lnTo>
                        <a:pt x="2802" y="2106"/>
                      </a:lnTo>
                      <a:lnTo>
                        <a:pt x="2768" y="2219"/>
                      </a:lnTo>
                      <a:lnTo>
                        <a:pt x="2732" y="2330"/>
                      </a:lnTo>
                      <a:lnTo>
                        <a:pt x="2686" y="2437"/>
                      </a:lnTo>
                      <a:lnTo>
                        <a:pt x="2640" y="2544"/>
                      </a:lnTo>
                      <a:lnTo>
                        <a:pt x="2590" y="2643"/>
                      </a:lnTo>
                      <a:lnTo>
                        <a:pt x="2530" y="2741"/>
                      </a:lnTo>
                      <a:lnTo>
                        <a:pt x="2470" y="2828"/>
                      </a:lnTo>
                      <a:lnTo>
                        <a:pt x="2407" y="2915"/>
                      </a:lnTo>
                      <a:lnTo>
                        <a:pt x="2341" y="2994"/>
                      </a:lnTo>
                      <a:lnTo>
                        <a:pt x="2273" y="3066"/>
                      </a:lnTo>
                      <a:lnTo>
                        <a:pt x="2196" y="3133"/>
                      </a:lnTo>
                      <a:lnTo>
                        <a:pt x="2062" y="3242"/>
                      </a:lnTo>
                      <a:lnTo>
                        <a:pt x="1980" y="3296"/>
                      </a:lnTo>
                      <a:lnTo>
                        <a:pt x="1929" y="3341"/>
                      </a:lnTo>
                      <a:lnTo>
                        <a:pt x="1874" y="3390"/>
                      </a:lnTo>
                      <a:lnTo>
                        <a:pt x="1831" y="3440"/>
                      </a:lnTo>
                      <a:lnTo>
                        <a:pt x="1786" y="3500"/>
                      </a:lnTo>
                      <a:lnTo>
                        <a:pt x="1754" y="3559"/>
                      </a:lnTo>
                      <a:lnTo>
                        <a:pt x="1718" y="3614"/>
                      </a:lnTo>
                      <a:lnTo>
                        <a:pt x="1691" y="3681"/>
                      </a:lnTo>
                      <a:lnTo>
                        <a:pt x="1665" y="3745"/>
                      </a:lnTo>
                      <a:lnTo>
                        <a:pt x="1647" y="3814"/>
                      </a:lnTo>
                      <a:lnTo>
                        <a:pt x="1631" y="3882"/>
                      </a:lnTo>
                      <a:lnTo>
                        <a:pt x="1622" y="3954"/>
                      </a:lnTo>
                      <a:lnTo>
                        <a:pt x="1619" y="4023"/>
                      </a:lnTo>
                      <a:lnTo>
                        <a:pt x="1622" y="4096"/>
                      </a:lnTo>
                      <a:lnTo>
                        <a:pt x="1622" y="4765"/>
                      </a:lnTo>
                      <a:lnTo>
                        <a:pt x="1691" y="4771"/>
                      </a:lnTo>
                      <a:lnTo>
                        <a:pt x="1759" y="4781"/>
                      </a:lnTo>
                      <a:lnTo>
                        <a:pt x="1831" y="4793"/>
                      </a:lnTo>
                      <a:lnTo>
                        <a:pt x="1900" y="4805"/>
                      </a:lnTo>
                      <a:lnTo>
                        <a:pt x="1968" y="4820"/>
                      </a:lnTo>
                      <a:lnTo>
                        <a:pt x="2035" y="4837"/>
                      </a:lnTo>
                      <a:lnTo>
                        <a:pt x="2094" y="4856"/>
                      </a:lnTo>
                      <a:lnTo>
                        <a:pt x="2156" y="4876"/>
                      </a:lnTo>
                      <a:lnTo>
                        <a:pt x="2210" y="4897"/>
                      </a:lnTo>
                      <a:lnTo>
                        <a:pt x="2259" y="4924"/>
                      </a:lnTo>
                      <a:lnTo>
                        <a:pt x="2308" y="4953"/>
                      </a:lnTo>
                      <a:lnTo>
                        <a:pt x="2348" y="4978"/>
                      </a:lnTo>
                      <a:lnTo>
                        <a:pt x="2384" y="5008"/>
                      </a:lnTo>
                      <a:lnTo>
                        <a:pt x="2423" y="5032"/>
                      </a:lnTo>
                      <a:lnTo>
                        <a:pt x="2476" y="5094"/>
                      </a:lnTo>
                      <a:lnTo>
                        <a:pt x="2507" y="5160"/>
                      </a:lnTo>
                      <a:lnTo>
                        <a:pt x="2520" y="5226"/>
                      </a:lnTo>
                      <a:lnTo>
                        <a:pt x="2510" y="5292"/>
                      </a:lnTo>
                      <a:lnTo>
                        <a:pt x="2477" y="5357"/>
                      </a:lnTo>
                      <a:lnTo>
                        <a:pt x="2428" y="5420"/>
                      </a:lnTo>
                      <a:lnTo>
                        <a:pt x="2362" y="5480"/>
                      </a:lnTo>
                      <a:lnTo>
                        <a:pt x="2320" y="5507"/>
                      </a:lnTo>
                      <a:lnTo>
                        <a:pt x="2276" y="5533"/>
                      </a:lnTo>
                      <a:lnTo>
                        <a:pt x="2223" y="5559"/>
                      </a:lnTo>
                      <a:lnTo>
                        <a:pt x="2169" y="5583"/>
                      </a:lnTo>
                      <a:lnTo>
                        <a:pt x="2114" y="5605"/>
                      </a:lnTo>
                      <a:lnTo>
                        <a:pt x="2049" y="5625"/>
                      </a:lnTo>
                      <a:lnTo>
                        <a:pt x="1987" y="5640"/>
                      </a:lnTo>
                      <a:lnTo>
                        <a:pt x="1920" y="5656"/>
                      </a:lnTo>
                      <a:lnTo>
                        <a:pt x="1849" y="5670"/>
                      </a:lnTo>
                      <a:lnTo>
                        <a:pt x="1780" y="5683"/>
                      </a:lnTo>
                      <a:lnTo>
                        <a:pt x="1709" y="5691"/>
                      </a:lnTo>
                      <a:lnTo>
                        <a:pt x="1637" y="5695"/>
                      </a:lnTo>
                      <a:lnTo>
                        <a:pt x="1562" y="5701"/>
                      </a:lnTo>
                      <a:lnTo>
                        <a:pt x="1484" y="5704"/>
                      </a:lnTo>
                      <a:lnTo>
                        <a:pt x="1407" y="5704"/>
                      </a:lnTo>
                      <a:lnTo>
                        <a:pt x="1332" y="5704"/>
                      </a:lnTo>
                      <a:lnTo>
                        <a:pt x="1257" y="5698"/>
                      </a:lnTo>
                      <a:lnTo>
                        <a:pt x="1181" y="5691"/>
                      </a:lnTo>
                      <a:lnTo>
                        <a:pt x="1114" y="5683"/>
                      </a:lnTo>
                      <a:lnTo>
                        <a:pt x="1041" y="5670"/>
                      </a:lnTo>
                      <a:lnTo>
                        <a:pt x="972" y="5658"/>
                      </a:lnTo>
                      <a:lnTo>
                        <a:pt x="908" y="5643"/>
                      </a:lnTo>
                      <a:lnTo>
                        <a:pt x="842" y="5625"/>
                      </a:lnTo>
                      <a:lnTo>
                        <a:pt x="778" y="5605"/>
                      </a:lnTo>
                      <a:lnTo>
                        <a:pt x="721" y="5583"/>
                      </a:lnTo>
                      <a:lnTo>
                        <a:pt x="666" y="5562"/>
                      </a:lnTo>
                      <a:lnTo>
                        <a:pt x="616" y="5536"/>
                      </a:lnTo>
                      <a:lnTo>
                        <a:pt x="572" y="5510"/>
                      </a:lnTo>
                      <a:lnTo>
                        <a:pt x="529" y="5483"/>
                      </a:lnTo>
                      <a:lnTo>
                        <a:pt x="491" y="5455"/>
                      </a:lnTo>
                      <a:lnTo>
                        <a:pt x="428" y="5393"/>
                      </a:lnTo>
                      <a:lnTo>
                        <a:pt x="387" y="5328"/>
                      </a:lnTo>
                      <a:lnTo>
                        <a:pt x="365" y="5262"/>
                      </a:lnTo>
                      <a:lnTo>
                        <a:pt x="365" y="5195"/>
                      </a:lnTo>
                      <a:lnTo>
                        <a:pt x="387" y="5129"/>
                      </a:lnTo>
                      <a:lnTo>
                        <a:pt x="433" y="5067"/>
                      </a:lnTo>
                      <a:lnTo>
                        <a:pt x="491" y="5011"/>
                      </a:lnTo>
                      <a:lnTo>
                        <a:pt x="529" y="4983"/>
                      </a:lnTo>
                      <a:lnTo>
                        <a:pt x="572" y="4956"/>
                      </a:lnTo>
                      <a:lnTo>
                        <a:pt x="616" y="4929"/>
                      </a:lnTo>
                      <a:lnTo>
                        <a:pt x="669" y="4901"/>
                      </a:lnTo>
                      <a:lnTo>
                        <a:pt x="721" y="4880"/>
                      </a:lnTo>
                      <a:lnTo>
                        <a:pt x="780" y="4858"/>
                      </a:lnTo>
                      <a:lnTo>
                        <a:pt x="842" y="4840"/>
                      </a:lnTo>
                      <a:lnTo>
                        <a:pt x="908" y="4823"/>
                      </a:lnTo>
                      <a:lnTo>
                        <a:pt x="972" y="4808"/>
                      </a:lnTo>
                      <a:lnTo>
                        <a:pt x="1044" y="4793"/>
                      </a:lnTo>
                      <a:lnTo>
                        <a:pt x="1117" y="4783"/>
                      </a:lnTo>
                      <a:lnTo>
                        <a:pt x="1184" y="4774"/>
                      </a:lnTo>
                      <a:lnTo>
                        <a:pt x="1260" y="4768"/>
                      </a:lnTo>
                      <a:lnTo>
                        <a:pt x="1267" y="4102"/>
                      </a:lnTo>
                      <a:lnTo>
                        <a:pt x="1270" y="4034"/>
                      </a:lnTo>
                      <a:lnTo>
                        <a:pt x="1267" y="3962"/>
                      </a:lnTo>
                      <a:lnTo>
                        <a:pt x="1257" y="3893"/>
                      </a:lnTo>
                      <a:lnTo>
                        <a:pt x="1241" y="3820"/>
                      </a:lnTo>
                      <a:lnTo>
                        <a:pt x="1223" y="3756"/>
                      </a:lnTo>
                      <a:lnTo>
                        <a:pt x="1201" y="3690"/>
                      </a:lnTo>
                      <a:lnTo>
                        <a:pt x="1172" y="3623"/>
                      </a:lnTo>
                      <a:lnTo>
                        <a:pt x="1139" y="3566"/>
                      </a:lnTo>
                      <a:lnTo>
                        <a:pt x="1102" y="3506"/>
                      </a:lnTo>
                      <a:lnTo>
                        <a:pt x="1061" y="3449"/>
                      </a:lnTo>
                      <a:lnTo>
                        <a:pt x="1014" y="3396"/>
                      </a:lnTo>
                      <a:lnTo>
                        <a:pt x="963" y="3350"/>
                      </a:lnTo>
                      <a:lnTo>
                        <a:pt x="908" y="3306"/>
                      </a:lnTo>
                      <a:lnTo>
                        <a:pt x="849" y="3263"/>
                      </a:lnTo>
                      <a:lnTo>
                        <a:pt x="691" y="3144"/>
                      </a:lnTo>
                      <a:lnTo>
                        <a:pt x="616" y="3075"/>
                      </a:lnTo>
                      <a:lnTo>
                        <a:pt x="550" y="3001"/>
                      </a:lnTo>
                      <a:lnTo>
                        <a:pt x="485" y="2920"/>
                      </a:lnTo>
                      <a:lnTo>
                        <a:pt x="419" y="2837"/>
                      </a:lnTo>
                      <a:lnTo>
                        <a:pt x="359" y="2750"/>
                      </a:lnTo>
                      <a:lnTo>
                        <a:pt x="299" y="2654"/>
                      </a:lnTo>
                      <a:lnTo>
                        <a:pt x="249" y="2550"/>
                      </a:lnTo>
                      <a:lnTo>
                        <a:pt x="202" y="2448"/>
                      </a:lnTo>
                      <a:lnTo>
                        <a:pt x="157" y="2336"/>
                      </a:lnTo>
                      <a:lnTo>
                        <a:pt x="121" y="2225"/>
                      </a:lnTo>
                      <a:lnTo>
                        <a:pt x="87" y="2112"/>
                      </a:lnTo>
                      <a:lnTo>
                        <a:pt x="58" y="1998"/>
                      </a:lnTo>
                      <a:lnTo>
                        <a:pt x="33" y="1875"/>
                      </a:lnTo>
                      <a:lnTo>
                        <a:pt x="15" y="1753"/>
                      </a:lnTo>
                      <a:lnTo>
                        <a:pt x="3" y="1628"/>
                      </a:lnTo>
                      <a:lnTo>
                        <a:pt x="0" y="1502"/>
                      </a:lnTo>
                      <a:lnTo>
                        <a:pt x="0" y="1385"/>
                      </a:lnTo>
                      <a:lnTo>
                        <a:pt x="0" y="1261"/>
                      </a:lnTo>
                      <a:lnTo>
                        <a:pt x="3" y="1135"/>
                      </a:lnTo>
                      <a:lnTo>
                        <a:pt x="15" y="1013"/>
                      </a:lnTo>
                      <a:lnTo>
                        <a:pt x="33" y="892"/>
                      </a:lnTo>
                      <a:lnTo>
                        <a:pt x="58" y="773"/>
                      </a:lnTo>
                      <a:lnTo>
                        <a:pt x="87" y="657"/>
                      </a:lnTo>
                      <a:lnTo>
                        <a:pt x="121" y="541"/>
                      </a:lnTo>
                      <a:lnTo>
                        <a:pt x="157" y="429"/>
                      </a:lnTo>
                      <a:lnTo>
                        <a:pt x="202" y="320"/>
                      </a:lnTo>
                      <a:lnTo>
                        <a:pt x="249" y="217"/>
                      </a:lnTo>
                      <a:lnTo>
                        <a:pt x="303" y="116"/>
                      </a:lnTo>
                      <a:lnTo>
                        <a:pt x="359" y="81"/>
                      </a:lnTo>
                      <a:lnTo>
                        <a:pt x="419" y="63"/>
                      </a:lnTo>
                      <a:lnTo>
                        <a:pt x="457" y="57"/>
                      </a:lnTo>
                      <a:lnTo>
                        <a:pt x="497" y="51"/>
                      </a:lnTo>
                      <a:lnTo>
                        <a:pt x="544" y="41"/>
                      </a:lnTo>
                      <a:lnTo>
                        <a:pt x="590" y="35"/>
                      </a:lnTo>
                      <a:lnTo>
                        <a:pt x="646" y="29"/>
                      </a:lnTo>
                      <a:lnTo>
                        <a:pt x="703" y="23"/>
                      </a:lnTo>
                      <a:lnTo>
                        <a:pt x="766" y="17"/>
                      </a:lnTo>
                      <a:lnTo>
                        <a:pt x="832" y="14"/>
                      </a:lnTo>
                      <a:lnTo>
                        <a:pt x="897" y="11"/>
                      </a:lnTo>
                      <a:lnTo>
                        <a:pt x="969" y="6"/>
                      </a:lnTo>
                      <a:lnTo>
                        <a:pt x="1041" y="3"/>
                      </a:lnTo>
                      <a:lnTo>
                        <a:pt x="1117" y="3"/>
                      </a:lnTo>
                      <a:lnTo>
                        <a:pt x="1190" y="3"/>
                      </a:lnTo>
                      <a:lnTo>
                        <a:pt x="1267" y="3"/>
                      </a:lnTo>
                      <a:lnTo>
                        <a:pt x="1345" y="0"/>
                      </a:lnTo>
                      <a:lnTo>
                        <a:pt x="1423" y="0"/>
                      </a:lnTo>
                      <a:lnTo>
                        <a:pt x="1505" y="0"/>
                      </a:lnTo>
                      <a:lnTo>
                        <a:pt x="1584" y="0"/>
                      </a:lnTo>
                      <a:lnTo>
                        <a:pt x="1659" y="3"/>
                      </a:lnTo>
                      <a:lnTo>
                        <a:pt x="1741" y="3"/>
                      </a:lnTo>
                      <a:lnTo>
                        <a:pt x="1810" y="3"/>
                      </a:lnTo>
                      <a:lnTo>
                        <a:pt x="1884" y="6"/>
                      </a:lnTo>
                      <a:lnTo>
                        <a:pt x="1953" y="6"/>
                      </a:lnTo>
                      <a:lnTo>
                        <a:pt x="2026" y="11"/>
                      </a:lnTo>
                      <a:lnTo>
                        <a:pt x="2091" y="17"/>
                      </a:lnTo>
                      <a:lnTo>
                        <a:pt x="2156" y="20"/>
                      </a:lnTo>
                      <a:lnTo>
                        <a:pt x="2213" y="29"/>
                      </a:lnTo>
                      <a:lnTo>
                        <a:pt x="2270" y="33"/>
                      </a:lnTo>
                      <a:lnTo>
                        <a:pt x="2324" y="41"/>
                      </a:lnTo>
                      <a:lnTo>
                        <a:pt x="2368" y="48"/>
                      </a:lnTo>
                      <a:lnTo>
                        <a:pt x="2410" y="54"/>
                      </a:lnTo>
                      <a:lnTo>
                        <a:pt x="2450" y="60"/>
                      </a:lnTo>
                      <a:lnTo>
                        <a:pt x="2514" y="78"/>
                      </a:lnTo>
                      <a:lnTo>
                        <a:pt x="2554" y="93"/>
                      </a:lnTo>
                      <a:lnTo>
                        <a:pt x="2586" y="110"/>
                      </a:lnTo>
                      <a:close/>
                    </a:path>
                  </a:pathLst>
                </a:custGeom>
                <a:solidFill>
                  <a:srgbClr val="00FFFF"/>
                </a:solidFill>
                <a:ln w="1588">
                  <a:solidFill>
                    <a:srgbClr val="00FFFF"/>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sp>
              <p:nvSpPr>
                <p:cNvPr id="46" name="Freeform 101">
                  <a:extLst>
                    <a:ext uri="{FF2B5EF4-FFF2-40B4-BE49-F238E27FC236}">
                      <a16:creationId xmlns:a16="http://schemas.microsoft.com/office/drawing/2014/main" id="{7072CF9C-2A28-446B-8601-9C0946C66947}"/>
                    </a:ext>
                  </a:extLst>
                </p:cNvPr>
                <p:cNvSpPr>
                  <a:spLocks/>
                </p:cNvSpPr>
                <p:nvPr/>
              </p:nvSpPr>
              <p:spPr bwMode="auto">
                <a:xfrm>
                  <a:off x="2541" y="720"/>
                  <a:ext cx="1139" cy="124"/>
                </a:xfrm>
                <a:custGeom>
                  <a:avLst/>
                  <a:gdLst>
                    <a:gd name="T0" fmla="*/ 2278 w 2278"/>
                    <a:gd name="T1" fmla="*/ 113 h 248"/>
                    <a:gd name="T2" fmla="*/ 2251 w 2278"/>
                    <a:gd name="T3" fmla="*/ 93 h 248"/>
                    <a:gd name="T4" fmla="*/ 2211 w 2278"/>
                    <a:gd name="T5" fmla="*/ 78 h 248"/>
                    <a:gd name="T6" fmla="*/ 2144 w 2278"/>
                    <a:gd name="T7" fmla="*/ 60 h 248"/>
                    <a:gd name="T8" fmla="*/ 2063 w 2278"/>
                    <a:gd name="T9" fmla="*/ 48 h 248"/>
                    <a:gd name="T10" fmla="*/ 1967 w 2278"/>
                    <a:gd name="T11" fmla="*/ 33 h 248"/>
                    <a:gd name="T12" fmla="*/ 1851 w 2278"/>
                    <a:gd name="T13" fmla="*/ 20 h 248"/>
                    <a:gd name="T14" fmla="*/ 1722 w 2278"/>
                    <a:gd name="T15" fmla="*/ 11 h 248"/>
                    <a:gd name="T16" fmla="*/ 1582 w 2278"/>
                    <a:gd name="T17" fmla="*/ 6 h 248"/>
                    <a:gd name="T18" fmla="*/ 1436 w 2278"/>
                    <a:gd name="T19" fmla="*/ 3 h 248"/>
                    <a:gd name="T20" fmla="*/ 1278 w 2278"/>
                    <a:gd name="T21" fmla="*/ 0 h 248"/>
                    <a:gd name="T22" fmla="*/ 1120 w 2278"/>
                    <a:gd name="T23" fmla="*/ 0 h 248"/>
                    <a:gd name="T24" fmla="*/ 964 w 2278"/>
                    <a:gd name="T25" fmla="*/ 3 h 248"/>
                    <a:gd name="T26" fmla="*/ 814 w 2278"/>
                    <a:gd name="T27" fmla="*/ 3 h 248"/>
                    <a:gd name="T28" fmla="*/ 666 w 2278"/>
                    <a:gd name="T29" fmla="*/ 6 h 248"/>
                    <a:gd name="T30" fmla="*/ 528 w 2278"/>
                    <a:gd name="T31" fmla="*/ 14 h 248"/>
                    <a:gd name="T32" fmla="*/ 400 w 2278"/>
                    <a:gd name="T33" fmla="*/ 23 h 248"/>
                    <a:gd name="T34" fmla="*/ 287 w 2278"/>
                    <a:gd name="T35" fmla="*/ 35 h 248"/>
                    <a:gd name="T36" fmla="*/ 196 w 2278"/>
                    <a:gd name="T37" fmla="*/ 51 h 248"/>
                    <a:gd name="T38" fmla="*/ 116 w 2278"/>
                    <a:gd name="T39" fmla="*/ 63 h 248"/>
                    <a:gd name="T40" fmla="*/ 56 w 2278"/>
                    <a:gd name="T41" fmla="*/ 81 h 248"/>
                    <a:gd name="T42" fmla="*/ 18 w 2278"/>
                    <a:gd name="T43" fmla="*/ 98 h 248"/>
                    <a:gd name="T44" fmla="*/ 0 w 2278"/>
                    <a:gd name="T45" fmla="*/ 116 h 248"/>
                    <a:gd name="T46" fmla="*/ 3 w 2278"/>
                    <a:gd name="T47" fmla="*/ 132 h 248"/>
                    <a:gd name="T48" fmla="*/ 32 w 2278"/>
                    <a:gd name="T49" fmla="*/ 150 h 248"/>
                    <a:gd name="T50" fmla="*/ 78 w 2278"/>
                    <a:gd name="T51" fmla="*/ 167 h 248"/>
                    <a:gd name="T52" fmla="*/ 143 w 2278"/>
                    <a:gd name="T53" fmla="*/ 185 h 248"/>
                    <a:gd name="T54" fmla="*/ 232 w 2278"/>
                    <a:gd name="T55" fmla="*/ 197 h 248"/>
                    <a:gd name="T56" fmla="*/ 327 w 2278"/>
                    <a:gd name="T57" fmla="*/ 210 h 248"/>
                    <a:gd name="T58" fmla="*/ 447 w 2278"/>
                    <a:gd name="T59" fmla="*/ 223 h 248"/>
                    <a:gd name="T60" fmla="*/ 579 w 2278"/>
                    <a:gd name="T61" fmla="*/ 233 h 248"/>
                    <a:gd name="T62" fmla="*/ 723 w 2278"/>
                    <a:gd name="T63" fmla="*/ 241 h 248"/>
                    <a:gd name="T64" fmla="*/ 869 w 2278"/>
                    <a:gd name="T65" fmla="*/ 245 h 248"/>
                    <a:gd name="T66" fmla="*/ 1023 w 2278"/>
                    <a:gd name="T67" fmla="*/ 248 h 248"/>
                    <a:gd name="T68" fmla="*/ 1184 w 2278"/>
                    <a:gd name="T69" fmla="*/ 248 h 248"/>
                    <a:gd name="T70" fmla="*/ 1341 w 2278"/>
                    <a:gd name="T71" fmla="*/ 245 h 248"/>
                    <a:gd name="T72" fmla="*/ 1490 w 2278"/>
                    <a:gd name="T73" fmla="*/ 241 h 248"/>
                    <a:gd name="T74" fmla="*/ 1635 w 2278"/>
                    <a:gd name="T75" fmla="*/ 235 h 248"/>
                    <a:gd name="T76" fmla="*/ 1771 w 2278"/>
                    <a:gd name="T77" fmla="*/ 229 h 248"/>
                    <a:gd name="T78" fmla="*/ 1898 w 2278"/>
                    <a:gd name="T79" fmla="*/ 217 h 248"/>
                    <a:gd name="T80" fmla="*/ 2008 w 2278"/>
                    <a:gd name="T81" fmla="*/ 204 h 248"/>
                    <a:gd name="T82" fmla="*/ 2098 w 2278"/>
                    <a:gd name="T83" fmla="*/ 191 h 248"/>
                    <a:gd name="T84" fmla="*/ 2171 w 2278"/>
                    <a:gd name="T85" fmla="*/ 173 h 248"/>
                    <a:gd name="T86" fmla="*/ 2226 w 2278"/>
                    <a:gd name="T87" fmla="*/ 158 h 248"/>
                    <a:gd name="T88" fmla="*/ 2265 w 2278"/>
                    <a:gd name="T89" fmla="*/ 138 h 248"/>
                    <a:gd name="T90" fmla="*/ 2278 w 2278"/>
                    <a:gd name="T91" fmla="*/ 122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278" h="248">
                      <a:moveTo>
                        <a:pt x="2278" y="122"/>
                      </a:moveTo>
                      <a:lnTo>
                        <a:pt x="2278" y="113"/>
                      </a:lnTo>
                      <a:lnTo>
                        <a:pt x="2265" y="104"/>
                      </a:lnTo>
                      <a:lnTo>
                        <a:pt x="2251" y="93"/>
                      </a:lnTo>
                      <a:lnTo>
                        <a:pt x="2233" y="84"/>
                      </a:lnTo>
                      <a:lnTo>
                        <a:pt x="2211" y="78"/>
                      </a:lnTo>
                      <a:lnTo>
                        <a:pt x="2179" y="69"/>
                      </a:lnTo>
                      <a:lnTo>
                        <a:pt x="2144" y="60"/>
                      </a:lnTo>
                      <a:lnTo>
                        <a:pt x="2107" y="54"/>
                      </a:lnTo>
                      <a:lnTo>
                        <a:pt x="2063" y="48"/>
                      </a:lnTo>
                      <a:lnTo>
                        <a:pt x="2021" y="41"/>
                      </a:lnTo>
                      <a:lnTo>
                        <a:pt x="1967" y="33"/>
                      </a:lnTo>
                      <a:lnTo>
                        <a:pt x="1910" y="29"/>
                      </a:lnTo>
                      <a:lnTo>
                        <a:pt x="1851" y="20"/>
                      </a:lnTo>
                      <a:lnTo>
                        <a:pt x="1788" y="17"/>
                      </a:lnTo>
                      <a:lnTo>
                        <a:pt x="1722" y="11"/>
                      </a:lnTo>
                      <a:lnTo>
                        <a:pt x="1650" y="6"/>
                      </a:lnTo>
                      <a:lnTo>
                        <a:pt x="1582" y="6"/>
                      </a:lnTo>
                      <a:lnTo>
                        <a:pt x="1505" y="3"/>
                      </a:lnTo>
                      <a:lnTo>
                        <a:pt x="1436" y="3"/>
                      </a:lnTo>
                      <a:lnTo>
                        <a:pt x="1359" y="3"/>
                      </a:lnTo>
                      <a:lnTo>
                        <a:pt x="1278" y="0"/>
                      </a:lnTo>
                      <a:lnTo>
                        <a:pt x="1199" y="0"/>
                      </a:lnTo>
                      <a:lnTo>
                        <a:pt x="1120" y="0"/>
                      </a:lnTo>
                      <a:lnTo>
                        <a:pt x="1042" y="0"/>
                      </a:lnTo>
                      <a:lnTo>
                        <a:pt x="964" y="3"/>
                      </a:lnTo>
                      <a:lnTo>
                        <a:pt x="889" y="3"/>
                      </a:lnTo>
                      <a:lnTo>
                        <a:pt x="814" y="3"/>
                      </a:lnTo>
                      <a:lnTo>
                        <a:pt x="738" y="3"/>
                      </a:lnTo>
                      <a:lnTo>
                        <a:pt x="666" y="6"/>
                      </a:lnTo>
                      <a:lnTo>
                        <a:pt x="596" y="11"/>
                      </a:lnTo>
                      <a:lnTo>
                        <a:pt x="528" y="14"/>
                      </a:lnTo>
                      <a:lnTo>
                        <a:pt x="462" y="17"/>
                      </a:lnTo>
                      <a:lnTo>
                        <a:pt x="400" y="23"/>
                      </a:lnTo>
                      <a:lnTo>
                        <a:pt x="345" y="29"/>
                      </a:lnTo>
                      <a:lnTo>
                        <a:pt x="287" y="35"/>
                      </a:lnTo>
                      <a:lnTo>
                        <a:pt x="241" y="41"/>
                      </a:lnTo>
                      <a:lnTo>
                        <a:pt x="196" y="51"/>
                      </a:lnTo>
                      <a:lnTo>
                        <a:pt x="154" y="57"/>
                      </a:lnTo>
                      <a:lnTo>
                        <a:pt x="116" y="63"/>
                      </a:lnTo>
                      <a:lnTo>
                        <a:pt x="84" y="72"/>
                      </a:lnTo>
                      <a:lnTo>
                        <a:pt x="56" y="81"/>
                      </a:lnTo>
                      <a:lnTo>
                        <a:pt x="33" y="89"/>
                      </a:lnTo>
                      <a:lnTo>
                        <a:pt x="18" y="98"/>
                      </a:lnTo>
                      <a:lnTo>
                        <a:pt x="6" y="105"/>
                      </a:lnTo>
                      <a:lnTo>
                        <a:pt x="0" y="116"/>
                      </a:lnTo>
                      <a:lnTo>
                        <a:pt x="0" y="122"/>
                      </a:lnTo>
                      <a:lnTo>
                        <a:pt x="3" y="132"/>
                      </a:lnTo>
                      <a:lnTo>
                        <a:pt x="14" y="141"/>
                      </a:lnTo>
                      <a:lnTo>
                        <a:pt x="32" y="150"/>
                      </a:lnTo>
                      <a:lnTo>
                        <a:pt x="50" y="161"/>
                      </a:lnTo>
                      <a:lnTo>
                        <a:pt x="78" y="167"/>
                      </a:lnTo>
                      <a:lnTo>
                        <a:pt x="107" y="174"/>
                      </a:lnTo>
                      <a:lnTo>
                        <a:pt x="143" y="185"/>
                      </a:lnTo>
                      <a:lnTo>
                        <a:pt x="185" y="191"/>
                      </a:lnTo>
                      <a:lnTo>
                        <a:pt x="232" y="197"/>
                      </a:lnTo>
                      <a:lnTo>
                        <a:pt x="278" y="204"/>
                      </a:lnTo>
                      <a:lnTo>
                        <a:pt x="327" y="210"/>
                      </a:lnTo>
                      <a:lnTo>
                        <a:pt x="388" y="220"/>
                      </a:lnTo>
                      <a:lnTo>
                        <a:pt x="447" y="223"/>
                      </a:lnTo>
                      <a:lnTo>
                        <a:pt x="513" y="229"/>
                      </a:lnTo>
                      <a:lnTo>
                        <a:pt x="579" y="233"/>
                      </a:lnTo>
                      <a:lnTo>
                        <a:pt x="651" y="239"/>
                      </a:lnTo>
                      <a:lnTo>
                        <a:pt x="723" y="241"/>
                      </a:lnTo>
                      <a:lnTo>
                        <a:pt x="799" y="245"/>
                      </a:lnTo>
                      <a:lnTo>
                        <a:pt x="869" y="245"/>
                      </a:lnTo>
                      <a:lnTo>
                        <a:pt x="947" y="245"/>
                      </a:lnTo>
                      <a:lnTo>
                        <a:pt x="1023" y="248"/>
                      </a:lnTo>
                      <a:lnTo>
                        <a:pt x="1105" y="248"/>
                      </a:lnTo>
                      <a:lnTo>
                        <a:pt x="1184" y="248"/>
                      </a:lnTo>
                      <a:lnTo>
                        <a:pt x="1262" y="248"/>
                      </a:lnTo>
                      <a:lnTo>
                        <a:pt x="1341" y="245"/>
                      </a:lnTo>
                      <a:lnTo>
                        <a:pt x="1417" y="245"/>
                      </a:lnTo>
                      <a:lnTo>
                        <a:pt x="1490" y="241"/>
                      </a:lnTo>
                      <a:lnTo>
                        <a:pt x="1562" y="241"/>
                      </a:lnTo>
                      <a:lnTo>
                        <a:pt x="1635" y="235"/>
                      </a:lnTo>
                      <a:lnTo>
                        <a:pt x="1704" y="233"/>
                      </a:lnTo>
                      <a:lnTo>
                        <a:pt x="1771" y="229"/>
                      </a:lnTo>
                      <a:lnTo>
                        <a:pt x="1836" y="223"/>
                      </a:lnTo>
                      <a:lnTo>
                        <a:pt x="1898" y="217"/>
                      </a:lnTo>
                      <a:lnTo>
                        <a:pt x="1953" y="210"/>
                      </a:lnTo>
                      <a:lnTo>
                        <a:pt x="2008" y="204"/>
                      </a:lnTo>
                      <a:lnTo>
                        <a:pt x="2056" y="197"/>
                      </a:lnTo>
                      <a:lnTo>
                        <a:pt x="2098" y="191"/>
                      </a:lnTo>
                      <a:lnTo>
                        <a:pt x="2135" y="182"/>
                      </a:lnTo>
                      <a:lnTo>
                        <a:pt x="2171" y="173"/>
                      </a:lnTo>
                      <a:lnTo>
                        <a:pt x="2201" y="167"/>
                      </a:lnTo>
                      <a:lnTo>
                        <a:pt x="2226" y="158"/>
                      </a:lnTo>
                      <a:lnTo>
                        <a:pt x="2248" y="147"/>
                      </a:lnTo>
                      <a:lnTo>
                        <a:pt x="2265" y="138"/>
                      </a:lnTo>
                      <a:lnTo>
                        <a:pt x="2274" y="132"/>
                      </a:lnTo>
                      <a:lnTo>
                        <a:pt x="2278" y="122"/>
                      </a:lnTo>
                      <a:lnTo>
                        <a:pt x="2278" y="122"/>
                      </a:lnTo>
                      <a:close/>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47" name="Freeform 102">
                  <a:extLst>
                    <a:ext uri="{FF2B5EF4-FFF2-40B4-BE49-F238E27FC236}">
                      <a16:creationId xmlns:a16="http://schemas.microsoft.com/office/drawing/2014/main" id="{D57D1BC3-D3E8-4BDB-A250-24996FD70F5A}"/>
                    </a:ext>
                  </a:extLst>
                </p:cNvPr>
                <p:cNvSpPr>
                  <a:spLocks/>
                </p:cNvSpPr>
                <p:nvPr/>
              </p:nvSpPr>
              <p:spPr bwMode="auto">
                <a:xfrm>
                  <a:off x="2570" y="3104"/>
                  <a:ext cx="1079" cy="468"/>
                </a:xfrm>
                <a:custGeom>
                  <a:avLst/>
                  <a:gdLst>
                    <a:gd name="T0" fmla="*/ 824 w 2158"/>
                    <a:gd name="T1" fmla="*/ 6 h 936"/>
                    <a:gd name="T2" fmla="*/ 683 w 2158"/>
                    <a:gd name="T3" fmla="*/ 25 h 936"/>
                    <a:gd name="T4" fmla="*/ 546 w 2158"/>
                    <a:gd name="T5" fmla="*/ 55 h 936"/>
                    <a:gd name="T6" fmla="*/ 419 w 2158"/>
                    <a:gd name="T7" fmla="*/ 90 h 936"/>
                    <a:gd name="T8" fmla="*/ 307 w 2158"/>
                    <a:gd name="T9" fmla="*/ 133 h 936"/>
                    <a:gd name="T10" fmla="*/ 210 w 2158"/>
                    <a:gd name="T11" fmla="*/ 188 h 936"/>
                    <a:gd name="T12" fmla="*/ 131 w 2158"/>
                    <a:gd name="T13" fmla="*/ 243 h 936"/>
                    <a:gd name="T14" fmla="*/ 69 w 2158"/>
                    <a:gd name="T15" fmla="*/ 299 h 936"/>
                    <a:gd name="T16" fmla="*/ 25 w 2158"/>
                    <a:gd name="T17" fmla="*/ 361 h 936"/>
                    <a:gd name="T18" fmla="*/ 7 w 2158"/>
                    <a:gd name="T19" fmla="*/ 427 h 936"/>
                    <a:gd name="T20" fmla="*/ 3 w 2158"/>
                    <a:gd name="T21" fmla="*/ 494 h 936"/>
                    <a:gd name="T22" fmla="*/ 25 w 2158"/>
                    <a:gd name="T23" fmla="*/ 560 h 936"/>
                    <a:gd name="T24" fmla="*/ 68 w 2158"/>
                    <a:gd name="T25" fmla="*/ 625 h 936"/>
                    <a:gd name="T26" fmla="*/ 131 w 2158"/>
                    <a:gd name="T27" fmla="*/ 687 h 936"/>
                    <a:gd name="T28" fmla="*/ 210 w 2158"/>
                    <a:gd name="T29" fmla="*/ 742 h 936"/>
                    <a:gd name="T30" fmla="*/ 304 w 2158"/>
                    <a:gd name="T31" fmla="*/ 794 h 936"/>
                    <a:gd name="T32" fmla="*/ 415 w 2158"/>
                    <a:gd name="T33" fmla="*/ 837 h 936"/>
                    <a:gd name="T34" fmla="*/ 543 w 2158"/>
                    <a:gd name="T35" fmla="*/ 875 h 936"/>
                    <a:gd name="T36" fmla="*/ 679 w 2158"/>
                    <a:gd name="T37" fmla="*/ 902 h 936"/>
                    <a:gd name="T38" fmla="*/ 819 w 2158"/>
                    <a:gd name="T39" fmla="*/ 923 h 936"/>
                    <a:gd name="T40" fmla="*/ 971 w 2158"/>
                    <a:gd name="T41" fmla="*/ 936 h 936"/>
                    <a:gd name="T42" fmla="*/ 1122 w 2158"/>
                    <a:gd name="T43" fmla="*/ 936 h 936"/>
                    <a:gd name="T44" fmla="*/ 1276 w 2158"/>
                    <a:gd name="T45" fmla="*/ 927 h 936"/>
                    <a:gd name="T46" fmla="*/ 1418 w 2158"/>
                    <a:gd name="T47" fmla="*/ 915 h 936"/>
                    <a:gd name="T48" fmla="*/ 1556 w 2158"/>
                    <a:gd name="T49" fmla="*/ 888 h 936"/>
                    <a:gd name="T50" fmla="*/ 1688 w 2158"/>
                    <a:gd name="T51" fmla="*/ 857 h 936"/>
                    <a:gd name="T52" fmla="*/ 1809 w 2158"/>
                    <a:gd name="T53" fmla="*/ 815 h 936"/>
                    <a:gd name="T54" fmla="*/ 1914 w 2158"/>
                    <a:gd name="T55" fmla="*/ 765 h 936"/>
                    <a:gd name="T56" fmla="*/ 1998 w 2158"/>
                    <a:gd name="T57" fmla="*/ 712 h 936"/>
                    <a:gd name="T58" fmla="*/ 2067 w 2158"/>
                    <a:gd name="T59" fmla="*/ 652 h 936"/>
                    <a:gd name="T60" fmla="*/ 2117 w 2158"/>
                    <a:gd name="T61" fmla="*/ 589 h 936"/>
                    <a:gd name="T62" fmla="*/ 2149 w 2158"/>
                    <a:gd name="T63" fmla="*/ 524 h 936"/>
                    <a:gd name="T64" fmla="*/ 2158 w 2158"/>
                    <a:gd name="T65" fmla="*/ 458 h 936"/>
                    <a:gd name="T66" fmla="*/ 2145 w 2158"/>
                    <a:gd name="T67" fmla="*/ 392 h 936"/>
                    <a:gd name="T68" fmla="*/ 2112 w 2158"/>
                    <a:gd name="T69" fmla="*/ 326 h 936"/>
                    <a:gd name="T70" fmla="*/ 2061 w 2158"/>
                    <a:gd name="T71" fmla="*/ 264 h 936"/>
                    <a:gd name="T72" fmla="*/ 1985 w 2158"/>
                    <a:gd name="T73" fmla="*/ 210 h 936"/>
                    <a:gd name="T74" fmla="*/ 1899 w 2158"/>
                    <a:gd name="T75" fmla="*/ 156 h 936"/>
                    <a:gd name="T76" fmla="*/ 1792 w 2158"/>
                    <a:gd name="T77" fmla="*/ 108 h 936"/>
                    <a:gd name="T78" fmla="*/ 1672 w 2158"/>
                    <a:gd name="T79" fmla="*/ 69 h 936"/>
                    <a:gd name="T80" fmla="*/ 1537 w 2158"/>
                    <a:gd name="T81" fmla="*/ 37 h 936"/>
                    <a:gd name="T82" fmla="*/ 1397 w 2158"/>
                    <a:gd name="T83" fmla="*/ 13 h 936"/>
                    <a:gd name="T84" fmla="*/ 1263 w 2158"/>
                    <a:gd name="T85" fmla="*/ 0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158" h="936">
                      <a:moveTo>
                        <a:pt x="899" y="0"/>
                      </a:moveTo>
                      <a:lnTo>
                        <a:pt x="824" y="6"/>
                      </a:lnTo>
                      <a:lnTo>
                        <a:pt x="755" y="15"/>
                      </a:lnTo>
                      <a:lnTo>
                        <a:pt x="683" y="25"/>
                      </a:lnTo>
                      <a:lnTo>
                        <a:pt x="615" y="40"/>
                      </a:lnTo>
                      <a:lnTo>
                        <a:pt x="546" y="55"/>
                      </a:lnTo>
                      <a:lnTo>
                        <a:pt x="478" y="72"/>
                      </a:lnTo>
                      <a:lnTo>
                        <a:pt x="419" y="90"/>
                      </a:lnTo>
                      <a:lnTo>
                        <a:pt x="361" y="112"/>
                      </a:lnTo>
                      <a:lnTo>
                        <a:pt x="307" y="133"/>
                      </a:lnTo>
                      <a:lnTo>
                        <a:pt x="255" y="161"/>
                      </a:lnTo>
                      <a:lnTo>
                        <a:pt x="210" y="188"/>
                      </a:lnTo>
                      <a:lnTo>
                        <a:pt x="167" y="215"/>
                      </a:lnTo>
                      <a:lnTo>
                        <a:pt x="131" y="243"/>
                      </a:lnTo>
                      <a:lnTo>
                        <a:pt x="98" y="270"/>
                      </a:lnTo>
                      <a:lnTo>
                        <a:pt x="69" y="299"/>
                      </a:lnTo>
                      <a:lnTo>
                        <a:pt x="43" y="330"/>
                      </a:lnTo>
                      <a:lnTo>
                        <a:pt x="25" y="361"/>
                      </a:lnTo>
                      <a:lnTo>
                        <a:pt x="13" y="395"/>
                      </a:lnTo>
                      <a:lnTo>
                        <a:pt x="7" y="427"/>
                      </a:lnTo>
                      <a:lnTo>
                        <a:pt x="0" y="461"/>
                      </a:lnTo>
                      <a:lnTo>
                        <a:pt x="3" y="494"/>
                      </a:lnTo>
                      <a:lnTo>
                        <a:pt x="13" y="527"/>
                      </a:lnTo>
                      <a:lnTo>
                        <a:pt x="25" y="560"/>
                      </a:lnTo>
                      <a:lnTo>
                        <a:pt x="43" y="592"/>
                      </a:lnTo>
                      <a:lnTo>
                        <a:pt x="68" y="625"/>
                      </a:lnTo>
                      <a:lnTo>
                        <a:pt x="98" y="655"/>
                      </a:lnTo>
                      <a:lnTo>
                        <a:pt x="131" y="687"/>
                      </a:lnTo>
                      <a:lnTo>
                        <a:pt x="167" y="715"/>
                      </a:lnTo>
                      <a:lnTo>
                        <a:pt x="210" y="742"/>
                      </a:lnTo>
                      <a:lnTo>
                        <a:pt x="252" y="768"/>
                      </a:lnTo>
                      <a:lnTo>
                        <a:pt x="304" y="794"/>
                      </a:lnTo>
                      <a:lnTo>
                        <a:pt x="361" y="815"/>
                      </a:lnTo>
                      <a:lnTo>
                        <a:pt x="415" y="837"/>
                      </a:lnTo>
                      <a:lnTo>
                        <a:pt x="478" y="857"/>
                      </a:lnTo>
                      <a:lnTo>
                        <a:pt x="543" y="875"/>
                      </a:lnTo>
                      <a:lnTo>
                        <a:pt x="607" y="890"/>
                      </a:lnTo>
                      <a:lnTo>
                        <a:pt x="679" y="902"/>
                      </a:lnTo>
                      <a:lnTo>
                        <a:pt x="752" y="915"/>
                      </a:lnTo>
                      <a:lnTo>
                        <a:pt x="819" y="923"/>
                      </a:lnTo>
                      <a:lnTo>
                        <a:pt x="895" y="930"/>
                      </a:lnTo>
                      <a:lnTo>
                        <a:pt x="971" y="936"/>
                      </a:lnTo>
                      <a:lnTo>
                        <a:pt x="1046" y="936"/>
                      </a:lnTo>
                      <a:lnTo>
                        <a:pt x="1122" y="936"/>
                      </a:lnTo>
                      <a:lnTo>
                        <a:pt x="1200" y="933"/>
                      </a:lnTo>
                      <a:lnTo>
                        <a:pt x="1276" y="927"/>
                      </a:lnTo>
                      <a:lnTo>
                        <a:pt x="1347" y="923"/>
                      </a:lnTo>
                      <a:lnTo>
                        <a:pt x="1418" y="915"/>
                      </a:lnTo>
                      <a:lnTo>
                        <a:pt x="1488" y="902"/>
                      </a:lnTo>
                      <a:lnTo>
                        <a:pt x="1556" y="888"/>
                      </a:lnTo>
                      <a:lnTo>
                        <a:pt x="1625" y="872"/>
                      </a:lnTo>
                      <a:lnTo>
                        <a:pt x="1688" y="857"/>
                      </a:lnTo>
                      <a:lnTo>
                        <a:pt x="1752" y="837"/>
                      </a:lnTo>
                      <a:lnTo>
                        <a:pt x="1809" y="815"/>
                      </a:lnTo>
                      <a:lnTo>
                        <a:pt x="1861" y="791"/>
                      </a:lnTo>
                      <a:lnTo>
                        <a:pt x="1914" y="765"/>
                      </a:lnTo>
                      <a:lnTo>
                        <a:pt x="1959" y="739"/>
                      </a:lnTo>
                      <a:lnTo>
                        <a:pt x="1998" y="712"/>
                      </a:lnTo>
                      <a:lnTo>
                        <a:pt x="2036" y="682"/>
                      </a:lnTo>
                      <a:lnTo>
                        <a:pt x="2067" y="652"/>
                      </a:lnTo>
                      <a:lnTo>
                        <a:pt x="2096" y="621"/>
                      </a:lnTo>
                      <a:lnTo>
                        <a:pt x="2117" y="589"/>
                      </a:lnTo>
                      <a:lnTo>
                        <a:pt x="2136" y="554"/>
                      </a:lnTo>
                      <a:lnTo>
                        <a:pt x="2149" y="524"/>
                      </a:lnTo>
                      <a:lnTo>
                        <a:pt x="2155" y="493"/>
                      </a:lnTo>
                      <a:lnTo>
                        <a:pt x="2158" y="458"/>
                      </a:lnTo>
                      <a:lnTo>
                        <a:pt x="2155" y="427"/>
                      </a:lnTo>
                      <a:lnTo>
                        <a:pt x="2145" y="392"/>
                      </a:lnTo>
                      <a:lnTo>
                        <a:pt x="2130" y="359"/>
                      </a:lnTo>
                      <a:lnTo>
                        <a:pt x="2112" y="326"/>
                      </a:lnTo>
                      <a:lnTo>
                        <a:pt x="2088" y="296"/>
                      </a:lnTo>
                      <a:lnTo>
                        <a:pt x="2061" y="264"/>
                      </a:lnTo>
                      <a:lnTo>
                        <a:pt x="2024" y="240"/>
                      </a:lnTo>
                      <a:lnTo>
                        <a:pt x="1985" y="210"/>
                      </a:lnTo>
                      <a:lnTo>
                        <a:pt x="1946" y="185"/>
                      </a:lnTo>
                      <a:lnTo>
                        <a:pt x="1899" y="156"/>
                      </a:lnTo>
                      <a:lnTo>
                        <a:pt x="1848" y="129"/>
                      </a:lnTo>
                      <a:lnTo>
                        <a:pt x="1792" y="108"/>
                      </a:lnTo>
                      <a:lnTo>
                        <a:pt x="1732" y="88"/>
                      </a:lnTo>
                      <a:lnTo>
                        <a:pt x="1672" y="69"/>
                      </a:lnTo>
                      <a:lnTo>
                        <a:pt x="1607" y="52"/>
                      </a:lnTo>
                      <a:lnTo>
                        <a:pt x="1537" y="37"/>
                      </a:lnTo>
                      <a:lnTo>
                        <a:pt x="1467" y="25"/>
                      </a:lnTo>
                      <a:lnTo>
                        <a:pt x="1397" y="13"/>
                      </a:lnTo>
                      <a:lnTo>
                        <a:pt x="1326" y="3"/>
                      </a:lnTo>
                      <a:lnTo>
                        <a:pt x="1263" y="0"/>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48" name="Freeform 103">
                  <a:extLst>
                    <a:ext uri="{FF2B5EF4-FFF2-40B4-BE49-F238E27FC236}">
                      <a16:creationId xmlns:a16="http://schemas.microsoft.com/office/drawing/2014/main" id="{F27F2B9B-C259-4E9C-8707-D5C469936602}"/>
                    </a:ext>
                  </a:extLst>
                </p:cNvPr>
                <p:cNvSpPr>
                  <a:spLocks/>
                </p:cNvSpPr>
                <p:nvPr/>
              </p:nvSpPr>
              <p:spPr bwMode="auto">
                <a:xfrm>
                  <a:off x="2388" y="778"/>
                  <a:ext cx="637" cy="2513"/>
                </a:xfrm>
                <a:custGeom>
                  <a:avLst/>
                  <a:gdLst>
                    <a:gd name="T0" fmla="*/ 306 w 1273"/>
                    <a:gd name="T1" fmla="*/ 0 h 5026"/>
                    <a:gd name="T2" fmla="*/ 252 w 1273"/>
                    <a:gd name="T3" fmla="*/ 101 h 5026"/>
                    <a:gd name="T4" fmla="*/ 205 w 1273"/>
                    <a:gd name="T5" fmla="*/ 204 h 5026"/>
                    <a:gd name="T6" fmla="*/ 162 w 1273"/>
                    <a:gd name="T7" fmla="*/ 313 h 5026"/>
                    <a:gd name="T8" fmla="*/ 123 w 1273"/>
                    <a:gd name="T9" fmla="*/ 425 h 5026"/>
                    <a:gd name="T10" fmla="*/ 88 w 1273"/>
                    <a:gd name="T11" fmla="*/ 541 h 5026"/>
                    <a:gd name="T12" fmla="*/ 60 w 1273"/>
                    <a:gd name="T13" fmla="*/ 657 h 5026"/>
                    <a:gd name="T14" fmla="*/ 34 w 1273"/>
                    <a:gd name="T15" fmla="*/ 776 h 5026"/>
                    <a:gd name="T16" fmla="*/ 18 w 1273"/>
                    <a:gd name="T17" fmla="*/ 897 h 5026"/>
                    <a:gd name="T18" fmla="*/ 4 w 1273"/>
                    <a:gd name="T19" fmla="*/ 1019 h 5026"/>
                    <a:gd name="T20" fmla="*/ 1 w 1273"/>
                    <a:gd name="T21" fmla="*/ 1145 h 5026"/>
                    <a:gd name="T22" fmla="*/ 0 w 1273"/>
                    <a:gd name="T23" fmla="*/ 1269 h 5026"/>
                    <a:gd name="T24" fmla="*/ 1 w 1273"/>
                    <a:gd name="T25" fmla="*/ 1386 h 5026"/>
                    <a:gd name="T26" fmla="*/ 4 w 1273"/>
                    <a:gd name="T27" fmla="*/ 1512 h 5026"/>
                    <a:gd name="T28" fmla="*/ 18 w 1273"/>
                    <a:gd name="T29" fmla="*/ 1637 h 5026"/>
                    <a:gd name="T30" fmla="*/ 34 w 1273"/>
                    <a:gd name="T31" fmla="*/ 1759 h 5026"/>
                    <a:gd name="T32" fmla="*/ 58 w 1273"/>
                    <a:gd name="T33" fmla="*/ 1882 h 5026"/>
                    <a:gd name="T34" fmla="*/ 88 w 1273"/>
                    <a:gd name="T35" fmla="*/ 1996 h 5026"/>
                    <a:gd name="T36" fmla="*/ 123 w 1273"/>
                    <a:gd name="T37" fmla="*/ 2109 h 5026"/>
                    <a:gd name="T38" fmla="*/ 162 w 1273"/>
                    <a:gd name="T39" fmla="*/ 2220 h 5026"/>
                    <a:gd name="T40" fmla="*/ 205 w 1273"/>
                    <a:gd name="T41" fmla="*/ 2332 h 5026"/>
                    <a:gd name="T42" fmla="*/ 252 w 1273"/>
                    <a:gd name="T43" fmla="*/ 2434 h 5026"/>
                    <a:gd name="T44" fmla="*/ 306 w 1273"/>
                    <a:gd name="T45" fmla="*/ 2538 h 5026"/>
                    <a:gd name="T46" fmla="*/ 362 w 1273"/>
                    <a:gd name="T47" fmla="*/ 2634 h 5026"/>
                    <a:gd name="T48" fmla="*/ 422 w 1273"/>
                    <a:gd name="T49" fmla="*/ 2721 h 5026"/>
                    <a:gd name="T50" fmla="*/ 485 w 1273"/>
                    <a:gd name="T51" fmla="*/ 2804 h 5026"/>
                    <a:gd name="T52" fmla="*/ 553 w 1273"/>
                    <a:gd name="T53" fmla="*/ 2885 h 5026"/>
                    <a:gd name="T54" fmla="*/ 620 w 1273"/>
                    <a:gd name="T55" fmla="*/ 2959 h 5026"/>
                    <a:gd name="T56" fmla="*/ 694 w 1273"/>
                    <a:gd name="T57" fmla="*/ 3028 h 5026"/>
                    <a:gd name="T58" fmla="*/ 828 w 1273"/>
                    <a:gd name="T59" fmla="*/ 3132 h 5026"/>
                    <a:gd name="T60" fmla="*/ 854 w 1273"/>
                    <a:gd name="T61" fmla="*/ 3147 h 5026"/>
                    <a:gd name="T62" fmla="*/ 911 w 1273"/>
                    <a:gd name="T63" fmla="*/ 3190 h 5026"/>
                    <a:gd name="T64" fmla="*/ 966 w 1273"/>
                    <a:gd name="T65" fmla="*/ 3234 h 5026"/>
                    <a:gd name="T66" fmla="*/ 1016 w 1273"/>
                    <a:gd name="T67" fmla="*/ 3280 h 5026"/>
                    <a:gd name="T68" fmla="*/ 1061 w 1273"/>
                    <a:gd name="T69" fmla="*/ 3333 h 5026"/>
                    <a:gd name="T70" fmla="*/ 1105 w 1273"/>
                    <a:gd name="T71" fmla="*/ 3390 h 5026"/>
                    <a:gd name="T72" fmla="*/ 1145 w 1273"/>
                    <a:gd name="T73" fmla="*/ 3450 h 5026"/>
                    <a:gd name="T74" fmla="*/ 1174 w 1273"/>
                    <a:gd name="T75" fmla="*/ 3507 h 5026"/>
                    <a:gd name="T76" fmla="*/ 1204 w 1273"/>
                    <a:gd name="T77" fmla="*/ 3574 h 5026"/>
                    <a:gd name="T78" fmla="*/ 1226 w 1273"/>
                    <a:gd name="T79" fmla="*/ 3640 h 5026"/>
                    <a:gd name="T80" fmla="*/ 1244 w 1273"/>
                    <a:gd name="T81" fmla="*/ 3704 h 5026"/>
                    <a:gd name="T82" fmla="*/ 1260 w 1273"/>
                    <a:gd name="T83" fmla="*/ 3777 h 5026"/>
                    <a:gd name="T84" fmla="*/ 1270 w 1273"/>
                    <a:gd name="T85" fmla="*/ 3846 h 5026"/>
                    <a:gd name="T86" fmla="*/ 1273 w 1273"/>
                    <a:gd name="T87" fmla="*/ 3918 h 5026"/>
                    <a:gd name="T88" fmla="*/ 1270 w 1273"/>
                    <a:gd name="T89" fmla="*/ 3986 h 5026"/>
                    <a:gd name="T90" fmla="*/ 1270 w 1273"/>
                    <a:gd name="T91" fmla="*/ 4655 h 5026"/>
                    <a:gd name="T92" fmla="*/ 1270 w 1273"/>
                    <a:gd name="T93" fmla="*/ 4682 h 5026"/>
                    <a:gd name="T94" fmla="*/ 1260 w 1273"/>
                    <a:gd name="T95" fmla="*/ 4727 h 5026"/>
                    <a:gd name="T96" fmla="*/ 1244 w 1273"/>
                    <a:gd name="T97" fmla="*/ 4770 h 5026"/>
                    <a:gd name="T98" fmla="*/ 1226 w 1273"/>
                    <a:gd name="T99" fmla="*/ 4814 h 5026"/>
                    <a:gd name="T100" fmla="*/ 1204 w 1273"/>
                    <a:gd name="T101" fmla="*/ 4855 h 5026"/>
                    <a:gd name="T102" fmla="*/ 1175 w 1273"/>
                    <a:gd name="T103" fmla="*/ 4892 h 5026"/>
                    <a:gd name="T104" fmla="*/ 1150 w 1273"/>
                    <a:gd name="T105" fmla="*/ 4922 h 5026"/>
                    <a:gd name="T106" fmla="*/ 1114 w 1273"/>
                    <a:gd name="T107" fmla="*/ 4951 h 5026"/>
                    <a:gd name="T108" fmla="*/ 1072 w 1273"/>
                    <a:gd name="T109" fmla="*/ 4976 h 5026"/>
                    <a:gd name="T110" fmla="*/ 1032 w 1273"/>
                    <a:gd name="T111" fmla="*/ 4996 h 5026"/>
                    <a:gd name="T112" fmla="*/ 992 w 1273"/>
                    <a:gd name="T113" fmla="*/ 5011 h 5026"/>
                    <a:gd name="T114" fmla="*/ 945 w 1273"/>
                    <a:gd name="T115" fmla="*/ 5023 h 5026"/>
                    <a:gd name="T116" fmla="*/ 897 w 1273"/>
                    <a:gd name="T117" fmla="*/ 5026 h 5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73" h="5026">
                      <a:moveTo>
                        <a:pt x="306" y="0"/>
                      </a:moveTo>
                      <a:lnTo>
                        <a:pt x="252" y="101"/>
                      </a:lnTo>
                      <a:lnTo>
                        <a:pt x="205" y="204"/>
                      </a:lnTo>
                      <a:lnTo>
                        <a:pt x="162" y="313"/>
                      </a:lnTo>
                      <a:lnTo>
                        <a:pt x="123" y="425"/>
                      </a:lnTo>
                      <a:lnTo>
                        <a:pt x="88" y="541"/>
                      </a:lnTo>
                      <a:lnTo>
                        <a:pt x="60" y="657"/>
                      </a:lnTo>
                      <a:lnTo>
                        <a:pt x="34" y="776"/>
                      </a:lnTo>
                      <a:lnTo>
                        <a:pt x="18" y="897"/>
                      </a:lnTo>
                      <a:lnTo>
                        <a:pt x="4" y="1019"/>
                      </a:lnTo>
                      <a:lnTo>
                        <a:pt x="1" y="1145"/>
                      </a:lnTo>
                      <a:lnTo>
                        <a:pt x="0" y="1269"/>
                      </a:lnTo>
                      <a:lnTo>
                        <a:pt x="1" y="1386"/>
                      </a:lnTo>
                      <a:lnTo>
                        <a:pt x="4" y="1512"/>
                      </a:lnTo>
                      <a:lnTo>
                        <a:pt x="18" y="1637"/>
                      </a:lnTo>
                      <a:lnTo>
                        <a:pt x="34" y="1759"/>
                      </a:lnTo>
                      <a:lnTo>
                        <a:pt x="58" y="1882"/>
                      </a:lnTo>
                      <a:lnTo>
                        <a:pt x="88" y="1996"/>
                      </a:lnTo>
                      <a:lnTo>
                        <a:pt x="123" y="2109"/>
                      </a:lnTo>
                      <a:lnTo>
                        <a:pt x="162" y="2220"/>
                      </a:lnTo>
                      <a:lnTo>
                        <a:pt x="205" y="2332"/>
                      </a:lnTo>
                      <a:lnTo>
                        <a:pt x="252" y="2434"/>
                      </a:lnTo>
                      <a:lnTo>
                        <a:pt x="306" y="2538"/>
                      </a:lnTo>
                      <a:lnTo>
                        <a:pt x="362" y="2634"/>
                      </a:lnTo>
                      <a:lnTo>
                        <a:pt x="422" y="2721"/>
                      </a:lnTo>
                      <a:lnTo>
                        <a:pt x="485" y="2804"/>
                      </a:lnTo>
                      <a:lnTo>
                        <a:pt x="553" y="2885"/>
                      </a:lnTo>
                      <a:lnTo>
                        <a:pt x="620" y="2959"/>
                      </a:lnTo>
                      <a:lnTo>
                        <a:pt x="694" y="3028"/>
                      </a:lnTo>
                      <a:lnTo>
                        <a:pt x="828" y="3132"/>
                      </a:lnTo>
                      <a:lnTo>
                        <a:pt x="854" y="3147"/>
                      </a:lnTo>
                      <a:lnTo>
                        <a:pt x="911" y="3190"/>
                      </a:lnTo>
                      <a:lnTo>
                        <a:pt x="966" y="3234"/>
                      </a:lnTo>
                      <a:lnTo>
                        <a:pt x="1016" y="3280"/>
                      </a:lnTo>
                      <a:lnTo>
                        <a:pt x="1061" y="3333"/>
                      </a:lnTo>
                      <a:lnTo>
                        <a:pt x="1105" y="3390"/>
                      </a:lnTo>
                      <a:lnTo>
                        <a:pt x="1145" y="3450"/>
                      </a:lnTo>
                      <a:lnTo>
                        <a:pt x="1174" y="3507"/>
                      </a:lnTo>
                      <a:lnTo>
                        <a:pt x="1204" y="3574"/>
                      </a:lnTo>
                      <a:lnTo>
                        <a:pt x="1226" y="3640"/>
                      </a:lnTo>
                      <a:lnTo>
                        <a:pt x="1244" y="3704"/>
                      </a:lnTo>
                      <a:lnTo>
                        <a:pt x="1260" y="3777"/>
                      </a:lnTo>
                      <a:lnTo>
                        <a:pt x="1270" y="3846"/>
                      </a:lnTo>
                      <a:lnTo>
                        <a:pt x="1273" y="3918"/>
                      </a:lnTo>
                      <a:lnTo>
                        <a:pt x="1270" y="3986"/>
                      </a:lnTo>
                      <a:lnTo>
                        <a:pt x="1270" y="4655"/>
                      </a:lnTo>
                      <a:lnTo>
                        <a:pt x="1270" y="4682"/>
                      </a:lnTo>
                      <a:lnTo>
                        <a:pt x="1260" y="4727"/>
                      </a:lnTo>
                      <a:lnTo>
                        <a:pt x="1244" y="4770"/>
                      </a:lnTo>
                      <a:lnTo>
                        <a:pt x="1226" y="4814"/>
                      </a:lnTo>
                      <a:lnTo>
                        <a:pt x="1204" y="4855"/>
                      </a:lnTo>
                      <a:lnTo>
                        <a:pt x="1175" y="4892"/>
                      </a:lnTo>
                      <a:lnTo>
                        <a:pt x="1150" y="4922"/>
                      </a:lnTo>
                      <a:lnTo>
                        <a:pt x="1114" y="4951"/>
                      </a:lnTo>
                      <a:lnTo>
                        <a:pt x="1072" y="4976"/>
                      </a:lnTo>
                      <a:lnTo>
                        <a:pt x="1032" y="4996"/>
                      </a:lnTo>
                      <a:lnTo>
                        <a:pt x="992" y="5011"/>
                      </a:lnTo>
                      <a:lnTo>
                        <a:pt x="945" y="5023"/>
                      </a:lnTo>
                      <a:lnTo>
                        <a:pt x="897" y="5026"/>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49" name="Freeform 104">
                  <a:extLst>
                    <a:ext uri="{FF2B5EF4-FFF2-40B4-BE49-F238E27FC236}">
                      <a16:creationId xmlns:a16="http://schemas.microsoft.com/office/drawing/2014/main" id="{FF02619F-C62E-4F51-9FA4-50DB4A5FB65B}"/>
                    </a:ext>
                  </a:extLst>
                </p:cNvPr>
                <p:cNvSpPr>
                  <a:spLocks/>
                </p:cNvSpPr>
                <p:nvPr/>
              </p:nvSpPr>
              <p:spPr bwMode="auto">
                <a:xfrm>
                  <a:off x="3199" y="775"/>
                  <a:ext cx="640" cy="2513"/>
                </a:xfrm>
                <a:custGeom>
                  <a:avLst/>
                  <a:gdLst>
                    <a:gd name="T0" fmla="*/ 968 w 1279"/>
                    <a:gd name="T1" fmla="*/ 0 h 5026"/>
                    <a:gd name="T2" fmla="*/ 1021 w 1279"/>
                    <a:gd name="T3" fmla="*/ 100 h 5026"/>
                    <a:gd name="T4" fmla="*/ 1067 w 1279"/>
                    <a:gd name="T5" fmla="*/ 203 h 5026"/>
                    <a:gd name="T6" fmla="*/ 1111 w 1279"/>
                    <a:gd name="T7" fmla="*/ 311 h 5026"/>
                    <a:gd name="T8" fmla="*/ 1150 w 1279"/>
                    <a:gd name="T9" fmla="*/ 422 h 5026"/>
                    <a:gd name="T10" fmla="*/ 1185 w 1279"/>
                    <a:gd name="T11" fmla="*/ 541 h 5026"/>
                    <a:gd name="T12" fmla="*/ 1212 w 1279"/>
                    <a:gd name="T13" fmla="*/ 654 h 5026"/>
                    <a:gd name="T14" fmla="*/ 1237 w 1279"/>
                    <a:gd name="T15" fmla="*/ 771 h 5026"/>
                    <a:gd name="T16" fmla="*/ 1255 w 1279"/>
                    <a:gd name="T17" fmla="*/ 897 h 5026"/>
                    <a:gd name="T18" fmla="*/ 1269 w 1279"/>
                    <a:gd name="T19" fmla="*/ 1019 h 5026"/>
                    <a:gd name="T20" fmla="*/ 1279 w 1279"/>
                    <a:gd name="T21" fmla="*/ 1139 h 5026"/>
                    <a:gd name="T22" fmla="*/ 1279 w 1279"/>
                    <a:gd name="T23" fmla="*/ 1267 h 5026"/>
                    <a:gd name="T24" fmla="*/ 1279 w 1279"/>
                    <a:gd name="T25" fmla="*/ 1388 h 5026"/>
                    <a:gd name="T26" fmla="*/ 1269 w 1279"/>
                    <a:gd name="T27" fmla="*/ 1512 h 5026"/>
                    <a:gd name="T28" fmla="*/ 1255 w 1279"/>
                    <a:gd name="T29" fmla="*/ 1637 h 5026"/>
                    <a:gd name="T30" fmla="*/ 1237 w 1279"/>
                    <a:gd name="T31" fmla="*/ 1756 h 5026"/>
                    <a:gd name="T32" fmla="*/ 1212 w 1279"/>
                    <a:gd name="T33" fmla="*/ 1878 h 5026"/>
                    <a:gd name="T34" fmla="*/ 1185 w 1279"/>
                    <a:gd name="T35" fmla="*/ 1996 h 5026"/>
                    <a:gd name="T36" fmla="*/ 1150 w 1279"/>
                    <a:gd name="T37" fmla="*/ 2109 h 5026"/>
                    <a:gd name="T38" fmla="*/ 1111 w 1279"/>
                    <a:gd name="T39" fmla="*/ 2220 h 5026"/>
                    <a:gd name="T40" fmla="*/ 1067 w 1279"/>
                    <a:gd name="T41" fmla="*/ 2327 h 5026"/>
                    <a:gd name="T42" fmla="*/ 1021 w 1279"/>
                    <a:gd name="T43" fmla="*/ 2434 h 5026"/>
                    <a:gd name="T44" fmla="*/ 970 w 1279"/>
                    <a:gd name="T45" fmla="*/ 2533 h 5026"/>
                    <a:gd name="T46" fmla="*/ 910 w 1279"/>
                    <a:gd name="T47" fmla="*/ 2631 h 5026"/>
                    <a:gd name="T48" fmla="*/ 851 w 1279"/>
                    <a:gd name="T49" fmla="*/ 2718 h 5026"/>
                    <a:gd name="T50" fmla="*/ 788 w 1279"/>
                    <a:gd name="T51" fmla="*/ 2805 h 5026"/>
                    <a:gd name="T52" fmla="*/ 720 w 1279"/>
                    <a:gd name="T53" fmla="*/ 2884 h 5026"/>
                    <a:gd name="T54" fmla="*/ 654 w 1279"/>
                    <a:gd name="T55" fmla="*/ 2956 h 5026"/>
                    <a:gd name="T56" fmla="*/ 579 w 1279"/>
                    <a:gd name="T57" fmla="*/ 3023 h 5026"/>
                    <a:gd name="T58" fmla="*/ 446 w 1279"/>
                    <a:gd name="T59" fmla="*/ 3132 h 5026"/>
                    <a:gd name="T60" fmla="*/ 419 w 1279"/>
                    <a:gd name="T61" fmla="*/ 3145 h 5026"/>
                    <a:gd name="T62" fmla="*/ 362 w 1279"/>
                    <a:gd name="T63" fmla="*/ 3186 h 5026"/>
                    <a:gd name="T64" fmla="*/ 307 w 1279"/>
                    <a:gd name="T65" fmla="*/ 3231 h 5026"/>
                    <a:gd name="T66" fmla="*/ 255 w 1279"/>
                    <a:gd name="T67" fmla="*/ 3280 h 5026"/>
                    <a:gd name="T68" fmla="*/ 209 w 1279"/>
                    <a:gd name="T69" fmla="*/ 3330 h 5026"/>
                    <a:gd name="T70" fmla="*/ 168 w 1279"/>
                    <a:gd name="T71" fmla="*/ 3390 h 5026"/>
                    <a:gd name="T72" fmla="*/ 134 w 1279"/>
                    <a:gd name="T73" fmla="*/ 3449 h 5026"/>
                    <a:gd name="T74" fmla="*/ 101 w 1279"/>
                    <a:gd name="T75" fmla="*/ 3504 h 5026"/>
                    <a:gd name="T76" fmla="*/ 69 w 1279"/>
                    <a:gd name="T77" fmla="*/ 3571 h 5026"/>
                    <a:gd name="T78" fmla="*/ 46 w 1279"/>
                    <a:gd name="T79" fmla="*/ 3635 h 5026"/>
                    <a:gd name="T80" fmla="*/ 27 w 1279"/>
                    <a:gd name="T81" fmla="*/ 3704 h 5026"/>
                    <a:gd name="T82" fmla="*/ 12 w 1279"/>
                    <a:gd name="T83" fmla="*/ 3772 h 5026"/>
                    <a:gd name="T84" fmla="*/ 3 w 1279"/>
                    <a:gd name="T85" fmla="*/ 3844 h 5026"/>
                    <a:gd name="T86" fmla="*/ 0 w 1279"/>
                    <a:gd name="T87" fmla="*/ 3913 h 5026"/>
                    <a:gd name="T88" fmla="*/ 3 w 1279"/>
                    <a:gd name="T89" fmla="*/ 3986 h 5026"/>
                    <a:gd name="T90" fmla="*/ 3 w 1279"/>
                    <a:gd name="T91" fmla="*/ 4655 h 5026"/>
                    <a:gd name="T92" fmla="*/ 3 w 1279"/>
                    <a:gd name="T93" fmla="*/ 4680 h 5026"/>
                    <a:gd name="T94" fmla="*/ 12 w 1279"/>
                    <a:gd name="T95" fmla="*/ 4727 h 5026"/>
                    <a:gd name="T96" fmla="*/ 27 w 1279"/>
                    <a:gd name="T97" fmla="*/ 4770 h 5026"/>
                    <a:gd name="T98" fmla="*/ 46 w 1279"/>
                    <a:gd name="T99" fmla="*/ 4811 h 5026"/>
                    <a:gd name="T100" fmla="*/ 69 w 1279"/>
                    <a:gd name="T101" fmla="*/ 4852 h 5026"/>
                    <a:gd name="T102" fmla="*/ 96 w 1279"/>
                    <a:gd name="T103" fmla="*/ 4889 h 5026"/>
                    <a:gd name="T104" fmla="*/ 128 w 1279"/>
                    <a:gd name="T105" fmla="*/ 4919 h 5026"/>
                    <a:gd name="T106" fmla="*/ 158 w 1279"/>
                    <a:gd name="T107" fmla="*/ 4948 h 5026"/>
                    <a:gd name="T108" fmla="*/ 197 w 1279"/>
                    <a:gd name="T109" fmla="*/ 4972 h 5026"/>
                    <a:gd name="T110" fmla="*/ 239 w 1279"/>
                    <a:gd name="T111" fmla="*/ 4994 h 5026"/>
                    <a:gd name="T112" fmla="*/ 284 w 1279"/>
                    <a:gd name="T113" fmla="*/ 5006 h 5026"/>
                    <a:gd name="T114" fmla="*/ 326 w 1279"/>
                    <a:gd name="T115" fmla="*/ 5019 h 5026"/>
                    <a:gd name="T116" fmla="*/ 371 w 1279"/>
                    <a:gd name="T117" fmla="*/ 5026 h 5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79" h="5026">
                      <a:moveTo>
                        <a:pt x="968" y="0"/>
                      </a:moveTo>
                      <a:lnTo>
                        <a:pt x="1021" y="100"/>
                      </a:lnTo>
                      <a:lnTo>
                        <a:pt x="1067" y="203"/>
                      </a:lnTo>
                      <a:lnTo>
                        <a:pt x="1111" y="311"/>
                      </a:lnTo>
                      <a:lnTo>
                        <a:pt x="1150" y="422"/>
                      </a:lnTo>
                      <a:lnTo>
                        <a:pt x="1185" y="541"/>
                      </a:lnTo>
                      <a:lnTo>
                        <a:pt x="1212" y="654"/>
                      </a:lnTo>
                      <a:lnTo>
                        <a:pt x="1237" y="771"/>
                      </a:lnTo>
                      <a:lnTo>
                        <a:pt x="1255" y="897"/>
                      </a:lnTo>
                      <a:lnTo>
                        <a:pt x="1269" y="1019"/>
                      </a:lnTo>
                      <a:lnTo>
                        <a:pt x="1279" y="1139"/>
                      </a:lnTo>
                      <a:lnTo>
                        <a:pt x="1279" y="1267"/>
                      </a:lnTo>
                      <a:lnTo>
                        <a:pt x="1279" y="1388"/>
                      </a:lnTo>
                      <a:lnTo>
                        <a:pt x="1269" y="1512"/>
                      </a:lnTo>
                      <a:lnTo>
                        <a:pt x="1255" y="1637"/>
                      </a:lnTo>
                      <a:lnTo>
                        <a:pt x="1237" y="1756"/>
                      </a:lnTo>
                      <a:lnTo>
                        <a:pt x="1212" y="1878"/>
                      </a:lnTo>
                      <a:lnTo>
                        <a:pt x="1185" y="1996"/>
                      </a:lnTo>
                      <a:lnTo>
                        <a:pt x="1150" y="2109"/>
                      </a:lnTo>
                      <a:lnTo>
                        <a:pt x="1111" y="2220"/>
                      </a:lnTo>
                      <a:lnTo>
                        <a:pt x="1067" y="2327"/>
                      </a:lnTo>
                      <a:lnTo>
                        <a:pt x="1021" y="2434"/>
                      </a:lnTo>
                      <a:lnTo>
                        <a:pt x="970" y="2533"/>
                      </a:lnTo>
                      <a:lnTo>
                        <a:pt x="910" y="2631"/>
                      </a:lnTo>
                      <a:lnTo>
                        <a:pt x="851" y="2718"/>
                      </a:lnTo>
                      <a:lnTo>
                        <a:pt x="788" y="2805"/>
                      </a:lnTo>
                      <a:lnTo>
                        <a:pt x="720" y="2884"/>
                      </a:lnTo>
                      <a:lnTo>
                        <a:pt x="654" y="2956"/>
                      </a:lnTo>
                      <a:lnTo>
                        <a:pt x="579" y="3023"/>
                      </a:lnTo>
                      <a:lnTo>
                        <a:pt x="446" y="3132"/>
                      </a:lnTo>
                      <a:lnTo>
                        <a:pt x="419" y="3145"/>
                      </a:lnTo>
                      <a:lnTo>
                        <a:pt x="362" y="3186"/>
                      </a:lnTo>
                      <a:lnTo>
                        <a:pt x="307" y="3231"/>
                      </a:lnTo>
                      <a:lnTo>
                        <a:pt x="255" y="3280"/>
                      </a:lnTo>
                      <a:lnTo>
                        <a:pt x="209" y="3330"/>
                      </a:lnTo>
                      <a:lnTo>
                        <a:pt x="168" y="3390"/>
                      </a:lnTo>
                      <a:lnTo>
                        <a:pt x="134" y="3449"/>
                      </a:lnTo>
                      <a:lnTo>
                        <a:pt x="101" y="3504"/>
                      </a:lnTo>
                      <a:lnTo>
                        <a:pt x="69" y="3571"/>
                      </a:lnTo>
                      <a:lnTo>
                        <a:pt x="46" y="3635"/>
                      </a:lnTo>
                      <a:lnTo>
                        <a:pt x="27" y="3704"/>
                      </a:lnTo>
                      <a:lnTo>
                        <a:pt x="12" y="3772"/>
                      </a:lnTo>
                      <a:lnTo>
                        <a:pt x="3" y="3844"/>
                      </a:lnTo>
                      <a:lnTo>
                        <a:pt x="0" y="3913"/>
                      </a:lnTo>
                      <a:lnTo>
                        <a:pt x="3" y="3986"/>
                      </a:lnTo>
                      <a:lnTo>
                        <a:pt x="3" y="4655"/>
                      </a:lnTo>
                      <a:lnTo>
                        <a:pt x="3" y="4680"/>
                      </a:lnTo>
                      <a:lnTo>
                        <a:pt x="12" y="4727"/>
                      </a:lnTo>
                      <a:lnTo>
                        <a:pt x="27" y="4770"/>
                      </a:lnTo>
                      <a:lnTo>
                        <a:pt x="46" y="4811"/>
                      </a:lnTo>
                      <a:lnTo>
                        <a:pt x="69" y="4852"/>
                      </a:lnTo>
                      <a:lnTo>
                        <a:pt x="96" y="4889"/>
                      </a:lnTo>
                      <a:lnTo>
                        <a:pt x="128" y="4919"/>
                      </a:lnTo>
                      <a:lnTo>
                        <a:pt x="158" y="4948"/>
                      </a:lnTo>
                      <a:lnTo>
                        <a:pt x="197" y="4972"/>
                      </a:lnTo>
                      <a:lnTo>
                        <a:pt x="239" y="4994"/>
                      </a:lnTo>
                      <a:lnTo>
                        <a:pt x="284" y="5006"/>
                      </a:lnTo>
                      <a:lnTo>
                        <a:pt x="326" y="5019"/>
                      </a:lnTo>
                      <a:lnTo>
                        <a:pt x="371" y="5026"/>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50" name="Freeform 105" descr="Gouttelettes">
                  <a:extLst>
                    <a:ext uri="{FF2B5EF4-FFF2-40B4-BE49-F238E27FC236}">
                      <a16:creationId xmlns:a16="http://schemas.microsoft.com/office/drawing/2014/main" id="{55B67787-06A1-4C78-A8BE-DF84C1735441}"/>
                    </a:ext>
                  </a:extLst>
                </p:cNvPr>
                <p:cNvSpPr>
                  <a:spLocks/>
                </p:cNvSpPr>
                <p:nvPr/>
              </p:nvSpPr>
              <p:spPr bwMode="auto">
                <a:xfrm>
                  <a:off x="2387" y="1445"/>
                  <a:ext cx="1449" cy="994"/>
                </a:xfrm>
                <a:custGeom>
                  <a:avLst/>
                  <a:gdLst>
                    <a:gd name="T0" fmla="*/ 0 w 2899"/>
                    <a:gd name="T1" fmla="*/ 0 h 1986"/>
                    <a:gd name="T2" fmla="*/ 2 w 2899"/>
                    <a:gd name="T3" fmla="*/ 105 h 1986"/>
                    <a:gd name="T4" fmla="*/ 5 w 2899"/>
                    <a:gd name="T5" fmla="*/ 209 h 1986"/>
                    <a:gd name="T6" fmla="*/ 17 w 2899"/>
                    <a:gd name="T7" fmla="*/ 316 h 1986"/>
                    <a:gd name="T8" fmla="*/ 35 w 2899"/>
                    <a:gd name="T9" fmla="*/ 418 h 1986"/>
                    <a:gd name="T10" fmla="*/ 53 w 2899"/>
                    <a:gd name="T11" fmla="*/ 519 h 1986"/>
                    <a:gd name="T12" fmla="*/ 78 w 2899"/>
                    <a:gd name="T13" fmla="*/ 618 h 1986"/>
                    <a:gd name="T14" fmla="*/ 104 w 2899"/>
                    <a:gd name="T15" fmla="*/ 714 h 1986"/>
                    <a:gd name="T16" fmla="*/ 135 w 2899"/>
                    <a:gd name="T17" fmla="*/ 810 h 1986"/>
                    <a:gd name="T18" fmla="*/ 170 w 2899"/>
                    <a:gd name="T19" fmla="*/ 905 h 1986"/>
                    <a:gd name="T20" fmla="*/ 207 w 2899"/>
                    <a:gd name="T21" fmla="*/ 997 h 1986"/>
                    <a:gd name="T22" fmla="*/ 248 w 2899"/>
                    <a:gd name="T23" fmla="*/ 1085 h 1986"/>
                    <a:gd name="T24" fmla="*/ 292 w 2899"/>
                    <a:gd name="T25" fmla="*/ 1171 h 1986"/>
                    <a:gd name="T26" fmla="*/ 340 w 2899"/>
                    <a:gd name="T27" fmla="*/ 1257 h 1986"/>
                    <a:gd name="T28" fmla="*/ 389 w 2899"/>
                    <a:gd name="T29" fmla="*/ 1334 h 1986"/>
                    <a:gd name="T30" fmla="*/ 441 w 2899"/>
                    <a:gd name="T31" fmla="*/ 1407 h 1986"/>
                    <a:gd name="T32" fmla="*/ 493 w 2899"/>
                    <a:gd name="T33" fmla="*/ 1475 h 1986"/>
                    <a:gd name="T34" fmla="*/ 552 w 2899"/>
                    <a:gd name="T35" fmla="*/ 1543 h 1986"/>
                    <a:gd name="T36" fmla="*/ 604 w 2899"/>
                    <a:gd name="T37" fmla="*/ 1609 h 1986"/>
                    <a:gd name="T38" fmla="*/ 668 w 2899"/>
                    <a:gd name="T39" fmla="*/ 1663 h 1986"/>
                    <a:gd name="T40" fmla="*/ 734 w 2899"/>
                    <a:gd name="T41" fmla="*/ 1721 h 1986"/>
                    <a:gd name="T42" fmla="*/ 795 w 2899"/>
                    <a:gd name="T43" fmla="*/ 1767 h 1986"/>
                    <a:gd name="T44" fmla="*/ 865 w 2899"/>
                    <a:gd name="T45" fmla="*/ 1815 h 1986"/>
                    <a:gd name="T46" fmla="*/ 932 w 2899"/>
                    <a:gd name="T47" fmla="*/ 1855 h 1986"/>
                    <a:gd name="T48" fmla="*/ 1003 w 2899"/>
                    <a:gd name="T49" fmla="*/ 1890 h 1986"/>
                    <a:gd name="T50" fmla="*/ 1072 w 2899"/>
                    <a:gd name="T51" fmla="*/ 1917 h 1986"/>
                    <a:gd name="T52" fmla="*/ 1147 w 2899"/>
                    <a:gd name="T53" fmla="*/ 1942 h 1986"/>
                    <a:gd name="T54" fmla="*/ 1212 w 2899"/>
                    <a:gd name="T55" fmla="*/ 1960 h 1986"/>
                    <a:gd name="T56" fmla="*/ 1287 w 2899"/>
                    <a:gd name="T57" fmla="*/ 1974 h 1986"/>
                    <a:gd name="T58" fmla="*/ 1364 w 2899"/>
                    <a:gd name="T59" fmla="*/ 1985 h 1986"/>
                    <a:gd name="T60" fmla="*/ 1436 w 2899"/>
                    <a:gd name="T61" fmla="*/ 1986 h 1986"/>
                    <a:gd name="T62" fmla="*/ 1507 w 2899"/>
                    <a:gd name="T63" fmla="*/ 1986 h 1986"/>
                    <a:gd name="T64" fmla="*/ 1582 w 2899"/>
                    <a:gd name="T65" fmla="*/ 1977 h 1986"/>
                    <a:gd name="T66" fmla="*/ 1658 w 2899"/>
                    <a:gd name="T67" fmla="*/ 1965 h 1986"/>
                    <a:gd name="T68" fmla="*/ 1731 w 2899"/>
                    <a:gd name="T69" fmla="*/ 1945 h 1986"/>
                    <a:gd name="T70" fmla="*/ 1798 w 2899"/>
                    <a:gd name="T71" fmla="*/ 1923 h 1986"/>
                    <a:gd name="T72" fmla="*/ 1870 w 2899"/>
                    <a:gd name="T73" fmla="*/ 1893 h 1986"/>
                    <a:gd name="T74" fmla="*/ 1940 w 2899"/>
                    <a:gd name="T75" fmla="*/ 1861 h 1986"/>
                    <a:gd name="T76" fmla="*/ 2009 w 2899"/>
                    <a:gd name="T77" fmla="*/ 1824 h 1986"/>
                    <a:gd name="T78" fmla="*/ 2073 w 2899"/>
                    <a:gd name="T79" fmla="*/ 1777 h 1986"/>
                    <a:gd name="T80" fmla="*/ 2140 w 2899"/>
                    <a:gd name="T81" fmla="*/ 1729 h 1986"/>
                    <a:gd name="T82" fmla="*/ 2206 w 2899"/>
                    <a:gd name="T83" fmla="*/ 1676 h 1986"/>
                    <a:gd name="T84" fmla="*/ 2267 w 2899"/>
                    <a:gd name="T85" fmla="*/ 1621 h 1986"/>
                    <a:gd name="T86" fmla="*/ 2329 w 2899"/>
                    <a:gd name="T87" fmla="*/ 1558 h 1986"/>
                    <a:gd name="T88" fmla="*/ 2380 w 2899"/>
                    <a:gd name="T89" fmla="*/ 1488 h 1986"/>
                    <a:gd name="T90" fmla="*/ 2436 w 2899"/>
                    <a:gd name="T91" fmla="*/ 1422 h 1986"/>
                    <a:gd name="T92" fmla="*/ 2490 w 2899"/>
                    <a:gd name="T93" fmla="*/ 1350 h 1986"/>
                    <a:gd name="T94" fmla="*/ 2538 w 2899"/>
                    <a:gd name="T95" fmla="*/ 1272 h 1986"/>
                    <a:gd name="T96" fmla="*/ 2586 w 2899"/>
                    <a:gd name="T97" fmla="*/ 1191 h 1986"/>
                    <a:gd name="T98" fmla="*/ 2631 w 2899"/>
                    <a:gd name="T99" fmla="*/ 1105 h 1986"/>
                    <a:gd name="T100" fmla="*/ 2672 w 2899"/>
                    <a:gd name="T101" fmla="*/ 1015 h 1986"/>
                    <a:gd name="T102" fmla="*/ 2709 w 2899"/>
                    <a:gd name="T103" fmla="*/ 923 h 1986"/>
                    <a:gd name="T104" fmla="*/ 2744 w 2899"/>
                    <a:gd name="T105" fmla="*/ 830 h 1986"/>
                    <a:gd name="T106" fmla="*/ 2776 w 2899"/>
                    <a:gd name="T107" fmla="*/ 737 h 1986"/>
                    <a:gd name="T108" fmla="*/ 2804 w 2899"/>
                    <a:gd name="T109" fmla="*/ 640 h 1986"/>
                    <a:gd name="T110" fmla="*/ 2830 w 2899"/>
                    <a:gd name="T111" fmla="*/ 540 h 1986"/>
                    <a:gd name="T112" fmla="*/ 2849 w 2899"/>
                    <a:gd name="T113" fmla="*/ 440 h 1986"/>
                    <a:gd name="T114" fmla="*/ 2867 w 2899"/>
                    <a:gd name="T115" fmla="*/ 337 h 1986"/>
                    <a:gd name="T116" fmla="*/ 2879 w 2899"/>
                    <a:gd name="T117" fmla="*/ 230 h 1986"/>
                    <a:gd name="T118" fmla="*/ 2890 w 2899"/>
                    <a:gd name="T119" fmla="*/ 128 h 1986"/>
                    <a:gd name="T120" fmla="*/ 2899 w 2899"/>
                    <a:gd name="T121" fmla="*/ 21 h 1986"/>
                    <a:gd name="T122" fmla="*/ 2899 w 2899"/>
                    <a:gd name="T123" fmla="*/ 0 h 1986"/>
                    <a:gd name="T124" fmla="*/ 0 w 2899"/>
                    <a:gd name="T125" fmla="*/ 0 h 19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899" h="1986">
                      <a:moveTo>
                        <a:pt x="0" y="0"/>
                      </a:moveTo>
                      <a:lnTo>
                        <a:pt x="2" y="105"/>
                      </a:lnTo>
                      <a:lnTo>
                        <a:pt x="5" y="209"/>
                      </a:lnTo>
                      <a:lnTo>
                        <a:pt x="17" y="316"/>
                      </a:lnTo>
                      <a:lnTo>
                        <a:pt x="35" y="418"/>
                      </a:lnTo>
                      <a:lnTo>
                        <a:pt x="53" y="519"/>
                      </a:lnTo>
                      <a:lnTo>
                        <a:pt x="78" y="618"/>
                      </a:lnTo>
                      <a:lnTo>
                        <a:pt x="104" y="714"/>
                      </a:lnTo>
                      <a:lnTo>
                        <a:pt x="135" y="810"/>
                      </a:lnTo>
                      <a:lnTo>
                        <a:pt x="170" y="905"/>
                      </a:lnTo>
                      <a:lnTo>
                        <a:pt x="207" y="997"/>
                      </a:lnTo>
                      <a:lnTo>
                        <a:pt x="248" y="1085"/>
                      </a:lnTo>
                      <a:lnTo>
                        <a:pt x="292" y="1171"/>
                      </a:lnTo>
                      <a:lnTo>
                        <a:pt x="340" y="1257"/>
                      </a:lnTo>
                      <a:lnTo>
                        <a:pt x="389" y="1334"/>
                      </a:lnTo>
                      <a:lnTo>
                        <a:pt x="441" y="1407"/>
                      </a:lnTo>
                      <a:lnTo>
                        <a:pt x="493" y="1475"/>
                      </a:lnTo>
                      <a:lnTo>
                        <a:pt x="552" y="1543"/>
                      </a:lnTo>
                      <a:lnTo>
                        <a:pt x="604" y="1609"/>
                      </a:lnTo>
                      <a:lnTo>
                        <a:pt x="668" y="1663"/>
                      </a:lnTo>
                      <a:lnTo>
                        <a:pt x="734" y="1721"/>
                      </a:lnTo>
                      <a:lnTo>
                        <a:pt x="795" y="1767"/>
                      </a:lnTo>
                      <a:lnTo>
                        <a:pt x="865" y="1815"/>
                      </a:lnTo>
                      <a:lnTo>
                        <a:pt x="932" y="1855"/>
                      </a:lnTo>
                      <a:lnTo>
                        <a:pt x="1003" y="1890"/>
                      </a:lnTo>
                      <a:lnTo>
                        <a:pt x="1072" y="1917"/>
                      </a:lnTo>
                      <a:lnTo>
                        <a:pt x="1147" y="1942"/>
                      </a:lnTo>
                      <a:lnTo>
                        <a:pt x="1212" y="1960"/>
                      </a:lnTo>
                      <a:lnTo>
                        <a:pt x="1287" y="1974"/>
                      </a:lnTo>
                      <a:lnTo>
                        <a:pt x="1364" y="1985"/>
                      </a:lnTo>
                      <a:lnTo>
                        <a:pt x="1436" y="1986"/>
                      </a:lnTo>
                      <a:lnTo>
                        <a:pt x="1507" y="1986"/>
                      </a:lnTo>
                      <a:lnTo>
                        <a:pt x="1582" y="1977"/>
                      </a:lnTo>
                      <a:lnTo>
                        <a:pt x="1658" y="1965"/>
                      </a:lnTo>
                      <a:lnTo>
                        <a:pt x="1731" y="1945"/>
                      </a:lnTo>
                      <a:lnTo>
                        <a:pt x="1798" y="1923"/>
                      </a:lnTo>
                      <a:lnTo>
                        <a:pt x="1870" y="1893"/>
                      </a:lnTo>
                      <a:lnTo>
                        <a:pt x="1940" y="1861"/>
                      </a:lnTo>
                      <a:lnTo>
                        <a:pt x="2009" y="1824"/>
                      </a:lnTo>
                      <a:lnTo>
                        <a:pt x="2073" y="1777"/>
                      </a:lnTo>
                      <a:lnTo>
                        <a:pt x="2140" y="1729"/>
                      </a:lnTo>
                      <a:lnTo>
                        <a:pt x="2206" y="1676"/>
                      </a:lnTo>
                      <a:lnTo>
                        <a:pt x="2267" y="1621"/>
                      </a:lnTo>
                      <a:lnTo>
                        <a:pt x="2329" y="1558"/>
                      </a:lnTo>
                      <a:lnTo>
                        <a:pt x="2380" y="1488"/>
                      </a:lnTo>
                      <a:lnTo>
                        <a:pt x="2436" y="1422"/>
                      </a:lnTo>
                      <a:lnTo>
                        <a:pt x="2490" y="1350"/>
                      </a:lnTo>
                      <a:lnTo>
                        <a:pt x="2538" y="1272"/>
                      </a:lnTo>
                      <a:lnTo>
                        <a:pt x="2586" y="1191"/>
                      </a:lnTo>
                      <a:lnTo>
                        <a:pt x="2631" y="1105"/>
                      </a:lnTo>
                      <a:lnTo>
                        <a:pt x="2672" y="1015"/>
                      </a:lnTo>
                      <a:lnTo>
                        <a:pt x="2709" y="923"/>
                      </a:lnTo>
                      <a:lnTo>
                        <a:pt x="2744" y="830"/>
                      </a:lnTo>
                      <a:lnTo>
                        <a:pt x="2776" y="737"/>
                      </a:lnTo>
                      <a:lnTo>
                        <a:pt x="2804" y="640"/>
                      </a:lnTo>
                      <a:lnTo>
                        <a:pt x="2830" y="540"/>
                      </a:lnTo>
                      <a:lnTo>
                        <a:pt x="2849" y="440"/>
                      </a:lnTo>
                      <a:lnTo>
                        <a:pt x="2867" y="337"/>
                      </a:lnTo>
                      <a:lnTo>
                        <a:pt x="2879" y="230"/>
                      </a:lnTo>
                      <a:lnTo>
                        <a:pt x="2890" y="128"/>
                      </a:lnTo>
                      <a:lnTo>
                        <a:pt x="2899" y="21"/>
                      </a:lnTo>
                      <a:lnTo>
                        <a:pt x="2899" y="0"/>
                      </a:lnTo>
                      <a:lnTo>
                        <a:pt x="0" y="0"/>
                      </a:lnTo>
                      <a:close/>
                    </a:path>
                  </a:pathLst>
                </a:custGeom>
                <a:blipFill dpi="0" rotWithShape="0">
                  <a:blip r:embed="rId8"/>
                  <a:srcRect/>
                  <a:tile tx="0" ty="0" sx="100000" sy="100000" flip="none" algn="tl"/>
                </a:blipFill>
                <a:ln w="1588">
                  <a:solidFill>
                    <a:srgbClr val="000000"/>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sp>
              <p:nvSpPr>
                <p:cNvPr id="51" name="Freeform 106" descr="Gouttelettes">
                  <a:extLst>
                    <a:ext uri="{FF2B5EF4-FFF2-40B4-BE49-F238E27FC236}">
                      <a16:creationId xmlns:a16="http://schemas.microsoft.com/office/drawing/2014/main" id="{5EA9CEDA-81DD-4D3D-A9A8-E622AFF7D077}"/>
                    </a:ext>
                  </a:extLst>
                </p:cNvPr>
                <p:cNvSpPr>
                  <a:spLocks/>
                </p:cNvSpPr>
                <p:nvPr/>
              </p:nvSpPr>
              <p:spPr bwMode="auto">
                <a:xfrm>
                  <a:off x="2387" y="1291"/>
                  <a:ext cx="1449" cy="314"/>
                </a:xfrm>
                <a:custGeom>
                  <a:avLst/>
                  <a:gdLst>
                    <a:gd name="T0" fmla="*/ 2890 w 2899"/>
                    <a:gd name="T1" fmla="*/ 278 h 629"/>
                    <a:gd name="T2" fmla="*/ 2804 w 2899"/>
                    <a:gd name="T3" fmla="*/ 205 h 629"/>
                    <a:gd name="T4" fmla="*/ 2688 w 2899"/>
                    <a:gd name="T5" fmla="*/ 154 h 629"/>
                    <a:gd name="T6" fmla="*/ 2588 w 2899"/>
                    <a:gd name="T7" fmla="*/ 122 h 629"/>
                    <a:gd name="T8" fmla="*/ 2469 w 2899"/>
                    <a:gd name="T9" fmla="*/ 92 h 629"/>
                    <a:gd name="T10" fmla="*/ 2341 w 2899"/>
                    <a:gd name="T11" fmla="*/ 66 h 629"/>
                    <a:gd name="T12" fmla="*/ 2197 w 2899"/>
                    <a:gd name="T13" fmla="*/ 48 h 629"/>
                    <a:gd name="T14" fmla="*/ 2039 w 2899"/>
                    <a:gd name="T15" fmla="*/ 29 h 629"/>
                    <a:gd name="T16" fmla="*/ 1876 w 2899"/>
                    <a:gd name="T17" fmla="*/ 15 h 629"/>
                    <a:gd name="T18" fmla="*/ 1710 w 2899"/>
                    <a:gd name="T19" fmla="*/ 6 h 629"/>
                    <a:gd name="T20" fmla="*/ 1534 w 2899"/>
                    <a:gd name="T21" fmla="*/ 0 h 629"/>
                    <a:gd name="T22" fmla="*/ 1358 w 2899"/>
                    <a:gd name="T23" fmla="*/ 0 h 629"/>
                    <a:gd name="T24" fmla="*/ 1182 w 2899"/>
                    <a:gd name="T25" fmla="*/ 6 h 629"/>
                    <a:gd name="T26" fmla="*/ 1012 w 2899"/>
                    <a:gd name="T27" fmla="*/ 15 h 629"/>
                    <a:gd name="T28" fmla="*/ 850 w 2899"/>
                    <a:gd name="T29" fmla="*/ 29 h 629"/>
                    <a:gd name="T30" fmla="*/ 693 w 2899"/>
                    <a:gd name="T31" fmla="*/ 48 h 629"/>
                    <a:gd name="T32" fmla="*/ 552 w 2899"/>
                    <a:gd name="T33" fmla="*/ 66 h 629"/>
                    <a:gd name="T34" fmla="*/ 416 w 2899"/>
                    <a:gd name="T35" fmla="*/ 92 h 629"/>
                    <a:gd name="T36" fmla="*/ 301 w 2899"/>
                    <a:gd name="T37" fmla="*/ 120 h 629"/>
                    <a:gd name="T38" fmla="*/ 200 w 2899"/>
                    <a:gd name="T39" fmla="*/ 151 h 629"/>
                    <a:gd name="T40" fmla="*/ 119 w 2899"/>
                    <a:gd name="T41" fmla="*/ 185 h 629"/>
                    <a:gd name="T42" fmla="*/ 17 w 2899"/>
                    <a:gd name="T43" fmla="*/ 257 h 629"/>
                    <a:gd name="T44" fmla="*/ 2 w 2899"/>
                    <a:gd name="T45" fmla="*/ 295 h 629"/>
                    <a:gd name="T46" fmla="*/ 0 w 2899"/>
                    <a:gd name="T47" fmla="*/ 331 h 629"/>
                    <a:gd name="T48" fmla="*/ 12 w 2899"/>
                    <a:gd name="T49" fmla="*/ 369 h 629"/>
                    <a:gd name="T50" fmla="*/ 53 w 2899"/>
                    <a:gd name="T51" fmla="*/ 406 h 629"/>
                    <a:gd name="T52" fmla="*/ 116 w 2899"/>
                    <a:gd name="T53" fmla="*/ 439 h 629"/>
                    <a:gd name="T54" fmla="*/ 198 w 2899"/>
                    <a:gd name="T55" fmla="*/ 474 h 629"/>
                    <a:gd name="T56" fmla="*/ 298 w 2899"/>
                    <a:gd name="T57" fmla="*/ 507 h 629"/>
                    <a:gd name="T58" fmla="*/ 415 w 2899"/>
                    <a:gd name="T59" fmla="*/ 534 h 629"/>
                    <a:gd name="T60" fmla="*/ 546 w 2899"/>
                    <a:gd name="T61" fmla="*/ 558 h 629"/>
                    <a:gd name="T62" fmla="*/ 689 w 2899"/>
                    <a:gd name="T63" fmla="*/ 582 h 629"/>
                    <a:gd name="T64" fmla="*/ 844 w 2899"/>
                    <a:gd name="T65" fmla="*/ 600 h 629"/>
                    <a:gd name="T66" fmla="*/ 1009 w 2899"/>
                    <a:gd name="T67" fmla="*/ 612 h 629"/>
                    <a:gd name="T68" fmla="*/ 1176 w 2899"/>
                    <a:gd name="T69" fmla="*/ 621 h 629"/>
                    <a:gd name="T70" fmla="*/ 1350 w 2899"/>
                    <a:gd name="T71" fmla="*/ 629 h 629"/>
                    <a:gd name="T72" fmla="*/ 1529 w 2899"/>
                    <a:gd name="T73" fmla="*/ 629 h 629"/>
                    <a:gd name="T74" fmla="*/ 1705 w 2899"/>
                    <a:gd name="T75" fmla="*/ 621 h 629"/>
                    <a:gd name="T76" fmla="*/ 1870 w 2899"/>
                    <a:gd name="T77" fmla="*/ 612 h 629"/>
                    <a:gd name="T78" fmla="*/ 2037 w 2899"/>
                    <a:gd name="T79" fmla="*/ 600 h 629"/>
                    <a:gd name="T80" fmla="*/ 2192 w 2899"/>
                    <a:gd name="T81" fmla="*/ 582 h 629"/>
                    <a:gd name="T82" fmla="*/ 2338 w 2899"/>
                    <a:gd name="T83" fmla="*/ 558 h 629"/>
                    <a:gd name="T84" fmla="*/ 2466 w 2899"/>
                    <a:gd name="T85" fmla="*/ 538 h 629"/>
                    <a:gd name="T86" fmla="*/ 2586 w 2899"/>
                    <a:gd name="T87" fmla="*/ 507 h 629"/>
                    <a:gd name="T88" fmla="*/ 2685 w 2899"/>
                    <a:gd name="T89" fmla="*/ 474 h 629"/>
                    <a:gd name="T90" fmla="*/ 2767 w 2899"/>
                    <a:gd name="T91" fmla="*/ 444 h 629"/>
                    <a:gd name="T92" fmla="*/ 2830 w 2899"/>
                    <a:gd name="T93" fmla="*/ 406 h 629"/>
                    <a:gd name="T94" fmla="*/ 2873 w 2899"/>
                    <a:gd name="T95" fmla="*/ 372 h 629"/>
                    <a:gd name="T96" fmla="*/ 2896 w 2899"/>
                    <a:gd name="T97" fmla="*/ 331 h 629"/>
                    <a:gd name="T98" fmla="*/ 2899 w 2899"/>
                    <a:gd name="T99" fmla="*/ 311 h 6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899" h="629">
                      <a:moveTo>
                        <a:pt x="2899" y="311"/>
                      </a:moveTo>
                      <a:lnTo>
                        <a:pt x="2890" y="278"/>
                      </a:lnTo>
                      <a:lnTo>
                        <a:pt x="2855" y="241"/>
                      </a:lnTo>
                      <a:lnTo>
                        <a:pt x="2804" y="205"/>
                      </a:lnTo>
                      <a:lnTo>
                        <a:pt x="2734" y="169"/>
                      </a:lnTo>
                      <a:lnTo>
                        <a:pt x="2688" y="154"/>
                      </a:lnTo>
                      <a:lnTo>
                        <a:pt x="2642" y="138"/>
                      </a:lnTo>
                      <a:lnTo>
                        <a:pt x="2588" y="122"/>
                      </a:lnTo>
                      <a:lnTo>
                        <a:pt x="2532" y="107"/>
                      </a:lnTo>
                      <a:lnTo>
                        <a:pt x="2469" y="92"/>
                      </a:lnTo>
                      <a:lnTo>
                        <a:pt x="2406" y="78"/>
                      </a:lnTo>
                      <a:lnTo>
                        <a:pt x="2341" y="66"/>
                      </a:lnTo>
                      <a:lnTo>
                        <a:pt x="2272" y="57"/>
                      </a:lnTo>
                      <a:lnTo>
                        <a:pt x="2197" y="48"/>
                      </a:lnTo>
                      <a:lnTo>
                        <a:pt x="2119" y="38"/>
                      </a:lnTo>
                      <a:lnTo>
                        <a:pt x="2039" y="29"/>
                      </a:lnTo>
                      <a:lnTo>
                        <a:pt x="1958" y="23"/>
                      </a:lnTo>
                      <a:lnTo>
                        <a:pt x="1876" y="15"/>
                      </a:lnTo>
                      <a:lnTo>
                        <a:pt x="1792" y="9"/>
                      </a:lnTo>
                      <a:lnTo>
                        <a:pt x="1710" y="6"/>
                      </a:lnTo>
                      <a:lnTo>
                        <a:pt x="1621" y="3"/>
                      </a:lnTo>
                      <a:lnTo>
                        <a:pt x="1534" y="0"/>
                      </a:lnTo>
                      <a:lnTo>
                        <a:pt x="1445" y="0"/>
                      </a:lnTo>
                      <a:lnTo>
                        <a:pt x="1358" y="0"/>
                      </a:lnTo>
                      <a:lnTo>
                        <a:pt x="1269" y="3"/>
                      </a:lnTo>
                      <a:lnTo>
                        <a:pt x="1182" y="6"/>
                      </a:lnTo>
                      <a:lnTo>
                        <a:pt x="1101" y="9"/>
                      </a:lnTo>
                      <a:lnTo>
                        <a:pt x="1012" y="15"/>
                      </a:lnTo>
                      <a:lnTo>
                        <a:pt x="932" y="23"/>
                      </a:lnTo>
                      <a:lnTo>
                        <a:pt x="850" y="29"/>
                      </a:lnTo>
                      <a:lnTo>
                        <a:pt x="768" y="38"/>
                      </a:lnTo>
                      <a:lnTo>
                        <a:pt x="693" y="48"/>
                      </a:lnTo>
                      <a:lnTo>
                        <a:pt x="618" y="57"/>
                      </a:lnTo>
                      <a:lnTo>
                        <a:pt x="552" y="66"/>
                      </a:lnTo>
                      <a:lnTo>
                        <a:pt x="484" y="78"/>
                      </a:lnTo>
                      <a:lnTo>
                        <a:pt x="416" y="92"/>
                      </a:lnTo>
                      <a:lnTo>
                        <a:pt x="358" y="107"/>
                      </a:lnTo>
                      <a:lnTo>
                        <a:pt x="301" y="120"/>
                      </a:lnTo>
                      <a:lnTo>
                        <a:pt x="248" y="135"/>
                      </a:lnTo>
                      <a:lnTo>
                        <a:pt x="200" y="151"/>
                      </a:lnTo>
                      <a:lnTo>
                        <a:pt x="158" y="169"/>
                      </a:lnTo>
                      <a:lnTo>
                        <a:pt x="119" y="185"/>
                      </a:lnTo>
                      <a:lnTo>
                        <a:pt x="56" y="223"/>
                      </a:lnTo>
                      <a:lnTo>
                        <a:pt x="17" y="257"/>
                      </a:lnTo>
                      <a:lnTo>
                        <a:pt x="3" y="275"/>
                      </a:lnTo>
                      <a:lnTo>
                        <a:pt x="2" y="295"/>
                      </a:lnTo>
                      <a:lnTo>
                        <a:pt x="0" y="311"/>
                      </a:lnTo>
                      <a:lnTo>
                        <a:pt x="0" y="331"/>
                      </a:lnTo>
                      <a:lnTo>
                        <a:pt x="3" y="350"/>
                      </a:lnTo>
                      <a:lnTo>
                        <a:pt x="12" y="369"/>
                      </a:lnTo>
                      <a:lnTo>
                        <a:pt x="32" y="388"/>
                      </a:lnTo>
                      <a:lnTo>
                        <a:pt x="53" y="406"/>
                      </a:lnTo>
                      <a:lnTo>
                        <a:pt x="81" y="421"/>
                      </a:lnTo>
                      <a:lnTo>
                        <a:pt x="116" y="439"/>
                      </a:lnTo>
                      <a:lnTo>
                        <a:pt x="158" y="459"/>
                      </a:lnTo>
                      <a:lnTo>
                        <a:pt x="198" y="474"/>
                      </a:lnTo>
                      <a:lnTo>
                        <a:pt x="245" y="492"/>
                      </a:lnTo>
                      <a:lnTo>
                        <a:pt x="298" y="507"/>
                      </a:lnTo>
                      <a:lnTo>
                        <a:pt x="355" y="519"/>
                      </a:lnTo>
                      <a:lnTo>
                        <a:pt x="415" y="534"/>
                      </a:lnTo>
                      <a:lnTo>
                        <a:pt x="477" y="550"/>
                      </a:lnTo>
                      <a:lnTo>
                        <a:pt x="546" y="558"/>
                      </a:lnTo>
                      <a:lnTo>
                        <a:pt x="613" y="572"/>
                      </a:lnTo>
                      <a:lnTo>
                        <a:pt x="689" y="582"/>
                      </a:lnTo>
                      <a:lnTo>
                        <a:pt x="764" y="591"/>
                      </a:lnTo>
                      <a:lnTo>
                        <a:pt x="844" y="600"/>
                      </a:lnTo>
                      <a:lnTo>
                        <a:pt x="925" y="606"/>
                      </a:lnTo>
                      <a:lnTo>
                        <a:pt x="1009" y="612"/>
                      </a:lnTo>
                      <a:lnTo>
                        <a:pt x="1095" y="620"/>
                      </a:lnTo>
                      <a:lnTo>
                        <a:pt x="1176" y="621"/>
                      </a:lnTo>
                      <a:lnTo>
                        <a:pt x="1262" y="626"/>
                      </a:lnTo>
                      <a:lnTo>
                        <a:pt x="1350" y="629"/>
                      </a:lnTo>
                      <a:lnTo>
                        <a:pt x="1439" y="629"/>
                      </a:lnTo>
                      <a:lnTo>
                        <a:pt x="1529" y="629"/>
                      </a:lnTo>
                      <a:lnTo>
                        <a:pt x="1616" y="626"/>
                      </a:lnTo>
                      <a:lnTo>
                        <a:pt x="1705" y="621"/>
                      </a:lnTo>
                      <a:lnTo>
                        <a:pt x="1785" y="620"/>
                      </a:lnTo>
                      <a:lnTo>
                        <a:pt x="1870" y="612"/>
                      </a:lnTo>
                      <a:lnTo>
                        <a:pt x="1955" y="606"/>
                      </a:lnTo>
                      <a:lnTo>
                        <a:pt x="2037" y="600"/>
                      </a:lnTo>
                      <a:lnTo>
                        <a:pt x="2116" y="591"/>
                      </a:lnTo>
                      <a:lnTo>
                        <a:pt x="2192" y="582"/>
                      </a:lnTo>
                      <a:lnTo>
                        <a:pt x="2266" y="572"/>
                      </a:lnTo>
                      <a:lnTo>
                        <a:pt x="2338" y="558"/>
                      </a:lnTo>
                      <a:lnTo>
                        <a:pt x="2403" y="550"/>
                      </a:lnTo>
                      <a:lnTo>
                        <a:pt x="2466" y="538"/>
                      </a:lnTo>
                      <a:lnTo>
                        <a:pt x="2528" y="520"/>
                      </a:lnTo>
                      <a:lnTo>
                        <a:pt x="2586" y="507"/>
                      </a:lnTo>
                      <a:lnTo>
                        <a:pt x="2636" y="493"/>
                      </a:lnTo>
                      <a:lnTo>
                        <a:pt x="2685" y="474"/>
                      </a:lnTo>
                      <a:lnTo>
                        <a:pt x="2726" y="459"/>
                      </a:lnTo>
                      <a:lnTo>
                        <a:pt x="2767" y="444"/>
                      </a:lnTo>
                      <a:lnTo>
                        <a:pt x="2803" y="424"/>
                      </a:lnTo>
                      <a:lnTo>
                        <a:pt x="2830" y="406"/>
                      </a:lnTo>
                      <a:lnTo>
                        <a:pt x="2855" y="388"/>
                      </a:lnTo>
                      <a:lnTo>
                        <a:pt x="2873" y="372"/>
                      </a:lnTo>
                      <a:lnTo>
                        <a:pt x="2885" y="352"/>
                      </a:lnTo>
                      <a:lnTo>
                        <a:pt x="2896" y="331"/>
                      </a:lnTo>
                      <a:lnTo>
                        <a:pt x="2899" y="311"/>
                      </a:lnTo>
                      <a:lnTo>
                        <a:pt x="2899" y="311"/>
                      </a:lnTo>
                      <a:close/>
                    </a:path>
                  </a:pathLst>
                </a:custGeom>
                <a:blipFill dpi="0" rotWithShape="0">
                  <a:blip r:embed="rId8"/>
                  <a:srcRect/>
                  <a:tile tx="0" ty="0" sx="100000" sy="100000" flip="none" algn="tl"/>
                </a:blipFill>
                <a:ln w="1588">
                  <a:solidFill>
                    <a:srgbClr val="000000"/>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sp>
              <p:nvSpPr>
                <p:cNvPr id="52" name="Freeform 107">
                  <a:extLst>
                    <a:ext uri="{FF2B5EF4-FFF2-40B4-BE49-F238E27FC236}">
                      <a16:creationId xmlns:a16="http://schemas.microsoft.com/office/drawing/2014/main" id="{E9434C95-2188-4142-90A3-E97A6420D995}"/>
                    </a:ext>
                  </a:extLst>
                </p:cNvPr>
                <p:cNvSpPr>
                  <a:spLocks/>
                </p:cNvSpPr>
                <p:nvPr/>
              </p:nvSpPr>
              <p:spPr bwMode="auto">
                <a:xfrm>
                  <a:off x="3166" y="875"/>
                  <a:ext cx="593" cy="1472"/>
                </a:xfrm>
                <a:custGeom>
                  <a:avLst/>
                  <a:gdLst>
                    <a:gd name="T0" fmla="*/ 0 w 1186"/>
                    <a:gd name="T1" fmla="*/ 2944 h 2944"/>
                    <a:gd name="T2" fmla="*/ 126 w 1186"/>
                    <a:gd name="T3" fmla="*/ 2862 h 2944"/>
                    <a:gd name="T4" fmla="*/ 263 w 1186"/>
                    <a:gd name="T5" fmla="*/ 2744 h 2944"/>
                    <a:gd name="T6" fmla="*/ 379 w 1186"/>
                    <a:gd name="T7" fmla="*/ 2629 h 2944"/>
                    <a:gd name="T8" fmla="*/ 463 w 1186"/>
                    <a:gd name="T9" fmla="*/ 2533 h 2944"/>
                    <a:gd name="T10" fmla="*/ 582 w 1186"/>
                    <a:gd name="T11" fmla="*/ 2384 h 2944"/>
                    <a:gd name="T12" fmla="*/ 673 w 1186"/>
                    <a:gd name="T13" fmla="*/ 2234 h 2944"/>
                    <a:gd name="T14" fmla="*/ 745 w 1186"/>
                    <a:gd name="T15" fmla="*/ 2079 h 2944"/>
                    <a:gd name="T16" fmla="*/ 812 w 1186"/>
                    <a:gd name="T17" fmla="*/ 1890 h 2944"/>
                    <a:gd name="T18" fmla="*/ 851 w 1186"/>
                    <a:gd name="T19" fmla="*/ 1762 h 2944"/>
                    <a:gd name="T20" fmla="*/ 882 w 1186"/>
                    <a:gd name="T21" fmla="*/ 1593 h 2944"/>
                    <a:gd name="T22" fmla="*/ 905 w 1186"/>
                    <a:gd name="T23" fmla="*/ 1400 h 2944"/>
                    <a:gd name="T24" fmla="*/ 914 w 1186"/>
                    <a:gd name="T25" fmla="*/ 1240 h 2944"/>
                    <a:gd name="T26" fmla="*/ 914 w 1186"/>
                    <a:gd name="T27" fmla="*/ 1036 h 2944"/>
                    <a:gd name="T28" fmla="*/ 897 w 1186"/>
                    <a:gd name="T29" fmla="*/ 810 h 2944"/>
                    <a:gd name="T30" fmla="*/ 867 w 1186"/>
                    <a:gd name="T31" fmla="*/ 558 h 2944"/>
                    <a:gd name="T32" fmla="*/ 825 w 1186"/>
                    <a:gd name="T33" fmla="*/ 321 h 2944"/>
                    <a:gd name="T34" fmla="*/ 777 w 1186"/>
                    <a:gd name="T35" fmla="*/ 30 h 2944"/>
                    <a:gd name="T36" fmla="*/ 976 w 1186"/>
                    <a:gd name="T37" fmla="*/ 0 h 2944"/>
                    <a:gd name="T38" fmla="*/ 1045 w 1186"/>
                    <a:gd name="T39" fmla="*/ 173 h 2944"/>
                    <a:gd name="T40" fmla="*/ 1099 w 1186"/>
                    <a:gd name="T41" fmla="*/ 332 h 2944"/>
                    <a:gd name="T42" fmla="*/ 1156 w 1186"/>
                    <a:gd name="T43" fmla="*/ 550 h 2944"/>
                    <a:gd name="T44" fmla="*/ 1186 w 1186"/>
                    <a:gd name="T45" fmla="*/ 822 h 2944"/>
                    <a:gd name="T46" fmla="*/ 1186 w 1186"/>
                    <a:gd name="T47" fmla="*/ 1042 h 2944"/>
                    <a:gd name="T48" fmla="*/ 1171 w 1186"/>
                    <a:gd name="T49" fmla="*/ 1290 h 2944"/>
                    <a:gd name="T50" fmla="*/ 1124 w 1186"/>
                    <a:gd name="T51" fmla="*/ 1562 h 2944"/>
                    <a:gd name="T52" fmla="*/ 1070 w 1186"/>
                    <a:gd name="T53" fmla="*/ 1772 h 2944"/>
                    <a:gd name="T54" fmla="*/ 983 w 1186"/>
                    <a:gd name="T55" fmla="*/ 1999 h 2944"/>
                    <a:gd name="T56" fmla="*/ 867 w 1186"/>
                    <a:gd name="T57" fmla="*/ 2220 h 2944"/>
                    <a:gd name="T58" fmla="*/ 729 w 1186"/>
                    <a:gd name="T59" fmla="*/ 2414 h 2944"/>
                    <a:gd name="T60" fmla="*/ 600 w 1186"/>
                    <a:gd name="T61" fmla="*/ 2569 h 2944"/>
                    <a:gd name="T62" fmla="*/ 440 w 1186"/>
                    <a:gd name="T63" fmla="*/ 2702 h 2944"/>
                    <a:gd name="T64" fmla="*/ 269 w 1186"/>
                    <a:gd name="T65" fmla="*/ 2834 h 2944"/>
                    <a:gd name="T66" fmla="*/ 115 w 1186"/>
                    <a:gd name="T67" fmla="*/ 2902 h 2944"/>
                    <a:gd name="T68" fmla="*/ 0 w 1186"/>
                    <a:gd name="T69" fmla="*/ 2944 h 29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86" h="2944">
                      <a:moveTo>
                        <a:pt x="0" y="2944"/>
                      </a:moveTo>
                      <a:lnTo>
                        <a:pt x="126" y="2862"/>
                      </a:lnTo>
                      <a:lnTo>
                        <a:pt x="263" y="2744"/>
                      </a:lnTo>
                      <a:lnTo>
                        <a:pt x="379" y="2629"/>
                      </a:lnTo>
                      <a:lnTo>
                        <a:pt x="463" y="2533"/>
                      </a:lnTo>
                      <a:lnTo>
                        <a:pt x="582" y="2384"/>
                      </a:lnTo>
                      <a:lnTo>
                        <a:pt x="673" y="2234"/>
                      </a:lnTo>
                      <a:lnTo>
                        <a:pt x="745" y="2079"/>
                      </a:lnTo>
                      <a:lnTo>
                        <a:pt x="812" y="1890"/>
                      </a:lnTo>
                      <a:lnTo>
                        <a:pt x="851" y="1762"/>
                      </a:lnTo>
                      <a:lnTo>
                        <a:pt x="882" y="1593"/>
                      </a:lnTo>
                      <a:lnTo>
                        <a:pt x="905" y="1400"/>
                      </a:lnTo>
                      <a:lnTo>
                        <a:pt x="914" y="1240"/>
                      </a:lnTo>
                      <a:lnTo>
                        <a:pt x="914" y="1036"/>
                      </a:lnTo>
                      <a:lnTo>
                        <a:pt x="897" y="810"/>
                      </a:lnTo>
                      <a:lnTo>
                        <a:pt x="867" y="558"/>
                      </a:lnTo>
                      <a:lnTo>
                        <a:pt x="825" y="321"/>
                      </a:lnTo>
                      <a:lnTo>
                        <a:pt x="777" y="30"/>
                      </a:lnTo>
                      <a:lnTo>
                        <a:pt x="976" y="0"/>
                      </a:lnTo>
                      <a:lnTo>
                        <a:pt x="1045" y="173"/>
                      </a:lnTo>
                      <a:lnTo>
                        <a:pt x="1099" y="332"/>
                      </a:lnTo>
                      <a:lnTo>
                        <a:pt x="1156" y="550"/>
                      </a:lnTo>
                      <a:lnTo>
                        <a:pt x="1186" y="822"/>
                      </a:lnTo>
                      <a:lnTo>
                        <a:pt x="1186" y="1042"/>
                      </a:lnTo>
                      <a:lnTo>
                        <a:pt x="1171" y="1290"/>
                      </a:lnTo>
                      <a:lnTo>
                        <a:pt x="1124" y="1562"/>
                      </a:lnTo>
                      <a:lnTo>
                        <a:pt x="1070" y="1772"/>
                      </a:lnTo>
                      <a:lnTo>
                        <a:pt x="983" y="1999"/>
                      </a:lnTo>
                      <a:lnTo>
                        <a:pt x="867" y="2220"/>
                      </a:lnTo>
                      <a:lnTo>
                        <a:pt x="729" y="2414"/>
                      </a:lnTo>
                      <a:lnTo>
                        <a:pt x="600" y="2569"/>
                      </a:lnTo>
                      <a:lnTo>
                        <a:pt x="440" y="2702"/>
                      </a:lnTo>
                      <a:lnTo>
                        <a:pt x="269" y="2834"/>
                      </a:lnTo>
                      <a:lnTo>
                        <a:pt x="115" y="2902"/>
                      </a:lnTo>
                      <a:lnTo>
                        <a:pt x="0" y="2944"/>
                      </a:lnTo>
                      <a:close/>
                    </a:path>
                  </a:pathLst>
                </a:custGeom>
                <a:solidFill>
                  <a:srgbClr val="FFFFFF"/>
                </a:solidFill>
                <a:ln w="1588">
                  <a:solidFill>
                    <a:srgbClr val="FFFFFF"/>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grpSp>
          <p:grpSp>
            <p:nvGrpSpPr>
              <p:cNvPr id="36" name="Group 108">
                <a:extLst>
                  <a:ext uri="{FF2B5EF4-FFF2-40B4-BE49-F238E27FC236}">
                    <a16:creationId xmlns:a16="http://schemas.microsoft.com/office/drawing/2014/main" id="{5DFE0E4D-652D-4941-B52B-B5B9512BC6B6}"/>
                  </a:ext>
                </a:extLst>
              </p:cNvPr>
              <p:cNvGrpSpPr>
                <a:grpSpLocks/>
              </p:cNvGrpSpPr>
              <p:nvPr/>
            </p:nvGrpSpPr>
            <p:grpSpPr bwMode="auto">
              <a:xfrm>
                <a:off x="5040" y="1008"/>
                <a:ext cx="240" cy="260"/>
                <a:chOff x="2387" y="720"/>
                <a:chExt cx="1452" cy="2852"/>
              </a:xfrm>
            </p:grpSpPr>
            <p:sp>
              <p:nvSpPr>
                <p:cNvPr id="37" name="Freeform 109">
                  <a:extLst>
                    <a:ext uri="{FF2B5EF4-FFF2-40B4-BE49-F238E27FC236}">
                      <a16:creationId xmlns:a16="http://schemas.microsoft.com/office/drawing/2014/main" id="{30050DF2-70C0-4E2C-97F1-9C6B923E71B4}"/>
                    </a:ext>
                  </a:extLst>
                </p:cNvPr>
                <p:cNvSpPr>
                  <a:spLocks/>
                </p:cNvSpPr>
                <p:nvPr/>
              </p:nvSpPr>
              <p:spPr bwMode="auto">
                <a:xfrm>
                  <a:off x="2388" y="720"/>
                  <a:ext cx="1451" cy="2852"/>
                </a:xfrm>
                <a:custGeom>
                  <a:avLst/>
                  <a:gdLst>
                    <a:gd name="T0" fmla="*/ 2732 w 2901"/>
                    <a:gd name="T1" fmla="*/ 421 h 5704"/>
                    <a:gd name="T2" fmla="*/ 2856 w 2901"/>
                    <a:gd name="T3" fmla="*/ 881 h 5704"/>
                    <a:gd name="T4" fmla="*/ 2901 w 2901"/>
                    <a:gd name="T5" fmla="*/ 1377 h 5704"/>
                    <a:gd name="T6" fmla="*/ 2856 w 2901"/>
                    <a:gd name="T7" fmla="*/ 1866 h 5704"/>
                    <a:gd name="T8" fmla="*/ 2732 w 2901"/>
                    <a:gd name="T9" fmla="*/ 2330 h 5704"/>
                    <a:gd name="T10" fmla="*/ 2530 w 2901"/>
                    <a:gd name="T11" fmla="*/ 2741 h 5704"/>
                    <a:gd name="T12" fmla="*/ 2273 w 2901"/>
                    <a:gd name="T13" fmla="*/ 3066 h 5704"/>
                    <a:gd name="T14" fmla="*/ 1929 w 2901"/>
                    <a:gd name="T15" fmla="*/ 3341 h 5704"/>
                    <a:gd name="T16" fmla="*/ 1754 w 2901"/>
                    <a:gd name="T17" fmla="*/ 3559 h 5704"/>
                    <a:gd name="T18" fmla="*/ 1647 w 2901"/>
                    <a:gd name="T19" fmla="*/ 3814 h 5704"/>
                    <a:gd name="T20" fmla="*/ 1622 w 2901"/>
                    <a:gd name="T21" fmla="*/ 4096 h 5704"/>
                    <a:gd name="T22" fmla="*/ 1831 w 2901"/>
                    <a:gd name="T23" fmla="*/ 4793 h 5704"/>
                    <a:gd name="T24" fmla="*/ 2094 w 2901"/>
                    <a:gd name="T25" fmla="*/ 4856 h 5704"/>
                    <a:gd name="T26" fmla="*/ 2308 w 2901"/>
                    <a:gd name="T27" fmla="*/ 4953 h 5704"/>
                    <a:gd name="T28" fmla="*/ 2476 w 2901"/>
                    <a:gd name="T29" fmla="*/ 5094 h 5704"/>
                    <a:gd name="T30" fmla="*/ 2477 w 2901"/>
                    <a:gd name="T31" fmla="*/ 5357 h 5704"/>
                    <a:gd name="T32" fmla="*/ 2276 w 2901"/>
                    <a:gd name="T33" fmla="*/ 5533 h 5704"/>
                    <a:gd name="T34" fmla="*/ 2049 w 2901"/>
                    <a:gd name="T35" fmla="*/ 5625 h 5704"/>
                    <a:gd name="T36" fmla="*/ 1780 w 2901"/>
                    <a:gd name="T37" fmla="*/ 5683 h 5704"/>
                    <a:gd name="T38" fmla="*/ 1484 w 2901"/>
                    <a:gd name="T39" fmla="*/ 5704 h 5704"/>
                    <a:gd name="T40" fmla="*/ 1181 w 2901"/>
                    <a:gd name="T41" fmla="*/ 5691 h 5704"/>
                    <a:gd name="T42" fmla="*/ 908 w 2901"/>
                    <a:gd name="T43" fmla="*/ 5643 h 5704"/>
                    <a:gd name="T44" fmla="*/ 666 w 2901"/>
                    <a:gd name="T45" fmla="*/ 5562 h 5704"/>
                    <a:gd name="T46" fmla="*/ 491 w 2901"/>
                    <a:gd name="T47" fmla="*/ 5455 h 5704"/>
                    <a:gd name="T48" fmla="*/ 365 w 2901"/>
                    <a:gd name="T49" fmla="*/ 5195 h 5704"/>
                    <a:gd name="T50" fmla="*/ 529 w 2901"/>
                    <a:gd name="T51" fmla="*/ 4983 h 5704"/>
                    <a:gd name="T52" fmla="*/ 721 w 2901"/>
                    <a:gd name="T53" fmla="*/ 4880 h 5704"/>
                    <a:gd name="T54" fmla="*/ 972 w 2901"/>
                    <a:gd name="T55" fmla="*/ 4808 h 5704"/>
                    <a:gd name="T56" fmla="*/ 1260 w 2901"/>
                    <a:gd name="T57" fmla="*/ 4768 h 5704"/>
                    <a:gd name="T58" fmla="*/ 1257 w 2901"/>
                    <a:gd name="T59" fmla="*/ 3893 h 5704"/>
                    <a:gd name="T60" fmla="*/ 1172 w 2901"/>
                    <a:gd name="T61" fmla="*/ 3623 h 5704"/>
                    <a:gd name="T62" fmla="*/ 1014 w 2901"/>
                    <a:gd name="T63" fmla="*/ 3396 h 5704"/>
                    <a:gd name="T64" fmla="*/ 691 w 2901"/>
                    <a:gd name="T65" fmla="*/ 3144 h 5704"/>
                    <a:gd name="T66" fmla="*/ 419 w 2901"/>
                    <a:gd name="T67" fmla="*/ 2837 h 5704"/>
                    <a:gd name="T68" fmla="*/ 202 w 2901"/>
                    <a:gd name="T69" fmla="*/ 2448 h 5704"/>
                    <a:gd name="T70" fmla="*/ 58 w 2901"/>
                    <a:gd name="T71" fmla="*/ 1998 h 5704"/>
                    <a:gd name="T72" fmla="*/ 0 w 2901"/>
                    <a:gd name="T73" fmla="*/ 1502 h 5704"/>
                    <a:gd name="T74" fmla="*/ 15 w 2901"/>
                    <a:gd name="T75" fmla="*/ 1013 h 5704"/>
                    <a:gd name="T76" fmla="*/ 121 w 2901"/>
                    <a:gd name="T77" fmla="*/ 541 h 5704"/>
                    <a:gd name="T78" fmla="*/ 303 w 2901"/>
                    <a:gd name="T79" fmla="*/ 116 h 5704"/>
                    <a:gd name="T80" fmla="*/ 497 w 2901"/>
                    <a:gd name="T81" fmla="*/ 51 h 5704"/>
                    <a:gd name="T82" fmla="*/ 703 w 2901"/>
                    <a:gd name="T83" fmla="*/ 23 h 5704"/>
                    <a:gd name="T84" fmla="*/ 969 w 2901"/>
                    <a:gd name="T85" fmla="*/ 6 h 5704"/>
                    <a:gd name="T86" fmla="*/ 1267 w 2901"/>
                    <a:gd name="T87" fmla="*/ 3 h 5704"/>
                    <a:gd name="T88" fmla="*/ 1584 w 2901"/>
                    <a:gd name="T89" fmla="*/ 0 h 5704"/>
                    <a:gd name="T90" fmla="*/ 1884 w 2901"/>
                    <a:gd name="T91" fmla="*/ 6 h 5704"/>
                    <a:gd name="T92" fmla="*/ 2156 w 2901"/>
                    <a:gd name="T93" fmla="*/ 20 h 5704"/>
                    <a:gd name="T94" fmla="*/ 2368 w 2901"/>
                    <a:gd name="T95" fmla="*/ 48 h 5704"/>
                    <a:gd name="T96" fmla="*/ 2554 w 2901"/>
                    <a:gd name="T97" fmla="*/ 93 h 57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901" h="5704">
                      <a:moveTo>
                        <a:pt x="2586" y="110"/>
                      </a:moveTo>
                      <a:lnTo>
                        <a:pt x="2640" y="210"/>
                      </a:lnTo>
                      <a:lnTo>
                        <a:pt x="2686" y="313"/>
                      </a:lnTo>
                      <a:lnTo>
                        <a:pt x="2732" y="421"/>
                      </a:lnTo>
                      <a:lnTo>
                        <a:pt x="2768" y="532"/>
                      </a:lnTo>
                      <a:lnTo>
                        <a:pt x="2802" y="651"/>
                      </a:lnTo>
                      <a:lnTo>
                        <a:pt x="2831" y="764"/>
                      </a:lnTo>
                      <a:lnTo>
                        <a:pt x="2856" y="881"/>
                      </a:lnTo>
                      <a:lnTo>
                        <a:pt x="2876" y="1007"/>
                      </a:lnTo>
                      <a:lnTo>
                        <a:pt x="2888" y="1129"/>
                      </a:lnTo>
                      <a:lnTo>
                        <a:pt x="2897" y="1249"/>
                      </a:lnTo>
                      <a:lnTo>
                        <a:pt x="2901" y="1377"/>
                      </a:lnTo>
                      <a:lnTo>
                        <a:pt x="2897" y="1498"/>
                      </a:lnTo>
                      <a:lnTo>
                        <a:pt x="2888" y="1622"/>
                      </a:lnTo>
                      <a:lnTo>
                        <a:pt x="2876" y="1747"/>
                      </a:lnTo>
                      <a:lnTo>
                        <a:pt x="2856" y="1866"/>
                      </a:lnTo>
                      <a:lnTo>
                        <a:pt x="2834" y="1988"/>
                      </a:lnTo>
                      <a:lnTo>
                        <a:pt x="2802" y="2106"/>
                      </a:lnTo>
                      <a:lnTo>
                        <a:pt x="2768" y="2219"/>
                      </a:lnTo>
                      <a:lnTo>
                        <a:pt x="2732" y="2330"/>
                      </a:lnTo>
                      <a:lnTo>
                        <a:pt x="2686" y="2437"/>
                      </a:lnTo>
                      <a:lnTo>
                        <a:pt x="2640" y="2544"/>
                      </a:lnTo>
                      <a:lnTo>
                        <a:pt x="2590" y="2643"/>
                      </a:lnTo>
                      <a:lnTo>
                        <a:pt x="2530" y="2741"/>
                      </a:lnTo>
                      <a:lnTo>
                        <a:pt x="2470" y="2828"/>
                      </a:lnTo>
                      <a:lnTo>
                        <a:pt x="2407" y="2915"/>
                      </a:lnTo>
                      <a:lnTo>
                        <a:pt x="2341" y="2994"/>
                      </a:lnTo>
                      <a:lnTo>
                        <a:pt x="2273" y="3066"/>
                      </a:lnTo>
                      <a:lnTo>
                        <a:pt x="2196" y="3133"/>
                      </a:lnTo>
                      <a:lnTo>
                        <a:pt x="2062" y="3242"/>
                      </a:lnTo>
                      <a:lnTo>
                        <a:pt x="1980" y="3296"/>
                      </a:lnTo>
                      <a:lnTo>
                        <a:pt x="1929" y="3341"/>
                      </a:lnTo>
                      <a:lnTo>
                        <a:pt x="1874" y="3390"/>
                      </a:lnTo>
                      <a:lnTo>
                        <a:pt x="1831" y="3440"/>
                      </a:lnTo>
                      <a:lnTo>
                        <a:pt x="1786" y="3500"/>
                      </a:lnTo>
                      <a:lnTo>
                        <a:pt x="1754" y="3559"/>
                      </a:lnTo>
                      <a:lnTo>
                        <a:pt x="1718" y="3614"/>
                      </a:lnTo>
                      <a:lnTo>
                        <a:pt x="1691" y="3681"/>
                      </a:lnTo>
                      <a:lnTo>
                        <a:pt x="1665" y="3745"/>
                      </a:lnTo>
                      <a:lnTo>
                        <a:pt x="1647" y="3814"/>
                      </a:lnTo>
                      <a:lnTo>
                        <a:pt x="1631" y="3882"/>
                      </a:lnTo>
                      <a:lnTo>
                        <a:pt x="1622" y="3954"/>
                      </a:lnTo>
                      <a:lnTo>
                        <a:pt x="1619" y="4023"/>
                      </a:lnTo>
                      <a:lnTo>
                        <a:pt x="1622" y="4096"/>
                      </a:lnTo>
                      <a:lnTo>
                        <a:pt x="1622" y="4765"/>
                      </a:lnTo>
                      <a:lnTo>
                        <a:pt x="1691" y="4771"/>
                      </a:lnTo>
                      <a:lnTo>
                        <a:pt x="1759" y="4781"/>
                      </a:lnTo>
                      <a:lnTo>
                        <a:pt x="1831" y="4793"/>
                      </a:lnTo>
                      <a:lnTo>
                        <a:pt x="1900" y="4805"/>
                      </a:lnTo>
                      <a:lnTo>
                        <a:pt x="1968" y="4820"/>
                      </a:lnTo>
                      <a:lnTo>
                        <a:pt x="2035" y="4837"/>
                      </a:lnTo>
                      <a:lnTo>
                        <a:pt x="2094" y="4856"/>
                      </a:lnTo>
                      <a:lnTo>
                        <a:pt x="2156" y="4876"/>
                      </a:lnTo>
                      <a:lnTo>
                        <a:pt x="2210" y="4897"/>
                      </a:lnTo>
                      <a:lnTo>
                        <a:pt x="2259" y="4924"/>
                      </a:lnTo>
                      <a:lnTo>
                        <a:pt x="2308" y="4953"/>
                      </a:lnTo>
                      <a:lnTo>
                        <a:pt x="2348" y="4978"/>
                      </a:lnTo>
                      <a:lnTo>
                        <a:pt x="2384" y="5008"/>
                      </a:lnTo>
                      <a:lnTo>
                        <a:pt x="2423" y="5032"/>
                      </a:lnTo>
                      <a:lnTo>
                        <a:pt x="2476" y="5094"/>
                      </a:lnTo>
                      <a:lnTo>
                        <a:pt x="2507" y="5160"/>
                      </a:lnTo>
                      <a:lnTo>
                        <a:pt x="2520" y="5226"/>
                      </a:lnTo>
                      <a:lnTo>
                        <a:pt x="2510" y="5292"/>
                      </a:lnTo>
                      <a:lnTo>
                        <a:pt x="2477" y="5357"/>
                      </a:lnTo>
                      <a:lnTo>
                        <a:pt x="2428" y="5420"/>
                      </a:lnTo>
                      <a:lnTo>
                        <a:pt x="2362" y="5480"/>
                      </a:lnTo>
                      <a:lnTo>
                        <a:pt x="2320" y="5507"/>
                      </a:lnTo>
                      <a:lnTo>
                        <a:pt x="2276" y="5533"/>
                      </a:lnTo>
                      <a:lnTo>
                        <a:pt x="2223" y="5559"/>
                      </a:lnTo>
                      <a:lnTo>
                        <a:pt x="2169" y="5583"/>
                      </a:lnTo>
                      <a:lnTo>
                        <a:pt x="2114" y="5605"/>
                      </a:lnTo>
                      <a:lnTo>
                        <a:pt x="2049" y="5625"/>
                      </a:lnTo>
                      <a:lnTo>
                        <a:pt x="1987" y="5640"/>
                      </a:lnTo>
                      <a:lnTo>
                        <a:pt x="1920" y="5656"/>
                      </a:lnTo>
                      <a:lnTo>
                        <a:pt x="1849" y="5670"/>
                      </a:lnTo>
                      <a:lnTo>
                        <a:pt x="1780" y="5683"/>
                      </a:lnTo>
                      <a:lnTo>
                        <a:pt x="1709" y="5691"/>
                      </a:lnTo>
                      <a:lnTo>
                        <a:pt x="1637" y="5695"/>
                      </a:lnTo>
                      <a:lnTo>
                        <a:pt x="1562" y="5701"/>
                      </a:lnTo>
                      <a:lnTo>
                        <a:pt x="1484" y="5704"/>
                      </a:lnTo>
                      <a:lnTo>
                        <a:pt x="1407" y="5704"/>
                      </a:lnTo>
                      <a:lnTo>
                        <a:pt x="1332" y="5704"/>
                      </a:lnTo>
                      <a:lnTo>
                        <a:pt x="1257" y="5698"/>
                      </a:lnTo>
                      <a:lnTo>
                        <a:pt x="1181" y="5691"/>
                      </a:lnTo>
                      <a:lnTo>
                        <a:pt x="1114" y="5683"/>
                      </a:lnTo>
                      <a:lnTo>
                        <a:pt x="1041" y="5670"/>
                      </a:lnTo>
                      <a:lnTo>
                        <a:pt x="972" y="5658"/>
                      </a:lnTo>
                      <a:lnTo>
                        <a:pt x="908" y="5643"/>
                      </a:lnTo>
                      <a:lnTo>
                        <a:pt x="842" y="5625"/>
                      </a:lnTo>
                      <a:lnTo>
                        <a:pt x="778" y="5605"/>
                      </a:lnTo>
                      <a:lnTo>
                        <a:pt x="721" y="5583"/>
                      </a:lnTo>
                      <a:lnTo>
                        <a:pt x="666" y="5562"/>
                      </a:lnTo>
                      <a:lnTo>
                        <a:pt x="616" y="5536"/>
                      </a:lnTo>
                      <a:lnTo>
                        <a:pt x="572" y="5510"/>
                      </a:lnTo>
                      <a:lnTo>
                        <a:pt x="529" y="5483"/>
                      </a:lnTo>
                      <a:lnTo>
                        <a:pt x="491" y="5455"/>
                      </a:lnTo>
                      <a:lnTo>
                        <a:pt x="428" y="5393"/>
                      </a:lnTo>
                      <a:lnTo>
                        <a:pt x="387" y="5328"/>
                      </a:lnTo>
                      <a:lnTo>
                        <a:pt x="365" y="5262"/>
                      </a:lnTo>
                      <a:lnTo>
                        <a:pt x="365" y="5195"/>
                      </a:lnTo>
                      <a:lnTo>
                        <a:pt x="387" y="5129"/>
                      </a:lnTo>
                      <a:lnTo>
                        <a:pt x="433" y="5067"/>
                      </a:lnTo>
                      <a:lnTo>
                        <a:pt x="491" y="5011"/>
                      </a:lnTo>
                      <a:lnTo>
                        <a:pt x="529" y="4983"/>
                      </a:lnTo>
                      <a:lnTo>
                        <a:pt x="572" y="4956"/>
                      </a:lnTo>
                      <a:lnTo>
                        <a:pt x="616" y="4929"/>
                      </a:lnTo>
                      <a:lnTo>
                        <a:pt x="669" y="4901"/>
                      </a:lnTo>
                      <a:lnTo>
                        <a:pt x="721" y="4880"/>
                      </a:lnTo>
                      <a:lnTo>
                        <a:pt x="780" y="4858"/>
                      </a:lnTo>
                      <a:lnTo>
                        <a:pt x="842" y="4840"/>
                      </a:lnTo>
                      <a:lnTo>
                        <a:pt x="908" y="4823"/>
                      </a:lnTo>
                      <a:lnTo>
                        <a:pt x="972" y="4808"/>
                      </a:lnTo>
                      <a:lnTo>
                        <a:pt x="1044" y="4793"/>
                      </a:lnTo>
                      <a:lnTo>
                        <a:pt x="1117" y="4783"/>
                      </a:lnTo>
                      <a:lnTo>
                        <a:pt x="1184" y="4774"/>
                      </a:lnTo>
                      <a:lnTo>
                        <a:pt x="1260" y="4768"/>
                      </a:lnTo>
                      <a:lnTo>
                        <a:pt x="1267" y="4102"/>
                      </a:lnTo>
                      <a:lnTo>
                        <a:pt x="1270" y="4034"/>
                      </a:lnTo>
                      <a:lnTo>
                        <a:pt x="1267" y="3962"/>
                      </a:lnTo>
                      <a:lnTo>
                        <a:pt x="1257" y="3893"/>
                      </a:lnTo>
                      <a:lnTo>
                        <a:pt x="1241" y="3820"/>
                      </a:lnTo>
                      <a:lnTo>
                        <a:pt x="1223" y="3756"/>
                      </a:lnTo>
                      <a:lnTo>
                        <a:pt x="1201" y="3690"/>
                      </a:lnTo>
                      <a:lnTo>
                        <a:pt x="1172" y="3623"/>
                      </a:lnTo>
                      <a:lnTo>
                        <a:pt x="1139" y="3566"/>
                      </a:lnTo>
                      <a:lnTo>
                        <a:pt x="1102" y="3506"/>
                      </a:lnTo>
                      <a:lnTo>
                        <a:pt x="1061" y="3449"/>
                      </a:lnTo>
                      <a:lnTo>
                        <a:pt x="1014" y="3396"/>
                      </a:lnTo>
                      <a:lnTo>
                        <a:pt x="963" y="3350"/>
                      </a:lnTo>
                      <a:lnTo>
                        <a:pt x="908" y="3306"/>
                      </a:lnTo>
                      <a:lnTo>
                        <a:pt x="849" y="3263"/>
                      </a:lnTo>
                      <a:lnTo>
                        <a:pt x="691" y="3144"/>
                      </a:lnTo>
                      <a:lnTo>
                        <a:pt x="616" y="3075"/>
                      </a:lnTo>
                      <a:lnTo>
                        <a:pt x="550" y="3001"/>
                      </a:lnTo>
                      <a:lnTo>
                        <a:pt x="485" y="2920"/>
                      </a:lnTo>
                      <a:lnTo>
                        <a:pt x="419" y="2837"/>
                      </a:lnTo>
                      <a:lnTo>
                        <a:pt x="359" y="2750"/>
                      </a:lnTo>
                      <a:lnTo>
                        <a:pt x="299" y="2654"/>
                      </a:lnTo>
                      <a:lnTo>
                        <a:pt x="249" y="2550"/>
                      </a:lnTo>
                      <a:lnTo>
                        <a:pt x="202" y="2448"/>
                      </a:lnTo>
                      <a:lnTo>
                        <a:pt x="157" y="2336"/>
                      </a:lnTo>
                      <a:lnTo>
                        <a:pt x="121" y="2225"/>
                      </a:lnTo>
                      <a:lnTo>
                        <a:pt x="87" y="2112"/>
                      </a:lnTo>
                      <a:lnTo>
                        <a:pt x="58" y="1998"/>
                      </a:lnTo>
                      <a:lnTo>
                        <a:pt x="33" y="1875"/>
                      </a:lnTo>
                      <a:lnTo>
                        <a:pt x="15" y="1753"/>
                      </a:lnTo>
                      <a:lnTo>
                        <a:pt x="3" y="1628"/>
                      </a:lnTo>
                      <a:lnTo>
                        <a:pt x="0" y="1502"/>
                      </a:lnTo>
                      <a:lnTo>
                        <a:pt x="0" y="1385"/>
                      </a:lnTo>
                      <a:lnTo>
                        <a:pt x="0" y="1261"/>
                      </a:lnTo>
                      <a:lnTo>
                        <a:pt x="3" y="1135"/>
                      </a:lnTo>
                      <a:lnTo>
                        <a:pt x="15" y="1013"/>
                      </a:lnTo>
                      <a:lnTo>
                        <a:pt x="33" y="892"/>
                      </a:lnTo>
                      <a:lnTo>
                        <a:pt x="58" y="773"/>
                      </a:lnTo>
                      <a:lnTo>
                        <a:pt x="87" y="657"/>
                      </a:lnTo>
                      <a:lnTo>
                        <a:pt x="121" y="541"/>
                      </a:lnTo>
                      <a:lnTo>
                        <a:pt x="157" y="429"/>
                      </a:lnTo>
                      <a:lnTo>
                        <a:pt x="202" y="320"/>
                      </a:lnTo>
                      <a:lnTo>
                        <a:pt x="249" y="217"/>
                      </a:lnTo>
                      <a:lnTo>
                        <a:pt x="303" y="116"/>
                      </a:lnTo>
                      <a:lnTo>
                        <a:pt x="359" y="81"/>
                      </a:lnTo>
                      <a:lnTo>
                        <a:pt x="419" y="63"/>
                      </a:lnTo>
                      <a:lnTo>
                        <a:pt x="457" y="57"/>
                      </a:lnTo>
                      <a:lnTo>
                        <a:pt x="497" y="51"/>
                      </a:lnTo>
                      <a:lnTo>
                        <a:pt x="544" y="41"/>
                      </a:lnTo>
                      <a:lnTo>
                        <a:pt x="590" y="35"/>
                      </a:lnTo>
                      <a:lnTo>
                        <a:pt x="646" y="29"/>
                      </a:lnTo>
                      <a:lnTo>
                        <a:pt x="703" y="23"/>
                      </a:lnTo>
                      <a:lnTo>
                        <a:pt x="766" y="17"/>
                      </a:lnTo>
                      <a:lnTo>
                        <a:pt x="832" y="14"/>
                      </a:lnTo>
                      <a:lnTo>
                        <a:pt x="897" y="11"/>
                      </a:lnTo>
                      <a:lnTo>
                        <a:pt x="969" y="6"/>
                      </a:lnTo>
                      <a:lnTo>
                        <a:pt x="1041" y="3"/>
                      </a:lnTo>
                      <a:lnTo>
                        <a:pt x="1117" y="3"/>
                      </a:lnTo>
                      <a:lnTo>
                        <a:pt x="1190" y="3"/>
                      </a:lnTo>
                      <a:lnTo>
                        <a:pt x="1267" y="3"/>
                      </a:lnTo>
                      <a:lnTo>
                        <a:pt x="1345" y="0"/>
                      </a:lnTo>
                      <a:lnTo>
                        <a:pt x="1423" y="0"/>
                      </a:lnTo>
                      <a:lnTo>
                        <a:pt x="1505" y="0"/>
                      </a:lnTo>
                      <a:lnTo>
                        <a:pt x="1584" y="0"/>
                      </a:lnTo>
                      <a:lnTo>
                        <a:pt x="1659" y="3"/>
                      </a:lnTo>
                      <a:lnTo>
                        <a:pt x="1741" y="3"/>
                      </a:lnTo>
                      <a:lnTo>
                        <a:pt x="1810" y="3"/>
                      </a:lnTo>
                      <a:lnTo>
                        <a:pt x="1884" y="6"/>
                      </a:lnTo>
                      <a:lnTo>
                        <a:pt x="1953" y="6"/>
                      </a:lnTo>
                      <a:lnTo>
                        <a:pt x="2026" y="11"/>
                      </a:lnTo>
                      <a:lnTo>
                        <a:pt x="2091" y="17"/>
                      </a:lnTo>
                      <a:lnTo>
                        <a:pt x="2156" y="20"/>
                      </a:lnTo>
                      <a:lnTo>
                        <a:pt x="2213" y="29"/>
                      </a:lnTo>
                      <a:lnTo>
                        <a:pt x="2270" y="33"/>
                      </a:lnTo>
                      <a:lnTo>
                        <a:pt x="2324" y="41"/>
                      </a:lnTo>
                      <a:lnTo>
                        <a:pt x="2368" y="48"/>
                      </a:lnTo>
                      <a:lnTo>
                        <a:pt x="2410" y="54"/>
                      </a:lnTo>
                      <a:lnTo>
                        <a:pt x="2450" y="60"/>
                      </a:lnTo>
                      <a:lnTo>
                        <a:pt x="2514" y="78"/>
                      </a:lnTo>
                      <a:lnTo>
                        <a:pt x="2554" y="93"/>
                      </a:lnTo>
                      <a:lnTo>
                        <a:pt x="2586" y="110"/>
                      </a:lnTo>
                      <a:close/>
                    </a:path>
                  </a:pathLst>
                </a:custGeom>
                <a:solidFill>
                  <a:srgbClr val="00FFFF"/>
                </a:solidFill>
                <a:ln w="1588">
                  <a:solidFill>
                    <a:srgbClr val="00FFFF"/>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sp>
              <p:nvSpPr>
                <p:cNvPr id="38" name="Freeform 110">
                  <a:extLst>
                    <a:ext uri="{FF2B5EF4-FFF2-40B4-BE49-F238E27FC236}">
                      <a16:creationId xmlns:a16="http://schemas.microsoft.com/office/drawing/2014/main" id="{3D7824E1-757E-4D4A-A980-36293A1E67D7}"/>
                    </a:ext>
                  </a:extLst>
                </p:cNvPr>
                <p:cNvSpPr>
                  <a:spLocks/>
                </p:cNvSpPr>
                <p:nvPr/>
              </p:nvSpPr>
              <p:spPr bwMode="auto">
                <a:xfrm>
                  <a:off x="2541" y="720"/>
                  <a:ext cx="1139" cy="124"/>
                </a:xfrm>
                <a:custGeom>
                  <a:avLst/>
                  <a:gdLst>
                    <a:gd name="T0" fmla="*/ 2278 w 2278"/>
                    <a:gd name="T1" fmla="*/ 113 h 248"/>
                    <a:gd name="T2" fmla="*/ 2251 w 2278"/>
                    <a:gd name="T3" fmla="*/ 93 h 248"/>
                    <a:gd name="T4" fmla="*/ 2211 w 2278"/>
                    <a:gd name="T5" fmla="*/ 78 h 248"/>
                    <a:gd name="T6" fmla="*/ 2144 w 2278"/>
                    <a:gd name="T7" fmla="*/ 60 h 248"/>
                    <a:gd name="T8" fmla="*/ 2063 w 2278"/>
                    <a:gd name="T9" fmla="*/ 48 h 248"/>
                    <a:gd name="T10" fmla="*/ 1967 w 2278"/>
                    <a:gd name="T11" fmla="*/ 33 h 248"/>
                    <a:gd name="T12" fmla="*/ 1851 w 2278"/>
                    <a:gd name="T13" fmla="*/ 20 h 248"/>
                    <a:gd name="T14" fmla="*/ 1722 w 2278"/>
                    <a:gd name="T15" fmla="*/ 11 h 248"/>
                    <a:gd name="T16" fmla="*/ 1582 w 2278"/>
                    <a:gd name="T17" fmla="*/ 6 h 248"/>
                    <a:gd name="T18" fmla="*/ 1436 w 2278"/>
                    <a:gd name="T19" fmla="*/ 3 h 248"/>
                    <a:gd name="T20" fmla="*/ 1278 w 2278"/>
                    <a:gd name="T21" fmla="*/ 0 h 248"/>
                    <a:gd name="T22" fmla="*/ 1120 w 2278"/>
                    <a:gd name="T23" fmla="*/ 0 h 248"/>
                    <a:gd name="T24" fmla="*/ 964 w 2278"/>
                    <a:gd name="T25" fmla="*/ 3 h 248"/>
                    <a:gd name="T26" fmla="*/ 814 w 2278"/>
                    <a:gd name="T27" fmla="*/ 3 h 248"/>
                    <a:gd name="T28" fmla="*/ 666 w 2278"/>
                    <a:gd name="T29" fmla="*/ 6 h 248"/>
                    <a:gd name="T30" fmla="*/ 528 w 2278"/>
                    <a:gd name="T31" fmla="*/ 14 h 248"/>
                    <a:gd name="T32" fmla="*/ 400 w 2278"/>
                    <a:gd name="T33" fmla="*/ 23 h 248"/>
                    <a:gd name="T34" fmla="*/ 287 w 2278"/>
                    <a:gd name="T35" fmla="*/ 35 h 248"/>
                    <a:gd name="T36" fmla="*/ 196 w 2278"/>
                    <a:gd name="T37" fmla="*/ 51 h 248"/>
                    <a:gd name="T38" fmla="*/ 116 w 2278"/>
                    <a:gd name="T39" fmla="*/ 63 h 248"/>
                    <a:gd name="T40" fmla="*/ 56 w 2278"/>
                    <a:gd name="T41" fmla="*/ 81 h 248"/>
                    <a:gd name="T42" fmla="*/ 18 w 2278"/>
                    <a:gd name="T43" fmla="*/ 98 h 248"/>
                    <a:gd name="T44" fmla="*/ 0 w 2278"/>
                    <a:gd name="T45" fmla="*/ 116 h 248"/>
                    <a:gd name="T46" fmla="*/ 3 w 2278"/>
                    <a:gd name="T47" fmla="*/ 132 h 248"/>
                    <a:gd name="T48" fmla="*/ 32 w 2278"/>
                    <a:gd name="T49" fmla="*/ 150 h 248"/>
                    <a:gd name="T50" fmla="*/ 78 w 2278"/>
                    <a:gd name="T51" fmla="*/ 167 h 248"/>
                    <a:gd name="T52" fmla="*/ 143 w 2278"/>
                    <a:gd name="T53" fmla="*/ 185 h 248"/>
                    <a:gd name="T54" fmla="*/ 232 w 2278"/>
                    <a:gd name="T55" fmla="*/ 197 h 248"/>
                    <a:gd name="T56" fmla="*/ 327 w 2278"/>
                    <a:gd name="T57" fmla="*/ 210 h 248"/>
                    <a:gd name="T58" fmla="*/ 447 w 2278"/>
                    <a:gd name="T59" fmla="*/ 223 h 248"/>
                    <a:gd name="T60" fmla="*/ 579 w 2278"/>
                    <a:gd name="T61" fmla="*/ 233 h 248"/>
                    <a:gd name="T62" fmla="*/ 723 w 2278"/>
                    <a:gd name="T63" fmla="*/ 241 h 248"/>
                    <a:gd name="T64" fmla="*/ 869 w 2278"/>
                    <a:gd name="T65" fmla="*/ 245 h 248"/>
                    <a:gd name="T66" fmla="*/ 1023 w 2278"/>
                    <a:gd name="T67" fmla="*/ 248 h 248"/>
                    <a:gd name="T68" fmla="*/ 1184 w 2278"/>
                    <a:gd name="T69" fmla="*/ 248 h 248"/>
                    <a:gd name="T70" fmla="*/ 1341 w 2278"/>
                    <a:gd name="T71" fmla="*/ 245 h 248"/>
                    <a:gd name="T72" fmla="*/ 1490 w 2278"/>
                    <a:gd name="T73" fmla="*/ 241 h 248"/>
                    <a:gd name="T74" fmla="*/ 1635 w 2278"/>
                    <a:gd name="T75" fmla="*/ 235 h 248"/>
                    <a:gd name="T76" fmla="*/ 1771 w 2278"/>
                    <a:gd name="T77" fmla="*/ 229 h 248"/>
                    <a:gd name="T78" fmla="*/ 1898 w 2278"/>
                    <a:gd name="T79" fmla="*/ 217 h 248"/>
                    <a:gd name="T80" fmla="*/ 2008 w 2278"/>
                    <a:gd name="T81" fmla="*/ 204 h 248"/>
                    <a:gd name="T82" fmla="*/ 2098 w 2278"/>
                    <a:gd name="T83" fmla="*/ 191 h 248"/>
                    <a:gd name="T84" fmla="*/ 2171 w 2278"/>
                    <a:gd name="T85" fmla="*/ 173 h 248"/>
                    <a:gd name="T86" fmla="*/ 2226 w 2278"/>
                    <a:gd name="T87" fmla="*/ 158 h 248"/>
                    <a:gd name="T88" fmla="*/ 2265 w 2278"/>
                    <a:gd name="T89" fmla="*/ 138 h 248"/>
                    <a:gd name="T90" fmla="*/ 2278 w 2278"/>
                    <a:gd name="T91" fmla="*/ 122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278" h="248">
                      <a:moveTo>
                        <a:pt x="2278" y="122"/>
                      </a:moveTo>
                      <a:lnTo>
                        <a:pt x="2278" y="113"/>
                      </a:lnTo>
                      <a:lnTo>
                        <a:pt x="2265" y="104"/>
                      </a:lnTo>
                      <a:lnTo>
                        <a:pt x="2251" y="93"/>
                      </a:lnTo>
                      <a:lnTo>
                        <a:pt x="2233" y="84"/>
                      </a:lnTo>
                      <a:lnTo>
                        <a:pt x="2211" y="78"/>
                      </a:lnTo>
                      <a:lnTo>
                        <a:pt x="2179" y="69"/>
                      </a:lnTo>
                      <a:lnTo>
                        <a:pt x="2144" y="60"/>
                      </a:lnTo>
                      <a:lnTo>
                        <a:pt x="2107" y="54"/>
                      </a:lnTo>
                      <a:lnTo>
                        <a:pt x="2063" y="48"/>
                      </a:lnTo>
                      <a:lnTo>
                        <a:pt x="2021" y="41"/>
                      </a:lnTo>
                      <a:lnTo>
                        <a:pt x="1967" y="33"/>
                      </a:lnTo>
                      <a:lnTo>
                        <a:pt x="1910" y="29"/>
                      </a:lnTo>
                      <a:lnTo>
                        <a:pt x="1851" y="20"/>
                      </a:lnTo>
                      <a:lnTo>
                        <a:pt x="1788" y="17"/>
                      </a:lnTo>
                      <a:lnTo>
                        <a:pt x="1722" y="11"/>
                      </a:lnTo>
                      <a:lnTo>
                        <a:pt x="1650" y="6"/>
                      </a:lnTo>
                      <a:lnTo>
                        <a:pt x="1582" y="6"/>
                      </a:lnTo>
                      <a:lnTo>
                        <a:pt x="1505" y="3"/>
                      </a:lnTo>
                      <a:lnTo>
                        <a:pt x="1436" y="3"/>
                      </a:lnTo>
                      <a:lnTo>
                        <a:pt x="1359" y="3"/>
                      </a:lnTo>
                      <a:lnTo>
                        <a:pt x="1278" y="0"/>
                      </a:lnTo>
                      <a:lnTo>
                        <a:pt x="1199" y="0"/>
                      </a:lnTo>
                      <a:lnTo>
                        <a:pt x="1120" y="0"/>
                      </a:lnTo>
                      <a:lnTo>
                        <a:pt x="1042" y="0"/>
                      </a:lnTo>
                      <a:lnTo>
                        <a:pt x="964" y="3"/>
                      </a:lnTo>
                      <a:lnTo>
                        <a:pt x="889" y="3"/>
                      </a:lnTo>
                      <a:lnTo>
                        <a:pt x="814" y="3"/>
                      </a:lnTo>
                      <a:lnTo>
                        <a:pt x="738" y="3"/>
                      </a:lnTo>
                      <a:lnTo>
                        <a:pt x="666" y="6"/>
                      </a:lnTo>
                      <a:lnTo>
                        <a:pt x="596" y="11"/>
                      </a:lnTo>
                      <a:lnTo>
                        <a:pt x="528" y="14"/>
                      </a:lnTo>
                      <a:lnTo>
                        <a:pt x="462" y="17"/>
                      </a:lnTo>
                      <a:lnTo>
                        <a:pt x="400" y="23"/>
                      </a:lnTo>
                      <a:lnTo>
                        <a:pt x="345" y="29"/>
                      </a:lnTo>
                      <a:lnTo>
                        <a:pt x="287" y="35"/>
                      </a:lnTo>
                      <a:lnTo>
                        <a:pt x="241" y="41"/>
                      </a:lnTo>
                      <a:lnTo>
                        <a:pt x="196" y="51"/>
                      </a:lnTo>
                      <a:lnTo>
                        <a:pt x="154" y="57"/>
                      </a:lnTo>
                      <a:lnTo>
                        <a:pt x="116" y="63"/>
                      </a:lnTo>
                      <a:lnTo>
                        <a:pt x="84" y="72"/>
                      </a:lnTo>
                      <a:lnTo>
                        <a:pt x="56" y="81"/>
                      </a:lnTo>
                      <a:lnTo>
                        <a:pt x="33" y="89"/>
                      </a:lnTo>
                      <a:lnTo>
                        <a:pt x="18" y="98"/>
                      </a:lnTo>
                      <a:lnTo>
                        <a:pt x="6" y="105"/>
                      </a:lnTo>
                      <a:lnTo>
                        <a:pt x="0" y="116"/>
                      </a:lnTo>
                      <a:lnTo>
                        <a:pt x="0" y="122"/>
                      </a:lnTo>
                      <a:lnTo>
                        <a:pt x="3" y="132"/>
                      </a:lnTo>
                      <a:lnTo>
                        <a:pt x="14" y="141"/>
                      </a:lnTo>
                      <a:lnTo>
                        <a:pt x="32" y="150"/>
                      </a:lnTo>
                      <a:lnTo>
                        <a:pt x="50" y="161"/>
                      </a:lnTo>
                      <a:lnTo>
                        <a:pt x="78" y="167"/>
                      </a:lnTo>
                      <a:lnTo>
                        <a:pt x="107" y="174"/>
                      </a:lnTo>
                      <a:lnTo>
                        <a:pt x="143" y="185"/>
                      </a:lnTo>
                      <a:lnTo>
                        <a:pt x="185" y="191"/>
                      </a:lnTo>
                      <a:lnTo>
                        <a:pt x="232" y="197"/>
                      </a:lnTo>
                      <a:lnTo>
                        <a:pt x="278" y="204"/>
                      </a:lnTo>
                      <a:lnTo>
                        <a:pt x="327" y="210"/>
                      </a:lnTo>
                      <a:lnTo>
                        <a:pt x="388" y="220"/>
                      </a:lnTo>
                      <a:lnTo>
                        <a:pt x="447" y="223"/>
                      </a:lnTo>
                      <a:lnTo>
                        <a:pt x="513" y="229"/>
                      </a:lnTo>
                      <a:lnTo>
                        <a:pt x="579" y="233"/>
                      </a:lnTo>
                      <a:lnTo>
                        <a:pt x="651" y="239"/>
                      </a:lnTo>
                      <a:lnTo>
                        <a:pt x="723" y="241"/>
                      </a:lnTo>
                      <a:lnTo>
                        <a:pt x="799" y="245"/>
                      </a:lnTo>
                      <a:lnTo>
                        <a:pt x="869" y="245"/>
                      </a:lnTo>
                      <a:lnTo>
                        <a:pt x="947" y="245"/>
                      </a:lnTo>
                      <a:lnTo>
                        <a:pt x="1023" y="248"/>
                      </a:lnTo>
                      <a:lnTo>
                        <a:pt x="1105" y="248"/>
                      </a:lnTo>
                      <a:lnTo>
                        <a:pt x="1184" y="248"/>
                      </a:lnTo>
                      <a:lnTo>
                        <a:pt x="1262" y="248"/>
                      </a:lnTo>
                      <a:lnTo>
                        <a:pt x="1341" y="245"/>
                      </a:lnTo>
                      <a:lnTo>
                        <a:pt x="1417" y="245"/>
                      </a:lnTo>
                      <a:lnTo>
                        <a:pt x="1490" y="241"/>
                      </a:lnTo>
                      <a:lnTo>
                        <a:pt x="1562" y="241"/>
                      </a:lnTo>
                      <a:lnTo>
                        <a:pt x="1635" y="235"/>
                      </a:lnTo>
                      <a:lnTo>
                        <a:pt x="1704" y="233"/>
                      </a:lnTo>
                      <a:lnTo>
                        <a:pt x="1771" y="229"/>
                      </a:lnTo>
                      <a:lnTo>
                        <a:pt x="1836" y="223"/>
                      </a:lnTo>
                      <a:lnTo>
                        <a:pt x="1898" y="217"/>
                      </a:lnTo>
                      <a:lnTo>
                        <a:pt x="1953" y="210"/>
                      </a:lnTo>
                      <a:lnTo>
                        <a:pt x="2008" y="204"/>
                      </a:lnTo>
                      <a:lnTo>
                        <a:pt x="2056" y="197"/>
                      </a:lnTo>
                      <a:lnTo>
                        <a:pt x="2098" y="191"/>
                      </a:lnTo>
                      <a:lnTo>
                        <a:pt x="2135" y="182"/>
                      </a:lnTo>
                      <a:lnTo>
                        <a:pt x="2171" y="173"/>
                      </a:lnTo>
                      <a:lnTo>
                        <a:pt x="2201" y="167"/>
                      </a:lnTo>
                      <a:lnTo>
                        <a:pt x="2226" y="158"/>
                      </a:lnTo>
                      <a:lnTo>
                        <a:pt x="2248" y="147"/>
                      </a:lnTo>
                      <a:lnTo>
                        <a:pt x="2265" y="138"/>
                      </a:lnTo>
                      <a:lnTo>
                        <a:pt x="2274" y="132"/>
                      </a:lnTo>
                      <a:lnTo>
                        <a:pt x="2278" y="122"/>
                      </a:lnTo>
                      <a:lnTo>
                        <a:pt x="2278" y="122"/>
                      </a:lnTo>
                      <a:close/>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39" name="Freeform 111">
                  <a:extLst>
                    <a:ext uri="{FF2B5EF4-FFF2-40B4-BE49-F238E27FC236}">
                      <a16:creationId xmlns:a16="http://schemas.microsoft.com/office/drawing/2014/main" id="{9EBF7CB7-43C8-4408-8EAB-E6074451E49B}"/>
                    </a:ext>
                  </a:extLst>
                </p:cNvPr>
                <p:cNvSpPr>
                  <a:spLocks/>
                </p:cNvSpPr>
                <p:nvPr/>
              </p:nvSpPr>
              <p:spPr bwMode="auto">
                <a:xfrm>
                  <a:off x="2570" y="3104"/>
                  <a:ext cx="1079" cy="468"/>
                </a:xfrm>
                <a:custGeom>
                  <a:avLst/>
                  <a:gdLst>
                    <a:gd name="T0" fmla="*/ 824 w 2158"/>
                    <a:gd name="T1" fmla="*/ 6 h 936"/>
                    <a:gd name="T2" fmla="*/ 683 w 2158"/>
                    <a:gd name="T3" fmla="*/ 25 h 936"/>
                    <a:gd name="T4" fmla="*/ 546 w 2158"/>
                    <a:gd name="T5" fmla="*/ 55 h 936"/>
                    <a:gd name="T6" fmla="*/ 419 w 2158"/>
                    <a:gd name="T7" fmla="*/ 90 h 936"/>
                    <a:gd name="T8" fmla="*/ 307 w 2158"/>
                    <a:gd name="T9" fmla="*/ 133 h 936"/>
                    <a:gd name="T10" fmla="*/ 210 w 2158"/>
                    <a:gd name="T11" fmla="*/ 188 h 936"/>
                    <a:gd name="T12" fmla="*/ 131 w 2158"/>
                    <a:gd name="T13" fmla="*/ 243 h 936"/>
                    <a:gd name="T14" fmla="*/ 69 w 2158"/>
                    <a:gd name="T15" fmla="*/ 299 h 936"/>
                    <a:gd name="T16" fmla="*/ 25 w 2158"/>
                    <a:gd name="T17" fmla="*/ 361 h 936"/>
                    <a:gd name="T18" fmla="*/ 7 w 2158"/>
                    <a:gd name="T19" fmla="*/ 427 h 936"/>
                    <a:gd name="T20" fmla="*/ 3 w 2158"/>
                    <a:gd name="T21" fmla="*/ 494 h 936"/>
                    <a:gd name="T22" fmla="*/ 25 w 2158"/>
                    <a:gd name="T23" fmla="*/ 560 h 936"/>
                    <a:gd name="T24" fmla="*/ 68 w 2158"/>
                    <a:gd name="T25" fmla="*/ 625 h 936"/>
                    <a:gd name="T26" fmla="*/ 131 w 2158"/>
                    <a:gd name="T27" fmla="*/ 687 h 936"/>
                    <a:gd name="T28" fmla="*/ 210 w 2158"/>
                    <a:gd name="T29" fmla="*/ 742 h 936"/>
                    <a:gd name="T30" fmla="*/ 304 w 2158"/>
                    <a:gd name="T31" fmla="*/ 794 h 936"/>
                    <a:gd name="T32" fmla="*/ 415 w 2158"/>
                    <a:gd name="T33" fmla="*/ 837 h 936"/>
                    <a:gd name="T34" fmla="*/ 543 w 2158"/>
                    <a:gd name="T35" fmla="*/ 875 h 936"/>
                    <a:gd name="T36" fmla="*/ 679 w 2158"/>
                    <a:gd name="T37" fmla="*/ 902 h 936"/>
                    <a:gd name="T38" fmla="*/ 819 w 2158"/>
                    <a:gd name="T39" fmla="*/ 923 h 936"/>
                    <a:gd name="T40" fmla="*/ 971 w 2158"/>
                    <a:gd name="T41" fmla="*/ 936 h 936"/>
                    <a:gd name="T42" fmla="*/ 1122 w 2158"/>
                    <a:gd name="T43" fmla="*/ 936 h 936"/>
                    <a:gd name="T44" fmla="*/ 1276 w 2158"/>
                    <a:gd name="T45" fmla="*/ 927 h 936"/>
                    <a:gd name="T46" fmla="*/ 1418 w 2158"/>
                    <a:gd name="T47" fmla="*/ 915 h 936"/>
                    <a:gd name="T48" fmla="*/ 1556 w 2158"/>
                    <a:gd name="T49" fmla="*/ 888 h 936"/>
                    <a:gd name="T50" fmla="*/ 1688 w 2158"/>
                    <a:gd name="T51" fmla="*/ 857 h 936"/>
                    <a:gd name="T52" fmla="*/ 1809 w 2158"/>
                    <a:gd name="T53" fmla="*/ 815 h 936"/>
                    <a:gd name="T54" fmla="*/ 1914 w 2158"/>
                    <a:gd name="T55" fmla="*/ 765 h 936"/>
                    <a:gd name="T56" fmla="*/ 1998 w 2158"/>
                    <a:gd name="T57" fmla="*/ 712 h 936"/>
                    <a:gd name="T58" fmla="*/ 2067 w 2158"/>
                    <a:gd name="T59" fmla="*/ 652 h 936"/>
                    <a:gd name="T60" fmla="*/ 2117 w 2158"/>
                    <a:gd name="T61" fmla="*/ 589 h 936"/>
                    <a:gd name="T62" fmla="*/ 2149 w 2158"/>
                    <a:gd name="T63" fmla="*/ 524 h 936"/>
                    <a:gd name="T64" fmla="*/ 2158 w 2158"/>
                    <a:gd name="T65" fmla="*/ 458 h 936"/>
                    <a:gd name="T66" fmla="*/ 2145 w 2158"/>
                    <a:gd name="T67" fmla="*/ 392 h 936"/>
                    <a:gd name="T68" fmla="*/ 2112 w 2158"/>
                    <a:gd name="T69" fmla="*/ 326 h 936"/>
                    <a:gd name="T70" fmla="*/ 2061 w 2158"/>
                    <a:gd name="T71" fmla="*/ 264 h 936"/>
                    <a:gd name="T72" fmla="*/ 1985 w 2158"/>
                    <a:gd name="T73" fmla="*/ 210 h 936"/>
                    <a:gd name="T74" fmla="*/ 1899 w 2158"/>
                    <a:gd name="T75" fmla="*/ 156 h 936"/>
                    <a:gd name="T76" fmla="*/ 1792 w 2158"/>
                    <a:gd name="T77" fmla="*/ 108 h 936"/>
                    <a:gd name="T78" fmla="*/ 1672 w 2158"/>
                    <a:gd name="T79" fmla="*/ 69 h 936"/>
                    <a:gd name="T80" fmla="*/ 1537 w 2158"/>
                    <a:gd name="T81" fmla="*/ 37 h 936"/>
                    <a:gd name="T82" fmla="*/ 1397 w 2158"/>
                    <a:gd name="T83" fmla="*/ 13 h 936"/>
                    <a:gd name="T84" fmla="*/ 1263 w 2158"/>
                    <a:gd name="T85" fmla="*/ 0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158" h="936">
                      <a:moveTo>
                        <a:pt x="899" y="0"/>
                      </a:moveTo>
                      <a:lnTo>
                        <a:pt x="824" y="6"/>
                      </a:lnTo>
                      <a:lnTo>
                        <a:pt x="755" y="15"/>
                      </a:lnTo>
                      <a:lnTo>
                        <a:pt x="683" y="25"/>
                      </a:lnTo>
                      <a:lnTo>
                        <a:pt x="615" y="40"/>
                      </a:lnTo>
                      <a:lnTo>
                        <a:pt x="546" y="55"/>
                      </a:lnTo>
                      <a:lnTo>
                        <a:pt x="478" y="72"/>
                      </a:lnTo>
                      <a:lnTo>
                        <a:pt x="419" y="90"/>
                      </a:lnTo>
                      <a:lnTo>
                        <a:pt x="361" y="112"/>
                      </a:lnTo>
                      <a:lnTo>
                        <a:pt x="307" y="133"/>
                      </a:lnTo>
                      <a:lnTo>
                        <a:pt x="255" y="161"/>
                      </a:lnTo>
                      <a:lnTo>
                        <a:pt x="210" y="188"/>
                      </a:lnTo>
                      <a:lnTo>
                        <a:pt x="167" y="215"/>
                      </a:lnTo>
                      <a:lnTo>
                        <a:pt x="131" y="243"/>
                      </a:lnTo>
                      <a:lnTo>
                        <a:pt x="98" y="270"/>
                      </a:lnTo>
                      <a:lnTo>
                        <a:pt x="69" y="299"/>
                      </a:lnTo>
                      <a:lnTo>
                        <a:pt x="43" y="330"/>
                      </a:lnTo>
                      <a:lnTo>
                        <a:pt x="25" y="361"/>
                      </a:lnTo>
                      <a:lnTo>
                        <a:pt x="13" y="395"/>
                      </a:lnTo>
                      <a:lnTo>
                        <a:pt x="7" y="427"/>
                      </a:lnTo>
                      <a:lnTo>
                        <a:pt x="0" y="461"/>
                      </a:lnTo>
                      <a:lnTo>
                        <a:pt x="3" y="494"/>
                      </a:lnTo>
                      <a:lnTo>
                        <a:pt x="13" y="527"/>
                      </a:lnTo>
                      <a:lnTo>
                        <a:pt x="25" y="560"/>
                      </a:lnTo>
                      <a:lnTo>
                        <a:pt x="43" y="592"/>
                      </a:lnTo>
                      <a:lnTo>
                        <a:pt x="68" y="625"/>
                      </a:lnTo>
                      <a:lnTo>
                        <a:pt x="98" y="655"/>
                      </a:lnTo>
                      <a:lnTo>
                        <a:pt x="131" y="687"/>
                      </a:lnTo>
                      <a:lnTo>
                        <a:pt x="167" y="715"/>
                      </a:lnTo>
                      <a:lnTo>
                        <a:pt x="210" y="742"/>
                      </a:lnTo>
                      <a:lnTo>
                        <a:pt x="252" y="768"/>
                      </a:lnTo>
                      <a:lnTo>
                        <a:pt x="304" y="794"/>
                      </a:lnTo>
                      <a:lnTo>
                        <a:pt x="361" y="815"/>
                      </a:lnTo>
                      <a:lnTo>
                        <a:pt x="415" y="837"/>
                      </a:lnTo>
                      <a:lnTo>
                        <a:pt x="478" y="857"/>
                      </a:lnTo>
                      <a:lnTo>
                        <a:pt x="543" y="875"/>
                      </a:lnTo>
                      <a:lnTo>
                        <a:pt x="607" y="890"/>
                      </a:lnTo>
                      <a:lnTo>
                        <a:pt x="679" y="902"/>
                      </a:lnTo>
                      <a:lnTo>
                        <a:pt x="752" y="915"/>
                      </a:lnTo>
                      <a:lnTo>
                        <a:pt x="819" y="923"/>
                      </a:lnTo>
                      <a:lnTo>
                        <a:pt x="895" y="930"/>
                      </a:lnTo>
                      <a:lnTo>
                        <a:pt x="971" y="936"/>
                      </a:lnTo>
                      <a:lnTo>
                        <a:pt x="1046" y="936"/>
                      </a:lnTo>
                      <a:lnTo>
                        <a:pt x="1122" y="936"/>
                      </a:lnTo>
                      <a:lnTo>
                        <a:pt x="1200" y="933"/>
                      </a:lnTo>
                      <a:lnTo>
                        <a:pt x="1276" y="927"/>
                      </a:lnTo>
                      <a:lnTo>
                        <a:pt x="1347" y="923"/>
                      </a:lnTo>
                      <a:lnTo>
                        <a:pt x="1418" y="915"/>
                      </a:lnTo>
                      <a:lnTo>
                        <a:pt x="1488" y="902"/>
                      </a:lnTo>
                      <a:lnTo>
                        <a:pt x="1556" y="888"/>
                      </a:lnTo>
                      <a:lnTo>
                        <a:pt x="1625" y="872"/>
                      </a:lnTo>
                      <a:lnTo>
                        <a:pt x="1688" y="857"/>
                      </a:lnTo>
                      <a:lnTo>
                        <a:pt x="1752" y="837"/>
                      </a:lnTo>
                      <a:lnTo>
                        <a:pt x="1809" y="815"/>
                      </a:lnTo>
                      <a:lnTo>
                        <a:pt x="1861" y="791"/>
                      </a:lnTo>
                      <a:lnTo>
                        <a:pt x="1914" y="765"/>
                      </a:lnTo>
                      <a:lnTo>
                        <a:pt x="1959" y="739"/>
                      </a:lnTo>
                      <a:lnTo>
                        <a:pt x="1998" y="712"/>
                      </a:lnTo>
                      <a:lnTo>
                        <a:pt x="2036" y="682"/>
                      </a:lnTo>
                      <a:lnTo>
                        <a:pt x="2067" y="652"/>
                      </a:lnTo>
                      <a:lnTo>
                        <a:pt x="2096" y="621"/>
                      </a:lnTo>
                      <a:lnTo>
                        <a:pt x="2117" y="589"/>
                      </a:lnTo>
                      <a:lnTo>
                        <a:pt x="2136" y="554"/>
                      </a:lnTo>
                      <a:lnTo>
                        <a:pt x="2149" y="524"/>
                      </a:lnTo>
                      <a:lnTo>
                        <a:pt x="2155" y="493"/>
                      </a:lnTo>
                      <a:lnTo>
                        <a:pt x="2158" y="458"/>
                      </a:lnTo>
                      <a:lnTo>
                        <a:pt x="2155" y="427"/>
                      </a:lnTo>
                      <a:lnTo>
                        <a:pt x="2145" y="392"/>
                      </a:lnTo>
                      <a:lnTo>
                        <a:pt x="2130" y="359"/>
                      </a:lnTo>
                      <a:lnTo>
                        <a:pt x="2112" y="326"/>
                      </a:lnTo>
                      <a:lnTo>
                        <a:pt x="2088" y="296"/>
                      </a:lnTo>
                      <a:lnTo>
                        <a:pt x="2061" y="264"/>
                      </a:lnTo>
                      <a:lnTo>
                        <a:pt x="2024" y="240"/>
                      </a:lnTo>
                      <a:lnTo>
                        <a:pt x="1985" y="210"/>
                      </a:lnTo>
                      <a:lnTo>
                        <a:pt x="1946" y="185"/>
                      </a:lnTo>
                      <a:lnTo>
                        <a:pt x="1899" y="156"/>
                      </a:lnTo>
                      <a:lnTo>
                        <a:pt x="1848" y="129"/>
                      </a:lnTo>
                      <a:lnTo>
                        <a:pt x="1792" y="108"/>
                      </a:lnTo>
                      <a:lnTo>
                        <a:pt x="1732" y="88"/>
                      </a:lnTo>
                      <a:lnTo>
                        <a:pt x="1672" y="69"/>
                      </a:lnTo>
                      <a:lnTo>
                        <a:pt x="1607" y="52"/>
                      </a:lnTo>
                      <a:lnTo>
                        <a:pt x="1537" y="37"/>
                      </a:lnTo>
                      <a:lnTo>
                        <a:pt x="1467" y="25"/>
                      </a:lnTo>
                      <a:lnTo>
                        <a:pt x="1397" y="13"/>
                      </a:lnTo>
                      <a:lnTo>
                        <a:pt x="1326" y="3"/>
                      </a:lnTo>
                      <a:lnTo>
                        <a:pt x="1263" y="0"/>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40" name="Freeform 112">
                  <a:extLst>
                    <a:ext uri="{FF2B5EF4-FFF2-40B4-BE49-F238E27FC236}">
                      <a16:creationId xmlns:a16="http://schemas.microsoft.com/office/drawing/2014/main" id="{E1EAACC9-5E06-4F83-83D3-FA889FFF1F75}"/>
                    </a:ext>
                  </a:extLst>
                </p:cNvPr>
                <p:cNvSpPr>
                  <a:spLocks/>
                </p:cNvSpPr>
                <p:nvPr/>
              </p:nvSpPr>
              <p:spPr bwMode="auto">
                <a:xfrm>
                  <a:off x="2388" y="778"/>
                  <a:ext cx="637" cy="2513"/>
                </a:xfrm>
                <a:custGeom>
                  <a:avLst/>
                  <a:gdLst>
                    <a:gd name="T0" fmla="*/ 306 w 1273"/>
                    <a:gd name="T1" fmla="*/ 0 h 5026"/>
                    <a:gd name="T2" fmla="*/ 252 w 1273"/>
                    <a:gd name="T3" fmla="*/ 101 h 5026"/>
                    <a:gd name="T4" fmla="*/ 205 w 1273"/>
                    <a:gd name="T5" fmla="*/ 204 h 5026"/>
                    <a:gd name="T6" fmla="*/ 162 w 1273"/>
                    <a:gd name="T7" fmla="*/ 313 h 5026"/>
                    <a:gd name="T8" fmla="*/ 123 w 1273"/>
                    <a:gd name="T9" fmla="*/ 425 h 5026"/>
                    <a:gd name="T10" fmla="*/ 88 w 1273"/>
                    <a:gd name="T11" fmla="*/ 541 h 5026"/>
                    <a:gd name="T12" fmla="*/ 60 w 1273"/>
                    <a:gd name="T13" fmla="*/ 657 h 5026"/>
                    <a:gd name="T14" fmla="*/ 34 w 1273"/>
                    <a:gd name="T15" fmla="*/ 776 h 5026"/>
                    <a:gd name="T16" fmla="*/ 18 w 1273"/>
                    <a:gd name="T17" fmla="*/ 897 h 5026"/>
                    <a:gd name="T18" fmla="*/ 4 w 1273"/>
                    <a:gd name="T19" fmla="*/ 1019 h 5026"/>
                    <a:gd name="T20" fmla="*/ 1 w 1273"/>
                    <a:gd name="T21" fmla="*/ 1145 h 5026"/>
                    <a:gd name="T22" fmla="*/ 0 w 1273"/>
                    <a:gd name="T23" fmla="*/ 1269 h 5026"/>
                    <a:gd name="T24" fmla="*/ 1 w 1273"/>
                    <a:gd name="T25" fmla="*/ 1386 h 5026"/>
                    <a:gd name="T26" fmla="*/ 4 w 1273"/>
                    <a:gd name="T27" fmla="*/ 1512 h 5026"/>
                    <a:gd name="T28" fmla="*/ 18 w 1273"/>
                    <a:gd name="T29" fmla="*/ 1637 h 5026"/>
                    <a:gd name="T30" fmla="*/ 34 w 1273"/>
                    <a:gd name="T31" fmla="*/ 1759 h 5026"/>
                    <a:gd name="T32" fmla="*/ 58 w 1273"/>
                    <a:gd name="T33" fmla="*/ 1882 h 5026"/>
                    <a:gd name="T34" fmla="*/ 88 w 1273"/>
                    <a:gd name="T35" fmla="*/ 1996 h 5026"/>
                    <a:gd name="T36" fmla="*/ 123 w 1273"/>
                    <a:gd name="T37" fmla="*/ 2109 h 5026"/>
                    <a:gd name="T38" fmla="*/ 162 w 1273"/>
                    <a:gd name="T39" fmla="*/ 2220 h 5026"/>
                    <a:gd name="T40" fmla="*/ 205 w 1273"/>
                    <a:gd name="T41" fmla="*/ 2332 h 5026"/>
                    <a:gd name="T42" fmla="*/ 252 w 1273"/>
                    <a:gd name="T43" fmla="*/ 2434 h 5026"/>
                    <a:gd name="T44" fmla="*/ 306 w 1273"/>
                    <a:gd name="T45" fmla="*/ 2538 h 5026"/>
                    <a:gd name="T46" fmla="*/ 362 w 1273"/>
                    <a:gd name="T47" fmla="*/ 2634 h 5026"/>
                    <a:gd name="T48" fmla="*/ 422 w 1273"/>
                    <a:gd name="T49" fmla="*/ 2721 h 5026"/>
                    <a:gd name="T50" fmla="*/ 485 w 1273"/>
                    <a:gd name="T51" fmla="*/ 2804 h 5026"/>
                    <a:gd name="T52" fmla="*/ 553 w 1273"/>
                    <a:gd name="T53" fmla="*/ 2885 h 5026"/>
                    <a:gd name="T54" fmla="*/ 620 w 1273"/>
                    <a:gd name="T55" fmla="*/ 2959 h 5026"/>
                    <a:gd name="T56" fmla="*/ 694 w 1273"/>
                    <a:gd name="T57" fmla="*/ 3028 h 5026"/>
                    <a:gd name="T58" fmla="*/ 828 w 1273"/>
                    <a:gd name="T59" fmla="*/ 3132 h 5026"/>
                    <a:gd name="T60" fmla="*/ 854 w 1273"/>
                    <a:gd name="T61" fmla="*/ 3147 h 5026"/>
                    <a:gd name="T62" fmla="*/ 911 w 1273"/>
                    <a:gd name="T63" fmla="*/ 3190 h 5026"/>
                    <a:gd name="T64" fmla="*/ 966 w 1273"/>
                    <a:gd name="T65" fmla="*/ 3234 h 5026"/>
                    <a:gd name="T66" fmla="*/ 1016 w 1273"/>
                    <a:gd name="T67" fmla="*/ 3280 h 5026"/>
                    <a:gd name="T68" fmla="*/ 1061 w 1273"/>
                    <a:gd name="T69" fmla="*/ 3333 h 5026"/>
                    <a:gd name="T70" fmla="*/ 1105 w 1273"/>
                    <a:gd name="T71" fmla="*/ 3390 h 5026"/>
                    <a:gd name="T72" fmla="*/ 1145 w 1273"/>
                    <a:gd name="T73" fmla="*/ 3450 h 5026"/>
                    <a:gd name="T74" fmla="*/ 1174 w 1273"/>
                    <a:gd name="T75" fmla="*/ 3507 h 5026"/>
                    <a:gd name="T76" fmla="*/ 1204 w 1273"/>
                    <a:gd name="T77" fmla="*/ 3574 h 5026"/>
                    <a:gd name="T78" fmla="*/ 1226 w 1273"/>
                    <a:gd name="T79" fmla="*/ 3640 h 5026"/>
                    <a:gd name="T80" fmla="*/ 1244 w 1273"/>
                    <a:gd name="T81" fmla="*/ 3704 h 5026"/>
                    <a:gd name="T82" fmla="*/ 1260 w 1273"/>
                    <a:gd name="T83" fmla="*/ 3777 h 5026"/>
                    <a:gd name="T84" fmla="*/ 1270 w 1273"/>
                    <a:gd name="T85" fmla="*/ 3846 h 5026"/>
                    <a:gd name="T86" fmla="*/ 1273 w 1273"/>
                    <a:gd name="T87" fmla="*/ 3918 h 5026"/>
                    <a:gd name="T88" fmla="*/ 1270 w 1273"/>
                    <a:gd name="T89" fmla="*/ 3986 h 5026"/>
                    <a:gd name="T90" fmla="*/ 1270 w 1273"/>
                    <a:gd name="T91" fmla="*/ 4655 h 5026"/>
                    <a:gd name="T92" fmla="*/ 1270 w 1273"/>
                    <a:gd name="T93" fmla="*/ 4682 h 5026"/>
                    <a:gd name="T94" fmla="*/ 1260 w 1273"/>
                    <a:gd name="T95" fmla="*/ 4727 h 5026"/>
                    <a:gd name="T96" fmla="*/ 1244 w 1273"/>
                    <a:gd name="T97" fmla="*/ 4770 h 5026"/>
                    <a:gd name="T98" fmla="*/ 1226 w 1273"/>
                    <a:gd name="T99" fmla="*/ 4814 h 5026"/>
                    <a:gd name="T100" fmla="*/ 1204 w 1273"/>
                    <a:gd name="T101" fmla="*/ 4855 h 5026"/>
                    <a:gd name="T102" fmla="*/ 1175 w 1273"/>
                    <a:gd name="T103" fmla="*/ 4892 h 5026"/>
                    <a:gd name="T104" fmla="*/ 1150 w 1273"/>
                    <a:gd name="T105" fmla="*/ 4922 h 5026"/>
                    <a:gd name="T106" fmla="*/ 1114 w 1273"/>
                    <a:gd name="T107" fmla="*/ 4951 h 5026"/>
                    <a:gd name="T108" fmla="*/ 1072 w 1273"/>
                    <a:gd name="T109" fmla="*/ 4976 h 5026"/>
                    <a:gd name="T110" fmla="*/ 1032 w 1273"/>
                    <a:gd name="T111" fmla="*/ 4996 h 5026"/>
                    <a:gd name="T112" fmla="*/ 992 w 1273"/>
                    <a:gd name="T113" fmla="*/ 5011 h 5026"/>
                    <a:gd name="T114" fmla="*/ 945 w 1273"/>
                    <a:gd name="T115" fmla="*/ 5023 h 5026"/>
                    <a:gd name="T116" fmla="*/ 897 w 1273"/>
                    <a:gd name="T117" fmla="*/ 5026 h 5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73" h="5026">
                      <a:moveTo>
                        <a:pt x="306" y="0"/>
                      </a:moveTo>
                      <a:lnTo>
                        <a:pt x="252" y="101"/>
                      </a:lnTo>
                      <a:lnTo>
                        <a:pt x="205" y="204"/>
                      </a:lnTo>
                      <a:lnTo>
                        <a:pt x="162" y="313"/>
                      </a:lnTo>
                      <a:lnTo>
                        <a:pt x="123" y="425"/>
                      </a:lnTo>
                      <a:lnTo>
                        <a:pt x="88" y="541"/>
                      </a:lnTo>
                      <a:lnTo>
                        <a:pt x="60" y="657"/>
                      </a:lnTo>
                      <a:lnTo>
                        <a:pt x="34" y="776"/>
                      </a:lnTo>
                      <a:lnTo>
                        <a:pt x="18" y="897"/>
                      </a:lnTo>
                      <a:lnTo>
                        <a:pt x="4" y="1019"/>
                      </a:lnTo>
                      <a:lnTo>
                        <a:pt x="1" y="1145"/>
                      </a:lnTo>
                      <a:lnTo>
                        <a:pt x="0" y="1269"/>
                      </a:lnTo>
                      <a:lnTo>
                        <a:pt x="1" y="1386"/>
                      </a:lnTo>
                      <a:lnTo>
                        <a:pt x="4" y="1512"/>
                      </a:lnTo>
                      <a:lnTo>
                        <a:pt x="18" y="1637"/>
                      </a:lnTo>
                      <a:lnTo>
                        <a:pt x="34" y="1759"/>
                      </a:lnTo>
                      <a:lnTo>
                        <a:pt x="58" y="1882"/>
                      </a:lnTo>
                      <a:lnTo>
                        <a:pt x="88" y="1996"/>
                      </a:lnTo>
                      <a:lnTo>
                        <a:pt x="123" y="2109"/>
                      </a:lnTo>
                      <a:lnTo>
                        <a:pt x="162" y="2220"/>
                      </a:lnTo>
                      <a:lnTo>
                        <a:pt x="205" y="2332"/>
                      </a:lnTo>
                      <a:lnTo>
                        <a:pt x="252" y="2434"/>
                      </a:lnTo>
                      <a:lnTo>
                        <a:pt x="306" y="2538"/>
                      </a:lnTo>
                      <a:lnTo>
                        <a:pt x="362" y="2634"/>
                      </a:lnTo>
                      <a:lnTo>
                        <a:pt x="422" y="2721"/>
                      </a:lnTo>
                      <a:lnTo>
                        <a:pt x="485" y="2804"/>
                      </a:lnTo>
                      <a:lnTo>
                        <a:pt x="553" y="2885"/>
                      </a:lnTo>
                      <a:lnTo>
                        <a:pt x="620" y="2959"/>
                      </a:lnTo>
                      <a:lnTo>
                        <a:pt x="694" y="3028"/>
                      </a:lnTo>
                      <a:lnTo>
                        <a:pt x="828" y="3132"/>
                      </a:lnTo>
                      <a:lnTo>
                        <a:pt x="854" y="3147"/>
                      </a:lnTo>
                      <a:lnTo>
                        <a:pt x="911" y="3190"/>
                      </a:lnTo>
                      <a:lnTo>
                        <a:pt x="966" y="3234"/>
                      </a:lnTo>
                      <a:lnTo>
                        <a:pt x="1016" y="3280"/>
                      </a:lnTo>
                      <a:lnTo>
                        <a:pt x="1061" y="3333"/>
                      </a:lnTo>
                      <a:lnTo>
                        <a:pt x="1105" y="3390"/>
                      </a:lnTo>
                      <a:lnTo>
                        <a:pt x="1145" y="3450"/>
                      </a:lnTo>
                      <a:lnTo>
                        <a:pt x="1174" y="3507"/>
                      </a:lnTo>
                      <a:lnTo>
                        <a:pt x="1204" y="3574"/>
                      </a:lnTo>
                      <a:lnTo>
                        <a:pt x="1226" y="3640"/>
                      </a:lnTo>
                      <a:lnTo>
                        <a:pt x="1244" y="3704"/>
                      </a:lnTo>
                      <a:lnTo>
                        <a:pt x="1260" y="3777"/>
                      </a:lnTo>
                      <a:lnTo>
                        <a:pt x="1270" y="3846"/>
                      </a:lnTo>
                      <a:lnTo>
                        <a:pt x="1273" y="3918"/>
                      </a:lnTo>
                      <a:lnTo>
                        <a:pt x="1270" y="3986"/>
                      </a:lnTo>
                      <a:lnTo>
                        <a:pt x="1270" y="4655"/>
                      </a:lnTo>
                      <a:lnTo>
                        <a:pt x="1270" y="4682"/>
                      </a:lnTo>
                      <a:lnTo>
                        <a:pt x="1260" y="4727"/>
                      </a:lnTo>
                      <a:lnTo>
                        <a:pt x="1244" y="4770"/>
                      </a:lnTo>
                      <a:lnTo>
                        <a:pt x="1226" y="4814"/>
                      </a:lnTo>
                      <a:lnTo>
                        <a:pt x="1204" y="4855"/>
                      </a:lnTo>
                      <a:lnTo>
                        <a:pt x="1175" y="4892"/>
                      </a:lnTo>
                      <a:lnTo>
                        <a:pt x="1150" y="4922"/>
                      </a:lnTo>
                      <a:lnTo>
                        <a:pt x="1114" y="4951"/>
                      </a:lnTo>
                      <a:lnTo>
                        <a:pt x="1072" y="4976"/>
                      </a:lnTo>
                      <a:lnTo>
                        <a:pt x="1032" y="4996"/>
                      </a:lnTo>
                      <a:lnTo>
                        <a:pt x="992" y="5011"/>
                      </a:lnTo>
                      <a:lnTo>
                        <a:pt x="945" y="5023"/>
                      </a:lnTo>
                      <a:lnTo>
                        <a:pt x="897" y="5026"/>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41" name="Freeform 113">
                  <a:extLst>
                    <a:ext uri="{FF2B5EF4-FFF2-40B4-BE49-F238E27FC236}">
                      <a16:creationId xmlns:a16="http://schemas.microsoft.com/office/drawing/2014/main" id="{9142B074-13BF-41E8-9225-7951C079B01C}"/>
                    </a:ext>
                  </a:extLst>
                </p:cNvPr>
                <p:cNvSpPr>
                  <a:spLocks/>
                </p:cNvSpPr>
                <p:nvPr/>
              </p:nvSpPr>
              <p:spPr bwMode="auto">
                <a:xfrm>
                  <a:off x="3199" y="775"/>
                  <a:ext cx="640" cy="2513"/>
                </a:xfrm>
                <a:custGeom>
                  <a:avLst/>
                  <a:gdLst>
                    <a:gd name="T0" fmla="*/ 968 w 1279"/>
                    <a:gd name="T1" fmla="*/ 0 h 5026"/>
                    <a:gd name="T2" fmla="*/ 1021 w 1279"/>
                    <a:gd name="T3" fmla="*/ 100 h 5026"/>
                    <a:gd name="T4" fmla="*/ 1067 w 1279"/>
                    <a:gd name="T5" fmla="*/ 203 h 5026"/>
                    <a:gd name="T6" fmla="*/ 1111 w 1279"/>
                    <a:gd name="T7" fmla="*/ 311 h 5026"/>
                    <a:gd name="T8" fmla="*/ 1150 w 1279"/>
                    <a:gd name="T9" fmla="*/ 422 h 5026"/>
                    <a:gd name="T10" fmla="*/ 1185 w 1279"/>
                    <a:gd name="T11" fmla="*/ 541 h 5026"/>
                    <a:gd name="T12" fmla="*/ 1212 w 1279"/>
                    <a:gd name="T13" fmla="*/ 654 h 5026"/>
                    <a:gd name="T14" fmla="*/ 1237 w 1279"/>
                    <a:gd name="T15" fmla="*/ 771 h 5026"/>
                    <a:gd name="T16" fmla="*/ 1255 w 1279"/>
                    <a:gd name="T17" fmla="*/ 897 h 5026"/>
                    <a:gd name="T18" fmla="*/ 1269 w 1279"/>
                    <a:gd name="T19" fmla="*/ 1019 h 5026"/>
                    <a:gd name="T20" fmla="*/ 1279 w 1279"/>
                    <a:gd name="T21" fmla="*/ 1139 h 5026"/>
                    <a:gd name="T22" fmla="*/ 1279 w 1279"/>
                    <a:gd name="T23" fmla="*/ 1267 h 5026"/>
                    <a:gd name="T24" fmla="*/ 1279 w 1279"/>
                    <a:gd name="T25" fmla="*/ 1388 h 5026"/>
                    <a:gd name="T26" fmla="*/ 1269 w 1279"/>
                    <a:gd name="T27" fmla="*/ 1512 h 5026"/>
                    <a:gd name="T28" fmla="*/ 1255 w 1279"/>
                    <a:gd name="T29" fmla="*/ 1637 h 5026"/>
                    <a:gd name="T30" fmla="*/ 1237 w 1279"/>
                    <a:gd name="T31" fmla="*/ 1756 h 5026"/>
                    <a:gd name="T32" fmla="*/ 1212 w 1279"/>
                    <a:gd name="T33" fmla="*/ 1878 h 5026"/>
                    <a:gd name="T34" fmla="*/ 1185 w 1279"/>
                    <a:gd name="T35" fmla="*/ 1996 h 5026"/>
                    <a:gd name="T36" fmla="*/ 1150 w 1279"/>
                    <a:gd name="T37" fmla="*/ 2109 h 5026"/>
                    <a:gd name="T38" fmla="*/ 1111 w 1279"/>
                    <a:gd name="T39" fmla="*/ 2220 h 5026"/>
                    <a:gd name="T40" fmla="*/ 1067 w 1279"/>
                    <a:gd name="T41" fmla="*/ 2327 h 5026"/>
                    <a:gd name="T42" fmla="*/ 1021 w 1279"/>
                    <a:gd name="T43" fmla="*/ 2434 h 5026"/>
                    <a:gd name="T44" fmla="*/ 970 w 1279"/>
                    <a:gd name="T45" fmla="*/ 2533 h 5026"/>
                    <a:gd name="T46" fmla="*/ 910 w 1279"/>
                    <a:gd name="T47" fmla="*/ 2631 h 5026"/>
                    <a:gd name="T48" fmla="*/ 851 w 1279"/>
                    <a:gd name="T49" fmla="*/ 2718 h 5026"/>
                    <a:gd name="T50" fmla="*/ 788 w 1279"/>
                    <a:gd name="T51" fmla="*/ 2805 h 5026"/>
                    <a:gd name="T52" fmla="*/ 720 w 1279"/>
                    <a:gd name="T53" fmla="*/ 2884 h 5026"/>
                    <a:gd name="T54" fmla="*/ 654 w 1279"/>
                    <a:gd name="T55" fmla="*/ 2956 h 5026"/>
                    <a:gd name="T56" fmla="*/ 579 w 1279"/>
                    <a:gd name="T57" fmla="*/ 3023 h 5026"/>
                    <a:gd name="T58" fmla="*/ 446 w 1279"/>
                    <a:gd name="T59" fmla="*/ 3132 h 5026"/>
                    <a:gd name="T60" fmla="*/ 419 w 1279"/>
                    <a:gd name="T61" fmla="*/ 3145 h 5026"/>
                    <a:gd name="T62" fmla="*/ 362 w 1279"/>
                    <a:gd name="T63" fmla="*/ 3186 h 5026"/>
                    <a:gd name="T64" fmla="*/ 307 w 1279"/>
                    <a:gd name="T65" fmla="*/ 3231 h 5026"/>
                    <a:gd name="T66" fmla="*/ 255 w 1279"/>
                    <a:gd name="T67" fmla="*/ 3280 h 5026"/>
                    <a:gd name="T68" fmla="*/ 209 w 1279"/>
                    <a:gd name="T69" fmla="*/ 3330 h 5026"/>
                    <a:gd name="T70" fmla="*/ 168 w 1279"/>
                    <a:gd name="T71" fmla="*/ 3390 h 5026"/>
                    <a:gd name="T72" fmla="*/ 134 w 1279"/>
                    <a:gd name="T73" fmla="*/ 3449 h 5026"/>
                    <a:gd name="T74" fmla="*/ 101 w 1279"/>
                    <a:gd name="T75" fmla="*/ 3504 h 5026"/>
                    <a:gd name="T76" fmla="*/ 69 w 1279"/>
                    <a:gd name="T77" fmla="*/ 3571 h 5026"/>
                    <a:gd name="T78" fmla="*/ 46 w 1279"/>
                    <a:gd name="T79" fmla="*/ 3635 h 5026"/>
                    <a:gd name="T80" fmla="*/ 27 w 1279"/>
                    <a:gd name="T81" fmla="*/ 3704 h 5026"/>
                    <a:gd name="T82" fmla="*/ 12 w 1279"/>
                    <a:gd name="T83" fmla="*/ 3772 h 5026"/>
                    <a:gd name="T84" fmla="*/ 3 w 1279"/>
                    <a:gd name="T85" fmla="*/ 3844 h 5026"/>
                    <a:gd name="T86" fmla="*/ 0 w 1279"/>
                    <a:gd name="T87" fmla="*/ 3913 h 5026"/>
                    <a:gd name="T88" fmla="*/ 3 w 1279"/>
                    <a:gd name="T89" fmla="*/ 3986 h 5026"/>
                    <a:gd name="T90" fmla="*/ 3 w 1279"/>
                    <a:gd name="T91" fmla="*/ 4655 h 5026"/>
                    <a:gd name="T92" fmla="*/ 3 w 1279"/>
                    <a:gd name="T93" fmla="*/ 4680 h 5026"/>
                    <a:gd name="T94" fmla="*/ 12 w 1279"/>
                    <a:gd name="T95" fmla="*/ 4727 h 5026"/>
                    <a:gd name="T96" fmla="*/ 27 w 1279"/>
                    <a:gd name="T97" fmla="*/ 4770 h 5026"/>
                    <a:gd name="T98" fmla="*/ 46 w 1279"/>
                    <a:gd name="T99" fmla="*/ 4811 h 5026"/>
                    <a:gd name="T100" fmla="*/ 69 w 1279"/>
                    <a:gd name="T101" fmla="*/ 4852 h 5026"/>
                    <a:gd name="T102" fmla="*/ 96 w 1279"/>
                    <a:gd name="T103" fmla="*/ 4889 h 5026"/>
                    <a:gd name="T104" fmla="*/ 128 w 1279"/>
                    <a:gd name="T105" fmla="*/ 4919 h 5026"/>
                    <a:gd name="T106" fmla="*/ 158 w 1279"/>
                    <a:gd name="T107" fmla="*/ 4948 h 5026"/>
                    <a:gd name="T108" fmla="*/ 197 w 1279"/>
                    <a:gd name="T109" fmla="*/ 4972 h 5026"/>
                    <a:gd name="T110" fmla="*/ 239 w 1279"/>
                    <a:gd name="T111" fmla="*/ 4994 h 5026"/>
                    <a:gd name="T112" fmla="*/ 284 w 1279"/>
                    <a:gd name="T113" fmla="*/ 5006 h 5026"/>
                    <a:gd name="T114" fmla="*/ 326 w 1279"/>
                    <a:gd name="T115" fmla="*/ 5019 h 5026"/>
                    <a:gd name="T116" fmla="*/ 371 w 1279"/>
                    <a:gd name="T117" fmla="*/ 5026 h 5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79" h="5026">
                      <a:moveTo>
                        <a:pt x="968" y="0"/>
                      </a:moveTo>
                      <a:lnTo>
                        <a:pt x="1021" y="100"/>
                      </a:lnTo>
                      <a:lnTo>
                        <a:pt x="1067" y="203"/>
                      </a:lnTo>
                      <a:lnTo>
                        <a:pt x="1111" y="311"/>
                      </a:lnTo>
                      <a:lnTo>
                        <a:pt x="1150" y="422"/>
                      </a:lnTo>
                      <a:lnTo>
                        <a:pt x="1185" y="541"/>
                      </a:lnTo>
                      <a:lnTo>
                        <a:pt x="1212" y="654"/>
                      </a:lnTo>
                      <a:lnTo>
                        <a:pt x="1237" y="771"/>
                      </a:lnTo>
                      <a:lnTo>
                        <a:pt x="1255" y="897"/>
                      </a:lnTo>
                      <a:lnTo>
                        <a:pt x="1269" y="1019"/>
                      </a:lnTo>
                      <a:lnTo>
                        <a:pt x="1279" y="1139"/>
                      </a:lnTo>
                      <a:lnTo>
                        <a:pt x="1279" y="1267"/>
                      </a:lnTo>
                      <a:lnTo>
                        <a:pt x="1279" y="1388"/>
                      </a:lnTo>
                      <a:lnTo>
                        <a:pt x="1269" y="1512"/>
                      </a:lnTo>
                      <a:lnTo>
                        <a:pt x="1255" y="1637"/>
                      </a:lnTo>
                      <a:lnTo>
                        <a:pt x="1237" y="1756"/>
                      </a:lnTo>
                      <a:lnTo>
                        <a:pt x="1212" y="1878"/>
                      </a:lnTo>
                      <a:lnTo>
                        <a:pt x="1185" y="1996"/>
                      </a:lnTo>
                      <a:lnTo>
                        <a:pt x="1150" y="2109"/>
                      </a:lnTo>
                      <a:lnTo>
                        <a:pt x="1111" y="2220"/>
                      </a:lnTo>
                      <a:lnTo>
                        <a:pt x="1067" y="2327"/>
                      </a:lnTo>
                      <a:lnTo>
                        <a:pt x="1021" y="2434"/>
                      </a:lnTo>
                      <a:lnTo>
                        <a:pt x="970" y="2533"/>
                      </a:lnTo>
                      <a:lnTo>
                        <a:pt x="910" y="2631"/>
                      </a:lnTo>
                      <a:lnTo>
                        <a:pt x="851" y="2718"/>
                      </a:lnTo>
                      <a:lnTo>
                        <a:pt x="788" y="2805"/>
                      </a:lnTo>
                      <a:lnTo>
                        <a:pt x="720" y="2884"/>
                      </a:lnTo>
                      <a:lnTo>
                        <a:pt x="654" y="2956"/>
                      </a:lnTo>
                      <a:lnTo>
                        <a:pt x="579" y="3023"/>
                      </a:lnTo>
                      <a:lnTo>
                        <a:pt x="446" y="3132"/>
                      </a:lnTo>
                      <a:lnTo>
                        <a:pt x="419" y="3145"/>
                      </a:lnTo>
                      <a:lnTo>
                        <a:pt x="362" y="3186"/>
                      </a:lnTo>
                      <a:lnTo>
                        <a:pt x="307" y="3231"/>
                      </a:lnTo>
                      <a:lnTo>
                        <a:pt x="255" y="3280"/>
                      </a:lnTo>
                      <a:lnTo>
                        <a:pt x="209" y="3330"/>
                      </a:lnTo>
                      <a:lnTo>
                        <a:pt x="168" y="3390"/>
                      </a:lnTo>
                      <a:lnTo>
                        <a:pt x="134" y="3449"/>
                      </a:lnTo>
                      <a:lnTo>
                        <a:pt x="101" y="3504"/>
                      </a:lnTo>
                      <a:lnTo>
                        <a:pt x="69" y="3571"/>
                      </a:lnTo>
                      <a:lnTo>
                        <a:pt x="46" y="3635"/>
                      </a:lnTo>
                      <a:lnTo>
                        <a:pt x="27" y="3704"/>
                      </a:lnTo>
                      <a:lnTo>
                        <a:pt x="12" y="3772"/>
                      </a:lnTo>
                      <a:lnTo>
                        <a:pt x="3" y="3844"/>
                      </a:lnTo>
                      <a:lnTo>
                        <a:pt x="0" y="3913"/>
                      </a:lnTo>
                      <a:lnTo>
                        <a:pt x="3" y="3986"/>
                      </a:lnTo>
                      <a:lnTo>
                        <a:pt x="3" y="4655"/>
                      </a:lnTo>
                      <a:lnTo>
                        <a:pt x="3" y="4680"/>
                      </a:lnTo>
                      <a:lnTo>
                        <a:pt x="12" y="4727"/>
                      </a:lnTo>
                      <a:lnTo>
                        <a:pt x="27" y="4770"/>
                      </a:lnTo>
                      <a:lnTo>
                        <a:pt x="46" y="4811"/>
                      </a:lnTo>
                      <a:lnTo>
                        <a:pt x="69" y="4852"/>
                      </a:lnTo>
                      <a:lnTo>
                        <a:pt x="96" y="4889"/>
                      </a:lnTo>
                      <a:lnTo>
                        <a:pt x="128" y="4919"/>
                      </a:lnTo>
                      <a:lnTo>
                        <a:pt x="158" y="4948"/>
                      </a:lnTo>
                      <a:lnTo>
                        <a:pt x="197" y="4972"/>
                      </a:lnTo>
                      <a:lnTo>
                        <a:pt x="239" y="4994"/>
                      </a:lnTo>
                      <a:lnTo>
                        <a:pt x="284" y="5006"/>
                      </a:lnTo>
                      <a:lnTo>
                        <a:pt x="326" y="5019"/>
                      </a:lnTo>
                      <a:lnTo>
                        <a:pt x="371" y="5026"/>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42" name="Freeform 114" descr="Gouttelettes">
                  <a:extLst>
                    <a:ext uri="{FF2B5EF4-FFF2-40B4-BE49-F238E27FC236}">
                      <a16:creationId xmlns:a16="http://schemas.microsoft.com/office/drawing/2014/main" id="{6D1A7F83-6536-409C-AA44-39F89E56A9BD}"/>
                    </a:ext>
                  </a:extLst>
                </p:cNvPr>
                <p:cNvSpPr>
                  <a:spLocks/>
                </p:cNvSpPr>
                <p:nvPr/>
              </p:nvSpPr>
              <p:spPr bwMode="auto">
                <a:xfrm>
                  <a:off x="2387" y="1445"/>
                  <a:ext cx="1449" cy="994"/>
                </a:xfrm>
                <a:custGeom>
                  <a:avLst/>
                  <a:gdLst>
                    <a:gd name="T0" fmla="*/ 0 w 2899"/>
                    <a:gd name="T1" fmla="*/ 0 h 1986"/>
                    <a:gd name="T2" fmla="*/ 2 w 2899"/>
                    <a:gd name="T3" fmla="*/ 105 h 1986"/>
                    <a:gd name="T4" fmla="*/ 5 w 2899"/>
                    <a:gd name="T5" fmla="*/ 209 h 1986"/>
                    <a:gd name="T6" fmla="*/ 17 w 2899"/>
                    <a:gd name="T7" fmla="*/ 316 h 1986"/>
                    <a:gd name="T8" fmla="*/ 35 w 2899"/>
                    <a:gd name="T9" fmla="*/ 418 h 1986"/>
                    <a:gd name="T10" fmla="*/ 53 w 2899"/>
                    <a:gd name="T11" fmla="*/ 519 h 1986"/>
                    <a:gd name="T12" fmla="*/ 78 w 2899"/>
                    <a:gd name="T13" fmla="*/ 618 h 1986"/>
                    <a:gd name="T14" fmla="*/ 104 w 2899"/>
                    <a:gd name="T15" fmla="*/ 714 h 1986"/>
                    <a:gd name="T16" fmla="*/ 135 w 2899"/>
                    <a:gd name="T17" fmla="*/ 810 h 1986"/>
                    <a:gd name="T18" fmla="*/ 170 w 2899"/>
                    <a:gd name="T19" fmla="*/ 905 h 1986"/>
                    <a:gd name="T20" fmla="*/ 207 w 2899"/>
                    <a:gd name="T21" fmla="*/ 997 h 1986"/>
                    <a:gd name="T22" fmla="*/ 248 w 2899"/>
                    <a:gd name="T23" fmla="*/ 1085 h 1986"/>
                    <a:gd name="T24" fmla="*/ 292 w 2899"/>
                    <a:gd name="T25" fmla="*/ 1171 h 1986"/>
                    <a:gd name="T26" fmla="*/ 340 w 2899"/>
                    <a:gd name="T27" fmla="*/ 1257 h 1986"/>
                    <a:gd name="T28" fmla="*/ 389 w 2899"/>
                    <a:gd name="T29" fmla="*/ 1334 h 1986"/>
                    <a:gd name="T30" fmla="*/ 441 w 2899"/>
                    <a:gd name="T31" fmla="*/ 1407 h 1986"/>
                    <a:gd name="T32" fmla="*/ 493 w 2899"/>
                    <a:gd name="T33" fmla="*/ 1475 h 1986"/>
                    <a:gd name="T34" fmla="*/ 552 w 2899"/>
                    <a:gd name="T35" fmla="*/ 1543 h 1986"/>
                    <a:gd name="T36" fmla="*/ 604 w 2899"/>
                    <a:gd name="T37" fmla="*/ 1609 h 1986"/>
                    <a:gd name="T38" fmla="*/ 668 w 2899"/>
                    <a:gd name="T39" fmla="*/ 1663 h 1986"/>
                    <a:gd name="T40" fmla="*/ 734 w 2899"/>
                    <a:gd name="T41" fmla="*/ 1721 h 1986"/>
                    <a:gd name="T42" fmla="*/ 795 w 2899"/>
                    <a:gd name="T43" fmla="*/ 1767 h 1986"/>
                    <a:gd name="T44" fmla="*/ 865 w 2899"/>
                    <a:gd name="T45" fmla="*/ 1815 h 1986"/>
                    <a:gd name="T46" fmla="*/ 932 w 2899"/>
                    <a:gd name="T47" fmla="*/ 1855 h 1986"/>
                    <a:gd name="T48" fmla="*/ 1003 w 2899"/>
                    <a:gd name="T49" fmla="*/ 1890 h 1986"/>
                    <a:gd name="T50" fmla="*/ 1072 w 2899"/>
                    <a:gd name="T51" fmla="*/ 1917 h 1986"/>
                    <a:gd name="T52" fmla="*/ 1147 w 2899"/>
                    <a:gd name="T53" fmla="*/ 1942 h 1986"/>
                    <a:gd name="T54" fmla="*/ 1212 w 2899"/>
                    <a:gd name="T55" fmla="*/ 1960 h 1986"/>
                    <a:gd name="T56" fmla="*/ 1287 w 2899"/>
                    <a:gd name="T57" fmla="*/ 1974 h 1986"/>
                    <a:gd name="T58" fmla="*/ 1364 w 2899"/>
                    <a:gd name="T59" fmla="*/ 1985 h 1986"/>
                    <a:gd name="T60" fmla="*/ 1436 w 2899"/>
                    <a:gd name="T61" fmla="*/ 1986 h 1986"/>
                    <a:gd name="T62" fmla="*/ 1507 w 2899"/>
                    <a:gd name="T63" fmla="*/ 1986 h 1986"/>
                    <a:gd name="T64" fmla="*/ 1582 w 2899"/>
                    <a:gd name="T65" fmla="*/ 1977 h 1986"/>
                    <a:gd name="T66" fmla="*/ 1658 w 2899"/>
                    <a:gd name="T67" fmla="*/ 1965 h 1986"/>
                    <a:gd name="T68" fmla="*/ 1731 w 2899"/>
                    <a:gd name="T69" fmla="*/ 1945 h 1986"/>
                    <a:gd name="T70" fmla="*/ 1798 w 2899"/>
                    <a:gd name="T71" fmla="*/ 1923 h 1986"/>
                    <a:gd name="T72" fmla="*/ 1870 w 2899"/>
                    <a:gd name="T73" fmla="*/ 1893 h 1986"/>
                    <a:gd name="T74" fmla="*/ 1940 w 2899"/>
                    <a:gd name="T75" fmla="*/ 1861 h 1986"/>
                    <a:gd name="T76" fmla="*/ 2009 w 2899"/>
                    <a:gd name="T77" fmla="*/ 1824 h 1986"/>
                    <a:gd name="T78" fmla="*/ 2073 w 2899"/>
                    <a:gd name="T79" fmla="*/ 1777 h 1986"/>
                    <a:gd name="T80" fmla="*/ 2140 w 2899"/>
                    <a:gd name="T81" fmla="*/ 1729 h 1986"/>
                    <a:gd name="T82" fmla="*/ 2206 w 2899"/>
                    <a:gd name="T83" fmla="*/ 1676 h 1986"/>
                    <a:gd name="T84" fmla="*/ 2267 w 2899"/>
                    <a:gd name="T85" fmla="*/ 1621 h 1986"/>
                    <a:gd name="T86" fmla="*/ 2329 w 2899"/>
                    <a:gd name="T87" fmla="*/ 1558 h 1986"/>
                    <a:gd name="T88" fmla="*/ 2380 w 2899"/>
                    <a:gd name="T89" fmla="*/ 1488 h 1986"/>
                    <a:gd name="T90" fmla="*/ 2436 w 2899"/>
                    <a:gd name="T91" fmla="*/ 1422 h 1986"/>
                    <a:gd name="T92" fmla="*/ 2490 w 2899"/>
                    <a:gd name="T93" fmla="*/ 1350 h 1986"/>
                    <a:gd name="T94" fmla="*/ 2538 w 2899"/>
                    <a:gd name="T95" fmla="*/ 1272 h 1986"/>
                    <a:gd name="T96" fmla="*/ 2586 w 2899"/>
                    <a:gd name="T97" fmla="*/ 1191 h 1986"/>
                    <a:gd name="T98" fmla="*/ 2631 w 2899"/>
                    <a:gd name="T99" fmla="*/ 1105 h 1986"/>
                    <a:gd name="T100" fmla="*/ 2672 w 2899"/>
                    <a:gd name="T101" fmla="*/ 1015 h 1986"/>
                    <a:gd name="T102" fmla="*/ 2709 w 2899"/>
                    <a:gd name="T103" fmla="*/ 923 h 1986"/>
                    <a:gd name="T104" fmla="*/ 2744 w 2899"/>
                    <a:gd name="T105" fmla="*/ 830 h 1986"/>
                    <a:gd name="T106" fmla="*/ 2776 w 2899"/>
                    <a:gd name="T107" fmla="*/ 737 h 1986"/>
                    <a:gd name="T108" fmla="*/ 2804 w 2899"/>
                    <a:gd name="T109" fmla="*/ 640 h 1986"/>
                    <a:gd name="T110" fmla="*/ 2830 w 2899"/>
                    <a:gd name="T111" fmla="*/ 540 h 1986"/>
                    <a:gd name="T112" fmla="*/ 2849 w 2899"/>
                    <a:gd name="T113" fmla="*/ 440 h 1986"/>
                    <a:gd name="T114" fmla="*/ 2867 w 2899"/>
                    <a:gd name="T115" fmla="*/ 337 h 1986"/>
                    <a:gd name="T116" fmla="*/ 2879 w 2899"/>
                    <a:gd name="T117" fmla="*/ 230 h 1986"/>
                    <a:gd name="T118" fmla="*/ 2890 w 2899"/>
                    <a:gd name="T119" fmla="*/ 128 h 1986"/>
                    <a:gd name="T120" fmla="*/ 2899 w 2899"/>
                    <a:gd name="T121" fmla="*/ 21 h 1986"/>
                    <a:gd name="T122" fmla="*/ 2899 w 2899"/>
                    <a:gd name="T123" fmla="*/ 0 h 1986"/>
                    <a:gd name="T124" fmla="*/ 0 w 2899"/>
                    <a:gd name="T125" fmla="*/ 0 h 19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899" h="1986">
                      <a:moveTo>
                        <a:pt x="0" y="0"/>
                      </a:moveTo>
                      <a:lnTo>
                        <a:pt x="2" y="105"/>
                      </a:lnTo>
                      <a:lnTo>
                        <a:pt x="5" y="209"/>
                      </a:lnTo>
                      <a:lnTo>
                        <a:pt x="17" y="316"/>
                      </a:lnTo>
                      <a:lnTo>
                        <a:pt x="35" y="418"/>
                      </a:lnTo>
                      <a:lnTo>
                        <a:pt x="53" y="519"/>
                      </a:lnTo>
                      <a:lnTo>
                        <a:pt x="78" y="618"/>
                      </a:lnTo>
                      <a:lnTo>
                        <a:pt x="104" y="714"/>
                      </a:lnTo>
                      <a:lnTo>
                        <a:pt x="135" y="810"/>
                      </a:lnTo>
                      <a:lnTo>
                        <a:pt x="170" y="905"/>
                      </a:lnTo>
                      <a:lnTo>
                        <a:pt x="207" y="997"/>
                      </a:lnTo>
                      <a:lnTo>
                        <a:pt x="248" y="1085"/>
                      </a:lnTo>
                      <a:lnTo>
                        <a:pt x="292" y="1171"/>
                      </a:lnTo>
                      <a:lnTo>
                        <a:pt x="340" y="1257"/>
                      </a:lnTo>
                      <a:lnTo>
                        <a:pt x="389" y="1334"/>
                      </a:lnTo>
                      <a:lnTo>
                        <a:pt x="441" y="1407"/>
                      </a:lnTo>
                      <a:lnTo>
                        <a:pt x="493" y="1475"/>
                      </a:lnTo>
                      <a:lnTo>
                        <a:pt x="552" y="1543"/>
                      </a:lnTo>
                      <a:lnTo>
                        <a:pt x="604" y="1609"/>
                      </a:lnTo>
                      <a:lnTo>
                        <a:pt x="668" y="1663"/>
                      </a:lnTo>
                      <a:lnTo>
                        <a:pt x="734" y="1721"/>
                      </a:lnTo>
                      <a:lnTo>
                        <a:pt x="795" y="1767"/>
                      </a:lnTo>
                      <a:lnTo>
                        <a:pt x="865" y="1815"/>
                      </a:lnTo>
                      <a:lnTo>
                        <a:pt x="932" y="1855"/>
                      </a:lnTo>
                      <a:lnTo>
                        <a:pt x="1003" y="1890"/>
                      </a:lnTo>
                      <a:lnTo>
                        <a:pt x="1072" y="1917"/>
                      </a:lnTo>
                      <a:lnTo>
                        <a:pt x="1147" y="1942"/>
                      </a:lnTo>
                      <a:lnTo>
                        <a:pt x="1212" y="1960"/>
                      </a:lnTo>
                      <a:lnTo>
                        <a:pt x="1287" y="1974"/>
                      </a:lnTo>
                      <a:lnTo>
                        <a:pt x="1364" y="1985"/>
                      </a:lnTo>
                      <a:lnTo>
                        <a:pt x="1436" y="1986"/>
                      </a:lnTo>
                      <a:lnTo>
                        <a:pt x="1507" y="1986"/>
                      </a:lnTo>
                      <a:lnTo>
                        <a:pt x="1582" y="1977"/>
                      </a:lnTo>
                      <a:lnTo>
                        <a:pt x="1658" y="1965"/>
                      </a:lnTo>
                      <a:lnTo>
                        <a:pt x="1731" y="1945"/>
                      </a:lnTo>
                      <a:lnTo>
                        <a:pt x="1798" y="1923"/>
                      </a:lnTo>
                      <a:lnTo>
                        <a:pt x="1870" y="1893"/>
                      </a:lnTo>
                      <a:lnTo>
                        <a:pt x="1940" y="1861"/>
                      </a:lnTo>
                      <a:lnTo>
                        <a:pt x="2009" y="1824"/>
                      </a:lnTo>
                      <a:lnTo>
                        <a:pt x="2073" y="1777"/>
                      </a:lnTo>
                      <a:lnTo>
                        <a:pt x="2140" y="1729"/>
                      </a:lnTo>
                      <a:lnTo>
                        <a:pt x="2206" y="1676"/>
                      </a:lnTo>
                      <a:lnTo>
                        <a:pt x="2267" y="1621"/>
                      </a:lnTo>
                      <a:lnTo>
                        <a:pt x="2329" y="1558"/>
                      </a:lnTo>
                      <a:lnTo>
                        <a:pt x="2380" y="1488"/>
                      </a:lnTo>
                      <a:lnTo>
                        <a:pt x="2436" y="1422"/>
                      </a:lnTo>
                      <a:lnTo>
                        <a:pt x="2490" y="1350"/>
                      </a:lnTo>
                      <a:lnTo>
                        <a:pt x="2538" y="1272"/>
                      </a:lnTo>
                      <a:lnTo>
                        <a:pt x="2586" y="1191"/>
                      </a:lnTo>
                      <a:lnTo>
                        <a:pt x="2631" y="1105"/>
                      </a:lnTo>
                      <a:lnTo>
                        <a:pt x="2672" y="1015"/>
                      </a:lnTo>
                      <a:lnTo>
                        <a:pt x="2709" y="923"/>
                      </a:lnTo>
                      <a:lnTo>
                        <a:pt x="2744" y="830"/>
                      </a:lnTo>
                      <a:lnTo>
                        <a:pt x="2776" y="737"/>
                      </a:lnTo>
                      <a:lnTo>
                        <a:pt x="2804" y="640"/>
                      </a:lnTo>
                      <a:lnTo>
                        <a:pt x="2830" y="540"/>
                      </a:lnTo>
                      <a:lnTo>
                        <a:pt x="2849" y="440"/>
                      </a:lnTo>
                      <a:lnTo>
                        <a:pt x="2867" y="337"/>
                      </a:lnTo>
                      <a:lnTo>
                        <a:pt x="2879" y="230"/>
                      </a:lnTo>
                      <a:lnTo>
                        <a:pt x="2890" y="128"/>
                      </a:lnTo>
                      <a:lnTo>
                        <a:pt x="2899" y="21"/>
                      </a:lnTo>
                      <a:lnTo>
                        <a:pt x="2899" y="0"/>
                      </a:lnTo>
                      <a:lnTo>
                        <a:pt x="0" y="0"/>
                      </a:lnTo>
                      <a:close/>
                    </a:path>
                  </a:pathLst>
                </a:custGeom>
                <a:blipFill dpi="0" rotWithShape="0">
                  <a:blip r:embed="rId8"/>
                  <a:srcRect/>
                  <a:tile tx="0" ty="0" sx="100000" sy="100000" flip="none" algn="tl"/>
                </a:blipFill>
                <a:ln w="1588">
                  <a:solidFill>
                    <a:srgbClr val="000000"/>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sp>
              <p:nvSpPr>
                <p:cNvPr id="43" name="Freeform 115" descr="Gouttelettes">
                  <a:extLst>
                    <a:ext uri="{FF2B5EF4-FFF2-40B4-BE49-F238E27FC236}">
                      <a16:creationId xmlns:a16="http://schemas.microsoft.com/office/drawing/2014/main" id="{90851C84-8A8D-48F8-9424-DBEB7EF04D38}"/>
                    </a:ext>
                  </a:extLst>
                </p:cNvPr>
                <p:cNvSpPr>
                  <a:spLocks/>
                </p:cNvSpPr>
                <p:nvPr/>
              </p:nvSpPr>
              <p:spPr bwMode="auto">
                <a:xfrm>
                  <a:off x="2387" y="1291"/>
                  <a:ext cx="1449" cy="314"/>
                </a:xfrm>
                <a:custGeom>
                  <a:avLst/>
                  <a:gdLst>
                    <a:gd name="T0" fmla="*/ 2890 w 2899"/>
                    <a:gd name="T1" fmla="*/ 278 h 629"/>
                    <a:gd name="T2" fmla="*/ 2804 w 2899"/>
                    <a:gd name="T3" fmla="*/ 205 h 629"/>
                    <a:gd name="T4" fmla="*/ 2688 w 2899"/>
                    <a:gd name="T5" fmla="*/ 154 h 629"/>
                    <a:gd name="T6" fmla="*/ 2588 w 2899"/>
                    <a:gd name="T7" fmla="*/ 122 h 629"/>
                    <a:gd name="T8" fmla="*/ 2469 w 2899"/>
                    <a:gd name="T9" fmla="*/ 92 h 629"/>
                    <a:gd name="T10" fmla="*/ 2341 w 2899"/>
                    <a:gd name="T11" fmla="*/ 66 h 629"/>
                    <a:gd name="T12" fmla="*/ 2197 w 2899"/>
                    <a:gd name="T13" fmla="*/ 48 h 629"/>
                    <a:gd name="T14" fmla="*/ 2039 w 2899"/>
                    <a:gd name="T15" fmla="*/ 29 h 629"/>
                    <a:gd name="T16" fmla="*/ 1876 w 2899"/>
                    <a:gd name="T17" fmla="*/ 15 h 629"/>
                    <a:gd name="T18" fmla="*/ 1710 w 2899"/>
                    <a:gd name="T19" fmla="*/ 6 h 629"/>
                    <a:gd name="T20" fmla="*/ 1534 w 2899"/>
                    <a:gd name="T21" fmla="*/ 0 h 629"/>
                    <a:gd name="T22" fmla="*/ 1358 w 2899"/>
                    <a:gd name="T23" fmla="*/ 0 h 629"/>
                    <a:gd name="T24" fmla="*/ 1182 w 2899"/>
                    <a:gd name="T25" fmla="*/ 6 h 629"/>
                    <a:gd name="T26" fmla="*/ 1012 w 2899"/>
                    <a:gd name="T27" fmla="*/ 15 h 629"/>
                    <a:gd name="T28" fmla="*/ 850 w 2899"/>
                    <a:gd name="T29" fmla="*/ 29 h 629"/>
                    <a:gd name="T30" fmla="*/ 693 w 2899"/>
                    <a:gd name="T31" fmla="*/ 48 h 629"/>
                    <a:gd name="T32" fmla="*/ 552 w 2899"/>
                    <a:gd name="T33" fmla="*/ 66 h 629"/>
                    <a:gd name="T34" fmla="*/ 416 w 2899"/>
                    <a:gd name="T35" fmla="*/ 92 h 629"/>
                    <a:gd name="T36" fmla="*/ 301 w 2899"/>
                    <a:gd name="T37" fmla="*/ 120 h 629"/>
                    <a:gd name="T38" fmla="*/ 200 w 2899"/>
                    <a:gd name="T39" fmla="*/ 151 h 629"/>
                    <a:gd name="T40" fmla="*/ 119 w 2899"/>
                    <a:gd name="T41" fmla="*/ 185 h 629"/>
                    <a:gd name="T42" fmla="*/ 17 w 2899"/>
                    <a:gd name="T43" fmla="*/ 257 h 629"/>
                    <a:gd name="T44" fmla="*/ 2 w 2899"/>
                    <a:gd name="T45" fmla="*/ 295 h 629"/>
                    <a:gd name="T46" fmla="*/ 0 w 2899"/>
                    <a:gd name="T47" fmla="*/ 331 h 629"/>
                    <a:gd name="T48" fmla="*/ 12 w 2899"/>
                    <a:gd name="T49" fmla="*/ 369 h 629"/>
                    <a:gd name="T50" fmla="*/ 53 w 2899"/>
                    <a:gd name="T51" fmla="*/ 406 h 629"/>
                    <a:gd name="T52" fmla="*/ 116 w 2899"/>
                    <a:gd name="T53" fmla="*/ 439 h 629"/>
                    <a:gd name="T54" fmla="*/ 198 w 2899"/>
                    <a:gd name="T55" fmla="*/ 474 h 629"/>
                    <a:gd name="T56" fmla="*/ 298 w 2899"/>
                    <a:gd name="T57" fmla="*/ 507 h 629"/>
                    <a:gd name="T58" fmla="*/ 415 w 2899"/>
                    <a:gd name="T59" fmla="*/ 534 h 629"/>
                    <a:gd name="T60" fmla="*/ 546 w 2899"/>
                    <a:gd name="T61" fmla="*/ 558 h 629"/>
                    <a:gd name="T62" fmla="*/ 689 w 2899"/>
                    <a:gd name="T63" fmla="*/ 582 h 629"/>
                    <a:gd name="T64" fmla="*/ 844 w 2899"/>
                    <a:gd name="T65" fmla="*/ 600 h 629"/>
                    <a:gd name="T66" fmla="*/ 1009 w 2899"/>
                    <a:gd name="T67" fmla="*/ 612 h 629"/>
                    <a:gd name="T68" fmla="*/ 1176 w 2899"/>
                    <a:gd name="T69" fmla="*/ 621 h 629"/>
                    <a:gd name="T70" fmla="*/ 1350 w 2899"/>
                    <a:gd name="T71" fmla="*/ 629 h 629"/>
                    <a:gd name="T72" fmla="*/ 1529 w 2899"/>
                    <a:gd name="T73" fmla="*/ 629 h 629"/>
                    <a:gd name="T74" fmla="*/ 1705 w 2899"/>
                    <a:gd name="T75" fmla="*/ 621 h 629"/>
                    <a:gd name="T76" fmla="*/ 1870 w 2899"/>
                    <a:gd name="T77" fmla="*/ 612 h 629"/>
                    <a:gd name="T78" fmla="*/ 2037 w 2899"/>
                    <a:gd name="T79" fmla="*/ 600 h 629"/>
                    <a:gd name="T80" fmla="*/ 2192 w 2899"/>
                    <a:gd name="T81" fmla="*/ 582 h 629"/>
                    <a:gd name="T82" fmla="*/ 2338 w 2899"/>
                    <a:gd name="T83" fmla="*/ 558 h 629"/>
                    <a:gd name="T84" fmla="*/ 2466 w 2899"/>
                    <a:gd name="T85" fmla="*/ 538 h 629"/>
                    <a:gd name="T86" fmla="*/ 2586 w 2899"/>
                    <a:gd name="T87" fmla="*/ 507 h 629"/>
                    <a:gd name="T88" fmla="*/ 2685 w 2899"/>
                    <a:gd name="T89" fmla="*/ 474 h 629"/>
                    <a:gd name="T90" fmla="*/ 2767 w 2899"/>
                    <a:gd name="T91" fmla="*/ 444 h 629"/>
                    <a:gd name="T92" fmla="*/ 2830 w 2899"/>
                    <a:gd name="T93" fmla="*/ 406 h 629"/>
                    <a:gd name="T94" fmla="*/ 2873 w 2899"/>
                    <a:gd name="T95" fmla="*/ 372 h 629"/>
                    <a:gd name="T96" fmla="*/ 2896 w 2899"/>
                    <a:gd name="T97" fmla="*/ 331 h 629"/>
                    <a:gd name="T98" fmla="*/ 2899 w 2899"/>
                    <a:gd name="T99" fmla="*/ 311 h 6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899" h="629">
                      <a:moveTo>
                        <a:pt x="2899" y="311"/>
                      </a:moveTo>
                      <a:lnTo>
                        <a:pt x="2890" y="278"/>
                      </a:lnTo>
                      <a:lnTo>
                        <a:pt x="2855" y="241"/>
                      </a:lnTo>
                      <a:lnTo>
                        <a:pt x="2804" y="205"/>
                      </a:lnTo>
                      <a:lnTo>
                        <a:pt x="2734" y="169"/>
                      </a:lnTo>
                      <a:lnTo>
                        <a:pt x="2688" y="154"/>
                      </a:lnTo>
                      <a:lnTo>
                        <a:pt x="2642" y="138"/>
                      </a:lnTo>
                      <a:lnTo>
                        <a:pt x="2588" y="122"/>
                      </a:lnTo>
                      <a:lnTo>
                        <a:pt x="2532" y="107"/>
                      </a:lnTo>
                      <a:lnTo>
                        <a:pt x="2469" y="92"/>
                      </a:lnTo>
                      <a:lnTo>
                        <a:pt x="2406" y="78"/>
                      </a:lnTo>
                      <a:lnTo>
                        <a:pt x="2341" y="66"/>
                      </a:lnTo>
                      <a:lnTo>
                        <a:pt x="2272" y="57"/>
                      </a:lnTo>
                      <a:lnTo>
                        <a:pt x="2197" y="48"/>
                      </a:lnTo>
                      <a:lnTo>
                        <a:pt x="2119" y="38"/>
                      </a:lnTo>
                      <a:lnTo>
                        <a:pt x="2039" y="29"/>
                      </a:lnTo>
                      <a:lnTo>
                        <a:pt x="1958" y="23"/>
                      </a:lnTo>
                      <a:lnTo>
                        <a:pt x="1876" y="15"/>
                      </a:lnTo>
                      <a:lnTo>
                        <a:pt x="1792" y="9"/>
                      </a:lnTo>
                      <a:lnTo>
                        <a:pt x="1710" y="6"/>
                      </a:lnTo>
                      <a:lnTo>
                        <a:pt x="1621" y="3"/>
                      </a:lnTo>
                      <a:lnTo>
                        <a:pt x="1534" y="0"/>
                      </a:lnTo>
                      <a:lnTo>
                        <a:pt x="1445" y="0"/>
                      </a:lnTo>
                      <a:lnTo>
                        <a:pt x="1358" y="0"/>
                      </a:lnTo>
                      <a:lnTo>
                        <a:pt x="1269" y="3"/>
                      </a:lnTo>
                      <a:lnTo>
                        <a:pt x="1182" y="6"/>
                      </a:lnTo>
                      <a:lnTo>
                        <a:pt x="1101" y="9"/>
                      </a:lnTo>
                      <a:lnTo>
                        <a:pt x="1012" y="15"/>
                      </a:lnTo>
                      <a:lnTo>
                        <a:pt x="932" y="23"/>
                      </a:lnTo>
                      <a:lnTo>
                        <a:pt x="850" y="29"/>
                      </a:lnTo>
                      <a:lnTo>
                        <a:pt x="768" y="38"/>
                      </a:lnTo>
                      <a:lnTo>
                        <a:pt x="693" y="48"/>
                      </a:lnTo>
                      <a:lnTo>
                        <a:pt x="618" y="57"/>
                      </a:lnTo>
                      <a:lnTo>
                        <a:pt x="552" y="66"/>
                      </a:lnTo>
                      <a:lnTo>
                        <a:pt x="484" y="78"/>
                      </a:lnTo>
                      <a:lnTo>
                        <a:pt x="416" y="92"/>
                      </a:lnTo>
                      <a:lnTo>
                        <a:pt x="358" y="107"/>
                      </a:lnTo>
                      <a:lnTo>
                        <a:pt x="301" y="120"/>
                      </a:lnTo>
                      <a:lnTo>
                        <a:pt x="248" y="135"/>
                      </a:lnTo>
                      <a:lnTo>
                        <a:pt x="200" y="151"/>
                      </a:lnTo>
                      <a:lnTo>
                        <a:pt x="158" y="169"/>
                      </a:lnTo>
                      <a:lnTo>
                        <a:pt x="119" y="185"/>
                      </a:lnTo>
                      <a:lnTo>
                        <a:pt x="56" y="223"/>
                      </a:lnTo>
                      <a:lnTo>
                        <a:pt x="17" y="257"/>
                      </a:lnTo>
                      <a:lnTo>
                        <a:pt x="3" y="275"/>
                      </a:lnTo>
                      <a:lnTo>
                        <a:pt x="2" y="295"/>
                      </a:lnTo>
                      <a:lnTo>
                        <a:pt x="0" y="311"/>
                      </a:lnTo>
                      <a:lnTo>
                        <a:pt x="0" y="331"/>
                      </a:lnTo>
                      <a:lnTo>
                        <a:pt x="3" y="350"/>
                      </a:lnTo>
                      <a:lnTo>
                        <a:pt x="12" y="369"/>
                      </a:lnTo>
                      <a:lnTo>
                        <a:pt x="32" y="388"/>
                      </a:lnTo>
                      <a:lnTo>
                        <a:pt x="53" y="406"/>
                      </a:lnTo>
                      <a:lnTo>
                        <a:pt x="81" y="421"/>
                      </a:lnTo>
                      <a:lnTo>
                        <a:pt x="116" y="439"/>
                      </a:lnTo>
                      <a:lnTo>
                        <a:pt x="158" y="459"/>
                      </a:lnTo>
                      <a:lnTo>
                        <a:pt x="198" y="474"/>
                      </a:lnTo>
                      <a:lnTo>
                        <a:pt x="245" y="492"/>
                      </a:lnTo>
                      <a:lnTo>
                        <a:pt x="298" y="507"/>
                      </a:lnTo>
                      <a:lnTo>
                        <a:pt x="355" y="519"/>
                      </a:lnTo>
                      <a:lnTo>
                        <a:pt x="415" y="534"/>
                      </a:lnTo>
                      <a:lnTo>
                        <a:pt x="477" y="550"/>
                      </a:lnTo>
                      <a:lnTo>
                        <a:pt x="546" y="558"/>
                      </a:lnTo>
                      <a:lnTo>
                        <a:pt x="613" y="572"/>
                      </a:lnTo>
                      <a:lnTo>
                        <a:pt x="689" y="582"/>
                      </a:lnTo>
                      <a:lnTo>
                        <a:pt x="764" y="591"/>
                      </a:lnTo>
                      <a:lnTo>
                        <a:pt x="844" y="600"/>
                      </a:lnTo>
                      <a:lnTo>
                        <a:pt x="925" y="606"/>
                      </a:lnTo>
                      <a:lnTo>
                        <a:pt x="1009" y="612"/>
                      </a:lnTo>
                      <a:lnTo>
                        <a:pt x="1095" y="620"/>
                      </a:lnTo>
                      <a:lnTo>
                        <a:pt x="1176" y="621"/>
                      </a:lnTo>
                      <a:lnTo>
                        <a:pt x="1262" y="626"/>
                      </a:lnTo>
                      <a:lnTo>
                        <a:pt x="1350" y="629"/>
                      </a:lnTo>
                      <a:lnTo>
                        <a:pt x="1439" y="629"/>
                      </a:lnTo>
                      <a:lnTo>
                        <a:pt x="1529" y="629"/>
                      </a:lnTo>
                      <a:lnTo>
                        <a:pt x="1616" y="626"/>
                      </a:lnTo>
                      <a:lnTo>
                        <a:pt x="1705" y="621"/>
                      </a:lnTo>
                      <a:lnTo>
                        <a:pt x="1785" y="620"/>
                      </a:lnTo>
                      <a:lnTo>
                        <a:pt x="1870" y="612"/>
                      </a:lnTo>
                      <a:lnTo>
                        <a:pt x="1955" y="606"/>
                      </a:lnTo>
                      <a:lnTo>
                        <a:pt x="2037" y="600"/>
                      </a:lnTo>
                      <a:lnTo>
                        <a:pt x="2116" y="591"/>
                      </a:lnTo>
                      <a:lnTo>
                        <a:pt x="2192" y="582"/>
                      </a:lnTo>
                      <a:lnTo>
                        <a:pt x="2266" y="572"/>
                      </a:lnTo>
                      <a:lnTo>
                        <a:pt x="2338" y="558"/>
                      </a:lnTo>
                      <a:lnTo>
                        <a:pt x="2403" y="550"/>
                      </a:lnTo>
                      <a:lnTo>
                        <a:pt x="2466" y="538"/>
                      </a:lnTo>
                      <a:lnTo>
                        <a:pt x="2528" y="520"/>
                      </a:lnTo>
                      <a:lnTo>
                        <a:pt x="2586" y="507"/>
                      </a:lnTo>
                      <a:lnTo>
                        <a:pt x="2636" y="493"/>
                      </a:lnTo>
                      <a:lnTo>
                        <a:pt x="2685" y="474"/>
                      </a:lnTo>
                      <a:lnTo>
                        <a:pt x="2726" y="459"/>
                      </a:lnTo>
                      <a:lnTo>
                        <a:pt x="2767" y="444"/>
                      </a:lnTo>
                      <a:lnTo>
                        <a:pt x="2803" y="424"/>
                      </a:lnTo>
                      <a:lnTo>
                        <a:pt x="2830" y="406"/>
                      </a:lnTo>
                      <a:lnTo>
                        <a:pt x="2855" y="388"/>
                      </a:lnTo>
                      <a:lnTo>
                        <a:pt x="2873" y="372"/>
                      </a:lnTo>
                      <a:lnTo>
                        <a:pt x="2885" y="352"/>
                      </a:lnTo>
                      <a:lnTo>
                        <a:pt x="2896" y="331"/>
                      </a:lnTo>
                      <a:lnTo>
                        <a:pt x="2899" y="311"/>
                      </a:lnTo>
                      <a:lnTo>
                        <a:pt x="2899" y="311"/>
                      </a:lnTo>
                      <a:close/>
                    </a:path>
                  </a:pathLst>
                </a:custGeom>
                <a:blipFill dpi="0" rotWithShape="0">
                  <a:blip r:embed="rId8"/>
                  <a:srcRect/>
                  <a:tile tx="0" ty="0" sx="100000" sy="100000" flip="none" algn="tl"/>
                </a:blipFill>
                <a:ln w="1588">
                  <a:solidFill>
                    <a:srgbClr val="000000"/>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sp>
              <p:nvSpPr>
                <p:cNvPr id="44" name="Freeform 116">
                  <a:extLst>
                    <a:ext uri="{FF2B5EF4-FFF2-40B4-BE49-F238E27FC236}">
                      <a16:creationId xmlns:a16="http://schemas.microsoft.com/office/drawing/2014/main" id="{057C301A-D6ED-4699-9410-334974F0C187}"/>
                    </a:ext>
                  </a:extLst>
                </p:cNvPr>
                <p:cNvSpPr>
                  <a:spLocks/>
                </p:cNvSpPr>
                <p:nvPr/>
              </p:nvSpPr>
              <p:spPr bwMode="auto">
                <a:xfrm>
                  <a:off x="3166" y="875"/>
                  <a:ext cx="593" cy="1472"/>
                </a:xfrm>
                <a:custGeom>
                  <a:avLst/>
                  <a:gdLst>
                    <a:gd name="T0" fmla="*/ 0 w 1186"/>
                    <a:gd name="T1" fmla="*/ 2944 h 2944"/>
                    <a:gd name="T2" fmla="*/ 126 w 1186"/>
                    <a:gd name="T3" fmla="*/ 2862 h 2944"/>
                    <a:gd name="T4" fmla="*/ 263 w 1186"/>
                    <a:gd name="T5" fmla="*/ 2744 h 2944"/>
                    <a:gd name="T6" fmla="*/ 379 w 1186"/>
                    <a:gd name="T7" fmla="*/ 2629 h 2944"/>
                    <a:gd name="T8" fmla="*/ 463 w 1186"/>
                    <a:gd name="T9" fmla="*/ 2533 h 2944"/>
                    <a:gd name="T10" fmla="*/ 582 w 1186"/>
                    <a:gd name="T11" fmla="*/ 2384 h 2944"/>
                    <a:gd name="T12" fmla="*/ 673 w 1186"/>
                    <a:gd name="T13" fmla="*/ 2234 h 2944"/>
                    <a:gd name="T14" fmla="*/ 745 w 1186"/>
                    <a:gd name="T15" fmla="*/ 2079 h 2944"/>
                    <a:gd name="T16" fmla="*/ 812 w 1186"/>
                    <a:gd name="T17" fmla="*/ 1890 h 2944"/>
                    <a:gd name="T18" fmla="*/ 851 w 1186"/>
                    <a:gd name="T19" fmla="*/ 1762 h 2944"/>
                    <a:gd name="T20" fmla="*/ 882 w 1186"/>
                    <a:gd name="T21" fmla="*/ 1593 h 2944"/>
                    <a:gd name="T22" fmla="*/ 905 w 1186"/>
                    <a:gd name="T23" fmla="*/ 1400 h 2944"/>
                    <a:gd name="T24" fmla="*/ 914 w 1186"/>
                    <a:gd name="T25" fmla="*/ 1240 h 2944"/>
                    <a:gd name="T26" fmla="*/ 914 w 1186"/>
                    <a:gd name="T27" fmla="*/ 1036 h 2944"/>
                    <a:gd name="T28" fmla="*/ 897 w 1186"/>
                    <a:gd name="T29" fmla="*/ 810 h 2944"/>
                    <a:gd name="T30" fmla="*/ 867 w 1186"/>
                    <a:gd name="T31" fmla="*/ 558 h 2944"/>
                    <a:gd name="T32" fmla="*/ 825 w 1186"/>
                    <a:gd name="T33" fmla="*/ 321 h 2944"/>
                    <a:gd name="T34" fmla="*/ 777 w 1186"/>
                    <a:gd name="T35" fmla="*/ 30 h 2944"/>
                    <a:gd name="T36" fmla="*/ 976 w 1186"/>
                    <a:gd name="T37" fmla="*/ 0 h 2944"/>
                    <a:gd name="T38" fmla="*/ 1045 w 1186"/>
                    <a:gd name="T39" fmla="*/ 173 h 2944"/>
                    <a:gd name="T40" fmla="*/ 1099 w 1186"/>
                    <a:gd name="T41" fmla="*/ 332 h 2944"/>
                    <a:gd name="T42" fmla="*/ 1156 w 1186"/>
                    <a:gd name="T43" fmla="*/ 550 h 2944"/>
                    <a:gd name="T44" fmla="*/ 1186 w 1186"/>
                    <a:gd name="T45" fmla="*/ 822 h 2944"/>
                    <a:gd name="T46" fmla="*/ 1186 w 1186"/>
                    <a:gd name="T47" fmla="*/ 1042 h 2944"/>
                    <a:gd name="T48" fmla="*/ 1171 w 1186"/>
                    <a:gd name="T49" fmla="*/ 1290 h 2944"/>
                    <a:gd name="T50" fmla="*/ 1124 w 1186"/>
                    <a:gd name="T51" fmla="*/ 1562 h 2944"/>
                    <a:gd name="T52" fmla="*/ 1070 w 1186"/>
                    <a:gd name="T53" fmla="*/ 1772 h 2944"/>
                    <a:gd name="T54" fmla="*/ 983 w 1186"/>
                    <a:gd name="T55" fmla="*/ 1999 h 2944"/>
                    <a:gd name="T56" fmla="*/ 867 w 1186"/>
                    <a:gd name="T57" fmla="*/ 2220 h 2944"/>
                    <a:gd name="T58" fmla="*/ 729 w 1186"/>
                    <a:gd name="T59" fmla="*/ 2414 h 2944"/>
                    <a:gd name="T60" fmla="*/ 600 w 1186"/>
                    <a:gd name="T61" fmla="*/ 2569 h 2944"/>
                    <a:gd name="T62" fmla="*/ 440 w 1186"/>
                    <a:gd name="T63" fmla="*/ 2702 h 2944"/>
                    <a:gd name="T64" fmla="*/ 269 w 1186"/>
                    <a:gd name="T65" fmla="*/ 2834 h 2944"/>
                    <a:gd name="T66" fmla="*/ 115 w 1186"/>
                    <a:gd name="T67" fmla="*/ 2902 h 2944"/>
                    <a:gd name="T68" fmla="*/ 0 w 1186"/>
                    <a:gd name="T69" fmla="*/ 2944 h 29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86" h="2944">
                      <a:moveTo>
                        <a:pt x="0" y="2944"/>
                      </a:moveTo>
                      <a:lnTo>
                        <a:pt x="126" y="2862"/>
                      </a:lnTo>
                      <a:lnTo>
                        <a:pt x="263" y="2744"/>
                      </a:lnTo>
                      <a:lnTo>
                        <a:pt x="379" y="2629"/>
                      </a:lnTo>
                      <a:lnTo>
                        <a:pt x="463" y="2533"/>
                      </a:lnTo>
                      <a:lnTo>
                        <a:pt x="582" y="2384"/>
                      </a:lnTo>
                      <a:lnTo>
                        <a:pt x="673" y="2234"/>
                      </a:lnTo>
                      <a:lnTo>
                        <a:pt x="745" y="2079"/>
                      </a:lnTo>
                      <a:lnTo>
                        <a:pt x="812" y="1890"/>
                      </a:lnTo>
                      <a:lnTo>
                        <a:pt x="851" y="1762"/>
                      </a:lnTo>
                      <a:lnTo>
                        <a:pt x="882" y="1593"/>
                      </a:lnTo>
                      <a:lnTo>
                        <a:pt x="905" y="1400"/>
                      </a:lnTo>
                      <a:lnTo>
                        <a:pt x="914" y="1240"/>
                      </a:lnTo>
                      <a:lnTo>
                        <a:pt x="914" y="1036"/>
                      </a:lnTo>
                      <a:lnTo>
                        <a:pt x="897" y="810"/>
                      </a:lnTo>
                      <a:lnTo>
                        <a:pt x="867" y="558"/>
                      </a:lnTo>
                      <a:lnTo>
                        <a:pt x="825" y="321"/>
                      </a:lnTo>
                      <a:lnTo>
                        <a:pt x="777" y="30"/>
                      </a:lnTo>
                      <a:lnTo>
                        <a:pt x="976" y="0"/>
                      </a:lnTo>
                      <a:lnTo>
                        <a:pt x="1045" y="173"/>
                      </a:lnTo>
                      <a:lnTo>
                        <a:pt x="1099" y="332"/>
                      </a:lnTo>
                      <a:lnTo>
                        <a:pt x="1156" y="550"/>
                      </a:lnTo>
                      <a:lnTo>
                        <a:pt x="1186" y="822"/>
                      </a:lnTo>
                      <a:lnTo>
                        <a:pt x="1186" y="1042"/>
                      </a:lnTo>
                      <a:lnTo>
                        <a:pt x="1171" y="1290"/>
                      </a:lnTo>
                      <a:lnTo>
                        <a:pt x="1124" y="1562"/>
                      </a:lnTo>
                      <a:lnTo>
                        <a:pt x="1070" y="1772"/>
                      </a:lnTo>
                      <a:lnTo>
                        <a:pt x="983" y="1999"/>
                      </a:lnTo>
                      <a:lnTo>
                        <a:pt x="867" y="2220"/>
                      </a:lnTo>
                      <a:lnTo>
                        <a:pt x="729" y="2414"/>
                      </a:lnTo>
                      <a:lnTo>
                        <a:pt x="600" y="2569"/>
                      </a:lnTo>
                      <a:lnTo>
                        <a:pt x="440" y="2702"/>
                      </a:lnTo>
                      <a:lnTo>
                        <a:pt x="269" y="2834"/>
                      </a:lnTo>
                      <a:lnTo>
                        <a:pt x="115" y="2902"/>
                      </a:lnTo>
                      <a:lnTo>
                        <a:pt x="0" y="2944"/>
                      </a:lnTo>
                      <a:close/>
                    </a:path>
                  </a:pathLst>
                </a:custGeom>
                <a:solidFill>
                  <a:srgbClr val="FFFFFF"/>
                </a:solidFill>
                <a:ln w="1588">
                  <a:solidFill>
                    <a:srgbClr val="FFFFFF"/>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grpSp>
        </p:grpSp>
        <p:grpSp>
          <p:nvGrpSpPr>
            <p:cNvPr id="24" name="Group 117">
              <a:extLst>
                <a:ext uri="{FF2B5EF4-FFF2-40B4-BE49-F238E27FC236}">
                  <a16:creationId xmlns:a16="http://schemas.microsoft.com/office/drawing/2014/main" id="{B5D50155-54E0-422F-8FCD-3525A60E11B8}"/>
                </a:ext>
              </a:extLst>
            </p:cNvPr>
            <p:cNvGrpSpPr>
              <a:grpSpLocks/>
            </p:cNvGrpSpPr>
            <p:nvPr/>
          </p:nvGrpSpPr>
          <p:grpSpPr bwMode="auto">
            <a:xfrm>
              <a:off x="2160" y="2064"/>
              <a:ext cx="240" cy="260"/>
              <a:chOff x="2387" y="720"/>
              <a:chExt cx="1452" cy="2852"/>
            </a:xfrm>
          </p:grpSpPr>
          <p:sp>
            <p:nvSpPr>
              <p:cNvPr id="25" name="Freeform 118">
                <a:extLst>
                  <a:ext uri="{FF2B5EF4-FFF2-40B4-BE49-F238E27FC236}">
                    <a16:creationId xmlns:a16="http://schemas.microsoft.com/office/drawing/2014/main" id="{849C6E87-1C7C-4DE0-9D2D-0BF01C1FD1BE}"/>
                  </a:ext>
                </a:extLst>
              </p:cNvPr>
              <p:cNvSpPr>
                <a:spLocks/>
              </p:cNvSpPr>
              <p:nvPr/>
            </p:nvSpPr>
            <p:spPr bwMode="auto">
              <a:xfrm>
                <a:off x="2388" y="720"/>
                <a:ext cx="1451" cy="2852"/>
              </a:xfrm>
              <a:custGeom>
                <a:avLst/>
                <a:gdLst>
                  <a:gd name="T0" fmla="*/ 2732 w 2901"/>
                  <a:gd name="T1" fmla="*/ 421 h 5704"/>
                  <a:gd name="T2" fmla="*/ 2856 w 2901"/>
                  <a:gd name="T3" fmla="*/ 881 h 5704"/>
                  <a:gd name="T4" fmla="*/ 2901 w 2901"/>
                  <a:gd name="T5" fmla="*/ 1377 h 5704"/>
                  <a:gd name="T6" fmla="*/ 2856 w 2901"/>
                  <a:gd name="T7" fmla="*/ 1866 h 5704"/>
                  <a:gd name="T8" fmla="*/ 2732 w 2901"/>
                  <a:gd name="T9" fmla="*/ 2330 h 5704"/>
                  <a:gd name="T10" fmla="*/ 2530 w 2901"/>
                  <a:gd name="T11" fmla="*/ 2741 h 5704"/>
                  <a:gd name="T12" fmla="*/ 2273 w 2901"/>
                  <a:gd name="T13" fmla="*/ 3066 h 5704"/>
                  <a:gd name="T14" fmla="*/ 1929 w 2901"/>
                  <a:gd name="T15" fmla="*/ 3341 h 5704"/>
                  <a:gd name="T16" fmla="*/ 1754 w 2901"/>
                  <a:gd name="T17" fmla="*/ 3559 h 5704"/>
                  <a:gd name="T18" fmla="*/ 1647 w 2901"/>
                  <a:gd name="T19" fmla="*/ 3814 h 5704"/>
                  <a:gd name="T20" fmla="*/ 1622 w 2901"/>
                  <a:gd name="T21" fmla="*/ 4096 h 5704"/>
                  <a:gd name="T22" fmla="*/ 1831 w 2901"/>
                  <a:gd name="T23" fmla="*/ 4793 h 5704"/>
                  <a:gd name="T24" fmla="*/ 2094 w 2901"/>
                  <a:gd name="T25" fmla="*/ 4856 h 5704"/>
                  <a:gd name="T26" fmla="*/ 2308 w 2901"/>
                  <a:gd name="T27" fmla="*/ 4953 h 5704"/>
                  <a:gd name="T28" fmla="*/ 2476 w 2901"/>
                  <a:gd name="T29" fmla="*/ 5094 h 5704"/>
                  <a:gd name="T30" fmla="*/ 2477 w 2901"/>
                  <a:gd name="T31" fmla="*/ 5357 h 5704"/>
                  <a:gd name="T32" fmla="*/ 2276 w 2901"/>
                  <a:gd name="T33" fmla="*/ 5533 h 5704"/>
                  <a:gd name="T34" fmla="*/ 2049 w 2901"/>
                  <a:gd name="T35" fmla="*/ 5625 h 5704"/>
                  <a:gd name="T36" fmla="*/ 1780 w 2901"/>
                  <a:gd name="T37" fmla="*/ 5683 h 5704"/>
                  <a:gd name="T38" fmla="*/ 1484 w 2901"/>
                  <a:gd name="T39" fmla="*/ 5704 h 5704"/>
                  <a:gd name="T40" fmla="*/ 1181 w 2901"/>
                  <a:gd name="T41" fmla="*/ 5691 h 5704"/>
                  <a:gd name="T42" fmla="*/ 908 w 2901"/>
                  <a:gd name="T43" fmla="*/ 5643 h 5704"/>
                  <a:gd name="T44" fmla="*/ 666 w 2901"/>
                  <a:gd name="T45" fmla="*/ 5562 h 5704"/>
                  <a:gd name="T46" fmla="*/ 491 w 2901"/>
                  <a:gd name="T47" fmla="*/ 5455 h 5704"/>
                  <a:gd name="T48" fmla="*/ 365 w 2901"/>
                  <a:gd name="T49" fmla="*/ 5195 h 5704"/>
                  <a:gd name="T50" fmla="*/ 529 w 2901"/>
                  <a:gd name="T51" fmla="*/ 4983 h 5704"/>
                  <a:gd name="T52" fmla="*/ 721 w 2901"/>
                  <a:gd name="T53" fmla="*/ 4880 h 5704"/>
                  <a:gd name="T54" fmla="*/ 972 w 2901"/>
                  <a:gd name="T55" fmla="*/ 4808 h 5704"/>
                  <a:gd name="T56" fmla="*/ 1260 w 2901"/>
                  <a:gd name="T57" fmla="*/ 4768 h 5704"/>
                  <a:gd name="T58" fmla="*/ 1257 w 2901"/>
                  <a:gd name="T59" fmla="*/ 3893 h 5704"/>
                  <a:gd name="T60" fmla="*/ 1172 w 2901"/>
                  <a:gd name="T61" fmla="*/ 3623 h 5704"/>
                  <a:gd name="T62" fmla="*/ 1014 w 2901"/>
                  <a:gd name="T63" fmla="*/ 3396 h 5704"/>
                  <a:gd name="T64" fmla="*/ 691 w 2901"/>
                  <a:gd name="T65" fmla="*/ 3144 h 5704"/>
                  <a:gd name="T66" fmla="*/ 419 w 2901"/>
                  <a:gd name="T67" fmla="*/ 2837 h 5704"/>
                  <a:gd name="T68" fmla="*/ 202 w 2901"/>
                  <a:gd name="T69" fmla="*/ 2448 h 5704"/>
                  <a:gd name="T70" fmla="*/ 58 w 2901"/>
                  <a:gd name="T71" fmla="*/ 1998 h 5704"/>
                  <a:gd name="T72" fmla="*/ 0 w 2901"/>
                  <a:gd name="T73" fmla="*/ 1502 h 5704"/>
                  <a:gd name="T74" fmla="*/ 15 w 2901"/>
                  <a:gd name="T75" fmla="*/ 1013 h 5704"/>
                  <a:gd name="T76" fmla="*/ 121 w 2901"/>
                  <a:gd name="T77" fmla="*/ 541 h 5704"/>
                  <a:gd name="T78" fmla="*/ 303 w 2901"/>
                  <a:gd name="T79" fmla="*/ 116 h 5704"/>
                  <a:gd name="T80" fmla="*/ 497 w 2901"/>
                  <a:gd name="T81" fmla="*/ 51 h 5704"/>
                  <a:gd name="T82" fmla="*/ 703 w 2901"/>
                  <a:gd name="T83" fmla="*/ 23 h 5704"/>
                  <a:gd name="T84" fmla="*/ 969 w 2901"/>
                  <a:gd name="T85" fmla="*/ 6 h 5704"/>
                  <a:gd name="T86" fmla="*/ 1267 w 2901"/>
                  <a:gd name="T87" fmla="*/ 3 h 5704"/>
                  <a:gd name="T88" fmla="*/ 1584 w 2901"/>
                  <a:gd name="T89" fmla="*/ 0 h 5704"/>
                  <a:gd name="T90" fmla="*/ 1884 w 2901"/>
                  <a:gd name="T91" fmla="*/ 6 h 5704"/>
                  <a:gd name="T92" fmla="*/ 2156 w 2901"/>
                  <a:gd name="T93" fmla="*/ 20 h 5704"/>
                  <a:gd name="T94" fmla="*/ 2368 w 2901"/>
                  <a:gd name="T95" fmla="*/ 48 h 5704"/>
                  <a:gd name="T96" fmla="*/ 2554 w 2901"/>
                  <a:gd name="T97" fmla="*/ 93 h 57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901" h="5704">
                    <a:moveTo>
                      <a:pt x="2586" y="110"/>
                    </a:moveTo>
                    <a:lnTo>
                      <a:pt x="2640" y="210"/>
                    </a:lnTo>
                    <a:lnTo>
                      <a:pt x="2686" y="313"/>
                    </a:lnTo>
                    <a:lnTo>
                      <a:pt x="2732" y="421"/>
                    </a:lnTo>
                    <a:lnTo>
                      <a:pt x="2768" y="532"/>
                    </a:lnTo>
                    <a:lnTo>
                      <a:pt x="2802" y="651"/>
                    </a:lnTo>
                    <a:lnTo>
                      <a:pt x="2831" y="764"/>
                    </a:lnTo>
                    <a:lnTo>
                      <a:pt x="2856" y="881"/>
                    </a:lnTo>
                    <a:lnTo>
                      <a:pt x="2876" y="1007"/>
                    </a:lnTo>
                    <a:lnTo>
                      <a:pt x="2888" y="1129"/>
                    </a:lnTo>
                    <a:lnTo>
                      <a:pt x="2897" y="1249"/>
                    </a:lnTo>
                    <a:lnTo>
                      <a:pt x="2901" y="1377"/>
                    </a:lnTo>
                    <a:lnTo>
                      <a:pt x="2897" y="1498"/>
                    </a:lnTo>
                    <a:lnTo>
                      <a:pt x="2888" y="1622"/>
                    </a:lnTo>
                    <a:lnTo>
                      <a:pt x="2876" y="1747"/>
                    </a:lnTo>
                    <a:lnTo>
                      <a:pt x="2856" y="1866"/>
                    </a:lnTo>
                    <a:lnTo>
                      <a:pt x="2834" y="1988"/>
                    </a:lnTo>
                    <a:lnTo>
                      <a:pt x="2802" y="2106"/>
                    </a:lnTo>
                    <a:lnTo>
                      <a:pt x="2768" y="2219"/>
                    </a:lnTo>
                    <a:lnTo>
                      <a:pt x="2732" y="2330"/>
                    </a:lnTo>
                    <a:lnTo>
                      <a:pt x="2686" y="2437"/>
                    </a:lnTo>
                    <a:lnTo>
                      <a:pt x="2640" y="2544"/>
                    </a:lnTo>
                    <a:lnTo>
                      <a:pt x="2590" y="2643"/>
                    </a:lnTo>
                    <a:lnTo>
                      <a:pt x="2530" y="2741"/>
                    </a:lnTo>
                    <a:lnTo>
                      <a:pt x="2470" y="2828"/>
                    </a:lnTo>
                    <a:lnTo>
                      <a:pt x="2407" y="2915"/>
                    </a:lnTo>
                    <a:lnTo>
                      <a:pt x="2341" y="2994"/>
                    </a:lnTo>
                    <a:lnTo>
                      <a:pt x="2273" y="3066"/>
                    </a:lnTo>
                    <a:lnTo>
                      <a:pt x="2196" y="3133"/>
                    </a:lnTo>
                    <a:lnTo>
                      <a:pt x="2062" y="3242"/>
                    </a:lnTo>
                    <a:lnTo>
                      <a:pt x="1980" y="3296"/>
                    </a:lnTo>
                    <a:lnTo>
                      <a:pt x="1929" y="3341"/>
                    </a:lnTo>
                    <a:lnTo>
                      <a:pt x="1874" y="3390"/>
                    </a:lnTo>
                    <a:lnTo>
                      <a:pt x="1831" y="3440"/>
                    </a:lnTo>
                    <a:lnTo>
                      <a:pt x="1786" y="3500"/>
                    </a:lnTo>
                    <a:lnTo>
                      <a:pt x="1754" y="3559"/>
                    </a:lnTo>
                    <a:lnTo>
                      <a:pt x="1718" y="3614"/>
                    </a:lnTo>
                    <a:lnTo>
                      <a:pt x="1691" y="3681"/>
                    </a:lnTo>
                    <a:lnTo>
                      <a:pt x="1665" y="3745"/>
                    </a:lnTo>
                    <a:lnTo>
                      <a:pt x="1647" y="3814"/>
                    </a:lnTo>
                    <a:lnTo>
                      <a:pt x="1631" y="3882"/>
                    </a:lnTo>
                    <a:lnTo>
                      <a:pt x="1622" y="3954"/>
                    </a:lnTo>
                    <a:lnTo>
                      <a:pt x="1619" y="4023"/>
                    </a:lnTo>
                    <a:lnTo>
                      <a:pt x="1622" y="4096"/>
                    </a:lnTo>
                    <a:lnTo>
                      <a:pt x="1622" y="4765"/>
                    </a:lnTo>
                    <a:lnTo>
                      <a:pt x="1691" y="4771"/>
                    </a:lnTo>
                    <a:lnTo>
                      <a:pt x="1759" y="4781"/>
                    </a:lnTo>
                    <a:lnTo>
                      <a:pt x="1831" y="4793"/>
                    </a:lnTo>
                    <a:lnTo>
                      <a:pt x="1900" y="4805"/>
                    </a:lnTo>
                    <a:lnTo>
                      <a:pt x="1968" y="4820"/>
                    </a:lnTo>
                    <a:lnTo>
                      <a:pt x="2035" y="4837"/>
                    </a:lnTo>
                    <a:lnTo>
                      <a:pt x="2094" y="4856"/>
                    </a:lnTo>
                    <a:lnTo>
                      <a:pt x="2156" y="4876"/>
                    </a:lnTo>
                    <a:lnTo>
                      <a:pt x="2210" y="4897"/>
                    </a:lnTo>
                    <a:lnTo>
                      <a:pt x="2259" y="4924"/>
                    </a:lnTo>
                    <a:lnTo>
                      <a:pt x="2308" y="4953"/>
                    </a:lnTo>
                    <a:lnTo>
                      <a:pt x="2348" y="4978"/>
                    </a:lnTo>
                    <a:lnTo>
                      <a:pt x="2384" y="5008"/>
                    </a:lnTo>
                    <a:lnTo>
                      <a:pt x="2423" y="5032"/>
                    </a:lnTo>
                    <a:lnTo>
                      <a:pt x="2476" y="5094"/>
                    </a:lnTo>
                    <a:lnTo>
                      <a:pt x="2507" y="5160"/>
                    </a:lnTo>
                    <a:lnTo>
                      <a:pt x="2520" y="5226"/>
                    </a:lnTo>
                    <a:lnTo>
                      <a:pt x="2510" y="5292"/>
                    </a:lnTo>
                    <a:lnTo>
                      <a:pt x="2477" y="5357"/>
                    </a:lnTo>
                    <a:lnTo>
                      <a:pt x="2428" y="5420"/>
                    </a:lnTo>
                    <a:lnTo>
                      <a:pt x="2362" y="5480"/>
                    </a:lnTo>
                    <a:lnTo>
                      <a:pt x="2320" y="5507"/>
                    </a:lnTo>
                    <a:lnTo>
                      <a:pt x="2276" y="5533"/>
                    </a:lnTo>
                    <a:lnTo>
                      <a:pt x="2223" y="5559"/>
                    </a:lnTo>
                    <a:lnTo>
                      <a:pt x="2169" y="5583"/>
                    </a:lnTo>
                    <a:lnTo>
                      <a:pt x="2114" y="5605"/>
                    </a:lnTo>
                    <a:lnTo>
                      <a:pt x="2049" y="5625"/>
                    </a:lnTo>
                    <a:lnTo>
                      <a:pt x="1987" y="5640"/>
                    </a:lnTo>
                    <a:lnTo>
                      <a:pt x="1920" y="5656"/>
                    </a:lnTo>
                    <a:lnTo>
                      <a:pt x="1849" y="5670"/>
                    </a:lnTo>
                    <a:lnTo>
                      <a:pt x="1780" y="5683"/>
                    </a:lnTo>
                    <a:lnTo>
                      <a:pt x="1709" y="5691"/>
                    </a:lnTo>
                    <a:lnTo>
                      <a:pt x="1637" y="5695"/>
                    </a:lnTo>
                    <a:lnTo>
                      <a:pt x="1562" y="5701"/>
                    </a:lnTo>
                    <a:lnTo>
                      <a:pt x="1484" y="5704"/>
                    </a:lnTo>
                    <a:lnTo>
                      <a:pt x="1407" y="5704"/>
                    </a:lnTo>
                    <a:lnTo>
                      <a:pt x="1332" y="5704"/>
                    </a:lnTo>
                    <a:lnTo>
                      <a:pt x="1257" y="5698"/>
                    </a:lnTo>
                    <a:lnTo>
                      <a:pt x="1181" y="5691"/>
                    </a:lnTo>
                    <a:lnTo>
                      <a:pt x="1114" y="5683"/>
                    </a:lnTo>
                    <a:lnTo>
                      <a:pt x="1041" y="5670"/>
                    </a:lnTo>
                    <a:lnTo>
                      <a:pt x="972" y="5658"/>
                    </a:lnTo>
                    <a:lnTo>
                      <a:pt x="908" y="5643"/>
                    </a:lnTo>
                    <a:lnTo>
                      <a:pt x="842" y="5625"/>
                    </a:lnTo>
                    <a:lnTo>
                      <a:pt x="778" y="5605"/>
                    </a:lnTo>
                    <a:lnTo>
                      <a:pt x="721" y="5583"/>
                    </a:lnTo>
                    <a:lnTo>
                      <a:pt x="666" y="5562"/>
                    </a:lnTo>
                    <a:lnTo>
                      <a:pt x="616" y="5536"/>
                    </a:lnTo>
                    <a:lnTo>
                      <a:pt x="572" y="5510"/>
                    </a:lnTo>
                    <a:lnTo>
                      <a:pt x="529" y="5483"/>
                    </a:lnTo>
                    <a:lnTo>
                      <a:pt x="491" y="5455"/>
                    </a:lnTo>
                    <a:lnTo>
                      <a:pt x="428" y="5393"/>
                    </a:lnTo>
                    <a:lnTo>
                      <a:pt x="387" y="5328"/>
                    </a:lnTo>
                    <a:lnTo>
                      <a:pt x="365" y="5262"/>
                    </a:lnTo>
                    <a:lnTo>
                      <a:pt x="365" y="5195"/>
                    </a:lnTo>
                    <a:lnTo>
                      <a:pt x="387" y="5129"/>
                    </a:lnTo>
                    <a:lnTo>
                      <a:pt x="433" y="5067"/>
                    </a:lnTo>
                    <a:lnTo>
                      <a:pt x="491" y="5011"/>
                    </a:lnTo>
                    <a:lnTo>
                      <a:pt x="529" y="4983"/>
                    </a:lnTo>
                    <a:lnTo>
                      <a:pt x="572" y="4956"/>
                    </a:lnTo>
                    <a:lnTo>
                      <a:pt x="616" y="4929"/>
                    </a:lnTo>
                    <a:lnTo>
                      <a:pt x="669" y="4901"/>
                    </a:lnTo>
                    <a:lnTo>
                      <a:pt x="721" y="4880"/>
                    </a:lnTo>
                    <a:lnTo>
                      <a:pt x="780" y="4858"/>
                    </a:lnTo>
                    <a:lnTo>
                      <a:pt x="842" y="4840"/>
                    </a:lnTo>
                    <a:lnTo>
                      <a:pt x="908" y="4823"/>
                    </a:lnTo>
                    <a:lnTo>
                      <a:pt x="972" y="4808"/>
                    </a:lnTo>
                    <a:lnTo>
                      <a:pt x="1044" y="4793"/>
                    </a:lnTo>
                    <a:lnTo>
                      <a:pt x="1117" y="4783"/>
                    </a:lnTo>
                    <a:lnTo>
                      <a:pt x="1184" y="4774"/>
                    </a:lnTo>
                    <a:lnTo>
                      <a:pt x="1260" y="4768"/>
                    </a:lnTo>
                    <a:lnTo>
                      <a:pt x="1267" y="4102"/>
                    </a:lnTo>
                    <a:lnTo>
                      <a:pt x="1270" y="4034"/>
                    </a:lnTo>
                    <a:lnTo>
                      <a:pt x="1267" y="3962"/>
                    </a:lnTo>
                    <a:lnTo>
                      <a:pt x="1257" y="3893"/>
                    </a:lnTo>
                    <a:lnTo>
                      <a:pt x="1241" y="3820"/>
                    </a:lnTo>
                    <a:lnTo>
                      <a:pt x="1223" y="3756"/>
                    </a:lnTo>
                    <a:lnTo>
                      <a:pt x="1201" y="3690"/>
                    </a:lnTo>
                    <a:lnTo>
                      <a:pt x="1172" y="3623"/>
                    </a:lnTo>
                    <a:lnTo>
                      <a:pt x="1139" y="3566"/>
                    </a:lnTo>
                    <a:lnTo>
                      <a:pt x="1102" y="3506"/>
                    </a:lnTo>
                    <a:lnTo>
                      <a:pt x="1061" y="3449"/>
                    </a:lnTo>
                    <a:lnTo>
                      <a:pt x="1014" y="3396"/>
                    </a:lnTo>
                    <a:lnTo>
                      <a:pt x="963" y="3350"/>
                    </a:lnTo>
                    <a:lnTo>
                      <a:pt x="908" y="3306"/>
                    </a:lnTo>
                    <a:lnTo>
                      <a:pt x="849" y="3263"/>
                    </a:lnTo>
                    <a:lnTo>
                      <a:pt x="691" y="3144"/>
                    </a:lnTo>
                    <a:lnTo>
                      <a:pt x="616" y="3075"/>
                    </a:lnTo>
                    <a:lnTo>
                      <a:pt x="550" y="3001"/>
                    </a:lnTo>
                    <a:lnTo>
                      <a:pt x="485" y="2920"/>
                    </a:lnTo>
                    <a:lnTo>
                      <a:pt x="419" y="2837"/>
                    </a:lnTo>
                    <a:lnTo>
                      <a:pt x="359" y="2750"/>
                    </a:lnTo>
                    <a:lnTo>
                      <a:pt x="299" y="2654"/>
                    </a:lnTo>
                    <a:lnTo>
                      <a:pt x="249" y="2550"/>
                    </a:lnTo>
                    <a:lnTo>
                      <a:pt x="202" y="2448"/>
                    </a:lnTo>
                    <a:lnTo>
                      <a:pt x="157" y="2336"/>
                    </a:lnTo>
                    <a:lnTo>
                      <a:pt x="121" y="2225"/>
                    </a:lnTo>
                    <a:lnTo>
                      <a:pt x="87" y="2112"/>
                    </a:lnTo>
                    <a:lnTo>
                      <a:pt x="58" y="1998"/>
                    </a:lnTo>
                    <a:lnTo>
                      <a:pt x="33" y="1875"/>
                    </a:lnTo>
                    <a:lnTo>
                      <a:pt x="15" y="1753"/>
                    </a:lnTo>
                    <a:lnTo>
                      <a:pt x="3" y="1628"/>
                    </a:lnTo>
                    <a:lnTo>
                      <a:pt x="0" y="1502"/>
                    </a:lnTo>
                    <a:lnTo>
                      <a:pt x="0" y="1385"/>
                    </a:lnTo>
                    <a:lnTo>
                      <a:pt x="0" y="1261"/>
                    </a:lnTo>
                    <a:lnTo>
                      <a:pt x="3" y="1135"/>
                    </a:lnTo>
                    <a:lnTo>
                      <a:pt x="15" y="1013"/>
                    </a:lnTo>
                    <a:lnTo>
                      <a:pt x="33" y="892"/>
                    </a:lnTo>
                    <a:lnTo>
                      <a:pt x="58" y="773"/>
                    </a:lnTo>
                    <a:lnTo>
                      <a:pt x="87" y="657"/>
                    </a:lnTo>
                    <a:lnTo>
                      <a:pt x="121" y="541"/>
                    </a:lnTo>
                    <a:lnTo>
                      <a:pt x="157" y="429"/>
                    </a:lnTo>
                    <a:lnTo>
                      <a:pt x="202" y="320"/>
                    </a:lnTo>
                    <a:lnTo>
                      <a:pt x="249" y="217"/>
                    </a:lnTo>
                    <a:lnTo>
                      <a:pt x="303" y="116"/>
                    </a:lnTo>
                    <a:lnTo>
                      <a:pt x="359" y="81"/>
                    </a:lnTo>
                    <a:lnTo>
                      <a:pt x="419" y="63"/>
                    </a:lnTo>
                    <a:lnTo>
                      <a:pt x="457" y="57"/>
                    </a:lnTo>
                    <a:lnTo>
                      <a:pt x="497" y="51"/>
                    </a:lnTo>
                    <a:lnTo>
                      <a:pt x="544" y="41"/>
                    </a:lnTo>
                    <a:lnTo>
                      <a:pt x="590" y="35"/>
                    </a:lnTo>
                    <a:lnTo>
                      <a:pt x="646" y="29"/>
                    </a:lnTo>
                    <a:lnTo>
                      <a:pt x="703" y="23"/>
                    </a:lnTo>
                    <a:lnTo>
                      <a:pt x="766" y="17"/>
                    </a:lnTo>
                    <a:lnTo>
                      <a:pt x="832" y="14"/>
                    </a:lnTo>
                    <a:lnTo>
                      <a:pt x="897" y="11"/>
                    </a:lnTo>
                    <a:lnTo>
                      <a:pt x="969" y="6"/>
                    </a:lnTo>
                    <a:lnTo>
                      <a:pt x="1041" y="3"/>
                    </a:lnTo>
                    <a:lnTo>
                      <a:pt x="1117" y="3"/>
                    </a:lnTo>
                    <a:lnTo>
                      <a:pt x="1190" y="3"/>
                    </a:lnTo>
                    <a:lnTo>
                      <a:pt x="1267" y="3"/>
                    </a:lnTo>
                    <a:lnTo>
                      <a:pt x="1345" y="0"/>
                    </a:lnTo>
                    <a:lnTo>
                      <a:pt x="1423" y="0"/>
                    </a:lnTo>
                    <a:lnTo>
                      <a:pt x="1505" y="0"/>
                    </a:lnTo>
                    <a:lnTo>
                      <a:pt x="1584" y="0"/>
                    </a:lnTo>
                    <a:lnTo>
                      <a:pt x="1659" y="3"/>
                    </a:lnTo>
                    <a:lnTo>
                      <a:pt x="1741" y="3"/>
                    </a:lnTo>
                    <a:lnTo>
                      <a:pt x="1810" y="3"/>
                    </a:lnTo>
                    <a:lnTo>
                      <a:pt x="1884" y="6"/>
                    </a:lnTo>
                    <a:lnTo>
                      <a:pt x="1953" y="6"/>
                    </a:lnTo>
                    <a:lnTo>
                      <a:pt x="2026" y="11"/>
                    </a:lnTo>
                    <a:lnTo>
                      <a:pt x="2091" y="17"/>
                    </a:lnTo>
                    <a:lnTo>
                      <a:pt x="2156" y="20"/>
                    </a:lnTo>
                    <a:lnTo>
                      <a:pt x="2213" y="29"/>
                    </a:lnTo>
                    <a:lnTo>
                      <a:pt x="2270" y="33"/>
                    </a:lnTo>
                    <a:lnTo>
                      <a:pt x="2324" y="41"/>
                    </a:lnTo>
                    <a:lnTo>
                      <a:pt x="2368" y="48"/>
                    </a:lnTo>
                    <a:lnTo>
                      <a:pt x="2410" y="54"/>
                    </a:lnTo>
                    <a:lnTo>
                      <a:pt x="2450" y="60"/>
                    </a:lnTo>
                    <a:lnTo>
                      <a:pt x="2514" y="78"/>
                    </a:lnTo>
                    <a:lnTo>
                      <a:pt x="2554" y="93"/>
                    </a:lnTo>
                    <a:lnTo>
                      <a:pt x="2586" y="110"/>
                    </a:lnTo>
                    <a:close/>
                  </a:path>
                </a:pathLst>
              </a:custGeom>
              <a:solidFill>
                <a:srgbClr val="00FFFF"/>
              </a:solidFill>
              <a:ln w="1588">
                <a:solidFill>
                  <a:srgbClr val="00FFFF"/>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sp>
            <p:nvSpPr>
              <p:cNvPr id="26" name="Freeform 119">
                <a:extLst>
                  <a:ext uri="{FF2B5EF4-FFF2-40B4-BE49-F238E27FC236}">
                    <a16:creationId xmlns:a16="http://schemas.microsoft.com/office/drawing/2014/main" id="{314FD313-8A7C-429E-9F65-5D3168FEE975}"/>
                  </a:ext>
                </a:extLst>
              </p:cNvPr>
              <p:cNvSpPr>
                <a:spLocks/>
              </p:cNvSpPr>
              <p:nvPr/>
            </p:nvSpPr>
            <p:spPr bwMode="auto">
              <a:xfrm>
                <a:off x="2541" y="720"/>
                <a:ext cx="1139" cy="124"/>
              </a:xfrm>
              <a:custGeom>
                <a:avLst/>
                <a:gdLst>
                  <a:gd name="T0" fmla="*/ 2278 w 2278"/>
                  <a:gd name="T1" fmla="*/ 113 h 248"/>
                  <a:gd name="T2" fmla="*/ 2251 w 2278"/>
                  <a:gd name="T3" fmla="*/ 93 h 248"/>
                  <a:gd name="T4" fmla="*/ 2211 w 2278"/>
                  <a:gd name="T5" fmla="*/ 78 h 248"/>
                  <a:gd name="T6" fmla="*/ 2144 w 2278"/>
                  <a:gd name="T7" fmla="*/ 60 h 248"/>
                  <a:gd name="T8" fmla="*/ 2063 w 2278"/>
                  <a:gd name="T9" fmla="*/ 48 h 248"/>
                  <a:gd name="T10" fmla="*/ 1967 w 2278"/>
                  <a:gd name="T11" fmla="*/ 33 h 248"/>
                  <a:gd name="T12" fmla="*/ 1851 w 2278"/>
                  <a:gd name="T13" fmla="*/ 20 h 248"/>
                  <a:gd name="T14" fmla="*/ 1722 w 2278"/>
                  <a:gd name="T15" fmla="*/ 11 h 248"/>
                  <a:gd name="T16" fmla="*/ 1582 w 2278"/>
                  <a:gd name="T17" fmla="*/ 6 h 248"/>
                  <a:gd name="T18" fmla="*/ 1436 w 2278"/>
                  <a:gd name="T19" fmla="*/ 3 h 248"/>
                  <a:gd name="T20" fmla="*/ 1278 w 2278"/>
                  <a:gd name="T21" fmla="*/ 0 h 248"/>
                  <a:gd name="T22" fmla="*/ 1120 w 2278"/>
                  <a:gd name="T23" fmla="*/ 0 h 248"/>
                  <a:gd name="T24" fmla="*/ 964 w 2278"/>
                  <a:gd name="T25" fmla="*/ 3 h 248"/>
                  <a:gd name="T26" fmla="*/ 814 w 2278"/>
                  <a:gd name="T27" fmla="*/ 3 h 248"/>
                  <a:gd name="T28" fmla="*/ 666 w 2278"/>
                  <a:gd name="T29" fmla="*/ 6 h 248"/>
                  <a:gd name="T30" fmla="*/ 528 w 2278"/>
                  <a:gd name="T31" fmla="*/ 14 h 248"/>
                  <a:gd name="T32" fmla="*/ 400 w 2278"/>
                  <a:gd name="T33" fmla="*/ 23 h 248"/>
                  <a:gd name="T34" fmla="*/ 287 w 2278"/>
                  <a:gd name="T35" fmla="*/ 35 h 248"/>
                  <a:gd name="T36" fmla="*/ 196 w 2278"/>
                  <a:gd name="T37" fmla="*/ 51 h 248"/>
                  <a:gd name="T38" fmla="*/ 116 w 2278"/>
                  <a:gd name="T39" fmla="*/ 63 h 248"/>
                  <a:gd name="T40" fmla="*/ 56 w 2278"/>
                  <a:gd name="T41" fmla="*/ 81 h 248"/>
                  <a:gd name="T42" fmla="*/ 18 w 2278"/>
                  <a:gd name="T43" fmla="*/ 98 h 248"/>
                  <a:gd name="T44" fmla="*/ 0 w 2278"/>
                  <a:gd name="T45" fmla="*/ 116 h 248"/>
                  <a:gd name="T46" fmla="*/ 3 w 2278"/>
                  <a:gd name="T47" fmla="*/ 132 h 248"/>
                  <a:gd name="T48" fmla="*/ 32 w 2278"/>
                  <a:gd name="T49" fmla="*/ 150 h 248"/>
                  <a:gd name="T50" fmla="*/ 78 w 2278"/>
                  <a:gd name="T51" fmla="*/ 167 h 248"/>
                  <a:gd name="T52" fmla="*/ 143 w 2278"/>
                  <a:gd name="T53" fmla="*/ 185 h 248"/>
                  <a:gd name="T54" fmla="*/ 232 w 2278"/>
                  <a:gd name="T55" fmla="*/ 197 h 248"/>
                  <a:gd name="T56" fmla="*/ 327 w 2278"/>
                  <a:gd name="T57" fmla="*/ 210 h 248"/>
                  <a:gd name="T58" fmla="*/ 447 w 2278"/>
                  <a:gd name="T59" fmla="*/ 223 h 248"/>
                  <a:gd name="T60" fmla="*/ 579 w 2278"/>
                  <a:gd name="T61" fmla="*/ 233 h 248"/>
                  <a:gd name="T62" fmla="*/ 723 w 2278"/>
                  <a:gd name="T63" fmla="*/ 241 h 248"/>
                  <a:gd name="T64" fmla="*/ 869 w 2278"/>
                  <a:gd name="T65" fmla="*/ 245 h 248"/>
                  <a:gd name="T66" fmla="*/ 1023 w 2278"/>
                  <a:gd name="T67" fmla="*/ 248 h 248"/>
                  <a:gd name="T68" fmla="*/ 1184 w 2278"/>
                  <a:gd name="T69" fmla="*/ 248 h 248"/>
                  <a:gd name="T70" fmla="*/ 1341 w 2278"/>
                  <a:gd name="T71" fmla="*/ 245 h 248"/>
                  <a:gd name="T72" fmla="*/ 1490 w 2278"/>
                  <a:gd name="T73" fmla="*/ 241 h 248"/>
                  <a:gd name="T74" fmla="*/ 1635 w 2278"/>
                  <a:gd name="T75" fmla="*/ 235 h 248"/>
                  <a:gd name="T76" fmla="*/ 1771 w 2278"/>
                  <a:gd name="T77" fmla="*/ 229 h 248"/>
                  <a:gd name="T78" fmla="*/ 1898 w 2278"/>
                  <a:gd name="T79" fmla="*/ 217 h 248"/>
                  <a:gd name="T80" fmla="*/ 2008 w 2278"/>
                  <a:gd name="T81" fmla="*/ 204 h 248"/>
                  <a:gd name="T82" fmla="*/ 2098 w 2278"/>
                  <a:gd name="T83" fmla="*/ 191 h 248"/>
                  <a:gd name="T84" fmla="*/ 2171 w 2278"/>
                  <a:gd name="T85" fmla="*/ 173 h 248"/>
                  <a:gd name="T86" fmla="*/ 2226 w 2278"/>
                  <a:gd name="T87" fmla="*/ 158 h 248"/>
                  <a:gd name="T88" fmla="*/ 2265 w 2278"/>
                  <a:gd name="T89" fmla="*/ 138 h 248"/>
                  <a:gd name="T90" fmla="*/ 2278 w 2278"/>
                  <a:gd name="T91" fmla="*/ 122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278" h="248">
                    <a:moveTo>
                      <a:pt x="2278" y="122"/>
                    </a:moveTo>
                    <a:lnTo>
                      <a:pt x="2278" y="113"/>
                    </a:lnTo>
                    <a:lnTo>
                      <a:pt x="2265" y="104"/>
                    </a:lnTo>
                    <a:lnTo>
                      <a:pt x="2251" y="93"/>
                    </a:lnTo>
                    <a:lnTo>
                      <a:pt x="2233" y="84"/>
                    </a:lnTo>
                    <a:lnTo>
                      <a:pt x="2211" y="78"/>
                    </a:lnTo>
                    <a:lnTo>
                      <a:pt x="2179" y="69"/>
                    </a:lnTo>
                    <a:lnTo>
                      <a:pt x="2144" y="60"/>
                    </a:lnTo>
                    <a:lnTo>
                      <a:pt x="2107" y="54"/>
                    </a:lnTo>
                    <a:lnTo>
                      <a:pt x="2063" y="48"/>
                    </a:lnTo>
                    <a:lnTo>
                      <a:pt x="2021" y="41"/>
                    </a:lnTo>
                    <a:lnTo>
                      <a:pt x="1967" y="33"/>
                    </a:lnTo>
                    <a:lnTo>
                      <a:pt x="1910" y="29"/>
                    </a:lnTo>
                    <a:lnTo>
                      <a:pt x="1851" y="20"/>
                    </a:lnTo>
                    <a:lnTo>
                      <a:pt x="1788" y="17"/>
                    </a:lnTo>
                    <a:lnTo>
                      <a:pt x="1722" y="11"/>
                    </a:lnTo>
                    <a:lnTo>
                      <a:pt x="1650" y="6"/>
                    </a:lnTo>
                    <a:lnTo>
                      <a:pt x="1582" y="6"/>
                    </a:lnTo>
                    <a:lnTo>
                      <a:pt x="1505" y="3"/>
                    </a:lnTo>
                    <a:lnTo>
                      <a:pt x="1436" y="3"/>
                    </a:lnTo>
                    <a:lnTo>
                      <a:pt x="1359" y="3"/>
                    </a:lnTo>
                    <a:lnTo>
                      <a:pt x="1278" y="0"/>
                    </a:lnTo>
                    <a:lnTo>
                      <a:pt x="1199" y="0"/>
                    </a:lnTo>
                    <a:lnTo>
                      <a:pt x="1120" y="0"/>
                    </a:lnTo>
                    <a:lnTo>
                      <a:pt x="1042" y="0"/>
                    </a:lnTo>
                    <a:lnTo>
                      <a:pt x="964" y="3"/>
                    </a:lnTo>
                    <a:lnTo>
                      <a:pt x="889" y="3"/>
                    </a:lnTo>
                    <a:lnTo>
                      <a:pt x="814" y="3"/>
                    </a:lnTo>
                    <a:lnTo>
                      <a:pt x="738" y="3"/>
                    </a:lnTo>
                    <a:lnTo>
                      <a:pt x="666" y="6"/>
                    </a:lnTo>
                    <a:lnTo>
                      <a:pt x="596" y="11"/>
                    </a:lnTo>
                    <a:lnTo>
                      <a:pt x="528" y="14"/>
                    </a:lnTo>
                    <a:lnTo>
                      <a:pt x="462" y="17"/>
                    </a:lnTo>
                    <a:lnTo>
                      <a:pt x="400" y="23"/>
                    </a:lnTo>
                    <a:lnTo>
                      <a:pt x="345" y="29"/>
                    </a:lnTo>
                    <a:lnTo>
                      <a:pt x="287" y="35"/>
                    </a:lnTo>
                    <a:lnTo>
                      <a:pt x="241" y="41"/>
                    </a:lnTo>
                    <a:lnTo>
                      <a:pt x="196" y="51"/>
                    </a:lnTo>
                    <a:lnTo>
                      <a:pt x="154" y="57"/>
                    </a:lnTo>
                    <a:lnTo>
                      <a:pt x="116" y="63"/>
                    </a:lnTo>
                    <a:lnTo>
                      <a:pt x="84" y="72"/>
                    </a:lnTo>
                    <a:lnTo>
                      <a:pt x="56" y="81"/>
                    </a:lnTo>
                    <a:lnTo>
                      <a:pt x="33" y="89"/>
                    </a:lnTo>
                    <a:lnTo>
                      <a:pt x="18" y="98"/>
                    </a:lnTo>
                    <a:lnTo>
                      <a:pt x="6" y="105"/>
                    </a:lnTo>
                    <a:lnTo>
                      <a:pt x="0" y="116"/>
                    </a:lnTo>
                    <a:lnTo>
                      <a:pt x="0" y="122"/>
                    </a:lnTo>
                    <a:lnTo>
                      <a:pt x="3" y="132"/>
                    </a:lnTo>
                    <a:lnTo>
                      <a:pt x="14" y="141"/>
                    </a:lnTo>
                    <a:lnTo>
                      <a:pt x="32" y="150"/>
                    </a:lnTo>
                    <a:lnTo>
                      <a:pt x="50" y="161"/>
                    </a:lnTo>
                    <a:lnTo>
                      <a:pt x="78" y="167"/>
                    </a:lnTo>
                    <a:lnTo>
                      <a:pt x="107" y="174"/>
                    </a:lnTo>
                    <a:lnTo>
                      <a:pt x="143" y="185"/>
                    </a:lnTo>
                    <a:lnTo>
                      <a:pt x="185" y="191"/>
                    </a:lnTo>
                    <a:lnTo>
                      <a:pt x="232" y="197"/>
                    </a:lnTo>
                    <a:lnTo>
                      <a:pt x="278" y="204"/>
                    </a:lnTo>
                    <a:lnTo>
                      <a:pt x="327" y="210"/>
                    </a:lnTo>
                    <a:lnTo>
                      <a:pt x="388" y="220"/>
                    </a:lnTo>
                    <a:lnTo>
                      <a:pt x="447" y="223"/>
                    </a:lnTo>
                    <a:lnTo>
                      <a:pt x="513" y="229"/>
                    </a:lnTo>
                    <a:lnTo>
                      <a:pt x="579" y="233"/>
                    </a:lnTo>
                    <a:lnTo>
                      <a:pt x="651" y="239"/>
                    </a:lnTo>
                    <a:lnTo>
                      <a:pt x="723" y="241"/>
                    </a:lnTo>
                    <a:lnTo>
                      <a:pt x="799" y="245"/>
                    </a:lnTo>
                    <a:lnTo>
                      <a:pt x="869" y="245"/>
                    </a:lnTo>
                    <a:lnTo>
                      <a:pt x="947" y="245"/>
                    </a:lnTo>
                    <a:lnTo>
                      <a:pt x="1023" y="248"/>
                    </a:lnTo>
                    <a:lnTo>
                      <a:pt x="1105" y="248"/>
                    </a:lnTo>
                    <a:lnTo>
                      <a:pt x="1184" y="248"/>
                    </a:lnTo>
                    <a:lnTo>
                      <a:pt x="1262" y="248"/>
                    </a:lnTo>
                    <a:lnTo>
                      <a:pt x="1341" y="245"/>
                    </a:lnTo>
                    <a:lnTo>
                      <a:pt x="1417" y="245"/>
                    </a:lnTo>
                    <a:lnTo>
                      <a:pt x="1490" y="241"/>
                    </a:lnTo>
                    <a:lnTo>
                      <a:pt x="1562" y="241"/>
                    </a:lnTo>
                    <a:lnTo>
                      <a:pt x="1635" y="235"/>
                    </a:lnTo>
                    <a:lnTo>
                      <a:pt x="1704" y="233"/>
                    </a:lnTo>
                    <a:lnTo>
                      <a:pt x="1771" y="229"/>
                    </a:lnTo>
                    <a:lnTo>
                      <a:pt x="1836" y="223"/>
                    </a:lnTo>
                    <a:lnTo>
                      <a:pt x="1898" y="217"/>
                    </a:lnTo>
                    <a:lnTo>
                      <a:pt x="1953" y="210"/>
                    </a:lnTo>
                    <a:lnTo>
                      <a:pt x="2008" y="204"/>
                    </a:lnTo>
                    <a:lnTo>
                      <a:pt x="2056" y="197"/>
                    </a:lnTo>
                    <a:lnTo>
                      <a:pt x="2098" y="191"/>
                    </a:lnTo>
                    <a:lnTo>
                      <a:pt x="2135" y="182"/>
                    </a:lnTo>
                    <a:lnTo>
                      <a:pt x="2171" y="173"/>
                    </a:lnTo>
                    <a:lnTo>
                      <a:pt x="2201" y="167"/>
                    </a:lnTo>
                    <a:lnTo>
                      <a:pt x="2226" y="158"/>
                    </a:lnTo>
                    <a:lnTo>
                      <a:pt x="2248" y="147"/>
                    </a:lnTo>
                    <a:lnTo>
                      <a:pt x="2265" y="138"/>
                    </a:lnTo>
                    <a:lnTo>
                      <a:pt x="2274" y="132"/>
                    </a:lnTo>
                    <a:lnTo>
                      <a:pt x="2278" y="122"/>
                    </a:lnTo>
                    <a:lnTo>
                      <a:pt x="2278" y="122"/>
                    </a:lnTo>
                    <a:close/>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28" name="Freeform 120">
                <a:extLst>
                  <a:ext uri="{FF2B5EF4-FFF2-40B4-BE49-F238E27FC236}">
                    <a16:creationId xmlns:a16="http://schemas.microsoft.com/office/drawing/2014/main" id="{C0D99852-6F97-4D87-AA6D-473B7173E50C}"/>
                  </a:ext>
                </a:extLst>
              </p:cNvPr>
              <p:cNvSpPr>
                <a:spLocks/>
              </p:cNvSpPr>
              <p:nvPr/>
            </p:nvSpPr>
            <p:spPr bwMode="auto">
              <a:xfrm>
                <a:off x="2570" y="3104"/>
                <a:ext cx="1079" cy="468"/>
              </a:xfrm>
              <a:custGeom>
                <a:avLst/>
                <a:gdLst>
                  <a:gd name="T0" fmla="*/ 824 w 2158"/>
                  <a:gd name="T1" fmla="*/ 6 h 936"/>
                  <a:gd name="T2" fmla="*/ 683 w 2158"/>
                  <a:gd name="T3" fmla="*/ 25 h 936"/>
                  <a:gd name="T4" fmla="*/ 546 w 2158"/>
                  <a:gd name="T5" fmla="*/ 55 h 936"/>
                  <a:gd name="T6" fmla="*/ 419 w 2158"/>
                  <a:gd name="T7" fmla="*/ 90 h 936"/>
                  <a:gd name="T8" fmla="*/ 307 w 2158"/>
                  <a:gd name="T9" fmla="*/ 133 h 936"/>
                  <a:gd name="T10" fmla="*/ 210 w 2158"/>
                  <a:gd name="T11" fmla="*/ 188 h 936"/>
                  <a:gd name="T12" fmla="*/ 131 w 2158"/>
                  <a:gd name="T13" fmla="*/ 243 h 936"/>
                  <a:gd name="T14" fmla="*/ 69 w 2158"/>
                  <a:gd name="T15" fmla="*/ 299 h 936"/>
                  <a:gd name="T16" fmla="*/ 25 w 2158"/>
                  <a:gd name="T17" fmla="*/ 361 h 936"/>
                  <a:gd name="T18" fmla="*/ 7 w 2158"/>
                  <a:gd name="T19" fmla="*/ 427 h 936"/>
                  <a:gd name="T20" fmla="*/ 3 w 2158"/>
                  <a:gd name="T21" fmla="*/ 494 h 936"/>
                  <a:gd name="T22" fmla="*/ 25 w 2158"/>
                  <a:gd name="T23" fmla="*/ 560 h 936"/>
                  <a:gd name="T24" fmla="*/ 68 w 2158"/>
                  <a:gd name="T25" fmla="*/ 625 h 936"/>
                  <a:gd name="T26" fmla="*/ 131 w 2158"/>
                  <a:gd name="T27" fmla="*/ 687 h 936"/>
                  <a:gd name="T28" fmla="*/ 210 w 2158"/>
                  <a:gd name="T29" fmla="*/ 742 h 936"/>
                  <a:gd name="T30" fmla="*/ 304 w 2158"/>
                  <a:gd name="T31" fmla="*/ 794 h 936"/>
                  <a:gd name="T32" fmla="*/ 415 w 2158"/>
                  <a:gd name="T33" fmla="*/ 837 h 936"/>
                  <a:gd name="T34" fmla="*/ 543 w 2158"/>
                  <a:gd name="T35" fmla="*/ 875 h 936"/>
                  <a:gd name="T36" fmla="*/ 679 w 2158"/>
                  <a:gd name="T37" fmla="*/ 902 h 936"/>
                  <a:gd name="T38" fmla="*/ 819 w 2158"/>
                  <a:gd name="T39" fmla="*/ 923 h 936"/>
                  <a:gd name="T40" fmla="*/ 971 w 2158"/>
                  <a:gd name="T41" fmla="*/ 936 h 936"/>
                  <a:gd name="T42" fmla="*/ 1122 w 2158"/>
                  <a:gd name="T43" fmla="*/ 936 h 936"/>
                  <a:gd name="T44" fmla="*/ 1276 w 2158"/>
                  <a:gd name="T45" fmla="*/ 927 h 936"/>
                  <a:gd name="T46" fmla="*/ 1418 w 2158"/>
                  <a:gd name="T47" fmla="*/ 915 h 936"/>
                  <a:gd name="T48" fmla="*/ 1556 w 2158"/>
                  <a:gd name="T49" fmla="*/ 888 h 936"/>
                  <a:gd name="T50" fmla="*/ 1688 w 2158"/>
                  <a:gd name="T51" fmla="*/ 857 h 936"/>
                  <a:gd name="T52" fmla="*/ 1809 w 2158"/>
                  <a:gd name="T53" fmla="*/ 815 h 936"/>
                  <a:gd name="T54" fmla="*/ 1914 w 2158"/>
                  <a:gd name="T55" fmla="*/ 765 h 936"/>
                  <a:gd name="T56" fmla="*/ 1998 w 2158"/>
                  <a:gd name="T57" fmla="*/ 712 h 936"/>
                  <a:gd name="T58" fmla="*/ 2067 w 2158"/>
                  <a:gd name="T59" fmla="*/ 652 h 936"/>
                  <a:gd name="T60" fmla="*/ 2117 w 2158"/>
                  <a:gd name="T61" fmla="*/ 589 h 936"/>
                  <a:gd name="T62" fmla="*/ 2149 w 2158"/>
                  <a:gd name="T63" fmla="*/ 524 h 936"/>
                  <a:gd name="T64" fmla="*/ 2158 w 2158"/>
                  <a:gd name="T65" fmla="*/ 458 h 936"/>
                  <a:gd name="T66" fmla="*/ 2145 w 2158"/>
                  <a:gd name="T67" fmla="*/ 392 h 936"/>
                  <a:gd name="T68" fmla="*/ 2112 w 2158"/>
                  <a:gd name="T69" fmla="*/ 326 h 936"/>
                  <a:gd name="T70" fmla="*/ 2061 w 2158"/>
                  <a:gd name="T71" fmla="*/ 264 h 936"/>
                  <a:gd name="T72" fmla="*/ 1985 w 2158"/>
                  <a:gd name="T73" fmla="*/ 210 h 936"/>
                  <a:gd name="T74" fmla="*/ 1899 w 2158"/>
                  <a:gd name="T75" fmla="*/ 156 h 936"/>
                  <a:gd name="T76" fmla="*/ 1792 w 2158"/>
                  <a:gd name="T77" fmla="*/ 108 h 936"/>
                  <a:gd name="T78" fmla="*/ 1672 w 2158"/>
                  <a:gd name="T79" fmla="*/ 69 h 936"/>
                  <a:gd name="T80" fmla="*/ 1537 w 2158"/>
                  <a:gd name="T81" fmla="*/ 37 h 936"/>
                  <a:gd name="T82" fmla="*/ 1397 w 2158"/>
                  <a:gd name="T83" fmla="*/ 13 h 936"/>
                  <a:gd name="T84" fmla="*/ 1263 w 2158"/>
                  <a:gd name="T85" fmla="*/ 0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158" h="936">
                    <a:moveTo>
                      <a:pt x="899" y="0"/>
                    </a:moveTo>
                    <a:lnTo>
                      <a:pt x="824" y="6"/>
                    </a:lnTo>
                    <a:lnTo>
                      <a:pt x="755" y="15"/>
                    </a:lnTo>
                    <a:lnTo>
                      <a:pt x="683" y="25"/>
                    </a:lnTo>
                    <a:lnTo>
                      <a:pt x="615" y="40"/>
                    </a:lnTo>
                    <a:lnTo>
                      <a:pt x="546" y="55"/>
                    </a:lnTo>
                    <a:lnTo>
                      <a:pt x="478" y="72"/>
                    </a:lnTo>
                    <a:lnTo>
                      <a:pt x="419" y="90"/>
                    </a:lnTo>
                    <a:lnTo>
                      <a:pt x="361" y="112"/>
                    </a:lnTo>
                    <a:lnTo>
                      <a:pt x="307" y="133"/>
                    </a:lnTo>
                    <a:lnTo>
                      <a:pt x="255" y="161"/>
                    </a:lnTo>
                    <a:lnTo>
                      <a:pt x="210" y="188"/>
                    </a:lnTo>
                    <a:lnTo>
                      <a:pt x="167" y="215"/>
                    </a:lnTo>
                    <a:lnTo>
                      <a:pt x="131" y="243"/>
                    </a:lnTo>
                    <a:lnTo>
                      <a:pt x="98" y="270"/>
                    </a:lnTo>
                    <a:lnTo>
                      <a:pt x="69" y="299"/>
                    </a:lnTo>
                    <a:lnTo>
                      <a:pt x="43" y="330"/>
                    </a:lnTo>
                    <a:lnTo>
                      <a:pt x="25" y="361"/>
                    </a:lnTo>
                    <a:lnTo>
                      <a:pt x="13" y="395"/>
                    </a:lnTo>
                    <a:lnTo>
                      <a:pt x="7" y="427"/>
                    </a:lnTo>
                    <a:lnTo>
                      <a:pt x="0" y="461"/>
                    </a:lnTo>
                    <a:lnTo>
                      <a:pt x="3" y="494"/>
                    </a:lnTo>
                    <a:lnTo>
                      <a:pt x="13" y="527"/>
                    </a:lnTo>
                    <a:lnTo>
                      <a:pt x="25" y="560"/>
                    </a:lnTo>
                    <a:lnTo>
                      <a:pt x="43" y="592"/>
                    </a:lnTo>
                    <a:lnTo>
                      <a:pt x="68" y="625"/>
                    </a:lnTo>
                    <a:lnTo>
                      <a:pt x="98" y="655"/>
                    </a:lnTo>
                    <a:lnTo>
                      <a:pt x="131" y="687"/>
                    </a:lnTo>
                    <a:lnTo>
                      <a:pt x="167" y="715"/>
                    </a:lnTo>
                    <a:lnTo>
                      <a:pt x="210" y="742"/>
                    </a:lnTo>
                    <a:lnTo>
                      <a:pt x="252" y="768"/>
                    </a:lnTo>
                    <a:lnTo>
                      <a:pt x="304" y="794"/>
                    </a:lnTo>
                    <a:lnTo>
                      <a:pt x="361" y="815"/>
                    </a:lnTo>
                    <a:lnTo>
                      <a:pt x="415" y="837"/>
                    </a:lnTo>
                    <a:lnTo>
                      <a:pt x="478" y="857"/>
                    </a:lnTo>
                    <a:lnTo>
                      <a:pt x="543" y="875"/>
                    </a:lnTo>
                    <a:lnTo>
                      <a:pt x="607" y="890"/>
                    </a:lnTo>
                    <a:lnTo>
                      <a:pt x="679" y="902"/>
                    </a:lnTo>
                    <a:lnTo>
                      <a:pt x="752" y="915"/>
                    </a:lnTo>
                    <a:lnTo>
                      <a:pt x="819" y="923"/>
                    </a:lnTo>
                    <a:lnTo>
                      <a:pt x="895" y="930"/>
                    </a:lnTo>
                    <a:lnTo>
                      <a:pt x="971" y="936"/>
                    </a:lnTo>
                    <a:lnTo>
                      <a:pt x="1046" y="936"/>
                    </a:lnTo>
                    <a:lnTo>
                      <a:pt x="1122" y="936"/>
                    </a:lnTo>
                    <a:lnTo>
                      <a:pt x="1200" y="933"/>
                    </a:lnTo>
                    <a:lnTo>
                      <a:pt x="1276" y="927"/>
                    </a:lnTo>
                    <a:lnTo>
                      <a:pt x="1347" y="923"/>
                    </a:lnTo>
                    <a:lnTo>
                      <a:pt x="1418" y="915"/>
                    </a:lnTo>
                    <a:lnTo>
                      <a:pt x="1488" y="902"/>
                    </a:lnTo>
                    <a:lnTo>
                      <a:pt x="1556" y="888"/>
                    </a:lnTo>
                    <a:lnTo>
                      <a:pt x="1625" y="872"/>
                    </a:lnTo>
                    <a:lnTo>
                      <a:pt x="1688" y="857"/>
                    </a:lnTo>
                    <a:lnTo>
                      <a:pt x="1752" y="837"/>
                    </a:lnTo>
                    <a:lnTo>
                      <a:pt x="1809" y="815"/>
                    </a:lnTo>
                    <a:lnTo>
                      <a:pt x="1861" y="791"/>
                    </a:lnTo>
                    <a:lnTo>
                      <a:pt x="1914" y="765"/>
                    </a:lnTo>
                    <a:lnTo>
                      <a:pt x="1959" y="739"/>
                    </a:lnTo>
                    <a:lnTo>
                      <a:pt x="1998" y="712"/>
                    </a:lnTo>
                    <a:lnTo>
                      <a:pt x="2036" y="682"/>
                    </a:lnTo>
                    <a:lnTo>
                      <a:pt x="2067" y="652"/>
                    </a:lnTo>
                    <a:lnTo>
                      <a:pt x="2096" y="621"/>
                    </a:lnTo>
                    <a:lnTo>
                      <a:pt x="2117" y="589"/>
                    </a:lnTo>
                    <a:lnTo>
                      <a:pt x="2136" y="554"/>
                    </a:lnTo>
                    <a:lnTo>
                      <a:pt x="2149" y="524"/>
                    </a:lnTo>
                    <a:lnTo>
                      <a:pt x="2155" y="493"/>
                    </a:lnTo>
                    <a:lnTo>
                      <a:pt x="2158" y="458"/>
                    </a:lnTo>
                    <a:lnTo>
                      <a:pt x="2155" y="427"/>
                    </a:lnTo>
                    <a:lnTo>
                      <a:pt x="2145" y="392"/>
                    </a:lnTo>
                    <a:lnTo>
                      <a:pt x="2130" y="359"/>
                    </a:lnTo>
                    <a:lnTo>
                      <a:pt x="2112" y="326"/>
                    </a:lnTo>
                    <a:lnTo>
                      <a:pt x="2088" y="296"/>
                    </a:lnTo>
                    <a:lnTo>
                      <a:pt x="2061" y="264"/>
                    </a:lnTo>
                    <a:lnTo>
                      <a:pt x="2024" y="240"/>
                    </a:lnTo>
                    <a:lnTo>
                      <a:pt x="1985" y="210"/>
                    </a:lnTo>
                    <a:lnTo>
                      <a:pt x="1946" y="185"/>
                    </a:lnTo>
                    <a:lnTo>
                      <a:pt x="1899" y="156"/>
                    </a:lnTo>
                    <a:lnTo>
                      <a:pt x="1848" y="129"/>
                    </a:lnTo>
                    <a:lnTo>
                      <a:pt x="1792" y="108"/>
                    </a:lnTo>
                    <a:lnTo>
                      <a:pt x="1732" y="88"/>
                    </a:lnTo>
                    <a:lnTo>
                      <a:pt x="1672" y="69"/>
                    </a:lnTo>
                    <a:lnTo>
                      <a:pt x="1607" y="52"/>
                    </a:lnTo>
                    <a:lnTo>
                      <a:pt x="1537" y="37"/>
                    </a:lnTo>
                    <a:lnTo>
                      <a:pt x="1467" y="25"/>
                    </a:lnTo>
                    <a:lnTo>
                      <a:pt x="1397" y="13"/>
                    </a:lnTo>
                    <a:lnTo>
                      <a:pt x="1326" y="3"/>
                    </a:lnTo>
                    <a:lnTo>
                      <a:pt x="1263" y="0"/>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29" name="Freeform 121">
                <a:extLst>
                  <a:ext uri="{FF2B5EF4-FFF2-40B4-BE49-F238E27FC236}">
                    <a16:creationId xmlns:a16="http://schemas.microsoft.com/office/drawing/2014/main" id="{8417FAE1-E8B6-41E8-B266-B99286D470A6}"/>
                  </a:ext>
                </a:extLst>
              </p:cNvPr>
              <p:cNvSpPr>
                <a:spLocks/>
              </p:cNvSpPr>
              <p:nvPr/>
            </p:nvSpPr>
            <p:spPr bwMode="auto">
              <a:xfrm>
                <a:off x="2388" y="778"/>
                <a:ext cx="637" cy="2513"/>
              </a:xfrm>
              <a:custGeom>
                <a:avLst/>
                <a:gdLst>
                  <a:gd name="T0" fmla="*/ 306 w 1273"/>
                  <a:gd name="T1" fmla="*/ 0 h 5026"/>
                  <a:gd name="T2" fmla="*/ 252 w 1273"/>
                  <a:gd name="T3" fmla="*/ 101 h 5026"/>
                  <a:gd name="T4" fmla="*/ 205 w 1273"/>
                  <a:gd name="T5" fmla="*/ 204 h 5026"/>
                  <a:gd name="T6" fmla="*/ 162 w 1273"/>
                  <a:gd name="T7" fmla="*/ 313 h 5026"/>
                  <a:gd name="T8" fmla="*/ 123 w 1273"/>
                  <a:gd name="T9" fmla="*/ 425 h 5026"/>
                  <a:gd name="T10" fmla="*/ 88 w 1273"/>
                  <a:gd name="T11" fmla="*/ 541 h 5026"/>
                  <a:gd name="T12" fmla="*/ 60 w 1273"/>
                  <a:gd name="T13" fmla="*/ 657 h 5026"/>
                  <a:gd name="T14" fmla="*/ 34 w 1273"/>
                  <a:gd name="T15" fmla="*/ 776 h 5026"/>
                  <a:gd name="T16" fmla="*/ 18 w 1273"/>
                  <a:gd name="T17" fmla="*/ 897 h 5026"/>
                  <a:gd name="T18" fmla="*/ 4 w 1273"/>
                  <a:gd name="T19" fmla="*/ 1019 h 5026"/>
                  <a:gd name="T20" fmla="*/ 1 w 1273"/>
                  <a:gd name="T21" fmla="*/ 1145 h 5026"/>
                  <a:gd name="T22" fmla="*/ 0 w 1273"/>
                  <a:gd name="T23" fmla="*/ 1269 h 5026"/>
                  <a:gd name="T24" fmla="*/ 1 w 1273"/>
                  <a:gd name="T25" fmla="*/ 1386 h 5026"/>
                  <a:gd name="T26" fmla="*/ 4 w 1273"/>
                  <a:gd name="T27" fmla="*/ 1512 h 5026"/>
                  <a:gd name="T28" fmla="*/ 18 w 1273"/>
                  <a:gd name="T29" fmla="*/ 1637 h 5026"/>
                  <a:gd name="T30" fmla="*/ 34 w 1273"/>
                  <a:gd name="T31" fmla="*/ 1759 h 5026"/>
                  <a:gd name="T32" fmla="*/ 58 w 1273"/>
                  <a:gd name="T33" fmla="*/ 1882 h 5026"/>
                  <a:gd name="T34" fmla="*/ 88 w 1273"/>
                  <a:gd name="T35" fmla="*/ 1996 h 5026"/>
                  <a:gd name="T36" fmla="*/ 123 w 1273"/>
                  <a:gd name="T37" fmla="*/ 2109 h 5026"/>
                  <a:gd name="T38" fmla="*/ 162 w 1273"/>
                  <a:gd name="T39" fmla="*/ 2220 h 5026"/>
                  <a:gd name="T40" fmla="*/ 205 w 1273"/>
                  <a:gd name="T41" fmla="*/ 2332 h 5026"/>
                  <a:gd name="T42" fmla="*/ 252 w 1273"/>
                  <a:gd name="T43" fmla="*/ 2434 h 5026"/>
                  <a:gd name="T44" fmla="*/ 306 w 1273"/>
                  <a:gd name="T45" fmla="*/ 2538 h 5026"/>
                  <a:gd name="T46" fmla="*/ 362 w 1273"/>
                  <a:gd name="T47" fmla="*/ 2634 h 5026"/>
                  <a:gd name="T48" fmla="*/ 422 w 1273"/>
                  <a:gd name="T49" fmla="*/ 2721 h 5026"/>
                  <a:gd name="T50" fmla="*/ 485 w 1273"/>
                  <a:gd name="T51" fmla="*/ 2804 h 5026"/>
                  <a:gd name="T52" fmla="*/ 553 w 1273"/>
                  <a:gd name="T53" fmla="*/ 2885 h 5026"/>
                  <a:gd name="T54" fmla="*/ 620 w 1273"/>
                  <a:gd name="T55" fmla="*/ 2959 h 5026"/>
                  <a:gd name="T56" fmla="*/ 694 w 1273"/>
                  <a:gd name="T57" fmla="*/ 3028 h 5026"/>
                  <a:gd name="T58" fmla="*/ 828 w 1273"/>
                  <a:gd name="T59" fmla="*/ 3132 h 5026"/>
                  <a:gd name="T60" fmla="*/ 854 w 1273"/>
                  <a:gd name="T61" fmla="*/ 3147 h 5026"/>
                  <a:gd name="T62" fmla="*/ 911 w 1273"/>
                  <a:gd name="T63" fmla="*/ 3190 h 5026"/>
                  <a:gd name="T64" fmla="*/ 966 w 1273"/>
                  <a:gd name="T65" fmla="*/ 3234 h 5026"/>
                  <a:gd name="T66" fmla="*/ 1016 w 1273"/>
                  <a:gd name="T67" fmla="*/ 3280 h 5026"/>
                  <a:gd name="T68" fmla="*/ 1061 w 1273"/>
                  <a:gd name="T69" fmla="*/ 3333 h 5026"/>
                  <a:gd name="T70" fmla="*/ 1105 w 1273"/>
                  <a:gd name="T71" fmla="*/ 3390 h 5026"/>
                  <a:gd name="T72" fmla="*/ 1145 w 1273"/>
                  <a:gd name="T73" fmla="*/ 3450 h 5026"/>
                  <a:gd name="T74" fmla="*/ 1174 w 1273"/>
                  <a:gd name="T75" fmla="*/ 3507 h 5026"/>
                  <a:gd name="T76" fmla="*/ 1204 w 1273"/>
                  <a:gd name="T77" fmla="*/ 3574 h 5026"/>
                  <a:gd name="T78" fmla="*/ 1226 w 1273"/>
                  <a:gd name="T79" fmla="*/ 3640 h 5026"/>
                  <a:gd name="T80" fmla="*/ 1244 w 1273"/>
                  <a:gd name="T81" fmla="*/ 3704 h 5026"/>
                  <a:gd name="T82" fmla="*/ 1260 w 1273"/>
                  <a:gd name="T83" fmla="*/ 3777 h 5026"/>
                  <a:gd name="T84" fmla="*/ 1270 w 1273"/>
                  <a:gd name="T85" fmla="*/ 3846 h 5026"/>
                  <a:gd name="T86" fmla="*/ 1273 w 1273"/>
                  <a:gd name="T87" fmla="*/ 3918 h 5026"/>
                  <a:gd name="T88" fmla="*/ 1270 w 1273"/>
                  <a:gd name="T89" fmla="*/ 3986 h 5026"/>
                  <a:gd name="T90" fmla="*/ 1270 w 1273"/>
                  <a:gd name="T91" fmla="*/ 4655 h 5026"/>
                  <a:gd name="T92" fmla="*/ 1270 w 1273"/>
                  <a:gd name="T93" fmla="*/ 4682 h 5026"/>
                  <a:gd name="T94" fmla="*/ 1260 w 1273"/>
                  <a:gd name="T95" fmla="*/ 4727 h 5026"/>
                  <a:gd name="T96" fmla="*/ 1244 w 1273"/>
                  <a:gd name="T97" fmla="*/ 4770 h 5026"/>
                  <a:gd name="T98" fmla="*/ 1226 w 1273"/>
                  <a:gd name="T99" fmla="*/ 4814 h 5026"/>
                  <a:gd name="T100" fmla="*/ 1204 w 1273"/>
                  <a:gd name="T101" fmla="*/ 4855 h 5026"/>
                  <a:gd name="T102" fmla="*/ 1175 w 1273"/>
                  <a:gd name="T103" fmla="*/ 4892 h 5026"/>
                  <a:gd name="T104" fmla="*/ 1150 w 1273"/>
                  <a:gd name="T105" fmla="*/ 4922 h 5026"/>
                  <a:gd name="T106" fmla="*/ 1114 w 1273"/>
                  <a:gd name="T107" fmla="*/ 4951 h 5026"/>
                  <a:gd name="T108" fmla="*/ 1072 w 1273"/>
                  <a:gd name="T109" fmla="*/ 4976 h 5026"/>
                  <a:gd name="T110" fmla="*/ 1032 w 1273"/>
                  <a:gd name="T111" fmla="*/ 4996 h 5026"/>
                  <a:gd name="T112" fmla="*/ 992 w 1273"/>
                  <a:gd name="T113" fmla="*/ 5011 h 5026"/>
                  <a:gd name="T114" fmla="*/ 945 w 1273"/>
                  <a:gd name="T115" fmla="*/ 5023 h 5026"/>
                  <a:gd name="T116" fmla="*/ 897 w 1273"/>
                  <a:gd name="T117" fmla="*/ 5026 h 5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73" h="5026">
                    <a:moveTo>
                      <a:pt x="306" y="0"/>
                    </a:moveTo>
                    <a:lnTo>
                      <a:pt x="252" y="101"/>
                    </a:lnTo>
                    <a:lnTo>
                      <a:pt x="205" y="204"/>
                    </a:lnTo>
                    <a:lnTo>
                      <a:pt x="162" y="313"/>
                    </a:lnTo>
                    <a:lnTo>
                      <a:pt x="123" y="425"/>
                    </a:lnTo>
                    <a:lnTo>
                      <a:pt x="88" y="541"/>
                    </a:lnTo>
                    <a:lnTo>
                      <a:pt x="60" y="657"/>
                    </a:lnTo>
                    <a:lnTo>
                      <a:pt x="34" y="776"/>
                    </a:lnTo>
                    <a:lnTo>
                      <a:pt x="18" y="897"/>
                    </a:lnTo>
                    <a:lnTo>
                      <a:pt x="4" y="1019"/>
                    </a:lnTo>
                    <a:lnTo>
                      <a:pt x="1" y="1145"/>
                    </a:lnTo>
                    <a:lnTo>
                      <a:pt x="0" y="1269"/>
                    </a:lnTo>
                    <a:lnTo>
                      <a:pt x="1" y="1386"/>
                    </a:lnTo>
                    <a:lnTo>
                      <a:pt x="4" y="1512"/>
                    </a:lnTo>
                    <a:lnTo>
                      <a:pt x="18" y="1637"/>
                    </a:lnTo>
                    <a:lnTo>
                      <a:pt x="34" y="1759"/>
                    </a:lnTo>
                    <a:lnTo>
                      <a:pt x="58" y="1882"/>
                    </a:lnTo>
                    <a:lnTo>
                      <a:pt x="88" y="1996"/>
                    </a:lnTo>
                    <a:lnTo>
                      <a:pt x="123" y="2109"/>
                    </a:lnTo>
                    <a:lnTo>
                      <a:pt x="162" y="2220"/>
                    </a:lnTo>
                    <a:lnTo>
                      <a:pt x="205" y="2332"/>
                    </a:lnTo>
                    <a:lnTo>
                      <a:pt x="252" y="2434"/>
                    </a:lnTo>
                    <a:lnTo>
                      <a:pt x="306" y="2538"/>
                    </a:lnTo>
                    <a:lnTo>
                      <a:pt x="362" y="2634"/>
                    </a:lnTo>
                    <a:lnTo>
                      <a:pt x="422" y="2721"/>
                    </a:lnTo>
                    <a:lnTo>
                      <a:pt x="485" y="2804"/>
                    </a:lnTo>
                    <a:lnTo>
                      <a:pt x="553" y="2885"/>
                    </a:lnTo>
                    <a:lnTo>
                      <a:pt x="620" y="2959"/>
                    </a:lnTo>
                    <a:lnTo>
                      <a:pt x="694" y="3028"/>
                    </a:lnTo>
                    <a:lnTo>
                      <a:pt x="828" y="3132"/>
                    </a:lnTo>
                    <a:lnTo>
                      <a:pt x="854" y="3147"/>
                    </a:lnTo>
                    <a:lnTo>
                      <a:pt x="911" y="3190"/>
                    </a:lnTo>
                    <a:lnTo>
                      <a:pt x="966" y="3234"/>
                    </a:lnTo>
                    <a:lnTo>
                      <a:pt x="1016" y="3280"/>
                    </a:lnTo>
                    <a:lnTo>
                      <a:pt x="1061" y="3333"/>
                    </a:lnTo>
                    <a:lnTo>
                      <a:pt x="1105" y="3390"/>
                    </a:lnTo>
                    <a:lnTo>
                      <a:pt x="1145" y="3450"/>
                    </a:lnTo>
                    <a:lnTo>
                      <a:pt x="1174" y="3507"/>
                    </a:lnTo>
                    <a:lnTo>
                      <a:pt x="1204" y="3574"/>
                    </a:lnTo>
                    <a:lnTo>
                      <a:pt x="1226" y="3640"/>
                    </a:lnTo>
                    <a:lnTo>
                      <a:pt x="1244" y="3704"/>
                    </a:lnTo>
                    <a:lnTo>
                      <a:pt x="1260" y="3777"/>
                    </a:lnTo>
                    <a:lnTo>
                      <a:pt x="1270" y="3846"/>
                    </a:lnTo>
                    <a:lnTo>
                      <a:pt x="1273" y="3918"/>
                    </a:lnTo>
                    <a:lnTo>
                      <a:pt x="1270" y="3986"/>
                    </a:lnTo>
                    <a:lnTo>
                      <a:pt x="1270" y="4655"/>
                    </a:lnTo>
                    <a:lnTo>
                      <a:pt x="1270" y="4682"/>
                    </a:lnTo>
                    <a:lnTo>
                      <a:pt x="1260" y="4727"/>
                    </a:lnTo>
                    <a:lnTo>
                      <a:pt x="1244" y="4770"/>
                    </a:lnTo>
                    <a:lnTo>
                      <a:pt x="1226" y="4814"/>
                    </a:lnTo>
                    <a:lnTo>
                      <a:pt x="1204" y="4855"/>
                    </a:lnTo>
                    <a:lnTo>
                      <a:pt x="1175" y="4892"/>
                    </a:lnTo>
                    <a:lnTo>
                      <a:pt x="1150" y="4922"/>
                    </a:lnTo>
                    <a:lnTo>
                      <a:pt x="1114" y="4951"/>
                    </a:lnTo>
                    <a:lnTo>
                      <a:pt x="1072" y="4976"/>
                    </a:lnTo>
                    <a:lnTo>
                      <a:pt x="1032" y="4996"/>
                    </a:lnTo>
                    <a:lnTo>
                      <a:pt x="992" y="5011"/>
                    </a:lnTo>
                    <a:lnTo>
                      <a:pt x="945" y="5023"/>
                    </a:lnTo>
                    <a:lnTo>
                      <a:pt x="897" y="5026"/>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30" name="Freeform 122">
                <a:extLst>
                  <a:ext uri="{FF2B5EF4-FFF2-40B4-BE49-F238E27FC236}">
                    <a16:creationId xmlns:a16="http://schemas.microsoft.com/office/drawing/2014/main" id="{5F98AFC9-1E7B-4A72-8D4A-B2FFF6D6A36D}"/>
                  </a:ext>
                </a:extLst>
              </p:cNvPr>
              <p:cNvSpPr>
                <a:spLocks/>
              </p:cNvSpPr>
              <p:nvPr/>
            </p:nvSpPr>
            <p:spPr bwMode="auto">
              <a:xfrm>
                <a:off x="3199" y="775"/>
                <a:ext cx="640" cy="2513"/>
              </a:xfrm>
              <a:custGeom>
                <a:avLst/>
                <a:gdLst>
                  <a:gd name="T0" fmla="*/ 968 w 1279"/>
                  <a:gd name="T1" fmla="*/ 0 h 5026"/>
                  <a:gd name="T2" fmla="*/ 1021 w 1279"/>
                  <a:gd name="T3" fmla="*/ 100 h 5026"/>
                  <a:gd name="T4" fmla="*/ 1067 w 1279"/>
                  <a:gd name="T5" fmla="*/ 203 h 5026"/>
                  <a:gd name="T6" fmla="*/ 1111 w 1279"/>
                  <a:gd name="T7" fmla="*/ 311 h 5026"/>
                  <a:gd name="T8" fmla="*/ 1150 w 1279"/>
                  <a:gd name="T9" fmla="*/ 422 h 5026"/>
                  <a:gd name="T10" fmla="*/ 1185 w 1279"/>
                  <a:gd name="T11" fmla="*/ 541 h 5026"/>
                  <a:gd name="T12" fmla="*/ 1212 w 1279"/>
                  <a:gd name="T13" fmla="*/ 654 h 5026"/>
                  <a:gd name="T14" fmla="*/ 1237 w 1279"/>
                  <a:gd name="T15" fmla="*/ 771 h 5026"/>
                  <a:gd name="T16" fmla="*/ 1255 w 1279"/>
                  <a:gd name="T17" fmla="*/ 897 h 5026"/>
                  <a:gd name="T18" fmla="*/ 1269 w 1279"/>
                  <a:gd name="T19" fmla="*/ 1019 h 5026"/>
                  <a:gd name="T20" fmla="*/ 1279 w 1279"/>
                  <a:gd name="T21" fmla="*/ 1139 h 5026"/>
                  <a:gd name="T22" fmla="*/ 1279 w 1279"/>
                  <a:gd name="T23" fmla="*/ 1267 h 5026"/>
                  <a:gd name="T24" fmla="*/ 1279 w 1279"/>
                  <a:gd name="T25" fmla="*/ 1388 h 5026"/>
                  <a:gd name="T26" fmla="*/ 1269 w 1279"/>
                  <a:gd name="T27" fmla="*/ 1512 h 5026"/>
                  <a:gd name="T28" fmla="*/ 1255 w 1279"/>
                  <a:gd name="T29" fmla="*/ 1637 h 5026"/>
                  <a:gd name="T30" fmla="*/ 1237 w 1279"/>
                  <a:gd name="T31" fmla="*/ 1756 h 5026"/>
                  <a:gd name="T32" fmla="*/ 1212 w 1279"/>
                  <a:gd name="T33" fmla="*/ 1878 h 5026"/>
                  <a:gd name="T34" fmla="*/ 1185 w 1279"/>
                  <a:gd name="T35" fmla="*/ 1996 h 5026"/>
                  <a:gd name="T36" fmla="*/ 1150 w 1279"/>
                  <a:gd name="T37" fmla="*/ 2109 h 5026"/>
                  <a:gd name="T38" fmla="*/ 1111 w 1279"/>
                  <a:gd name="T39" fmla="*/ 2220 h 5026"/>
                  <a:gd name="T40" fmla="*/ 1067 w 1279"/>
                  <a:gd name="T41" fmla="*/ 2327 h 5026"/>
                  <a:gd name="T42" fmla="*/ 1021 w 1279"/>
                  <a:gd name="T43" fmla="*/ 2434 h 5026"/>
                  <a:gd name="T44" fmla="*/ 970 w 1279"/>
                  <a:gd name="T45" fmla="*/ 2533 h 5026"/>
                  <a:gd name="T46" fmla="*/ 910 w 1279"/>
                  <a:gd name="T47" fmla="*/ 2631 h 5026"/>
                  <a:gd name="T48" fmla="*/ 851 w 1279"/>
                  <a:gd name="T49" fmla="*/ 2718 h 5026"/>
                  <a:gd name="T50" fmla="*/ 788 w 1279"/>
                  <a:gd name="T51" fmla="*/ 2805 h 5026"/>
                  <a:gd name="T52" fmla="*/ 720 w 1279"/>
                  <a:gd name="T53" fmla="*/ 2884 h 5026"/>
                  <a:gd name="T54" fmla="*/ 654 w 1279"/>
                  <a:gd name="T55" fmla="*/ 2956 h 5026"/>
                  <a:gd name="T56" fmla="*/ 579 w 1279"/>
                  <a:gd name="T57" fmla="*/ 3023 h 5026"/>
                  <a:gd name="T58" fmla="*/ 446 w 1279"/>
                  <a:gd name="T59" fmla="*/ 3132 h 5026"/>
                  <a:gd name="T60" fmla="*/ 419 w 1279"/>
                  <a:gd name="T61" fmla="*/ 3145 h 5026"/>
                  <a:gd name="T62" fmla="*/ 362 w 1279"/>
                  <a:gd name="T63" fmla="*/ 3186 h 5026"/>
                  <a:gd name="T64" fmla="*/ 307 w 1279"/>
                  <a:gd name="T65" fmla="*/ 3231 h 5026"/>
                  <a:gd name="T66" fmla="*/ 255 w 1279"/>
                  <a:gd name="T67" fmla="*/ 3280 h 5026"/>
                  <a:gd name="T68" fmla="*/ 209 w 1279"/>
                  <a:gd name="T69" fmla="*/ 3330 h 5026"/>
                  <a:gd name="T70" fmla="*/ 168 w 1279"/>
                  <a:gd name="T71" fmla="*/ 3390 h 5026"/>
                  <a:gd name="T72" fmla="*/ 134 w 1279"/>
                  <a:gd name="T73" fmla="*/ 3449 h 5026"/>
                  <a:gd name="T74" fmla="*/ 101 w 1279"/>
                  <a:gd name="T75" fmla="*/ 3504 h 5026"/>
                  <a:gd name="T76" fmla="*/ 69 w 1279"/>
                  <a:gd name="T77" fmla="*/ 3571 h 5026"/>
                  <a:gd name="T78" fmla="*/ 46 w 1279"/>
                  <a:gd name="T79" fmla="*/ 3635 h 5026"/>
                  <a:gd name="T80" fmla="*/ 27 w 1279"/>
                  <a:gd name="T81" fmla="*/ 3704 h 5026"/>
                  <a:gd name="T82" fmla="*/ 12 w 1279"/>
                  <a:gd name="T83" fmla="*/ 3772 h 5026"/>
                  <a:gd name="T84" fmla="*/ 3 w 1279"/>
                  <a:gd name="T85" fmla="*/ 3844 h 5026"/>
                  <a:gd name="T86" fmla="*/ 0 w 1279"/>
                  <a:gd name="T87" fmla="*/ 3913 h 5026"/>
                  <a:gd name="T88" fmla="*/ 3 w 1279"/>
                  <a:gd name="T89" fmla="*/ 3986 h 5026"/>
                  <a:gd name="T90" fmla="*/ 3 w 1279"/>
                  <a:gd name="T91" fmla="*/ 4655 h 5026"/>
                  <a:gd name="T92" fmla="*/ 3 w 1279"/>
                  <a:gd name="T93" fmla="*/ 4680 h 5026"/>
                  <a:gd name="T94" fmla="*/ 12 w 1279"/>
                  <a:gd name="T95" fmla="*/ 4727 h 5026"/>
                  <a:gd name="T96" fmla="*/ 27 w 1279"/>
                  <a:gd name="T97" fmla="*/ 4770 h 5026"/>
                  <a:gd name="T98" fmla="*/ 46 w 1279"/>
                  <a:gd name="T99" fmla="*/ 4811 h 5026"/>
                  <a:gd name="T100" fmla="*/ 69 w 1279"/>
                  <a:gd name="T101" fmla="*/ 4852 h 5026"/>
                  <a:gd name="T102" fmla="*/ 96 w 1279"/>
                  <a:gd name="T103" fmla="*/ 4889 h 5026"/>
                  <a:gd name="T104" fmla="*/ 128 w 1279"/>
                  <a:gd name="T105" fmla="*/ 4919 h 5026"/>
                  <a:gd name="T106" fmla="*/ 158 w 1279"/>
                  <a:gd name="T107" fmla="*/ 4948 h 5026"/>
                  <a:gd name="T108" fmla="*/ 197 w 1279"/>
                  <a:gd name="T109" fmla="*/ 4972 h 5026"/>
                  <a:gd name="T110" fmla="*/ 239 w 1279"/>
                  <a:gd name="T111" fmla="*/ 4994 h 5026"/>
                  <a:gd name="T112" fmla="*/ 284 w 1279"/>
                  <a:gd name="T113" fmla="*/ 5006 h 5026"/>
                  <a:gd name="T114" fmla="*/ 326 w 1279"/>
                  <a:gd name="T115" fmla="*/ 5019 h 5026"/>
                  <a:gd name="T116" fmla="*/ 371 w 1279"/>
                  <a:gd name="T117" fmla="*/ 5026 h 5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79" h="5026">
                    <a:moveTo>
                      <a:pt x="968" y="0"/>
                    </a:moveTo>
                    <a:lnTo>
                      <a:pt x="1021" y="100"/>
                    </a:lnTo>
                    <a:lnTo>
                      <a:pt x="1067" y="203"/>
                    </a:lnTo>
                    <a:lnTo>
                      <a:pt x="1111" y="311"/>
                    </a:lnTo>
                    <a:lnTo>
                      <a:pt x="1150" y="422"/>
                    </a:lnTo>
                    <a:lnTo>
                      <a:pt x="1185" y="541"/>
                    </a:lnTo>
                    <a:lnTo>
                      <a:pt x="1212" y="654"/>
                    </a:lnTo>
                    <a:lnTo>
                      <a:pt x="1237" y="771"/>
                    </a:lnTo>
                    <a:lnTo>
                      <a:pt x="1255" y="897"/>
                    </a:lnTo>
                    <a:lnTo>
                      <a:pt x="1269" y="1019"/>
                    </a:lnTo>
                    <a:lnTo>
                      <a:pt x="1279" y="1139"/>
                    </a:lnTo>
                    <a:lnTo>
                      <a:pt x="1279" y="1267"/>
                    </a:lnTo>
                    <a:lnTo>
                      <a:pt x="1279" y="1388"/>
                    </a:lnTo>
                    <a:lnTo>
                      <a:pt x="1269" y="1512"/>
                    </a:lnTo>
                    <a:lnTo>
                      <a:pt x="1255" y="1637"/>
                    </a:lnTo>
                    <a:lnTo>
                      <a:pt x="1237" y="1756"/>
                    </a:lnTo>
                    <a:lnTo>
                      <a:pt x="1212" y="1878"/>
                    </a:lnTo>
                    <a:lnTo>
                      <a:pt x="1185" y="1996"/>
                    </a:lnTo>
                    <a:lnTo>
                      <a:pt x="1150" y="2109"/>
                    </a:lnTo>
                    <a:lnTo>
                      <a:pt x="1111" y="2220"/>
                    </a:lnTo>
                    <a:lnTo>
                      <a:pt x="1067" y="2327"/>
                    </a:lnTo>
                    <a:lnTo>
                      <a:pt x="1021" y="2434"/>
                    </a:lnTo>
                    <a:lnTo>
                      <a:pt x="970" y="2533"/>
                    </a:lnTo>
                    <a:lnTo>
                      <a:pt x="910" y="2631"/>
                    </a:lnTo>
                    <a:lnTo>
                      <a:pt x="851" y="2718"/>
                    </a:lnTo>
                    <a:lnTo>
                      <a:pt x="788" y="2805"/>
                    </a:lnTo>
                    <a:lnTo>
                      <a:pt x="720" y="2884"/>
                    </a:lnTo>
                    <a:lnTo>
                      <a:pt x="654" y="2956"/>
                    </a:lnTo>
                    <a:lnTo>
                      <a:pt x="579" y="3023"/>
                    </a:lnTo>
                    <a:lnTo>
                      <a:pt x="446" y="3132"/>
                    </a:lnTo>
                    <a:lnTo>
                      <a:pt x="419" y="3145"/>
                    </a:lnTo>
                    <a:lnTo>
                      <a:pt x="362" y="3186"/>
                    </a:lnTo>
                    <a:lnTo>
                      <a:pt x="307" y="3231"/>
                    </a:lnTo>
                    <a:lnTo>
                      <a:pt x="255" y="3280"/>
                    </a:lnTo>
                    <a:lnTo>
                      <a:pt x="209" y="3330"/>
                    </a:lnTo>
                    <a:lnTo>
                      <a:pt x="168" y="3390"/>
                    </a:lnTo>
                    <a:lnTo>
                      <a:pt x="134" y="3449"/>
                    </a:lnTo>
                    <a:lnTo>
                      <a:pt x="101" y="3504"/>
                    </a:lnTo>
                    <a:lnTo>
                      <a:pt x="69" y="3571"/>
                    </a:lnTo>
                    <a:lnTo>
                      <a:pt x="46" y="3635"/>
                    </a:lnTo>
                    <a:lnTo>
                      <a:pt x="27" y="3704"/>
                    </a:lnTo>
                    <a:lnTo>
                      <a:pt x="12" y="3772"/>
                    </a:lnTo>
                    <a:lnTo>
                      <a:pt x="3" y="3844"/>
                    </a:lnTo>
                    <a:lnTo>
                      <a:pt x="0" y="3913"/>
                    </a:lnTo>
                    <a:lnTo>
                      <a:pt x="3" y="3986"/>
                    </a:lnTo>
                    <a:lnTo>
                      <a:pt x="3" y="4655"/>
                    </a:lnTo>
                    <a:lnTo>
                      <a:pt x="3" y="4680"/>
                    </a:lnTo>
                    <a:lnTo>
                      <a:pt x="12" y="4727"/>
                    </a:lnTo>
                    <a:lnTo>
                      <a:pt x="27" y="4770"/>
                    </a:lnTo>
                    <a:lnTo>
                      <a:pt x="46" y="4811"/>
                    </a:lnTo>
                    <a:lnTo>
                      <a:pt x="69" y="4852"/>
                    </a:lnTo>
                    <a:lnTo>
                      <a:pt x="96" y="4889"/>
                    </a:lnTo>
                    <a:lnTo>
                      <a:pt x="128" y="4919"/>
                    </a:lnTo>
                    <a:lnTo>
                      <a:pt x="158" y="4948"/>
                    </a:lnTo>
                    <a:lnTo>
                      <a:pt x="197" y="4972"/>
                    </a:lnTo>
                    <a:lnTo>
                      <a:pt x="239" y="4994"/>
                    </a:lnTo>
                    <a:lnTo>
                      <a:pt x="284" y="5006"/>
                    </a:lnTo>
                    <a:lnTo>
                      <a:pt x="326" y="5019"/>
                    </a:lnTo>
                    <a:lnTo>
                      <a:pt x="371" y="5026"/>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31" name="Freeform 123" descr="Gouttelettes">
                <a:extLst>
                  <a:ext uri="{FF2B5EF4-FFF2-40B4-BE49-F238E27FC236}">
                    <a16:creationId xmlns:a16="http://schemas.microsoft.com/office/drawing/2014/main" id="{179093AB-FD84-4DBA-97F8-63856C39E1C2}"/>
                  </a:ext>
                </a:extLst>
              </p:cNvPr>
              <p:cNvSpPr>
                <a:spLocks/>
              </p:cNvSpPr>
              <p:nvPr/>
            </p:nvSpPr>
            <p:spPr bwMode="auto">
              <a:xfrm>
                <a:off x="2387" y="1445"/>
                <a:ext cx="1449" cy="994"/>
              </a:xfrm>
              <a:custGeom>
                <a:avLst/>
                <a:gdLst>
                  <a:gd name="T0" fmla="*/ 0 w 2899"/>
                  <a:gd name="T1" fmla="*/ 0 h 1986"/>
                  <a:gd name="T2" fmla="*/ 2 w 2899"/>
                  <a:gd name="T3" fmla="*/ 105 h 1986"/>
                  <a:gd name="T4" fmla="*/ 5 w 2899"/>
                  <a:gd name="T5" fmla="*/ 209 h 1986"/>
                  <a:gd name="T6" fmla="*/ 17 w 2899"/>
                  <a:gd name="T7" fmla="*/ 316 h 1986"/>
                  <a:gd name="T8" fmla="*/ 35 w 2899"/>
                  <a:gd name="T9" fmla="*/ 418 h 1986"/>
                  <a:gd name="T10" fmla="*/ 53 w 2899"/>
                  <a:gd name="T11" fmla="*/ 519 h 1986"/>
                  <a:gd name="T12" fmla="*/ 78 w 2899"/>
                  <a:gd name="T13" fmla="*/ 618 h 1986"/>
                  <a:gd name="T14" fmla="*/ 104 w 2899"/>
                  <a:gd name="T15" fmla="*/ 714 h 1986"/>
                  <a:gd name="T16" fmla="*/ 135 w 2899"/>
                  <a:gd name="T17" fmla="*/ 810 h 1986"/>
                  <a:gd name="T18" fmla="*/ 170 w 2899"/>
                  <a:gd name="T19" fmla="*/ 905 h 1986"/>
                  <a:gd name="T20" fmla="*/ 207 w 2899"/>
                  <a:gd name="T21" fmla="*/ 997 h 1986"/>
                  <a:gd name="T22" fmla="*/ 248 w 2899"/>
                  <a:gd name="T23" fmla="*/ 1085 h 1986"/>
                  <a:gd name="T24" fmla="*/ 292 w 2899"/>
                  <a:gd name="T25" fmla="*/ 1171 h 1986"/>
                  <a:gd name="T26" fmla="*/ 340 w 2899"/>
                  <a:gd name="T27" fmla="*/ 1257 h 1986"/>
                  <a:gd name="T28" fmla="*/ 389 w 2899"/>
                  <a:gd name="T29" fmla="*/ 1334 h 1986"/>
                  <a:gd name="T30" fmla="*/ 441 w 2899"/>
                  <a:gd name="T31" fmla="*/ 1407 h 1986"/>
                  <a:gd name="T32" fmla="*/ 493 w 2899"/>
                  <a:gd name="T33" fmla="*/ 1475 h 1986"/>
                  <a:gd name="T34" fmla="*/ 552 w 2899"/>
                  <a:gd name="T35" fmla="*/ 1543 h 1986"/>
                  <a:gd name="T36" fmla="*/ 604 w 2899"/>
                  <a:gd name="T37" fmla="*/ 1609 h 1986"/>
                  <a:gd name="T38" fmla="*/ 668 w 2899"/>
                  <a:gd name="T39" fmla="*/ 1663 h 1986"/>
                  <a:gd name="T40" fmla="*/ 734 w 2899"/>
                  <a:gd name="T41" fmla="*/ 1721 h 1986"/>
                  <a:gd name="T42" fmla="*/ 795 w 2899"/>
                  <a:gd name="T43" fmla="*/ 1767 h 1986"/>
                  <a:gd name="T44" fmla="*/ 865 w 2899"/>
                  <a:gd name="T45" fmla="*/ 1815 h 1986"/>
                  <a:gd name="T46" fmla="*/ 932 w 2899"/>
                  <a:gd name="T47" fmla="*/ 1855 h 1986"/>
                  <a:gd name="T48" fmla="*/ 1003 w 2899"/>
                  <a:gd name="T49" fmla="*/ 1890 h 1986"/>
                  <a:gd name="T50" fmla="*/ 1072 w 2899"/>
                  <a:gd name="T51" fmla="*/ 1917 h 1986"/>
                  <a:gd name="T52" fmla="*/ 1147 w 2899"/>
                  <a:gd name="T53" fmla="*/ 1942 h 1986"/>
                  <a:gd name="T54" fmla="*/ 1212 w 2899"/>
                  <a:gd name="T55" fmla="*/ 1960 h 1986"/>
                  <a:gd name="T56" fmla="*/ 1287 w 2899"/>
                  <a:gd name="T57" fmla="*/ 1974 h 1986"/>
                  <a:gd name="T58" fmla="*/ 1364 w 2899"/>
                  <a:gd name="T59" fmla="*/ 1985 h 1986"/>
                  <a:gd name="T60" fmla="*/ 1436 w 2899"/>
                  <a:gd name="T61" fmla="*/ 1986 h 1986"/>
                  <a:gd name="T62" fmla="*/ 1507 w 2899"/>
                  <a:gd name="T63" fmla="*/ 1986 h 1986"/>
                  <a:gd name="T64" fmla="*/ 1582 w 2899"/>
                  <a:gd name="T65" fmla="*/ 1977 h 1986"/>
                  <a:gd name="T66" fmla="*/ 1658 w 2899"/>
                  <a:gd name="T67" fmla="*/ 1965 h 1986"/>
                  <a:gd name="T68" fmla="*/ 1731 w 2899"/>
                  <a:gd name="T69" fmla="*/ 1945 h 1986"/>
                  <a:gd name="T70" fmla="*/ 1798 w 2899"/>
                  <a:gd name="T71" fmla="*/ 1923 h 1986"/>
                  <a:gd name="T72" fmla="*/ 1870 w 2899"/>
                  <a:gd name="T73" fmla="*/ 1893 h 1986"/>
                  <a:gd name="T74" fmla="*/ 1940 w 2899"/>
                  <a:gd name="T75" fmla="*/ 1861 h 1986"/>
                  <a:gd name="T76" fmla="*/ 2009 w 2899"/>
                  <a:gd name="T77" fmla="*/ 1824 h 1986"/>
                  <a:gd name="T78" fmla="*/ 2073 w 2899"/>
                  <a:gd name="T79" fmla="*/ 1777 h 1986"/>
                  <a:gd name="T80" fmla="*/ 2140 w 2899"/>
                  <a:gd name="T81" fmla="*/ 1729 h 1986"/>
                  <a:gd name="T82" fmla="*/ 2206 w 2899"/>
                  <a:gd name="T83" fmla="*/ 1676 h 1986"/>
                  <a:gd name="T84" fmla="*/ 2267 w 2899"/>
                  <a:gd name="T85" fmla="*/ 1621 h 1986"/>
                  <a:gd name="T86" fmla="*/ 2329 w 2899"/>
                  <a:gd name="T87" fmla="*/ 1558 h 1986"/>
                  <a:gd name="T88" fmla="*/ 2380 w 2899"/>
                  <a:gd name="T89" fmla="*/ 1488 h 1986"/>
                  <a:gd name="T90" fmla="*/ 2436 w 2899"/>
                  <a:gd name="T91" fmla="*/ 1422 h 1986"/>
                  <a:gd name="T92" fmla="*/ 2490 w 2899"/>
                  <a:gd name="T93" fmla="*/ 1350 h 1986"/>
                  <a:gd name="T94" fmla="*/ 2538 w 2899"/>
                  <a:gd name="T95" fmla="*/ 1272 h 1986"/>
                  <a:gd name="T96" fmla="*/ 2586 w 2899"/>
                  <a:gd name="T97" fmla="*/ 1191 h 1986"/>
                  <a:gd name="T98" fmla="*/ 2631 w 2899"/>
                  <a:gd name="T99" fmla="*/ 1105 h 1986"/>
                  <a:gd name="T100" fmla="*/ 2672 w 2899"/>
                  <a:gd name="T101" fmla="*/ 1015 h 1986"/>
                  <a:gd name="T102" fmla="*/ 2709 w 2899"/>
                  <a:gd name="T103" fmla="*/ 923 h 1986"/>
                  <a:gd name="T104" fmla="*/ 2744 w 2899"/>
                  <a:gd name="T105" fmla="*/ 830 h 1986"/>
                  <a:gd name="T106" fmla="*/ 2776 w 2899"/>
                  <a:gd name="T107" fmla="*/ 737 h 1986"/>
                  <a:gd name="T108" fmla="*/ 2804 w 2899"/>
                  <a:gd name="T109" fmla="*/ 640 h 1986"/>
                  <a:gd name="T110" fmla="*/ 2830 w 2899"/>
                  <a:gd name="T111" fmla="*/ 540 h 1986"/>
                  <a:gd name="T112" fmla="*/ 2849 w 2899"/>
                  <a:gd name="T113" fmla="*/ 440 h 1986"/>
                  <a:gd name="T114" fmla="*/ 2867 w 2899"/>
                  <a:gd name="T115" fmla="*/ 337 h 1986"/>
                  <a:gd name="T116" fmla="*/ 2879 w 2899"/>
                  <a:gd name="T117" fmla="*/ 230 h 1986"/>
                  <a:gd name="T118" fmla="*/ 2890 w 2899"/>
                  <a:gd name="T119" fmla="*/ 128 h 1986"/>
                  <a:gd name="T120" fmla="*/ 2899 w 2899"/>
                  <a:gd name="T121" fmla="*/ 21 h 1986"/>
                  <a:gd name="T122" fmla="*/ 2899 w 2899"/>
                  <a:gd name="T123" fmla="*/ 0 h 1986"/>
                  <a:gd name="T124" fmla="*/ 0 w 2899"/>
                  <a:gd name="T125" fmla="*/ 0 h 19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899" h="1986">
                    <a:moveTo>
                      <a:pt x="0" y="0"/>
                    </a:moveTo>
                    <a:lnTo>
                      <a:pt x="2" y="105"/>
                    </a:lnTo>
                    <a:lnTo>
                      <a:pt x="5" y="209"/>
                    </a:lnTo>
                    <a:lnTo>
                      <a:pt x="17" y="316"/>
                    </a:lnTo>
                    <a:lnTo>
                      <a:pt x="35" y="418"/>
                    </a:lnTo>
                    <a:lnTo>
                      <a:pt x="53" y="519"/>
                    </a:lnTo>
                    <a:lnTo>
                      <a:pt x="78" y="618"/>
                    </a:lnTo>
                    <a:lnTo>
                      <a:pt x="104" y="714"/>
                    </a:lnTo>
                    <a:lnTo>
                      <a:pt x="135" y="810"/>
                    </a:lnTo>
                    <a:lnTo>
                      <a:pt x="170" y="905"/>
                    </a:lnTo>
                    <a:lnTo>
                      <a:pt x="207" y="997"/>
                    </a:lnTo>
                    <a:lnTo>
                      <a:pt x="248" y="1085"/>
                    </a:lnTo>
                    <a:lnTo>
                      <a:pt x="292" y="1171"/>
                    </a:lnTo>
                    <a:lnTo>
                      <a:pt x="340" y="1257"/>
                    </a:lnTo>
                    <a:lnTo>
                      <a:pt x="389" y="1334"/>
                    </a:lnTo>
                    <a:lnTo>
                      <a:pt x="441" y="1407"/>
                    </a:lnTo>
                    <a:lnTo>
                      <a:pt x="493" y="1475"/>
                    </a:lnTo>
                    <a:lnTo>
                      <a:pt x="552" y="1543"/>
                    </a:lnTo>
                    <a:lnTo>
                      <a:pt x="604" y="1609"/>
                    </a:lnTo>
                    <a:lnTo>
                      <a:pt x="668" y="1663"/>
                    </a:lnTo>
                    <a:lnTo>
                      <a:pt x="734" y="1721"/>
                    </a:lnTo>
                    <a:lnTo>
                      <a:pt x="795" y="1767"/>
                    </a:lnTo>
                    <a:lnTo>
                      <a:pt x="865" y="1815"/>
                    </a:lnTo>
                    <a:lnTo>
                      <a:pt x="932" y="1855"/>
                    </a:lnTo>
                    <a:lnTo>
                      <a:pt x="1003" y="1890"/>
                    </a:lnTo>
                    <a:lnTo>
                      <a:pt x="1072" y="1917"/>
                    </a:lnTo>
                    <a:lnTo>
                      <a:pt x="1147" y="1942"/>
                    </a:lnTo>
                    <a:lnTo>
                      <a:pt x="1212" y="1960"/>
                    </a:lnTo>
                    <a:lnTo>
                      <a:pt x="1287" y="1974"/>
                    </a:lnTo>
                    <a:lnTo>
                      <a:pt x="1364" y="1985"/>
                    </a:lnTo>
                    <a:lnTo>
                      <a:pt x="1436" y="1986"/>
                    </a:lnTo>
                    <a:lnTo>
                      <a:pt x="1507" y="1986"/>
                    </a:lnTo>
                    <a:lnTo>
                      <a:pt x="1582" y="1977"/>
                    </a:lnTo>
                    <a:lnTo>
                      <a:pt x="1658" y="1965"/>
                    </a:lnTo>
                    <a:lnTo>
                      <a:pt x="1731" y="1945"/>
                    </a:lnTo>
                    <a:lnTo>
                      <a:pt x="1798" y="1923"/>
                    </a:lnTo>
                    <a:lnTo>
                      <a:pt x="1870" y="1893"/>
                    </a:lnTo>
                    <a:lnTo>
                      <a:pt x="1940" y="1861"/>
                    </a:lnTo>
                    <a:lnTo>
                      <a:pt x="2009" y="1824"/>
                    </a:lnTo>
                    <a:lnTo>
                      <a:pt x="2073" y="1777"/>
                    </a:lnTo>
                    <a:lnTo>
                      <a:pt x="2140" y="1729"/>
                    </a:lnTo>
                    <a:lnTo>
                      <a:pt x="2206" y="1676"/>
                    </a:lnTo>
                    <a:lnTo>
                      <a:pt x="2267" y="1621"/>
                    </a:lnTo>
                    <a:lnTo>
                      <a:pt x="2329" y="1558"/>
                    </a:lnTo>
                    <a:lnTo>
                      <a:pt x="2380" y="1488"/>
                    </a:lnTo>
                    <a:lnTo>
                      <a:pt x="2436" y="1422"/>
                    </a:lnTo>
                    <a:lnTo>
                      <a:pt x="2490" y="1350"/>
                    </a:lnTo>
                    <a:lnTo>
                      <a:pt x="2538" y="1272"/>
                    </a:lnTo>
                    <a:lnTo>
                      <a:pt x="2586" y="1191"/>
                    </a:lnTo>
                    <a:lnTo>
                      <a:pt x="2631" y="1105"/>
                    </a:lnTo>
                    <a:lnTo>
                      <a:pt x="2672" y="1015"/>
                    </a:lnTo>
                    <a:lnTo>
                      <a:pt x="2709" y="923"/>
                    </a:lnTo>
                    <a:lnTo>
                      <a:pt x="2744" y="830"/>
                    </a:lnTo>
                    <a:lnTo>
                      <a:pt x="2776" y="737"/>
                    </a:lnTo>
                    <a:lnTo>
                      <a:pt x="2804" y="640"/>
                    </a:lnTo>
                    <a:lnTo>
                      <a:pt x="2830" y="540"/>
                    </a:lnTo>
                    <a:lnTo>
                      <a:pt x="2849" y="440"/>
                    </a:lnTo>
                    <a:lnTo>
                      <a:pt x="2867" y="337"/>
                    </a:lnTo>
                    <a:lnTo>
                      <a:pt x="2879" y="230"/>
                    </a:lnTo>
                    <a:lnTo>
                      <a:pt x="2890" y="128"/>
                    </a:lnTo>
                    <a:lnTo>
                      <a:pt x="2899" y="21"/>
                    </a:lnTo>
                    <a:lnTo>
                      <a:pt x="2899" y="0"/>
                    </a:lnTo>
                    <a:lnTo>
                      <a:pt x="0" y="0"/>
                    </a:lnTo>
                    <a:close/>
                  </a:path>
                </a:pathLst>
              </a:custGeom>
              <a:blipFill dpi="0" rotWithShape="0">
                <a:blip r:embed="rId8"/>
                <a:srcRect/>
                <a:tile tx="0" ty="0" sx="100000" sy="100000" flip="none" algn="tl"/>
              </a:blipFill>
              <a:ln w="1588">
                <a:solidFill>
                  <a:srgbClr val="000000"/>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sp>
            <p:nvSpPr>
              <p:cNvPr id="32" name="Freeform 124" descr="Gouttelettes">
                <a:extLst>
                  <a:ext uri="{FF2B5EF4-FFF2-40B4-BE49-F238E27FC236}">
                    <a16:creationId xmlns:a16="http://schemas.microsoft.com/office/drawing/2014/main" id="{56F9EC29-E313-4219-822B-B77E8F90121E}"/>
                  </a:ext>
                </a:extLst>
              </p:cNvPr>
              <p:cNvSpPr>
                <a:spLocks/>
              </p:cNvSpPr>
              <p:nvPr/>
            </p:nvSpPr>
            <p:spPr bwMode="auto">
              <a:xfrm>
                <a:off x="2387" y="1291"/>
                <a:ext cx="1449" cy="314"/>
              </a:xfrm>
              <a:custGeom>
                <a:avLst/>
                <a:gdLst>
                  <a:gd name="T0" fmla="*/ 2890 w 2899"/>
                  <a:gd name="T1" fmla="*/ 278 h 629"/>
                  <a:gd name="T2" fmla="*/ 2804 w 2899"/>
                  <a:gd name="T3" fmla="*/ 205 h 629"/>
                  <a:gd name="T4" fmla="*/ 2688 w 2899"/>
                  <a:gd name="T5" fmla="*/ 154 h 629"/>
                  <a:gd name="T6" fmla="*/ 2588 w 2899"/>
                  <a:gd name="T7" fmla="*/ 122 h 629"/>
                  <a:gd name="T8" fmla="*/ 2469 w 2899"/>
                  <a:gd name="T9" fmla="*/ 92 h 629"/>
                  <a:gd name="T10" fmla="*/ 2341 w 2899"/>
                  <a:gd name="T11" fmla="*/ 66 h 629"/>
                  <a:gd name="T12" fmla="*/ 2197 w 2899"/>
                  <a:gd name="T13" fmla="*/ 48 h 629"/>
                  <a:gd name="T14" fmla="*/ 2039 w 2899"/>
                  <a:gd name="T15" fmla="*/ 29 h 629"/>
                  <a:gd name="T16" fmla="*/ 1876 w 2899"/>
                  <a:gd name="T17" fmla="*/ 15 h 629"/>
                  <a:gd name="T18" fmla="*/ 1710 w 2899"/>
                  <a:gd name="T19" fmla="*/ 6 h 629"/>
                  <a:gd name="T20" fmla="*/ 1534 w 2899"/>
                  <a:gd name="T21" fmla="*/ 0 h 629"/>
                  <a:gd name="T22" fmla="*/ 1358 w 2899"/>
                  <a:gd name="T23" fmla="*/ 0 h 629"/>
                  <a:gd name="T24" fmla="*/ 1182 w 2899"/>
                  <a:gd name="T25" fmla="*/ 6 h 629"/>
                  <a:gd name="T26" fmla="*/ 1012 w 2899"/>
                  <a:gd name="T27" fmla="*/ 15 h 629"/>
                  <a:gd name="T28" fmla="*/ 850 w 2899"/>
                  <a:gd name="T29" fmla="*/ 29 h 629"/>
                  <a:gd name="T30" fmla="*/ 693 w 2899"/>
                  <a:gd name="T31" fmla="*/ 48 h 629"/>
                  <a:gd name="T32" fmla="*/ 552 w 2899"/>
                  <a:gd name="T33" fmla="*/ 66 h 629"/>
                  <a:gd name="T34" fmla="*/ 416 w 2899"/>
                  <a:gd name="T35" fmla="*/ 92 h 629"/>
                  <a:gd name="T36" fmla="*/ 301 w 2899"/>
                  <a:gd name="T37" fmla="*/ 120 h 629"/>
                  <a:gd name="T38" fmla="*/ 200 w 2899"/>
                  <a:gd name="T39" fmla="*/ 151 h 629"/>
                  <a:gd name="T40" fmla="*/ 119 w 2899"/>
                  <a:gd name="T41" fmla="*/ 185 h 629"/>
                  <a:gd name="T42" fmla="*/ 17 w 2899"/>
                  <a:gd name="T43" fmla="*/ 257 h 629"/>
                  <a:gd name="T44" fmla="*/ 2 w 2899"/>
                  <a:gd name="T45" fmla="*/ 295 h 629"/>
                  <a:gd name="T46" fmla="*/ 0 w 2899"/>
                  <a:gd name="T47" fmla="*/ 331 h 629"/>
                  <a:gd name="T48" fmla="*/ 12 w 2899"/>
                  <a:gd name="T49" fmla="*/ 369 h 629"/>
                  <a:gd name="T50" fmla="*/ 53 w 2899"/>
                  <a:gd name="T51" fmla="*/ 406 h 629"/>
                  <a:gd name="T52" fmla="*/ 116 w 2899"/>
                  <a:gd name="T53" fmla="*/ 439 h 629"/>
                  <a:gd name="T54" fmla="*/ 198 w 2899"/>
                  <a:gd name="T55" fmla="*/ 474 h 629"/>
                  <a:gd name="T56" fmla="*/ 298 w 2899"/>
                  <a:gd name="T57" fmla="*/ 507 h 629"/>
                  <a:gd name="T58" fmla="*/ 415 w 2899"/>
                  <a:gd name="T59" fmla="*/ 534 h 629"/>
                  <a:gd name="T60" fmla="*/ 546 w 2899"/>
                  <a:gd name="T61" fmla="*/ 558 h 629"/>
                  <a:gd name="T62" fmla="*/ 689 w 2899"/>
                  <a:gd name="T63" fmla="*/ 582 h 629"/>
                  <a:gd name="T64" fmla="*/ 844 w 2899"/>
                  <a:gd name="T65" fmla="*/ 600 h 629"/>
                  <a:gd name="T66" fmla="*/ 1009 w 2899"/>
                  <a:gd name="T67" fmla="*/ 612 h 629"/>
                  <a:gd name="T68" fmla="*/ 1176 w 2899"/>
                  <a:gd name="T69" fmla="*/ 621 h 629"/>
                  <a:gd name="T70" fmla="*/ 1350 w 2899"/>
                  <a:gd name="T71" fmla="*/ 629 h 629"/>
                  <a:gd name="T72" fmla="*/ 1529 w 2899"/>
                  <a:gd name="T73" fmla="*/ 629 h 629"/>
                  <a:gd name="T74" fmla="*/ 1705 w 2899"/>
                  <a:gd name="T75" fmla="*/ 621 h 629"/>
                  <a:gd name="T76" fmla="*/ 1870 w 2899"/>
                  <a:gd name="T77" fmla="*/ 612 h 629"/>
                  <a:gd name="T78" fmla="*/ 2037 w 2899"/>
                  <a:gd name="T79" fmla="*/ 600 h 629"/>
                  <a:gd name="T80" fmla="*/ 2192 w 2899"/>
                  <a:gd name="T81" fmla="*/ 582 h 629"/>
                  <a:gd name="T82" fmla="*/ 2338 w 2899"/>
                  <a:gd name="T83" fmla="*/ 558 h 629"/>
                  <a:gd name="T84" fmla="*/ 2466 w 2899"/>
                  <a:gd name="T85" fmla="*/ 538 h 629"/>
                  <a:gd name="T86" fmla="*/ 2586 w 2899"/>
                  <a:gd name="T87" fmla="*/ 507 h 629"/>
                  <a:gd name="T88" fmla="*/ 2685 w 2899"/>
                  <a:gd name="T89" fmla="*/ 474 h 629"/>
                  <a:gd name="T90" fmla="*/ 2767 w 2899"/>
                  <a:gd name="T91" fmla="*/ 444 h 629"/>
                  <a:gd name="T92" fmla="*/ 2830 w 2899"/>
                  <a:gd name="T93" fmla="*/ 406 h 629"/>
                  <a:gd name="T94" fmla="*/ 2873 w 2899"/>
                  <a:gd name="T95" fmla="*/ 372 h 629"/>
                  <a:gd name="T96" fmla="*/ 2896 w 2899"/>
                  <a:gd name="T97" fmla="*/ 331 h 629"/>
                  <a:gd name="T98" fmla="*/ 2899 w 2899"/>
                  <a:gd name="T99" fmla="*/ 311 h 6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899" h="629">
                    <a:moveTo>
                      <a:pt x="2899" y="311"/>
                    </a:moveTo>
                    <a:lnTo>
                      <a:pt x="2890" y="278"/>
                    </a:lnTo>
                    <a:lnTo>
                      <a:pt x="2855" y="241"/>
                    </a:lnTo>
                    <a:lnTo>
                      <a:pt x="2804" y="205"/>
                    </a:lnTo>
                    <a:lnTo>
                      <a:pt x="2734" y="169"/>
                    </a:lnTo>
                    <a:lnTo>
                      <a:pt x="2688" y="154"/>
                    </a:lnTo>
                    <a:lnTo>
                      <a:pt x="2642" y="138"/>
                    </a:lnTo>
                    <a:lnTo>
                      <a:pt x="2588" y="122"/>
                    </a:lnTo>
                    <a:lnTo>
                      <a:pt x="2532" y="107"/>
                    </a:lnTo>
                    <a:lnTo>
                      <a:pt x="2469" y="92"/>
                    </a:lnTo>
                    <a:lnTo>
                      <a:pt x="2406" y="78"/>
                    </a:lnTo>
                    <a:lnTo>
                      <a:pt x="2341" y="66"/>
                    </a:lnTo>
                    <a:lnTo>
                      <a:pt x="2272" y="57"/>
                    </a:lnTo>
                    <a:lnTo>
                      <a:pt x="2197" y="48"/>
                    </a:lnTo>
                    <a:lnTo>
                      <a:pt x="2119" y="38"/>
                    </a:lnTo>
                    <a:lnTo>
                      <a:pt x="2039" y="29"/>
                    </a:lnTo>
                    <a:lnTo>
                      <a:pt x="1958" y="23"/>
                    </a:lnTo>
                    <a:lnTo>
                      <a:pt x="1876" y="15"/>
                    </a:lnTo>
                    <a:lnTo>
                      <a:pt x="1792" y="9"/>
                    </a:lnTo>
                    <a:lnTo>
                      <a:pt x="1710" y="6"/>
                    </a:lnTo>
                    <a:lnTo>
                      <a:pt x="1621" y="3"/>
                    </a:lnTo>
                    <a:lnTo>
                      <a:pt x="1534" y="0"/>
                    </a:lnTo>
                    <a:lnTo>
                      <a:pt x="1445" y="0"/>
                    </a:lnTo>
                    <a:lnTo>
                      <a:pt x="1358" y="0"/>
                    </a:lnTo>
                    <a:lnTo>
                      <a:pt x="1269" y="3"/>
                    </a:lnTo>
                    <a:lnTo>
                      <a:pt x="1182" y="6"/>
                    </a:lnTo>
                    <a:lnTo>
                      <a:pt x="1101" y="9"/>
                    </a:lnTo>
                    <a:lnTo>
                      <a:pt x="1012" y="15"/>
                    </a:lnTo>
                    <a:lnTo>
                      <a:pt x="932" y="23"/>
                    </a:lnTo>
                    <a:lnTo>
                      <a:pt x="850" y="29"/>
                    </a:lnTo>
                    <a:lnTo>
                      <a:pt x="768" y="38"/>
                    </a:lnTo>
                    <a:lnTo>
                      <a:pt x="693" y="48"/>
                    </a:lnTo>
                    <a:lnTo>
                      <a:pt x="618" y="57"/>
                    </a:lnTo>
                    <a:lnTo>
                      <a:pt x="552" y="66"/>
                    </a:lnTo>
                    <a:lnTo>
                      <a:pt x="484" y="78"/>
                    </a:lnTo>
                    <a:lnTo>
                      <a:pt x="416" y="92"/>
                    </a:lnTo>
                    <a:lnTo>
                      <a:pt x="358" y="107"/>
                    </a:lnTo>
                    <a:lnTo>
                      <a:pt x="301" y="120"/>
                    </a:lnTo>
                    <a:lnTo>
                      <a:pt x="248" y="135"/>
                    </a:lnTo>
                    <a:lnTo>
                      <a:pt x="200" y="151"/>
                    </a:lnTo>
                    <a:lnTo>
                      <a:pt x="158" y="169"/>
                    </a:lnTo>
                    <a:lnTo>
                      <a:pt x="119" y="185"/>
                    </a:lnTo>
                    <a:lnTo>
                      <a:pt x="56" y="223"/>
                    </a:lnTo>
                    <a:lnTo>
                      <a:pt x="17" y="257"/>
                    </a:lnTo>
                    <a:lnTo>
                      <a:pt x="3" y="275"/>
                    </a:lnTo>
                    <a:lnTo>
                      <a:pt x="2" y="295"/>
                    </a:lnTo>
                    <a:lnTo>
                      <a:pt x="0" y="311"/>
                    </a:lnTo>
                    <a:lnTo>
                      <a:pt x="0" y="331"/>
                    </a:lnTo>
                    <a:lnTo>
                      <a:pt x="3" y="350"/>
                    </a:lnTo>
                    <a:lnTo>
                      <a:pt x="12" y="369"/>
                    </a:lnTo>
                    <a:lnTo>
                      <a:pt x="32" y="388"/>
                    </a:lnTo>
                    <a:lnTo>
                      <a:pt x="53" y="406"/>
                    </a:lnTo>
                    <a:lnTo>
                      <a:pt x="81" y="421"/>
                    </a:lnTo>
                    <a:lnTo>
                      <a:pt x="116" y="439"/>
                    </a:lnTo>
                    <a:lnTo>
                      <a:pt x="158" y="459"/>
                    </a:lnTo>
                    <a:lnTo>
                      <a:pt x="198" y="474"/>
                    </a:lnTo>
                    <a:lnTo>
                      <a:pt x="245" y="492"/>
                    </a:lnTo>
                    <a:lnTo>
                      <a:pt x="298" y="507"/>
                    </a:lnTo>
                    <a:lnTo>
                      <a:pt x="355" y="519"/>
                    </a:lnTo>
                    <a:lnTo>
                      <a:pt x="415" y="534"/>
                    </a:lnTo>
                    <a:lnTo>
                      <a:pt x="477" y="550"/>
                    </a:lnTo>
                    <a:lnTo>
                      <a:pt x="546" y="558"/>
                    </a:lnTo>
                    <a:lnTo>
                      <a:pt x="613" y="572"/>
                    </a:lnTo>
                    <a:lnTo>
                      <a:pt x="689" y="582"/>
                    </a:lnTo>
                    <a:lnTo>
                      <a:pt x="764" y="591"/>
                    </a:lnTo>
                    <a:lnTo>
                      <a:pt x="844" y="600"/>
                    </a:lnTo>
                    <a:lnTo>
                      <a:pt x="925" y="606"/>
                    </a:lnTo>
                    <a:lnTo>
                      <a:pt x="1009" y="612"/>
                    </a:lnTo>
                    <a:lnTo>
                      <a:pt x="1095" y="620"/>
                    </a:lnTo>
                    <a:lnTo>
                      <a:pt x="1176" y="621"/>
                    </a:lnTo>
                    <a:lnTo>
                      <a:pt x="1262" y="626"/>
                    </a:lnTo>
                    <a:lnTo>
                      <a:pt x="1350" y="629"/>
                    </a:lnTo>
                    <a:lnTo>
                      <a:pt x="1439" y="629"/>
                    </a:lnTo>
                    <a:lnTo>
                      <a:pt x="1529" y="629"/>
                    </a:lnTo>
                    <a:lnTo>
                      <a:pt x="1616" y="626"/>
                    </a:lnTo>
                    <a:lnTo>
                      <a:pt x="1705" y="621"/>
                    </a:lnTo>
                    <a:lnTo>
                      <a:pt x="1785" y="620"/>
                    </a:lnTo>
                    <a:lnTo>
                      <a:pt x="1870" y="612"/>
                    </a:lnTo>
                    <a:lnTo>
                      <a:pt x="1955" y="606"/>
                    </a:lnTo>
                    <a:lnTo>
                      <a:pt x="2037" y="600"/>
                    </a:lnTo>
                    <a:lnTo>
                      <a:pt x="2116" y="591"/>
                    </a:lnTo>
                    <a:lnTo>
                      <a:pt x="2192" y="582"/>
                    </a:lnTo>
                    <a:lnTo>
                      <a:pt x="2266" y="572"/>
                    </a:lnTo>
                    <a:lnTo>
                      <a:pt x="2338" y="558"/>
                    </a:lnTo>
                    <a:lnTo>
                      <a:pt x="2403" y="550"/>
                    </a:lnTo>
                    <a:lnTo>
                      <a:pt x="2466" y="538"/>
                    </a:lnTo>
                    <a:lnTo>
                      <a:pt x="2528" y="520"/>
                    </a:lnTo>
                    <a:lnTo>
                      <a:pt x="2586" y="507"/>
                    </a:lnTo>
                    <a:lnTo>
                      <a:pt x="2636" y="493"/>
                    </a:lnTo>
                    <a:lnTo>
                      <a:pt x="2685" y="474"/>
                    </a:lnTo>
                    <a:lnTo>
                      <a:pt x="2726" y="459"/>
                    </a:lnTo>
                    <a:lnTo>
                      <a:pt x="2767" y="444"/>
                    </a:lnTo>
                    <a:lnTo>
                      <a:pt x="2803" y="424"/>
                    </a:lnTo>
                    <a:lnTo>
                      <a:pt x="2830" y="406"/>
                    </a:lnTo>
                    <a:lnTo>
                      <a:pt x="2855" y="388"/>
                    </a:lnTo>
                    <a:lnTo>
                      <a:pt x="2873" y="372"/>
                    </a:lnTo>
                    <a:lnTo>
                      <a:pt x="2885" y="352"/>
                    </a:lnTo>
                    <a:lnTo>
                      <a:pt x="2896" y="331"/>
                    </a:lnTo>
                    <a:lnTo>
                      <a:pt x="2899" y="311"/>
                    </a:lnTo>
                    <a:lnTo>
                      <a:pt x="2899" y="311"/>
                    </a:lnTo>
                    <a:close/>
                  </a:path>
                </a:pathLst>
              </a:custGeom>
              <a:blipFill dpi="0" rotWithShape="0">
                <a:blip r:embed="rId8"/>
                <a:srcRect/>
                <a:tile tx="0" ty="0" sx="100000" sy="100000" flip="none" algn="tl"/>
              </a:blipFill>
              <a:ln w="1588">
                <a:solidFill>
                  <a:srgbClr val="000000"/>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sp>
            <p:nvSpPr>
              <p:cNvPr id="33" name="Freeform 125">
                <a:extLst>
                  <a:ext uri="{FF2B5EF4-FFF2-40B4-BE49-F238E27FC236}">
                    <a16:creationId xmlns:a16="http://schemas.microsoft.com/office/drawing/2014/main" id="{533D4946-866C-4A62-82F4-04D26A8B9752}"/>
                  </a:ext>
                </a:extLst>
              </p:cNvPr>
              <p:cNvSpPr>
                <a:spLocks/>
              </p:cNvSpPr>
              <p:nvPr/>
            </p:nvSpPr>
            <p:spPr bwMode="auto">
              <a:xfrm>
                <a:off x="3166" y="875"/>
                <a:ext cx="593" cy="1472"/>
              </a:xfrm>
              <a:custGeom>
                <a:avLst/>
                <a:gdLst>
                  <a:gd name="T0" fmla="*/ 0 w 1186"/>
                  <a:gd name="T1" fmla="*/ 2944 h 2944"/>
                  <a:gd name="T2" fmla="*/ 126 w 1186"/>
                  <a:gd name="T3" fmla="*/ 2862 h 2944"/>
                  <a:gd name="T4" fmla="*/ 263 w 1186"/>
                  <a:gd name="T5" fmla="*/ 2744 h 2944"/>
                  <a:gd name="T6" fmla="*/ 379 w 1186"/>
                  <a:gd name="T7" fmla="*/ 2629 h 2944"/>
                  <a:gd name="T8" fmla="*/ 463 w 1186"/>
                  <a:gd name="T9" fmla="*/ 2533 h 2944"/>
                  <a:gd name="T10" fmla="*/ 582 w 1186"/>
                  <a:gd name="T11" fmla="*/ 2384 h 2944"/>
                  <a:gd name="T12" fmla="*/ 673 w 1186"/>
                  <a:gd name="T13" fmla="*/ 2234 h 2944"/>
                  <a:gd name="T14" fmla="*/ 745 w 1186"/>
                  <a:gd name="T15" fmla="*/ 2079 h 2944"/>
                  <a:gd name="T16" fmla="*/ 812 w 1186"/>
                  <a:gd name="T17" fmla="*/ 1890 h 2944"/>
                  <a:gd name="T18" fmla="*/ 851 w 1186"/>
                  <a:gd name="T19" fmla="*/ 1762 h 2944"/>
                  <a:gd name="T20" fmla="*/ 882 w 1186"/>
                  <a:gd name="T21" fmla="*/ 1593 h 2944"/>
                  <a:gd name="T22" fmla="*/ 905 w 1186"/>
                  <a:gd name="T23" fmla="*/ 1400 h 2944"/>
                  <a:gd name="T24" fmla="*/ 914 w 1186"/>
                  <a:gd name="T25" fmla="*/ 1240 h 2944"/>
                  <a:gd name="T26" fmla="*/ 914 w 1186"/>
                  <a:gd name="T27" fmla="*/ 1036 h 2944"/>
                  <a:gd name="T28" fmla="*/ 897 w 1186"/>
                  <a:gd name="T29" fmla="*/ 810 h 2944"/>
                  <a:gd name="T30" fmla="*/ 867 w 1186"/>
                  <a:gd name="T31" fmla="*/ 558 h 2944"/>
                  <a:gd name="T32" fmla="*/ 825 w 1186"/>
                  <a:gd name="T33" fmla="*/ 321 h 2944"/>
                  <a:gd name="T34" fmla="*/ 777 w 1186"/>
                  <a:gd name="T35" fmla="*/ 30 h 2944"/>
                  <a:gd name="T36" fmla="*/ 976 w 1186"/>
                  <a:gd name="T37" fmla="*/ 0 h 2944"/>
                  <a:gd name="T38" fmla="*/ 1045 w 1186"/>
                  <a:gd name="T39" fmla="*/ 173 h 2944"/>
                  <a:gd name="T40" fmla="*/ 1099 w 1186"/>
                  <a:gd name="T41" fmla="*/ 332 h 2944"/>
                  <a:gd name="T42" fmla="*/ 1156 w 1186"/>
                  <a:gd name="T43" fmla="*/ 550 h 2944"/>
                  <a:gd name="T44" fmla="*/ 1186 w 1186"/>
                  <a:gd name="T45" fmla="*/ 822 h 2944"/>
                  <a:gd name="T46" fmla="*/ 1186 w 1186"/>
                  <a:gd name="T47" fmla="*/ 1042 h 2944"/>
                  <a:gd name="T48" fmla="*/ 1171 w 1186"/>
                  <a:gd name="T49" fmla="*/ 1290 h 2944"/>
                  <a:gd name="T50" fmla="*/ 1124 w 1186"/>
                  <a:gd name="T51" fmla="*/ 1562 h 2944"/>
                  <a:gd name="T52" fmla="*/ 1070 w 1186"/>
                  <a:gd name="T53" fmla="*/ 1772 h 2944"/>
                  <a:gd name="T54" fmla="*/ 983 w 1186"/>
                  <a:gd name="T55" fmla="*/ 1999 h 2944"/>
                  <a:gd name="T56" fmla="*/ 867 w 1186"/>
                  <a:gd name="T57" fmla="*/ 2220 h 2944"/>
                  <a:gd name="T58" fmla="*/ 729 w 1186"/>
                  <a:gd name="T59" fmla="*/ 2414 h 2944"/>
                  <a:gd name="T60" fmla="*/ 600 w 1186"/>
                  <a:gd name="T61" fmla="*/ 2569 h 2944"/>
                  <a:gd name="T62" fmla="*/ 440 w 1186"/>
                  <a:gd name="T63" fmla="*/ 2702 h 2944"/>
                  <a:gd name="T64" fmla="*/ 269 w 1186"/>
                  <a:gd name="T65" fmla="*/ 2834 h 2944"/>
                  <a:gd name="T66" fmla="*/ 115 w 1186"/>
                  <a:gd name="T67" fmla="*/ 2902 h 2944"/>
                  <a:gd name="T68" fmla="*/ 0 w 1186"/>
                  <a:gd name="T69" fmla="*/ 2944 h 29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86" h="2944">
                    <a:moveTo>
                      <a:pt x="0" y="2944"/>
                    </a:moveTo>
                    <a:lnTo>
                      <a:pt x="126" y="2862"/>
                    </a:lnTo>
                    <a:lnTo>
                      <a:pt x="263" y="2744"/>
                    </a:lnTo>
                    <a:lnTo>
                      <a:pt x="379" y="2629"/>
                    </a:lnTo>
                    <a:lnTo>
                      <a:pt x="463" y="2533"/>
                    </a:lnTo>
                    <a:lnTo>
                      <a:pt x="582" y="2384"/>
                    </a:lnTo>
                    <a:lnTo>
                      <a:pt x="673" y="2234"/>
                    </a:lnTo>
                    <a:lnTo>
                      <a:pt x="745" y="2079"/>
                    </a:lnTo>
                    <a:lnTo>
                      <a:pt x="812" y="1890"/>
                    </a:lnTo>
                    <a:lnTo>
                      <a:pt x="851" y="1762"/>
                    </a:lnTo>
                    <a:lnTo>
                      <a:pt x="882" y="1593"/>
                    </a:lnTo>
                    <a:lnTo>
                      <a:pt x="905" y="1400"/>
                    </a:lnTo>
                    <a:lnTo>
                      <a:pt x="914" y="1240"/>
                    </a:lnTo>
                    <a:lnTo>
                      <a:pt x="914" y="1036"/>
                    </a:lnTo>
                    <a:lnTo>
                      <a:pt x="897" y="810"/>
                    </a:lnTo>
                    <a:lnTo>
                      <a:pt x="867" y="558"/>
                    </a:lnTo>
                    <a:lnTo>
                      <a:pt x="825" y="321"/>
                    </a:lnTo>
                    <a:lnTo>
                      <a:pt x="777" y="30"/>
                    </a:lnTo>
                    <a:lnTo>
                      <a:pt x="976" y="0"/>
                    </a:lnTo>
                    <a:lnTo>
                      <a:pt x="1045" y="173"/>
                    </a:lnTo>
                    <a:lnTo>
                      <a:pt x="1099" y="332"/>
                    </a:lnTo>
                    <a:lnTo>
                      <a:pt x="1156" y="550"/>
                    </a:lnTo>
                    <a:lnTo>
                      <a:pt x="1186" y="822"/>
                    </a:lnTo>
                    <a:lnTo>
                      <a:pt x="1186" y="1042"/>
                    </a:lnTo>
                    <a:lnTo>
                      <a:pt x="1171" y="1290"/>
                    </a:lnTo>
                    <a:lnTo>
                      <a:pt x="1124" y="1562"/>
                    </a:lnTo>
                    <a:lnTo>
                      <a:pt x="1070" y="1772"/>
                    </a:lnTo>
                    <a:lnTo>
                      <a:pt x="983" y="1999"/>
                    </a:lnTo>
                    <a:lnTo>
                      <a:pt x="867" y="2220"/>
                    </a:lnTo>
                    <a:lnTo>
                      <a:pt x="729" y="2414"/>
                    </a:lnTo>
                    <a:lnTo>
                      <a:pt x="600" y="2569"/>
                    </a:lnTo>
                    <a:lnTo>
                      <a:pt x="440" y="2702"/>
                    </a:lnTo>
                    <a:lnTo>
                      <a:pt x="269" y="2834"/>
                    </a:lnTo>
                    <a:lnTo>
                      <a:pt x="115" y="2902"/>
                    </a:lnTo>
                    <a:lnTo>
                      <a:pt x="0" y="2944"/>
                    </a:lnTo>
                    <a:close/>
                  </a:path>
                </a:pathLst>
              </a:custGeom>
              <a:solidFill>
                <a:srgbClr val="FFFFFF"/>
              </a:solidFill>
              <a:ln w="1588">
                <a:solidFill>
                  <a:srgbClr val="FFFFFF"/>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grpSp>
      </p:grpSp>
      <p:graphicFrame>
        <p:nvGraphicFramePr>
          <p:cNvPr id="139" name="Object 128">
            <a:extLst>
              <a:ext uri="{FF2B5EF4-FFF2-40B4-BE49-F238E27FC236}">
                <a16:creationId xmlns:a16="http://schemas.microsoft.com/office/drawing/2014/main" id="{E572EECB-2DF3-41DE-A838-E99747D7E922}"/>
              </a:ext>
            </a:extLst>
          </p:cNvPr>
          <p:cNvGraphicFramePr>
            <a:graphicFrameLocks noChangeAspect="1"/>
          </p:cNvGraphicFramePr>
          <p:nvPr>
            <p:extLst>
              <p:ext uri="{D42A27DB-BD31-4B8C-83A1-F6EECF244321}">
                <p14:modId xmlns:p14="http://schemas.microsoft.com/office/powerpoint/2010/main" val="1320453227"/>
              </p:ext>
            </p:extLst>
          </p:nvPr>
        </p:nvGraphicFramePr>
        <p:xfrm>
          <a:off x="7034064" y="5505722"/>
          <a:ext cx="1733550" cy="1155700"/>
        </p:xfrm>
        <a:graphic>
          <a:graphicData uri="http://schemas.openxmlformats.org/presentationml/2006/ole">
            <mc:AlternateContent xmlns:mc="http://schemas.openxmlformats.org/markup-compatibility/2006">
              <mc:Choice xmlns:v="urn:schemas-microsoft-com:vml" Requires="v">
                <p:oleObj spid="_x0000_s3170" name="Clip" r:id="rId9" imgW="2857680" imgH="1904760" progId="MS_ClipArt_Gallery.2">
                  <p:embed/>
                </p:oleObj>
              </mc:Choice>
              <mc:Fallback>
                <p:oleObj name="Clip" r:id="rId9" imgW="2857680" imgH="1904760" progId="MS_ClipArt_Gallery.2">
                  <p:embed/>
                  <p:pic>
                    <p:nvPicPr>
                      <p:cNvPr id="28800" name="Object 128">
                        <a:extLst>
                          <a:ext uri="{FF2B5EF4-FFF2-40B4-BE49-F238E27FC236}">
                            <a16:creationId xmlns:a16="http://schemas.microsoft.com/office/drawing/2014/main" id="{9C494C0E-79A4-4AB5-99BA-6C3356D59049}"/>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034064" y="5505722"/>
                        <a:ext cx="1733550" cy="1155700"/>
                      </a:xfrm>
                      <a:prstGeom prst="rect">
                        <a:avLst/>
                      </a:prstGeom>
                      <a:noFill/>
                      <a:ln>
                        <a:solidFill>
                          <a:schemeClr val="tx1"/>
                        </a:solidFill>
                      </a:ln>
                      <a:effectLst/>
                    </p:spPr>
                  </p:pic>
                </p:oleObj>
              </mc:Fallback>
            </mc:AlternateContent>
          </a:graphicData>
        </a:graphic>
      </p:graphicFrame>
      <p:graphicFrame>
        <p:nvGraphicFramePr>
          <p:cNvPr id="140" name="Object 129">
            <a:extLst>
              <a:ext uri="{FF2B5EF4-FFF2-40B4-BE49-F238E27FC236}">
                <a16:creationId xmlns:a16="http://schemas.microsoft.com/office/drawing/2014/main" id="{C3266303-111F-4EEB-89EB-1F0849D81EF0}"/>
              </a:ext>
            </a:extLst>
          </p:cNvPr>
          <p:cNvGraphicFramePr>
            <a:graphicFrameLocks noChangeAspect="1"/>
          </p:cNvGraphicFramePr>
          <p:nvPr>
            <p:extLst>
              <p:ext uri="{D42A27DB-BD31-4B8C-83A1-F6EECF244321}">
                <p14:modId xmlns:p14="http://schemas.microsoft.com/office/powerpoint/2010/main" val="1617233328"/>
              </p:ext>
            </p:extLst>
          </p:nvPr>
        </p:nvGraphicFramePr>
        <p:xfrm>
          <a:off x="1711896" y="1086122"/>
          <a:ext cx="1401763" cy="1335088"/>
        </p:xfrm>
        <a:graphic>
          <a:graphicData uri="http://schemas.openxmlformats.org/presentationml/2006/ole">
            <mc:AlternateContent xmlns:mc="http://schemas.openxmlformats.org/markup-compatibility/2006">
              <mc:Choice xmlns:v="urn:schemas-microsoft-com:vml" Requires="v">
                <p:oleObj spid="_x0000_s3171" name="Clip" r:id="rId11" imgW="1125360" imgH="1072440" progId="MS_ClipArt_Gallery.2">
                  <p:embed/>
                </p:oleObj>
              </mc:Choice>
              <mc:Fallback>
                <p:oleObj name="Clip" r:id="rId11" imgW="1125360" imgH="1072440" progId="MS_ClipArt_Gallery.2">
                  <p:embed/>
                  <p:pic>
                    <p:nvPicPr>
                      <p:cNvPr id="28801" name="Object 129">
                        <a:extLst>
                          <a:ext uri="{FF2B5EF4-FFF2-40B4-BE49-F238E27FC236}">
                            <a16:creationId xmlns:a16="http://schemas.microsoft.com/office/drawing/2014/main" id="{1C9A3F15-485E-459E-9D1E-85CE7FFA78F5}"/>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711896" y="1086122"/>
                        <a:ext cx="1401763" cy="13350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pic>
        <p:nvPicPr>
          <p:cNvPr id="141" name="Picture 130" descr="C:\Mes documents\Personnel\claskids.bmp">
            <a:extLst>
              <a:ext uri="{FF2B5EF4-FFF2-40B4-BE49-F238E27FC236}">
                <a16:creationId xmlns:a16="http://schemas.microsoft.com/office/drawing/2014/main" id="{1E90C255-60E3-47E1-9B5F-F35FA67B57B5}"/>
              </a:ext>
            </a:extLst>
          </p:cNvPr>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645096" y="5124722"/>
            <a:ext cx="2095500" cy="1544638"/>
          </a:xfrm>
          <a:prstGeom prst="rect">
            <a:avLst/>
          </a:prstGeom>
          <a:noFill/>
          <a:extLst>
            <a:ext uri="{909E8E84-426E-40DD-AFC4-6F175D3DCCD1}">
              <a14:hiddenFill xmlns:a14="http://schemas.microsoft.com/office/drawing/2010/main">
                <a:solidFill>
                  <a:srgbClr val="FFFFFF"/>
                </a:solidFill>
              </a14:hiddenFill>
            </a:ext>
          </a:extLst>
        </p:spPr>
      </p:pic>
      <p:pic>
        <p:nvPicPr>
          <p:cNvPr id="142" name="Picture 132" descr="C:\Mes documents\Personnel\HUMOR140.WMF">
            <a:extLst>
              <a:ext uri="{FF2B5EF4-FFF2-40B4-BE49-F238E27FC236}">
                <a16:creationId xmlns:a16="http://schemas.microsoft.com/office/drawing/2014/main" id="{3D493A63-B3A2-4628-8062-D39C5BC6894F}"/>
              </a:ext>
            </a:extLst>
          </p:cNvPr>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35496" y="2610122"/>
            <a:ext cx="1376363" cy="2286000"/>
          </a:xfrm>
          <a:prstGeom prst="rect">
            <a:avLst/>
          </a:prstGeom>
          <a:noFill/>
          <a:ln w="12700" cap="rnd">
            <a:solidFill>
              <a:schemeClr val="bg1"/>
            </a:solidFill>
            <a:prstDash val="sysDot"/>
            <a:miter lim="800000"/>
            <a:headEnd/>
            <a:tailEnd/>
          </a:ln>
          <a:extLst>
            <a:ext uri="{909E8E84-426E-40DD-AFC4-6F175D3DCCD1}">
              <a14:hiddenFill xmlns:a14="http://schemas.microsoft.com/office/drawing/2010/main">
                <a:solidFill>
                  <a:srgbClr val="FFFFFF"/>
                </a:solidFill>
              </a14:hiddenFill>
            </a:ext>
          </a:extLst>
        </p:spPr>
      </p:pic>
      <p:graphicFrame>
        <p:nvGraphicFramePr>
          <p:cNvPr id="143" name="Object 135">
            <a:extLst>
              <a:ext uri="{FF2B5EF4-FFF2-40B4-BE49-F238E27FC236}">
                <a16:creationId xmlns:a16="http://schemas.microsoft.com/office/drawing/2014/main" id="{54046994-4499-45C0-923B-CAA2022BFDD2}"/>
              </a:ext>
            </a:extLst>
          </p:cNvPr>
          <p:cNvGraphicFramePr>
            <a:graphicFrameLocks noChangeAspect="1"/>
          </p:cNvGraphicFramePr>
          <p:nvPr>
            <p:extLst>
              <p:ext uri="{D42A27DB-BD31-4B8C-83A1-F6EECF244321}">
                <p14:modId xmlns:p14="http://schemas.microsoft.com/office/powerpoint/2010/main" val="4115145177"/>
              </p:ext>
            </p:extLst>
          </p:nvPr>
        </p:nvGraphicFramePr>
        <p:xfrm>
          <a:off x="7770307" y="2238833"/>
          <a:ext cx="1379537" cy="1905000"/>
        </p:xfrm>
        <a:graphic>
          <a:graphicData uri="http://schemas.openxmlformats.org/presentationml/2006/ole">
            <mc:AlternateContent xmlns:mc="http://schemas.openxmlformats.org/markup-compatibility/2006">
              <mc:Choice xmlns:v="urn:schemas-microsoft-com:vml" Requires="v">
                <p:oleObj spid="_x0000_s3172" name="Clip" r:id="rId15" imgW="2560320" imgH="3535200" progId="MS_ClipArt_Gallery.2">
                  <p:embed/>
                </p:oleObj>
              </mc:Choice>
              <mc:Fallback>
                <p:oleObj name="Clip" r:id="rId15" imgW="2560320" imgH="3535200" progId="MS_ClipArt_Gallery.2">
                  <p:embed/>
                  <p:pic>
                    <p:nvPicPr>
                      <p:cNvPr id="28807" name="Object 135">
                        <a:extLst>
                          <a:ext uri="{FF2B5EF4-FFF2-40B4-BE49-F238E27FC236}">
                            <a16:creationId xmlns:a16="http://schemas.microsoft.com/office/drawing/2014/main" id="{07EE54F5-79EE-4C91-9EDA-A7A0E93A9E6A}"/>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7770307" y="2238833"/>
                        <a:ext cx="1379537" cy="1905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44" name="Object 139">
            <a:extLst>
              <a:ext uri="{FF2B5EF4-FFF2-40B4-BE49-F238E27FC236}">
                <a16:creationId xmlns:a16="http://schemas.microsoft.com/office/drawing/2014/main" id="{E425AE9D-4E0A-4FF3-AF0F-81B835E3FDE3}"/>
              </a:ext>
            </a:extLst>
          </p:cNvPr>
          <p:cNvGraphicFramePr>
            <a:graphicFrameLocks noChangeAspect="1"/>
          </p:cNvGraphicFramePr>
          <p:nvPr>
            <p:extLst>
              <p:ext uri="{D42A27DB-BD31-4B8C-83A1-F6EECF244321}">
                <p14:modId xmlns:p14="http://schemas.microsoft.com/office/powerpoint/2010/main" val="3225966635"/>
              </p:ext>
            </p:extLst>
          </p:nvPr>
        </p:nvGraphicFramePr>
        <p:xfrm>
          <a:off x="7122096" y="1009922"/>
          <a:ext cx="987425" cy="1371600"/>
        </p:xfrm>
        <a:graphic>
          <a:graphicData uri="http://schemas.openxmlformats.org/presentationml/2006/ole">
            <mc:AlternateContent xmlns:mc="http://schemas.openxmlformats.org/markup-compatibility/2006">
              <mc:Choice xmlns:v="urn:schemas-microsoft-com:vml" Requires="v">
                <p:oleObj spid="_x0000_s3173" name="Clip" r:id="rId17" imgW="1820520" imgH="2530080" progId="MS_ClipArt_Gallery.2">
                  <p:embed/>
                </p:oleObj>
              </mc:Choice>
              <mc:Fallback>
                <p:oleObj name="Clip" r:id="rId17" imgW="1820520" imgH="2530080" progId="MS_ClipArt_Gallery.2">
                  <p:embed/>
                  <p:pic>
                    <p:nvPicPr>
                      <p:cNvPr id="28811" name="Object 139">
                        <a:extLst>
                          <a:ext uri="{FF2B5EF4-FFF2-40B4-BE49-F238E27FC236}">
                            <a16:creationId xmlns:a16="http://schemas.microsoft.com/office/drawing/2014/main" id="{BE1B07DA-1285-44BF-BDB7-2745FAD12159}"/>
                          </a:ext>
                        </a:extLst>
                      </p:cNvPr>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7122096" y="1009922"/>
                        <a:ext cx="987425" cy="1371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46" name="AutoShape 144">
            <a:extLst>
              <a:ext uri="{FF2B5EF4-FFF2-40B4-BE49-F238E27FC236}">
                <a16:creationId xmlns:a16="http://schemas.microsoft.com/office/drawing/2014/main" id="{101B2BFE-049E-4866-9276-1DC2AC0ECD93}"/>
              </a:ext>
            </a:extLst>
          </p:cNvPr>
          <p:cNvSpPr>
            <a:spLocks noChangeArrowheads="1"/>
          </p:cNvSpPr>
          <p:nvPr/>
        </p:nvSpPr>
        <p:spPr bwMode="auto">
          <a:xfrm>
            <a:off x="1483296" y="3676922"/>
            <a:ext cx="1600200" cy="381000"/>
          </a:xfrm>
          <a:prstGeom prst="leftRightArrow">
            <a:avLst>
              <a:gd name="adj1" fmla="val 50000"/>
              <a:gd name="adj2" fmla="val 84000"/>
            </a:avLst>
          </a:prstGeom>
          <a:noFill/>
          <a:ln w="25400">
            <a:solidFill>
              <a:srgbClr val="000099"/>
            </a:solidFill>
            <a:miter lim="800000"/>
            <a:headEnd/>
            <a:tailEnd type="none" w="lg" len="lg"/>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atin typeface="Arial" panose="020B0604020202020204" pitchFamily="34" charset="0"/>
              <a:cs typeface="Arial" panose="020B0604020202020204" pitchFamily="34" charset="0"/>
            </a:endParaRPr>
          </a:p>
        </p:txBody>
      </p:sp>
      <p:sp>
        <p:nvSpPr>
          <p:cNvPr id="147" name="AutoShape 145">
            <a:extLst>
              <a:ext uri="{FF2B5EF4-FFF2-40B4-BE49-F238E27FC236}">
                <a16:creationId xmlns:a16="http://schemas.microsoft.com/office/drawing/2014/main" id="{BCD97A4D-E8B6-4BE8-ACE9-4A5CA536B0A8}"/>
              </a:ext>
            </a:extLst>
          </p:cNvPr>
          <p:cNvSpPr>
            <a:spLocks noChangeArrowheads="1"/>
          </p:cNvSpPr>
          <p:nvPr/>
        </p:nvSpPr>
        <p:spPr bwMode="auto">
          <a:xfrm rot="2131544">
            <a:off x="2778696" y="2533922"/>
            <a:ext cx="1600200" cy="381000"/>
          </a:xfrm>
          <a:prstGeom prst="leftRightArrow">
            <a:avLst>
              <a:gd name="adj1" fmla="val 50000"/>
              <a:gd name="adj2" fmla="val 84000"/>
            </a:avLst>
          </a:prstGeom>
          <a:noFill/>
          <a:ln w="25400">
            <a:solidFill>
              <a:srgbClr val="000099"/>
            </a:solidFill>
            <a:miter lim="800000"/>
            <a:headEnd/>
            <a:tailEnd type="none" w="lg" len="lg"/>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atin typeface="Arial" panose="020B0604020202020204" pitchFamily="34" charset="0"/>
              <a:cs typeface="Arial" panose="020B0604020202020204" pitchFamily="34" charset="0"/>
            </a:endParaRPr>
          </a:p>
        </p:txBody>
      </p:sp>
      <p:sp>
        <p:nvSpPr>
          <p:cNvPr id="148" name="AutoShape 146">
            <a:extLst>
              <a:ext uri="{FF2B5EF4-FFF2-40B4-BE49-F238E27FC236}">
                <a16:creationId xmlns:a16="http://schemas.microsoft.com/office/drawing/2014/main" id="{12C967F7-3A77-4C2C-A429-5EB8C593C1A9}"/>
              </a:ext>
            </a:extLst>
          </p:cNvPr>
          <p:cNvSpPr>
            <a:spLocks noChangeArrowheads="1"/>
          </p:cNvSpPr>
          <p:nvPr/>
        </p:nvSpPr>
        <p:spPr bwMode="auto">
          <a:xfrm rot="2131544">
            <a:off x="6131496" y="4819922"/>
            <a:ext cx="1600200" cy="381000"/>
          </a:xfrm>
          <a:prstGeom prst="leftRightArrow">
            <a:avLst>
              <a:gd name="adj1" fmla="val 50000"/>
              <a:gd name="adj2" fmla="val 84000"/>
            </a:avLst>
          </a:prstGeom>
          <a:noFill/>
          <a:ln w="25400">
            <a:solidFill>
              <a:srgbClr val="000099"/>
            </a:solidFill>
            <a:miter lim="800000"/>
            <a:headEnd/>
            <a:tailEnd type="none" w="lg" len="lg"/>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atin typeface="Arial" panose="020B0604020202020204" pitchFamily="34" charset="0"/>
              <a:cs typeface="Arial" panose="020B0604020202020204" pitchFamily="34" charset="0"/>
            </a:endParaRPr>
          </a:p>
        </p:txBody>
      </p:sp>
      <p:sp>
        <p:nvSpPr>
          <p:cNvPr id="149" name="AutoShape 147">
            <a:extLst>
              <a:ext uri="{FF2B5EF4-FFF2-40B4-BE49-F238E27FC236}">
                <a16:creationId xmlns:a16="http://schemas.microsoft.com/office/drawing/2014/main" id="{691D7466-F91A-496D-989C-F41CD16472BE}"/>
              </a:ext>
            </a:extLst>
          </p:cNvPr>
          <p:cNvSpPr>
            <a:spLocks noChangeArrowheads="1"/>
          </p:cNvSpPr>
          <p:nvPr/>
        </p:nvSpPr>
        <p:spPr bwMode="auto">
          <a:xfrm rot="19468456" flipH="1">
            <a:off x="5293296" y="2610122"/>
            <a:ext cx="1600200" cy="381000"/>
          </a:xfrm>
          <a:prstGeom prst="leftRightArrow">
            <a:avLst>
              <a:gd name="adj1" fmla="val 50000"/>
              <a:gd name="adj2" fmla="val 84000"/>
            </a:avLst>
          </a:prstGeom>
          <a:noFill/>
          <a:ln w="25400">
            <a:solidFill>
              <a:srgbClr val="000099"/>
            </a:solidFill>
            <a:miter lim="800000"/>
            <a:headEnd/>
            <a:tailEnd type="none" w="lg" len="lg"/>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atin typeface="Arial" panose="020B0604020202020204" pitchFamily="34" charset="0"/>
              <a:cs typeface="Arial" panose="020B0604020202020204" pitchFamily="34" charset="0"/>
            </a:endParaRPr>
          </a:p>
        </p:txBody>
      </p:sp>
      <p:sp>
        <p:nvSpPr>
          <p:cNvPr id="150" name="AutoShape 148">
            <a:extLst>
              <a:ext uri="{FF2B5EF4-FFF2-40B4-BE49-F238E27FC236}">
                <a16:creationId xmlns:a16="http://schemas.microsoft.com/office/drawing/2014/main" id="{6B96A1BC-1D22-4B5D-AE8C-AF1A76691FF2}"/>
              </a:ext>
            </a:extLst>
          </p:cNvPr>
          <p:cNvSpPr>
            <a:spLocks noChangeArrowheads="1"/>
          </p:cNvSpPr>
          <p:nvPr/>
        </p:nvSpPr>
        <p:spPr bwMode="auto">
          <a:xfrm rot="19468456" flipH="1">
            <a:off x="2626296" y="4743722"/>
            <a:ext cx="1600200" cy="381000"/>
          </a:xfrm>
          <a:prstGeom prst="leftRightArrow">
            <a:avLst>
              <a:gd name="adj1" fmla="val 50000"/>
              <a:gd name="adj2" fmla="val 84000"/>
            </a:avLst>
          </a:prstGeom>
          <a:noFill/>
          <a:ln w="25400">
            <a:solidFill>
              <a:srgbClr val="000099"/>
            </a:solidFill>
            <a:miter lim="800000"/>
            <a:headEnd/>
            <a:tailEnd type="none" w="lg" len="lg"/>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atin typeface="Arial" panose="020B0604020202020204" pitchFamily="34" charset="0"/>
              <a:cs typeface="Arial" panose="020B0604020202020204" pitchFamily="34" charset="0"/>
            </a:endParaRPr>
          </a:p>
        </p:txBody>
      </p:sp>
      <p:sp>
        <p:nvSpPr>
          <p:cNvPr id="151" name="AutoShape 149">
            <a:extLst>
              <a:ext uri="{FF2B5EF4-FFF2-40B4-BE49-F238E27FC236}">
                <a16:creationId xmlns:a16="http://schemas.microsoft.com/office/drawing/2014/main" id="{7189F911-0E23-443C-B423-681F58B2274E}"/>
              </a:ext>
            </a:extLst>
          </p:cNvPr>
          <p:cNvSpPr>
            <a:spLocks noChangeArrowheads="1"/>
          </p:cNvSpPr>
          <p:nvPr/>
        </p:nvSpPr>
        <p:spPr bwMode="auto">
          <a:xfrm>
            <a:off x="6436296" y="3600722"/>
            <a:ext cx="1600200" cy="381000"/>
          </a:xfrm>
          <a:prstGeom prst="leftRightArrow">
            <a:avLst>
              <a:gd name="adj1" fmla="val 50000"/>
              <a:gd name="adj2" fmla="val 84000"/>
            </a:avLst>
          </a:prstGeom>
          <a:noFill/>
          <a:ln w="25400">
            <a:solidFill>
              <a:srgbClr val="000099"/>
            </a:solidFill>
            <a:miter lim="800000"/>
            <a:headEnd/>
            <a:tailEnd type="none" w="lg" len="lg"/>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atin typeface="Arial" panose="020B0604020202020204" pitchFamily="34" charset="0"/>
              <a:cs typeface="Arial" panose="020B0604020202020204" pitchFamily="34" charset="0"/>
            </a:endParaRPr>
          </a:p>
        </p:txBody>
      </p:sp>
      <p:sp>
        <p:nvSpPr>
          <p:cNvPr id="152" name="Text Box 150">
            <a:extLst>
              <a:ext uri="{FF2B5EF4-FFF2-40B4-BE49-F238E27FC236}">
                <a16:creationId xmlns:a16="http://schemas.microsoft.com/office/drawing/2014/main" id="{CA388B9C-100A-453A-B195-7183A5FB41CB}"/>
              </a:ext>
            </a:extLst>
          </p:cNvPr>
          <p:cNvSpPr txBox="1">
            <a:spLocks noChangeArrowheads="1"/>
          </p:cNvSpPr>
          <p:nvPr/>
        </p:nvSpPr>
        <p:spPr bwMode="auto">
          <a:xfrm>
            <a:off x="2778696" y="5658122"/>
            <a:ext cx="1143000" cy="338554"/>
          </a:xfrm>
          <a:prstGeom prst="rect">
            <a:avLst/>
          </a:prstGeom>
          <a:noFill/>
          <a:ln w="25400">
            <a:solidFill>
              <a:srgbClr val="336600"/>
            </a:solidFill>
            <a:miter lim="800000"/>
            <a:headEnd/>
            <a:tailEnd type="none" w="lg" len="lg"/>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spcBef>
                <a:spcPct val="50000"/>
              </a:spcBef>
            </a:pPr>
            <a:r>
              <a:rPr lang="fr-FR" altLang="fr-FR" sz="1600" b="1">
                <a:solidFill>
                  <a:srgbClr val="006600"/>
                </a:solidFill>
                <a:latin typeface="Arial" panose="020B0604020202020204" pitchFamily="34" charset="0"/>
                <a:cs typeface="Arial" panose="020B0604020202020204" pitchFamily="34" charset="0"/>
              </a:rPr>
              <a:t>CLIENTS</a:t>
            </a:r>
          </a:p>
        </p:txBody>
      </p:sp>
      <p:sp>
        <p:nvSpPr>
          <p:cNvPr id="153" name="Text Box 151">
            <a:extLst>
              <a:ext uri="{FF2B5EF4-FFF2-40B4-BE49-F238E27FC236}">
                <a16:creationId xmlns:a16="http://schemas.microsoft.com/office/drawing/2014/main" id="{4B4F82B3-9FF5-4943-9BE0-C9E08D2BB576}"/>
              </a:ext>
            </a:extLst>
          </p:cNvPr>
          <p:cNvSpPr txBox="1">
            <a:spLocks noChangeArrowheads="1"/>
          </p:cNvSpPr>
          <p:nvPr/>
        </p:nvSpPr>
        <p:spPr bwMode="auto">
          <a:xfrm>
            <a:off x="5814864" y="5505722"/>
            <a:ext cx="1143000" cy="973138"/>
          </a:xfrm>
          <a:prstGeom prst="rect">
            <a:avLst/>
          </a:prstGeom>
          <a:noFill/>
          <a:ln w="25400">
            <a:solidFill>
              <a:srgbClr val="336600"/>
            </a:solidFill>
            <a:miter lim="800000"/>
            <a:headEnd/>
            <a:tailEnd type="none" w="lg" len="lg"/>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spcBef>
                <a:spcPct val="50000"/>
              </a:spcBef>
            </a:pPr>
            <a:r>
              <a:rPr lang="fr-FR" altLang="fr-FR" sz="1600" b="1" dirty="0">
                <a:solidFill>
                  <a:srgbClr val="006600"/>
                </a:solidFill>
                <a:latin typeface="Arial" panose="020B0604020202020204" pitchFamily="34" charset="0"/>
                <a:cs typeface="Arial" panose="020B0604020202020204" pitchFamily="34" charset="0"/>
              </a:rPr>
              <a:t>ETAT :</a:t>
            </a:r>
          </a:p>
          <a:p>
            <a:pPr>
              <a:spcBef>
                <a:spcPct val="50000"/>
              </a:spcBef>
            </a:pPr>
            <a:r>
              <a:rPr lang="fr-FR" altLang="fr-FR" sz="1600" b="1" dirty="0">
                <a:solidFill>
                  <a:srgbClr val="006600"/>
                </a:solidFill>
                <a:latin typeface="Arial" panose="020B0604020202020204" pitchFamily="34" charset="0"/>
                <a:cs typeface="Arial" panose="020B0604020202020204" pitchFamily="34" charset="0"/>
              </a:rPr>
              <a:t>Impôts, taxes</a:t>
            </a:r>
          </a:p>
        </p:txBody>
      </p:sp>
      <p:sp>
        <p:nvSpPr>
          <p:cNvPr id="154" name="Text Box 152">
            <a:extLst>
              <a:ext uri="{FF2B5EF4-FFF2-40B4-BE49-F238E27FC236}">
                <a16:creationId xmlns:a16="http://schemas.microsoft.com/office/drawing/2014/main" id="{65BCEEF2-0A7A-478E-9B0B-75799DAC4443}"/>
              </a:ext>
            </a:extLst>
          </p:cNvPr>
          <p:cNvSpPr txBox="1">
            <a:spLocks noChangeArrowheads="1"/>
          </p:cNvSpPr>
          <p:nvPr/>
        </p:nvSpPr>
        <p:spPr bwMode="auto">
          <a:xfrm>
            <a:off x="5826696" y="1162322"/>
            <a:ext cx="1143000" cy="728663"/>
          </a:xfrm>
          <a:prstGeom prst="rect">
            <a:avLst/>
          </a:prstGeom>
          <a:noFill/>
          <a:ln w="25400">
            <a:solidFill>
              <a:srgbClr val="336600"/>
            </a:solidFill>
            <a:miter lim="800000"/>
            <a:headEnd/>
            <a:tailEnd type="none" w="lg" len="lg"/>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spcBef>
                <a:spcPct val="50000"/>
              </a:spcBef>
            </a:pPr>
            <a:r>
              <a:rPr lang="fr-FR" altLang="fr-FR" sz="1600" b="1" dirty="0">
                <a:solidFill>
                  <a:srgbClr val="006600"/>
                </a:solidFill>
                <a:latin typeface="Arial" panose="020B0604020202020204" pitchFamily="34" charset="0"/>
                <a:cs typeface="Arial" panose="020B0604020202020204" pitchFamily="34" charset="0"/>
              </a:rPr>
              <a:t>SŒUR :</a:t>
            </a:r>
          </a:p>
          <a:p>
            <a:pPr>
              <a:spcBef>
                <a:spcPct val="50000"/>
              </a:spcBef>
            </a:pPr>
            <a:r>
              <a:rPr lang="fr-FR" altLang="fr-FR" sz="1600" b="1" dirty="0">
                <a:solidFill>
                  <a:srgbClr val="006600"/>
                </a:solidFill>
                <a:latin typeface="Arial" panose="020B0604020202020204" pitchFamily="34" charset="0"/>
                <a:cs typeface="Arial" panose="020B0604020202020204" pitchFamily="34" charset="0"/>
              </a:rPr>
              <a:t>intérêts</a:t>
            </a:r>
          </a:p>
        </p:txBody>
      </p:sp>
      <p:sp>
        <p:nvSpPr>
          <p:cNvPr id="155" name="Text Box 153">
            <a:extLst>
              <a:ext uri="{FF2B5EF4-FFF2-40B4-BE49-F238E27FC236}">
                <a16:creationId xmlns:a16="http://schemas.microsoft.com/office/drawing/2014/main" id="{E6CDF4EA-FF09-42E2-9227-018577F0BC2E}"/>
              </a:ext>
            </a:extLst>
          </p:cNvPr>
          <p:cNvSpPr txBox="1">
            <a:spLocks noChangeArrowheads="1"/>
          </p:cNvSpPr>
          <p:nvPr/>
        </p:nvSpPr>
        <p:spPr bwMode="auto">
          <a:xfrm>
            <a:off x="1407096" y="2762522"/>
            <a:ext cx="1143000" cy="728663"/>
          </a:xfrm>
          <a:prstGeom prst="rect">
            <a:avLst/>
          </a:prstGeom>
          <a:noFill/>
          <a:ln w="25400">
            <a:solidFill>
              <a:srgbClr val="336600"/>
            </a:solidFill>
            <a:miter lim="800000"/>
            <a:headEnd/>
            <a:tailEnd type="none" w="lg" len="lg"/>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spcBef>
                <a:spcPct val="50000"/>
              </a:spcBef>
            </a:pPr>
            <a:r>
              <a:rPr lang="fr-FR" altLang="fr-FR" sz="1600" b="1" dirty="0">
                <a:solidFill>
                  <a:srgbClr val="006600"/>
                </a:solidFill>
                <a:latin typeface="Arial" panose="020B0604020202020204" pitchFamily="34" charset="0"/>
                <a:cs typeface="Arial" panose="020B0604020202020204" pitchFamily="34" charset="0"/>
              </a:rPr>
              <a:t>PAPA :</a:t>
            </a:r>
          </a:p>
          <a:p>
            <a:pPr>
              <a:spcBef>
                <a:spcPct val="50000"/>
              </a:spcBef>
            </a:pPr>
            <a:r>
              <a:rPr lang="fr-FR" altLang="fr-FR" sz="1600" b="1" dirty="0">
                <a:solidFill>
                  <a:srgbClr val="006600"/>
                </a:solidFill>
                <a:latin typeface="Arial" panose="020B0604020202020204" pitchFamily="34" charset="0"/>
                <a:cs typeface="Arial" panose="020B0604020202020204" pitchFamily="34" charset="0"/>
              </a:rPr>
              <a:t>loyer</a:t>
            </a:r>
          </a:p>
        </p:txBody>
      </p:sp>
      <p:sp>
        <p:nvSpPr>
          <p:cNvPr id="156" name="Text Box 154">
            <a:extLst>
              <a:ext uri="{FF2B5EF4-FFF2-40B4-BE49-F238E27FC236}">
                <a16:creationId xmlns:a16="http://schemas.microsoft.com/office/drawing/2014/main" id="{C978C2BA-F672-4435-BC40-1C0F16BE8503}"/>
              </a:ext>
            </a:extLst>
          </p:cNvPr>
          <p:cNvSpPr txBox="1">
            <a:spLocks noChangeArrowheads="1"/>
          </p:cNvSpPr>
          <p:nvPr/>
        </p:nvSpPr>
        <p:spPr bwMode="auto">
          <a:xfrm>
            <a:off x="3159696" y="1162322"/>
            <a:ext cx="1143000" cy="728663"/>
          </a:xfrm>
          <a:prstGeom prst="rect">
            <a:avLst/>
          </a:prstGeom>
          <a:noFill/>
          <a:ln w="25400">
            <a:solidFill>
              <a:srgbClr val="336600"/>
            </a:solidFill>
            <a:miter lim="800000"/>
            <a:headEnd/>
            <a:tailEnd type="none" w="lg" len="lg"/>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spcBef>
                <a:spcPct val="50000"/>
              </a:spcBef>
            </a:pPr>
            <a:r>
              <a:rPr lang="fr-FR" altLang="fr-FR" sz="1600" b="1" dirty="0">
                <a:solidFill>
                  <a:srgbClr val="006600"/>
                </a:solidFill>
                <a:latin typeface="Arial" panose="020B0604020202020204" pitchFamily="34" charset="0"/>
                <a:cs typeface="Arial" panose="020B0604020202020204" pitchFamily="34" charset="0"/>
              </a:rPr>
              <a:t>FRERE :</a:t>
            </a:r>
          </a:p>
          <a:p>
            <a:pPr>
              <a:spcBef>
                <a:spcPct val="50000"/>
              </a:spcBef>
            </a:pPr>
            <a:r>
              <a:rPr lang="fr-FR" altLang="fr-FR" sz="1600" b="1" dirty="0">
                <a:solidFill>
                  <a:srgbClr val="006600"/>
                </a:solidFill>
                <a:latin typeface="Arial" panose="020B0604020202020204" pitchFamily="34" charset="0"/>
                <a:cs typeface="Arial" panose="020B0604020202020204" pitchFamily="34" charset="0"/>
              </a:rPr>
              <a:t>salaire</a:t>
            </a:r>
          </a:p>
        </p:txBody>
      </p:sp>
      <p:sp>
        <p:nvSpPr>
          <p:cNvPr id="157" name="Text Box 155">
            <a:extLst>
              <a:ext uri="{FF2B5EF4-FFF2-40B4-BE49-F238E27FC236}">
                <a16:creationId xmlns:a16="http://schemas.microsoft.com/office/drawing/2014/main" id="{EB406C6A-1609-469A-931B-4887EC0E736F}"/>
              </a:ext>
            </a:extLst>
          </p:cNvPr>
          <p:cNvSpPr txBox="1">
            <a:spLocks noChangeArrowheads="1"/>
          </p:cNvSpPr>
          <p:nvPr/>
        </p:nvSpPr>
        <p:spPr bwMode="auto">
          <a:xfrm>
            <a:off x="6512768" y="2686322"/>
            <a:ext cx="1371600" cy="876300"/>
          </a:xfrm>
          <a:prstGeom prst="rect">
            <a:avLst/>
          </a:prstGeom>
          <a:noFill/>
          <a:ln w="25400">
            <a:solidFill>
              <a:srgbClr val="336600"/>
            </a:solidFill>
            <a:miter lim="800000"/>
            <a:headEnd/>
            <a:tailEnd type="none" w="lg" len="lg"/>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nSpc>
                <a:spcPct val="70000"/>
              </a:lnSpc>
              <a:spcBef>
                <a:spcPct val="50000"/>
              </a:spcBef>
            </a:pPr>
            <a:r>
              <a:rPr lang="fr-FR" altLang="fr-FR" sz="1600" b="1" dirty="0">
                <a:solidFill>
                  <a:srgbClr val="006600"/>
                </a:solidFill>
                <a:latin typeface="Arial" panose="020B0604020202020204" pitchFamily="34" charset="0"/>
                <a:cs typeface="Arial" panose="020B0604020202020204" pitchFamily="34" charset="0"/>
              </a:rPr>
              <a:t>MAMAN :</a:t>
            </a:r>
          </a:p>
          <a:p>
            <a:pPr>
              <a:lnSpc>
                <a:spcPct val="70000"/>
              </a:lnSpc>
              <a:spcBef>
                <a:spcPct val="50000"/>
              </a:spcBef>
            </a:pPr>
            <a:r>
              <a:rPr lang="fr-FR" altLang="fr-FR" sz="1600" b="1" dirty="0">
                <a:solidFill>
                  <a:srgbClr val="006600"/>
                </a:solidFill>
                <a:latin typeface="Arial" panose="020B0604020202020204" pitchFamily="34" charset="0"/>
                <a:cs typeface="Arial" panose="020B0604020202020204" pitchFamily="34" charset="0"/>
              </a:rPr>
              <a:t>fournisseur</a:t>
            </a:r>
          </a:p>
          <a:p>
            <a:pPr>
              <a:lnSpc>
                <a:spcPct val="70000"/>
              </a:lnSpc>
              <a:spcBef>
                <a:spcPct val="50000"/>
              </a:spcBef>
            </a:pPr>
            <a:r>
              <a:rPr lang="fr-FR" altLang="fr-FR" sz="1600" b="1" dirty="0">
                <a:solidFill>
                  <a:srgbClr val="006600"/>
                </a:solidFill>
                <a:latin typeface="Arial" panose="020B0604020202020204" pitchFamily="34" charset="0"/>
                <a:cs typeface="Arial" panose="020B0604020202020204" pitchFamily="34" charset="0"/>
              </a:rPr>
              <a:t>matières</a:t>
            </a:r>
          </a:p>
        </p:txBody>
      </p:sp>
    </p:spTree>
    <p:extLst>
      <p:ext uri="{BB962C8B-B14F-4D97-AF65-F5344CB8AC3E}">
        <p14:creationId xmlns:p14="http://schemas.microsoft.com/office/powerpoint/2010/main" val="40377850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 name="Rectangle 152"/>
          <p:cNvSpPr/>
          <p:nvPr/>
        </p:nvSpPr>
        <p:spPr>
          <a:xfrm>
            <a:off x="611560" y="404664"/>
            <a:ext cx="8325856" cy="400110"/>
          </a:xfrm>
          <a:prstGeom prst="rect">
            <a:avLst/>
          </a:prstGeom>
        </p:spPr>
        <p:txBody>
          <a:bodyPr wrap="square">
            <a:spAutoFit/>
          </a:bodyPr>
          <a:lstStyle/>
          <a:p>
            <a:pPr algn="r"/>
            <a:r>
              <a:rPr lang="fr-FR" sz="2000" b="1" dirty="0">
                <a:solidFill>
                  <a:srgbClr val="009900"/>
                </a:solidFill>
                <a:latin typeface="Arial" charset="0"/>
                <a:cs typeface="Arial" charset="0"/>
              </a:rPr>
              <a:t>Le triangle financier</a:t>
            </a:r>
          </a:p>
        </p:txBody>
      </p:sp>
      <p:sp>
        <p:nvSpPr>
          <p:cNvPr id="155" name="AutoShape 5">
            <a:extLst>
              <a:ext uri="{FF2B5EF4-FFF2-40B4-BE49-F238E27FC236}">
                <a16:creationId xmlns:a16="http://schemas.microsoft.com/office/drawing/2014/main" id="{F8431BEE-8879-437C-B769-371FA11BA7A0}"/>
              </a:ext>
            </a:extLst>
          </p:cNvPr>
          <p:cNvSpPr>
            <a:spLocks noChangeArrowheads="1"/>
          </p:cNvSpPr>
          <p:nvPr/>
        </p:nvSpPr>
        <p:spPr bwMode="auto">
          <a:xfrm>
            <a:off x="2609528" y="1447800"/>
            <a:ext cx="3505200" cy="1905000"/>
          </a:xfrm>
          <a:prstGeom prst="triangle">
            <a:avLst>
              <a:gd name="adj" fmla="val 50000"/>
            </a:avLst>
          </a:prstGeom>
          <a:solidFill>
            <a:srgbClr val="0000FF"/>
          </a:solidFill>
          <a:ln w="28575">
            <a:solidFill>
              <a:srgbClr val="0033CC"/>
            </a:solidFill>
            <a:miter lim="800000"/>
            <a:headEnd/>
            <a:tailEnd/>
          </a:ln>
          <a:effectLst/>
        </p:spPr>
        <p:txBody>
          <a:bodyPr wrap="none" anchor="ctr"/>
          <a:lstStyle/>
          <a:p>
            <a:endParaRPr lang="fr-FR">
              <a:latin typeface="Arial" panose="020B0604020202020204" pitchFamily="34" charset="0"/>
              <a:cs typeface="Arial" panose="020B0604020202020204" pitchFamily="34" charset="0"/>
            </a:endParaRPr>
          </a:p>
        </p:txBody>
      </p:sp>
      <p:sp>
        <p:nvSpPr>
          <p:cNvPr id="156" name="Text Box 6">
            <a:extLst>
              <a:ext uri="{FF2B5EF4-FFF2-40B4-BE49-F238E27FC236}">
                <a16:creationId xmlns:a16="http://schemas.microsoft.com/office/drawing/2014/main" id="{F0759674-7356-485E-8338-76974394F334}"/>
              </a:ext>
            </a:extLst>
          </p:cNvPr>
          <p:cNvSpPr txBox="1">
            <a:spLocks noChangeArrowheads="1"/>
          </p:cNvSpPr>
          <p:nvPr/>
        </p:nvSpPr>
        <p:spPr bwMode="auto">
          <a:xfrm>
            <a:off x="3142928" y="963950"/>
            <a:ext cx="24384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fr-FR" altLang="fr-FR" sz="2400" b="1" dirty="0">
                <a:solidFill>
                  <a:srgbClr val="0000FF"/>
                </a:solidFill>
                <a:latin typeface="Arial" panose="020B0604020202020204" pitchFamily="34" charset="0"/>
                <a:cs typeface="Arial" panose="020B0604020202020204" pitchFamily="34" charset="0"/>
              </a:rPr>
              <a:t>Bilan</a:t>
            </a:r>
          </a:p>
        </p:txBody>
      </p:sp>
      <p:sp>
        <p:nvSpPr>
          <p:cNvPr id="157" name="Text Box 7">
            <a:extLst>
              <a:ext uri="{FF2B5EF4-FFF2-40B4-BE49-F238E27FC236}">
                <a16:creationId xmlns:a16="http://schemas.microsoft.com/office/drawing/2014/main" id="{6D04761C-792F-4390-9138-C0D2393F042B}"/>
              </a:ext>
            </a:extLst>
          </p:cNvPr>
          <p:cNvSpPr txBox="1">
            <a:spLocks noChangeArrowheads="1"/>
          </p:cNvSpPr>
          <p:nvPr/>
        </p:nvSpPr>
        <p:spPr bwMode="auto">
          <a:xfrm>
            <a:off x="6091138" y="2814577"/>
            <a:ext cx="2438400" cy="8679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fr-FR"/>
            </a:defPPr>
            <a:lvl1pPr algn="ctr">
              <a:lnSpc>
                <a:spcPct val="80000"/>
              </a:lnSpc>
              <a:spcBef>
                <a:spcPct val="50000"/>
              </a:spcBef>
              <a:defRPr sz="2400" b="1">
                <a:solidFill>
                  <a:srgbClr val="0000FF"/>
                </a:solidFill>
              </a:defRPr>
            </a:lvl1pPr>
          </a:lstStyle>
          <a:p>
            <a:r>
              <a:rPr lang="fr-FR" altLang="fr-FR" dirty="0">
                <a:latin typeface="Arial" panose="020B0604020202020204" pitchFamily="34" charset="0"/>
                <a:cs typeface="Arial" panose="020B0604020202020204" pitchFamily="34" charset="0"/>
              </a:rPr>
              <a:t>Compte de</a:t>
            </a:r>
          </a:p>
          <a:p>
            <a:r>
              <a:rPr lang="fr-FR" altLang="fr-FR" dirty="0">
                <a:latin typeface="Arial" panose="020B0604020202020204" pitchFamily="34" charset="0"/>
                <a:cs typeface="Arial" panose="020B0604020202020204" pitchFamily="34" charset="0"/>
              </a:rPr>
              <a:t>résultats</a:t>
            </a:r>
          </a:p>
        </p:txBody>
      </p:sp>
      <p:sp>
        <p:nvSpPr>
          <p:cNvPr id="158" name="Text Box 8">
            <a:extLst>
              <a:ext uri="{FF2B5EF4-FFF2-40B4-BE49-F238E27FC236}">
                <a16:creationId xmlns:a16="http://schemas.microsoft.com/office/drawing/2014/main" id="{C014067D-4EA8-4241-A2EA-256F191749B9}"/>
              </a:ext>
            </a:extLst>
          </p:cNvPr>
          <p:cNvSpPr txBox="1">
            <a:spLocks noChangeArrowheads="1"/>
          </p:cNvSpPr>
          <p:nvPr/>
        </p:nvSpPr>
        <p:spPr bwMode="auto">
          <a:xfrm>
            <a:off x="94928" y="2865870"/>
            <a:ext cx="2743200" cy="8679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0000"/>
              </a:lnSpc>
              <a:spcBef>
                <a:spcPct val="50000"/>
              </a:spcBef>
            </a:pPr>
            <a:r>
              <a:rPr lang="fr-FR" altLang="fr-FR" sz="2400" b="1" dirty="0">
                <a:solidFill>
                  <a:srgbClr val="0000FF"/>
                </a:solidFill>
                <a:latin typeface="Arial" panose="020B0604020202020204" pitchFamily="34" charset="0"/>
                <a:cs typeface="Arial" panose="020B0604020202020204" pitchFamily="34" charset="0"/>
              </a:rPr>
              <a:t>Tableau des flux</a:t>
            </a:r>
          </a:p>
          <a:p>
            <a:pPr algn="ctr">
              <a:lnSpc>
                <a:spcPct val="80000"/>
              </a:lnSpc>
              <a:spcBef>
                <a:spcPct val="50000"/>
              </a:spcBef>
            </a:pPr>
            <a:r>
              <a:rPr lang="fr-FR" altLang="fr-FR" sz="2400" b="1" dirty="0">
                <a:solidFill>
                  <a:srgbClr val="0000FF"/>
                </a:solidFill>
                <a:latin typeface="Arial" panose="020B0604020202020204" pitchFamily="34" charset="0"/>
                <a:cs typeface="Arial" panose="020B0604020202020204" pitchFamily="34" charset="0"/>
              </a:rPr>
              <a:t>de trésorerie</a:t>
            </a:r>
          </a:p>
        </p:txBody>
      </p:sp>
      <p:pic>
        <p:nvPicPr>
          <p:cNvPr id="159" name="Picture 10">
            <a:extLst>
              <a:ext uri="{FF2B5EF4-FFF2-40B4-BE49-F238E27FC236}">
                <a16:creationId xmlns:a16="http://schemas.microsoft.com/office/drawing/2014/main" id="{A27656AD-84DC-4C7B-A8A4-DC601F1F6DD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0728" y="4038600"/>
            <a:ext cx="2058988" cy="2590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60" name="Picture 11">
            <a:extLst>
              <a:ext uri="{FF2B5EF4-FFF2-40B4-BE49-F238E27FC236}">
                <a16:creationId xmlns:a16="http://schemas.microsoft.com/office/drawing/2014/main" id="{1E9558F6-2526-4A3F-8D9F-7010C20EBD3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43328" y="4038600"/>
            <a:ext cx="2047875" cy="2590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61" name="Text Box 15">
            <a:extLst>
              <a:ext uri="{FF2B5EF4-FFF2-40B4-BE49-F238E27FC236}">
                <a16:creationId xmlns:a16="http://schemas.microsoft.com/office/drawing/2014/main" id="{8B8E4980-7EFF-4094-8D1A-E688E5559D87}"/>
              </a:ext>
            </a:extLst>
          </p:cNvPr>
          <p:cNvSpPr txBox="1">
            <a:spLocks noChangeArrowheads="1"/>
          </p:cNvSpPr>
          <p:nvPr/>
        </p:nvSpPr>
        <p:spPr bwMode="auto">
          <a:xfrm>
            <a:off x="1618928" y="4149080"/>
            <a:ext cx="1219200" cy="703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fr-FR" altLang="fr-FR" sz="1600" b="1" dirty="0">
                <a:solidFill>
                  <a:srgbClr val="CC3300"/>
                </a:solidFill>
                <a:latin typeface="Arial" panose="020B0604020202020204" pitchFamily="34" charset="0"/>
                <a:cs typeface="Arial" panose="020B0604020202020204" pitchFamily="34" charset="0"/>
              </a:rPr>
              <a:t>BILAN AU</a:t>
            </a:r>
          </a:p>
          <a:p>
            <a:pPr>
              <a:spcBef>
                <a:spcPct val="50000"/>
              </a:spcBef>
            </a:pPr>
            <a:r>
              <a:rPr lang="fr-FR" altLang="fr-FR" sz="1600" b="1" dirty="0">
                <a:solidFill>
                  <a:srgbClr val="CC3300"/>
                </a:solidFill>
                <a:latin typeface="Arial" panose="020B0604020202020204" pitchFamily="34" charset="0"/>
                <a:cs typeface="Arial" panose="020B0604020202020204" pitchFamily="34" charset="0"/>
              </a:rPr>
              <a:t>31/12/2017</a:t>
            </a:r>
          </a:p>
        </p:txBody>
      </p:sp>
      <p:sp>
        <p:nvSpPr>
          <p:cNvPr id="162" name="Text Box 16">
            <a:extLst>
              <a:ext uri="{FF2B5EF4-FFF2-40B4-BE49-F238E27FC236}">
                <a16:creationId xmlns:a16="http://schemas.microsoft.com/office/drawing/2014/main" id="{C83213E4-7CC8-4400-9C06-3B4854ABBAAD}"/>
              </a:ext>
            </a:extLst>
          </p:cNvPr>
          <p:cNvSpPr txBox="1">
            <a:spLocks noChangeArrowheads="1"/>
          </p:cNvSpPr>
          <p:nvPr/>
        </p:nvSpPr>
        <p:spPr bwMode="auto">
          <a:xfrm>
            <a:off x="6343328" y="4165897"/>
            <a:ext cx="1219200" cy="703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fr-FR" altLang="fr-FR" sz="1600" b="1" dirty="0">
                <a:solidFill>
                  <a:srgbClr val="CC3300"/>
                </a:solidFill>
                <a:latin typeface="Arial" panose="020B0604020202020204" pitchFamily="34" charset="0"/>
                <a:cs typeface="Arial" panose="020B0604020202020204" pitchFamily="34" charset="0"/>
              </a:rPr>
              <a:t>BILAN AU</a:t>
            </a:r>
          </a:p>
          <a:p>
            <a:pPr>
              <a:spcBef>
                <a:spcPct val="50000"/>
              </a:spcBef>
            </a:pPr>
            <a:r>
              <a:rPr lang="fr-FR" altLang="fr-FR" sz="1600" b="1" dirty="0">
                <a:solidFill>
                  <a:srgbClr val="CC3300"/>
                </a:solidFill>
                <a:latin typeface="Arial" panose="020B0604020202020204" pitchFamily="34" charset="0"/>
                <a:cs typeface="Arial" panose="020B0604020202020204" pitchFamily="34" charset="0"/>
              </a:rPr>
              <a:t>31/12/2018</a:t>
            </a:r>
          </a:p>
        </p:txBody>
      </p:sp>
      <p:grpSp>
        <p:nvGrpSpPr>
          <p:cNvPr id="163" name="Group 21">
            <a:extLst>
              <a:ext uri="{FF2B5EF4-FFF2-40B4-BE49-F238E27FC236}">
                <a16:creationId xmlns:a16="http://schemas.microsoft.com/office/drawing/2014/main" id="{FF6C1EA5-C68E-4074-8A12-C730DCB61BDC}"/>
              </a:ext>
            </a:extLst>
          </p:cNvPr>
          <p:cNvGrpSpPr>
            <a:grpSpLocks/>
          </p:cNvGrpSpPr>
          <p:nvPr/>
        </p:nvGrpSpPr>
        <p:grpSpPr bwMode="auto">
          <a:xfrm>
            <a:off x="3066728" y="4953000"/>
            <a:ext cx="3124200" cy="609600"/>
            <a:chOff x="2304" y="3312"/>
            <a:chExt cx="1968" cy="384"/>
          </a:xfrm>
        </p:grpSpPr>
        <p:sp>
          <p:nvSpPr>
            <p:cNvPr id="164" name="Text Box 14">
              <a:extLst>
                <a:ext uri="{FF2B5EF4-FFF2-40B4-BE49-F238E27FC236}">
                  <a16:creationId xmlns:a16="http://schemas.microsoft.com/office/drawing/2014/main" id="{141AEA30-B9FF-4EE8-A3AB-FFC91AEC131B}"/>
                </a:ext>
              </a:extLst>
            </p:cNvPr>
            <p:cNvSpPr txBox="1">
              <a:spLocks noChangeArrowheads="1"/>
            </p:cNvSpPr>
            <p:nvPr/>
          </p:nvSpPr>
          <p:spPr bwMode="auto">
            <a:xfrm>
              <a:off x="2448" y="3398"/>
              <a:ext cx="168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fr-FR" altLang="fr-FR" sz="1600" b="1">
                  <a:solidFill>
                    <a:srgbClr val="0033CC"/>
                  </a:solidFill>
                  <a:latin typeface="Arial" panose="020B0604020202020204" pitchFamily="34" charset="0"/>
                  <a:cs typeface="Arial" panose="020B0604020202020204" pitchFamily="34" charset="0"/>
                </a:rPr>
                <a:t>COMPTE DE RESULTATS</a:t>
              </a:r>
            </a:p>
          </p:txBody>
        </p:sp>
        <p:sp>
          <p:nvSpPr>
            <p:cNvPr id="165" name="AutoShape 17">
              <a:extLst>
                <a:ext uri="{FF2B5EF4-FFF2-40B4-BE49-F238E27FC236}">
                  <a16:creationId xmlns:a16="http://schemas.microsoft.com/office/drawing/2014/main" id="{D001458D-165A-4BB1-B91C-E69A11068638}"/>
                </a:ext>
              </a:extLst>
            </p:cNvPr>
            <p:cNvSpPr>
              <a:spLocks noChangeArrowheads="1"/>
            </p:cNvSpPr>
            <p:nvPr/>
          </p:nvSpPr>
          <p:spPr bwMode="auto">
            <a:xfrm>
              <a:off x="2304" y="3312"/>
              <a:ext cx="1968" cy="384"/>
            </a:xfrm>
            <a:prstGeom prst="homePlate">
              <a:avLst>
                <a:gd name="adj" fmla="val 128125"/>
              </a:avLst>
            </a:prstGeom>
            <a:noFill/>
            <a:ln w="19050">
              <a:solidFill>
                <a:srgbClr val="0000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latin typeface="Arial" panose="020B0604020202020204" pitchFamily="34" charset="0"/>
                <a:cs typeface="Arial" panose="020B0604020202020204" pitchFamily="34" charset="0"/>
              </a:endParaRPr>
            </a:p>
          </p:txBody>
        </p:sp>
      </p:grpSp>
      <p:grpSp>
        <p:nvGrpSpPr>
          <p:cNvPr id="166" name="Group 20">
            <a:extLst>
              <a:ext uri="{FF2B5EF4-FFF2-40B4-BE49-F238E27FC236}">
                <a16:creationId xmlns:a16="http://schemas.microsoft.com/office/drawing/2014/main" id="{746E6602-7BEB-4779-84D7-1A6AE6C56E47}"/>
              </a:ext>
            </a:extLst>
          </p:cNvPr>
          <p:cNvGrpSpPr>
            <a:grpSpLocks/>
          </p:cNvGrpSpPr>
          <p:nvPr/>
        </p:nvGrpSpPr>
        <p:grpSpPr bwMode="auto">
          <a:xfrm>
            <a:off x="3066728" y="4114800"/>
            <a:ext cx="3124200" cy="609600"/>
            <a:chOff x="2352" y="2784"/>
            <a:chExt cx="1968" cy="384"/>
          </a:xfrm>
        </p:grpSpPr>
        <p:sp>
          <p:nvSpPr>
            <p:cNvPr id="167" name="Text Box 13">
              <a:extLst>
                <a:ext uri="{FF2B5EF4-FFF2-40B4-BE49-F238E27FC236}">
                  <a16:creationId xmlns:a16="http://schemas.microsoft.com/office/drawing/2014/main" id="{72077922-45C2-4F9C-B93C-9D73477CF37C}"/>
                </a:ext>
              </a:extLst>
            </p:cNvPr>
            <p:cNvSpPr txBox="1">
              <a:spLocks noChangeArrowheads="1"/>
            </p:cNvSpPr>
            <p:nvPr/>
          </p:nvSpPr>
          <p:spPr bwMode="auto">
            <a:xfrm>
              <a:off x="2544" y="2870"/>
              <a:ext cx="1584"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66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fr-FR" altLang="fr-FR" sz="1600" b="1">
                  <a:solidFill>
                    <a:srgbClr val="006600"/>
                  </a:solidFill>
                  <a:latin typeface="Arial" panose="020B0604020202020204" pitchFamily="34" charset="0"/>
                  <a:cs typeface="Arial" panose="020B0604020202020204" pitchFamily="34" charset="0"/>
                </a:rPr>
                <a:t>FLUX DE TRESORERIE</a:t>
              </a:r>
            </a:p>
          </p:txBody>
        </p:sp>
        <p:sp>
          <p:nvSpPr>
            <p:cNvPr id="168" name="AutoShape 18">
              <a:extLst>
                <a:ext uri="{FF2B5EF4-FFF2-40B4-BE49-F238E27FC236}">
                  <a16:creationId xmlns:a16="http://schemas.microsoft.com/office/drawing/2014/main" id="{BF6799CB-8E00-4628-B0D7-D8A25D39F51B}"/>
                </a:ext>
              </a:extLst>
            </p:cNvPr>
            <p:cNvSpPr>
              <a:spLocks noChangeArrowheads="1"/>
            </p:cNvSpPr>
            <p:nvPr/>
          </p:nvSpPr>
          <p:spPr bwMode="auto">
            <a:xfrm>
              <a:off x="2352" y="2784"/>
              <a:ext cx="1968" cy="384"/>
            </a:xfrm>
            <a:prstGeom prst="homePlate">
              <a:avLst>
                <a:gd name="adj" fmla="val 128125"/>
              </a:avLst>
            </a:prstGeom>
            <a:noFill/>
            <a:ln w="9525">
              <a:solidFill>
                <a:srgbClr val="00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5374030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55095" y="548680"/>
            <a:ext cx="8753409" cy="461665"/>
          </a:xfrm>
          <a:prstGeom prst="rect">
            <a:avLst/>
          </a:prstGeom>
        </p:spPr>
        <p:txBody>
          <a:bodyPr wrap="square">
            <a:spAutoFit/>
          </a:bodyPr>
          <a:lstStyle/>
          <a:p>
            <a:pPr algn="r"/>
            <a:r>
              <a:rPr lang="fr-FR" sz="2400" b="1" dirty="0">
                <a:solidFill>
                  <a:srgbClr val="009900"/>
                </a:solidFill>
                <a:latin typeface="Arial" charset="0"/>
                <a:cs typeface="Arial" charset="0"/>
              </a:rPr>
              <a:t>Le bilan : une photo de l’état de l’entreprise à l ’instant t</a:t>
            </a:r>
          </a:p>
        </p:txBody>
      </p:sp>
      <p:sp>
        <p:nvSpPr>
          <p:cNvPr id="262" name="Rectangle 2">
            <a:extLst>
              <a:ext uri="{FF2B5EF4-FFF2-40B4-BE49-F238E27FC236}">
                <a16:creationId xmlns:a16="http://schemas.microsoft.com/office/drawing/2014/main" id="{C8136D3A-C6A9-4441-B6E8-75B44C30AB39}"/>
              </a:ext>
            </a:extLst>
          </p:cNvPr>
          <p:cNvSpPr>
            <a:spLocks noChangeArrowheads="1"/>
          </p:cNvSpPr>
          <p:nvPr/>
        </p:nvSpPr>
        <p:spPr bwMode="auto">
          <a:xfrm>
            <a:off x="179512" y="1371600"/>
            <a:ext cx="4270407" cy="4495800"/>
          </a:xfrm>
          <a:prstGeom prst="rect">
            <a:avLst/>
          </a:prstGeom>
          <a:noFill/>
          <a:ln w="19050">
            <a:solidFill>
              <a:srgbClr val="0000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a:spcBef>
                <a:spcPct val="20000"/>
              </a:spcBef>
              <a:buChar char="•"/>
              <a:defRPr sz="2800">
                <a:solidFill>
                  <a:schemeClr val="tx1"/>
                </a:solidFill>
                <a:latin typeface="Times New Roman" panose="02020603050405020304" pitchFamily="18" charset="0"/>
              </a:defRPr>
            </a:lvl1pPr>
            <a:lvl2pPr marL="742950" indent="-285750" algn="l">
              <a:spcBef>
                <a:spcPct val="20000"/>
              </a:spcBef>
              <a:buChar char="–"/>
              <a:defRPr sz="2400">
                <a:solidFill>
                  <a:schemeClr val="tx1"/>
                </a:solidFill>
                <a:latin typeface="Times New Roman" panose="02020603050405020304" pitchFamily="18" charset="0"/>
              </a:defRPr>
            </a:lvl2pPr>
            <a:lvl3pPr marL="1143000" indent="-228600" algn="l">
              <a:spcBef>
                <a:spcPct val="20000"/>
              </a:spcBef>
              <a:buChar char="•"/>
              <a:defRPr sz="2000">
                <a:solidFill>
                  <a:schemeClr val="tx1"/>
                </a:solidFill>
                <a:latin typeface="Times New Roman" panose="02020603050405020304" pitchFamily="18" charset="0"/>
              </a:defRPr>
            </a:lvl3pPr>
            <a:lvl4pPr marL="1600200" indent="-228600" algn="l">
              <a:spcBef>
                <a:spcPct val="20000"/>
              </a:spcBef>
              <a:buChar char="–"/>
              <a:defRPr>
                <a:solidFill>
                  <a:schemeClr val="tx1"/>
                </a:solidFill>
                <a:latin typeface="Times New Roman" panose="02020603050405020304" pitchFamily="18" charset="0"/>
              </a:defRPr>
            </a:lvl4pPr>
            <a:lvl5pPr marL="2057400" indent="-228600" algn="l">
              <a:spcBef>
                <a:spcPct val="20000"/>
              </a:spcBef>
              <a:buChar char="»"/>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a:solidFill>
                  <a:schemeClr val="tx1"/>
                </a:solidFill>
                <a:latin typeface="Times New Roman" panose="02020603050405020304" pitchFamily="18" charset="0"/>
              </a:defRPr>
            </a:lvl9pPr>
          </a:lstStyle>
          <a:p>
            <a:pPr marL="0" indent="0">
              <a:lnSpc>
                <a:spcPct val="110000"/>
              </a:lnSpc>
              <a:buNone/>
            </a:pPr>
            <a:r>
              <a:rPr lang="fr-FR" altLang="fr-FR" b="1" dirty="0">
                <a:solidFill>
                  <a:srgbClr val="CC3300"/>
                </a:solidFill>
                <a:latin typeface="Arial" panose="020B0604020202020204" pitchFamily="34" charset="0"/>
                <a:cs typeface="Arial" panose="020B0604020202020204" pitchFamily="34" charset="0"/>
              </a:rPr>
              <a:t>ACTIF (Emplois)</a:t>
            </a:r>
          </a:p>
          <a:p>
            <a:pPr lvl="1">
              <a:lnSpc>
                <a:spcPct val="110000"/>
              </a:lnSpc>
            </a:pPr>
            <a:r>
              <a:rPr lang="fr-FR" altLang="fr-FR" b="1" dirty="0">
                <a:solidFill>
                  <a:srgbClr val="0000CC"/>
                </a:solidFill>
                <a:latin typeface="Arial" panose="020B0604020202020204" pitchFamily="34" charset="0"/>
                <a:cs typeface="Arial" panose="020B0604020202020204" pitchFamily="34" charset="0"/>
              </a:rPr>
              <a:t>équipements</a:t>
            </a:r>
          </a:p>
          <a:p>
            <a:pPr lvl="1">
              <a:lnSpc>
                <a:spcPct val="110000"/>
              </a:lnSpc>
            </a:pPr>
            <a:r>
              <a:rPr lang="fr-FR" altLang="fr-FR" b="1" dirty="0">
                <a:solidFill>
                  <a:srgbClr val="0000CC"/>
                </a:solidFill>
                <a:latin typeface="Arial" panose="020B0604020202020204" pitchFamily="34" charset="0"/>
                <a:cs typeface="Arial" panose="020B0604020202020204" pitchFamily="34" charset="0"/>
              </a:rPr>
              <a:t>disponibilités</a:t>
            </a:r>
          </a:p>
          <a:p>
            <a:pPr lvl="1">
              <a:lnSpc>
                <a:spcPct val="110000"/>
              </a:lnSpc>
            </a:pPr>
            <a:r>
              <a:rPr lang="fr-FR" altLang="fr-FR" b="1" dirty="0">
                <a:solidFill>
                  <a:srgbClr val="0000CC"/>
                </a:solidFill>
                <a:latin typeface="Arial" panose="020B0604020202020204" pitchFamily="34" charset="0"/>
                <a:cs typeface="Arial" panose="020B0604020202020204" pitchFamily="34" charset="0"/>
              </a:rPr>
              <a:t>dettes dues par les clients</a:t>
            </a:r>
          </a:p>
          <a:p>
            <a:pPr lvl="1">
              <a:lnSpc>
                <a:spcPct val="110000"/>
              </a:lnSpc>
            </a:pPr>
            <a:r>
              <a:rPr lang="fr-FR" altLang="fr-FR" b="1" dirty="0">
                <a:solidFill>
                  <a:srgbClr val="0000CC"/>
                </a:solidFill>
                <a:latin typeface="Arial" panose="020B0604020202020204" pitchFamily="34" charset="0"/>
                <a:cs typeface="Arial" panose="020B0604020202020204" pitchFamily="34" charset="0"/>
              </a:rPr>
              <a:t>stocks</a:t>
            </a:r>
          </a:p>
          <a:p>
            <a:pPr lvl="1">
              <a:lnSpc>
                <a:spcPct val="110000"/>
              </a:lnSpc>
            </a:pPr>
            <a:r>
              <a:rPr lang="fr-FR" altLang="fr-FR" b="1" dirty="0">
                <a:solidFill>
                  <a:srgbClr val="0000CC"/>
                </a:solidFill>
                <a:latin typeface="Arial" panose="020B0604020202020204" pitchFamily="34" charset="0"/>
                <a:cs typeface="Arial" panose="020B0604020202020204" pitchFamily="34" charset="0"/>
              </a:rPr>
              <a:t>….</a:t>
            </a:r>
            <a:endParaRPr lang="fr-FR" altLang="fr-FR" b="1" dirty="0">
              <a:latin typeface="Arial" panose="020B0604020202020204" pitchFamily="34" charset="0"/>
              <a:cs typeface="Arial" panose="020B0604020202020204" pitchFamily="34" charset="0"/>
            </a:endParaRPr>
          </a:p>
          <a:p>
            <a:pPr algn="ctr">
              <a:buFontTx/>
              <a:buNone/>
            </a:pPr>
            <a:r>
              <a:rPr lang="fr-FR" altLang="fr-FR" sz="2000" b="1" dirty="0">
                <a:solidFill>
                  <a:srgbClr val="006600"/>
                </a:solidFill>
                <a:latin typeface="Arial" panose="020B0604020202020204" pitchFamily="34" charset="0"/>
                <a:cs typeface="Arial" panose="020B0604020202020204" pitchFamily="34" charset="0"/>
              </a:rPr>
              <a:t>Tout ce qu’une entreprise possède</a:t>
            </a:r>
          </a:p>
          <a:p>
            <a:pPr algn="ctr">
              <a:buFontTx/>
              <a:buNone/>
            </a:pPr>
            <a:r>
              <a:rPr lang="fr-FR" altLang="fr-FR" sz="2000" b="1" dirty="0">
                <a:solidFill>
                  <a:srgbClr val="006600"/>
                </a:solidFill>
                <a:latin typeface="Arial" panose="020B0604020202020204" pitchFamily="34" charset="0"/>
                <a:cs typeface="Arial" panose="020B0604020202020204" pitchFamily="34" charset="0"/>
              </a:rPr>
              <a:t>(manière d ’utilisation des fonds)</a:t>
            </a:r>
            <a:endParaRPr lang="fr-FR" altLang="fr-FR" b="1" dirty="0">
              <a:latin typeface="Arial" panose="020B0604020202020204" pitchFamily="34" charset="0"/>
              <a:cs typeface="Arial" panose="020B0604020202020204" pitchFamily="34" charset="0"/>
            </a:endParaRPr>
          </a:p>
        </p:txBody>
      </p:sp>
      <p:sp>
        <p:nvSpPr>
          <p:cNvPr id="263" name="Rectangle 3">
            <a:extLst>
              <a:ext uri="{FF2B5EF4-FFF2-40B4-BE49-F238E27FC236}">
                <a16:creationId xmlns:a16="http://schemas.microsoft.com/office/drawing/2014/main" id="{CBC38A3E-796F-4400-8ACF-58E4857B42BB}"/>
              </a:ext>
            </a:extLst>
          </p:cNvPr>
          <p:cNvSpPr>
            <a:spLocks noChangeArrowheads="1"/>
          </p:cNvSpPr>
          <p:nvPr/>
        </p:nvSpPr>
        <p:spPr bwMode="auto">
          <a:xfrm>
            <a:off x="4716016" y="1371600"/>
            <a:ext cx="4200400" cy="4495800"/>
          </a:xfrm>
          <a:prstGeom prst="rect">
            <a:avLst/>
          </a:prstGeom>
          <a:noFill/>
          <a:ln w="19050">
            <a:solidFill>
              <a:srgbClr val="0000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a:spcBef>
                <a:spcPct val="20000"/>
              </a:spcBef>
              <a:buChar char="•"/>
              <a:defRPr sz="2800">
                <a:solidFill>
                  <a:schemeClr val="tx1"/>
                </a:solidFill>
                <a:latin typeface="Times New Roman" panose="02020603050405020304" pitchFamily="18" charset="0"/>
              </a:defRPr>
            </a:lvl1pPr>
            <a:lvl2pPr marL="742950" indent="-285750" algn="l">
              <a:spcBef>
                <a:spcPct val="20000"/>
              </a:spcBef>
              <a:buChar char="–"/>
              <a:defRPr sz="2400">
                <a:solidFill>
                  <a:schemeClr val="tx1"/>
                </a:solidFill>
                <a:latin typeface="Times New Roman" panose="02020603050405020304" pitchFamily="18" charset="0"/>
              </a:defRPr>
            </a:lvl2pPr>
            <a:lvl3pPr marL="1143000" indent="-228600" algn="l">
              <a:spcBef>
                <a:spcPct val="20000"/>
              </a:spcBef>
              <a:buChar char="•"/>
              <a:defRPr sz="2000">
                <a:solidFill>
                  <a:schemeClr val="tx1"/>
                </a:solidFill>
                <a:latin typeface="Times New Roman" panose="02020603050405020304" pitchFamily="18" charset="0"/>
              </a:defRPr>
            </a:lvl3pPr>
            <a:lvl4pPr marL="1600200" indent="-228600" algn="l">
              <a:spcBef>
                <a:spcPct val="20000"/>
              </a:spcBef>
              <a:buChar char="–"/>
              <a:defRPr>
                <a:solidFill>
                  <a:schemeClr val="tx1"/>
                </a:solidFill>
                <a:latin typeface="Times New Roman" panose="02020603050405020304" pitchFamily="18" charset="0"/>
              </a:defRPr>
            </a:lvl4pPr>
            <a:lvl5pPr marL="2057400" indent="-228600" algn="l">
              <a:spcBef>
                <a:spcPct val="20000"/>
              </a:spcBef>
              <a:buChar char="»"/>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a:solidFill>
                  <a:schemeClr val="tx1"/>
                </a:solidFill>
                <a:latin typeface="Times New Roman" panose="02020603050405020304" pitchFamily="18" charset="0"/>
              </a:defRPr>
            </a:lvl9pPr>
          </a:lstStyle>
          <a:p>
            <a:pPr marL="0" indent="0">
              <a:lnSpc>
                <a:spcPct val="110000"/>
              </a:lnSpc>
              <a:buNone/>
            </a:pPr>
            <a:r>
              <a:rPr lang="fr-FR" altLang="fr-FR" b="1" dirty="0">
                <a:solidFill>
                  <a:srgbClr val="CC3300"/>
                </a:solidFill>
                <a:latin typeface="Arial" panose="020B0604020202020204" pitchFamily="34" charset="0"/>
                <a:cs typeface="Arial" panose="020B0604020202020204" pitchFamily="34" charset="0"/>
              </a:rPr>
              <a:t>PASSIF (Ressources)</a:t>
            </a:r>
            <a:endParaRPr lang="fr-FR" altLang="fr-FR" b="1" dirty="0">
              <a:latin typeface="Arial" panose="020B0604020202020204" pitchFamily="34" charset="0"/>
              <a:cs typeface="Arial" panose="020B0604020202020204" pitchFamily="34" charset="0"/>
            </a:endParaRPr>
          </a:p>
          <a:p>
            <a:pPr lvl="1">
              <a:lnSpc>
                <a:spcPct val="110000"/>
              </a:lnSpc>
            </a:pPr>
            <a:r>
              <a:rPr lang="fr-FR" altLang="fr-FR" b="1" dirty="0">
                <a:solidFill>
                  <a:srgbClr val="0000CC"/>
                </a:solidFill>
                <a:latin typeface="Arial" panose="020B0604020202020204" pitchFamily="34" charset="0"/>
                <a:cs typeface="Arial" panose="020B0604020202020204" pitchFamily="34" charset="0"/>
              </a:rPr>
              <a:t>capital social</a:t>
            </a:r>
          </a:p>
          <a:p>
            <a:pPr lvl="1">
              <a:lnSpc>
                <a:spcPct val="110000"/>
              </a:lnSpc>
            </a:pPr>
            <a:r>
              <a:rPr lang="fr-FR" altLang="fr-FR" b="1" dirty="0">
                <a:solidFill>
                  <a:srgbClr val="0000CC"/>
                </a:solidFill>
                <a:latin typeface="Arial" panose="020B0604020202020204" pitchFamily="34" charset="0"/>
                <a:cs typeface="Arial" panose="020B0604020202020204" pitchFamily="34" charset="0"/>
              </a:rPr>
              <a:t>réserves</a:t>
            </a:r>
          </a:p>
          <a:p>
            <a:pPr lvl="1">
              <a:lnSpc>
                <a:spcPct val="110000"/>
              </a:lnSpc>
            </a:pPr>
            <a:r>
              <a:rPr lang="fr-FR" altLang="fr-FR" b="1" dirty="0">
                <a:solidFill>
                  <a:srgbClr val="0000CC"/>
                </a:solidFill>
                <a:latin typeface="Arial" panose="020B0604020202020204" pitchFamily="34" charset="0"/>
                <a:cs typeface="Arial" panose="020B0604020202020204" pitchFamily="34" charset="0"/>
              </a:rPr>
              <a:t>emprunt</a:t>
            </a:r>
          </a:p>
          <a:p>
            <a:pPr lvl="1">
              <a:lnSpc>
                <a:spcPct val="110000"/>
              </a:lnSpc>
            </a:pPr>
            <a:r>
              <a:rPr lang="fr-FR" altLang="fr-FR" b="1" dirty="0">
                <a:solidFill>
                  <a:srgbClr val="0000CC"/>
                </a:solidFill>
                <a:latin typeface="Arial" panose="020B0604020202020204" pitchFamily="34" charset="0"/>
                <a:cs typeface="Arial" panose="020B0604020202020204" pitchFamily="34" charset="0"/>
              </a:rPr>
              <a:t>crédit fournisseur</a:t>
            </a:r>
          </a:p>
          <a:p>
            <a:pPr lvl="1">
              <a:lnSpc>
                <a:spcPct val="110000"/>
              </a:lnSpc>
            </a:pPr>
            <a:r>
              <a:rPr lang="fr-FR" altLang="fr-FR" b="1" dirty="0">
                <a:solidFill>
                  <a:srgbClr val="0000CC"/>
                </a:solidFill>
                <a:latin typeface="Arial" panose="020B0604020202020204" pitchFamily="34" charset="0"/>
                <a:cs typeface="Arial" panose="020B0604020202020204" pitchFamily="34" charset="0"/>
              </a:rPr>
              <a:t>………</a:t>
            </a:r>
            <a:endParaRPr lang="fr-FR" altLang="fr-FR" b="1" dirty="0">
              <a:latin typeface="Arial" panose="020B0604020202020204" pitchFamily="34" charset="0"/>
              <a:cs typeface="Arial" panose="020B0604020202020204" pitchFamily="34" charset="0"/>
            </a:endParaRPr>
          </a:p>
          <a:p>
            <a:pPr lvl="1">
              <a:lnSpc>
                <a:spcPct val="80000"/>
              </a:lnSpc>
              <a:buFontTx/>
              <a:buNone/>
            </a:pPr>
            <a:endParaRPr lang="fr-FR" altLang="fr-FR" b="1" dirty="0">
              <a:latin typeface="Arial" panose="020B0604020202020204" pitchFamily="34" charset="0"/>
              <a:cs typeface="Arial" panose="020B0604020202020204" pitchFamily="34" charset="0"/>
            </a:endParaRPr>
          </a:p>
          <a:p>
            <a:pPr algn="ctr">
              <a:buFontTx/>
              <a:buNone/>
            </a:pPr>
            <a:r>
              <a:rPr lang="fr-FR" altLang="fr-FR" sz="2000" b="1" dirty="0">
                <a:solidFill>
                  <a:srgbClr val="006600"/>
                </a:solidFill>
                <a:latin typeface="Arial" panose="020B0604020202020204" pitchFamily="34" charset="0"/>
                <a:cs typeface="Arial" panose="020B0604020202020204" pitchFamily="34" charset="0"/>
              </a:rPr>
              <a:t>Tout ce qu’une entreprise doit</a:t>
            </a:r>
          </a:p>
          <a:p>
            <a:pPr algn="ctr">
              <a:buFontTx/>
              <a:buNone/>
            </a:pPr>
            <a:r>
              <a:rPr lang="fr-FR" altLang="fr-FR" sz="2000" b="1" dirty="0">
                <a:solidFill>
                  <a:srgbClr val="006600"/>
                </a:solidFill>
                <a:latin typeface="Arial" panose="020B0604020202020204" pitchFamily="34" charset="0"/>
                <a:cs typeface="Arial" panose="020B0604020202020204" pitchFamily="34" charset="0"/>
              </a:rPr>
              <a:t>(origine des fonds)</a:t>
            </a:r>
            <a:endParaRPr lang="fr-FR" altLang="fr-FR" b="1" dirty="0">
              <a:latin typeface="Arial" panose="020B0604020202020204" pitchFamily="34" charset="0"/>
              <a:cs typeface="Arial" panose="020B0604020202020204" pitchFamily="34" charset="0"/>
            </a:endParaRPr>
          </a:p>
        </p:txBody>
      </p:sp>
      <p:sp>
        <p:nvSpPr>
          <p:cNvPr id="264" name="Text Box 5">
            <a:extLst>
              <a:ext uri="{FF2B5EF4-FFF2-40B4-BE49-F238E27FC236}">
                <a16:creationId xmlns:a16="http://schemas.microsoft.com/office/drawing/2014/main" id="{57CAFDA8-382B-4345-8D71-4BE34A36E551}"/>
              </a:ext>
            </a:extLst>
          </p:cNvPr>
          <p:cNvSpPr txBox="1">
            <a:spLocks noChangeArrowheads="1"/>
          </p:cNvSpPr>
          <p:nvPr/>
        </p:nvSpPr>
        <p:spPr bwMode="auto">
          <a:xfrm>
            <a:off x="181608" y="6309320"/>
            <a:ext cx="8780784" cy="415925"/>
          </a:xfrm>
          <a:prstGeom prst="rect">
            <a:avLst/>
          </a:prstGeom>
          <a:noFill/>
          <a:ln w="19050">
            <a:solidFill>
              <a:srgbClr val="CC33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fr-FR" altLang="fr-FR" sz="2000" b="1">
                <a:solidFill>
                  <a:srgbClr val="CC3300"/>
                </a:solidFill>
                <a:latin typeface="Arial" panose="020B0604020202020204" pitchFamily="34" charset="0"/>
                <a:cs typeface="Arial" panose="020B0604020202020204" pitchFamily="34" charset="0"/>
              </a:rPr>
              <a:t>L ’ACTIF EST TOUJOURS EGAL AU PASSIF</a:t>
            </a:r>
          </a:p>
        </p:txBody>
      </p:sp>
    </p:spTree>
    <p:extLst>
      <p:ext uri="{BB962C8B-B14F-4D97-AF65-F5344CB8AC3E}">
        <p14:creationId xmlns:p14="http://schemas.microsoft.com/office/powerpoint/2010/main" val="40955570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 name="Rectangle 152"/>
          <p:cNvSpPr/>
          <p:nvPr/>
        </p:nvSpPr>
        <p:spPr>
          <a:xfrm>
            <a:off x="611560" y="404664"/>
            <a:ext cx="8325856" cy="461665"/>
          </a:xfrm>
          <a:prstGeom prst="rect">
            <a:avLst/>
          </a:prstGeom>
        </p:spPr>
        <p:txBody>
          <a:bodyPr wrap="square">
            <a:spAutoFit/>
          </a:bodyPr>
          <a:lstStyle/>
          <a:p>
            <a:pPr algn="r"/>
            <a:r>
              <a:rPr lang="fr-FR" sz="2400" b="1" dirty="0" err="1">
                <a:solidFill>
                  <a:srgbClr val="009900"/>
                </a:solidFill>
                <a:latin typeface="Arial" charset="0"/>
                <a:cs typeface="Arial" charset="0"/>
              </a:rPr>
              <a:t>Sagé</a:t>
            </a:r>
            <a:r>
              <a:rPr lang="fr-FR" sz="2400" b="1" dirty="0">
                <a:solidFill>
                  <a:srgbClr val="009900"/>
                </a:solidFill>
                <a:latin typeface="Arial" charset="0"/>
                <a:cs typeface="Arial" charset="0"/>
              </a:rPr>
              <a:t> crée son entreprise</a:t>
            </a:r>
          </a:p>
        </p:txBody>
      </p:sp>
      <p:grpSp>
        <p:nvGrpSpPr>
          <p:cNvPr id="17" name="Group 156">
            <a:extLst>
              <a:ext uri="{FF2B5EF4-FFF2-40B4-BE49-F238E27FC236}">
                <a16:creationId xmlns:a16="http://schemas.microsoft.com/office/drawing/2014/main" id="{9FBDE0EC-1F79-410C-93E5-E530114F9561}"/>
              </a:ext>
            </a:extLst>
          </p:cNvPr>
          <p:cNvGrpSpPr>
            <a:grpSpLocks/>
          </p:cNvGrpSpPr>
          <p:nvPr/>
        </p:nvGrpSpPr>
        <p:grpSpPr bwMode="auto">
          <a:xfrm>
            <a:off x="2077144" y="1259160"/>
            <a:ext cx="5715000" cy="4541838"/>
            <a:chOff x="1632" y="1248"/>
            <a:chExt cx="3600" cy="2861"/>
          </a:xfrm>
        </p:grpSpPr>
        <p:pic>
          <p:nvPicPr>
            <p:cNvPr id="18" name="Picture 157" descr="C:\Mes documents\Personnel\drink326.bmp">
              <a:extLst>
                <a:ext uri="{FF2B5EF4-FFF2-40B4-BE49-F238E27FC236}">
                  <a16:creationId xmlns:a16="http://schemas.microsoft.com/office/drawing/2014/main" id="{10503BB3-A03E-48B8-A8FA-2D1BFFED3A1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880" y="1248"/>
              <a:ext cx="949" cy="1728"/>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158" descr="C:\Mes documents\Personnel\desk1.bmp">
              <a:extLst>
                <a:ext uri="{FF2B5EF4-FFF2-40B4-BE49-F238E27FC236}">
                  <a16:creationId xmlns:a16="http://schemas.microsoft.com/office/drawing/2014/main" id="{0D04B7EF-39A5-4F12-8032-9B47B79077A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32" y="2160"/>
              <a:ext cx="3600" cy="1949"/>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0" name="Object 159">
              <a:extLst>
                <a:ext uri="{FF2B5EF4-FFF2-40B4-BE49-F238E27FC236}">
                  <a16:creationId xmlns:a16="http://schemas.microsoft.com/office/drawing/2014/main" id="{A1566F40-1795-48A9-B82E-FBB10442EBFF}"/>
                </a:ext>
              </a:extLst>
            </p:cNvPr>
            <p:cNvGraphicFramePr>
              <a:graphicFrameLocks noChangeAspect="1"/>
            </p:cNvGraphicFramePr>
            <p:nvPr/>
          </p:nvGraphicFramePr>
          <p:xfrm>
            <a:off x="2736" y="2064"/>
            <a:ext cx="528" cy="448"/>
          </p:xfrm>
          <a:graphic>
            <a:graphicData uri="http://schemas.openxmlformats.org/presentationml/2006/ole">
              <mc:AlternateContent xmlns:mc="http://schemas.openxmlformats.org/markup-compatibility/2006">
                <mc:Choice xmlns:v="urn:schemas-microsoft-com:vml" Requires="v">
                  <p:oleObj spid="_x0000_s1061" name="Clip" r:id="rId6" imgW="4212720" imgH="3573000" progId="MS_ClipArt_Gallery.2">
                    <p:embed/>
                  </p:oleObj>
                </mc:Choice>
                <mc:Fallback>
                  <p:oleObj name="Clip" r:id="rId6" imgW="4212720" imgH="3573000" progId="MS_ClipArt_Gallery.2">
                    <p:embed/>
                    <p:pic>
                      <p:nvPicPr>
                        <p:cNvPr id="6303" name="Object 159">
                          <a:extLst>
                            <a:ext uri="{FF2B5EF4-FFF2-40B4-BE49-F238E27FC236}">
                              <a16:creationId xmlns:a16="http://schemas.microsoft.com/office/drawing/2014/main" id="{272ED4C2-8337-4511-B4DF-6D3669D0F792}"/>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736" y="2064"/>
                          <a:ext cx="528" cy="4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21" name="Group 160">
              <a:extLst>
                <a:ext uri="{FF2B5EF4-FFF2-40B4-BE49-F238E27FC236}">
                  <a16:creationId xmlns:a16="http://schemas.microsoft.com/office/drawing/2014/main" id="{AF6C933D-5B62-4958-B3A8-F322F33CA7CA}"/>
                </a:ext>
              </a:extLst>
            </p:cNvPr>
            <p:cNvGrpSpPr>
              <a:grpSpLocks/>
            </p:cNvGrpSpPr>
            <p:nvPr/>
          </p:nvGrpSpPr>
          <p:grpSpPr bwMode="auto">
            <a:xfrm>
              <a:off x="4176" y="2304"/>
              <a:ext cx="240" cy="260"/>
              <a:chOff x="2387" y="720"/>
              <a:chExt cx="1452" cy="2852"/>
            </a:xfrm>
          </p:grpSpPr>
          <p:sp>
            <p:nvSpPr>
              <p:cNvPr id="133" name="Freeform 161">
                <a:extLst>
                  <a:ext uri="{FF2B5EF4-FFF2-40B4-BE49-F238E27FC236}">
                    <a16:creationId xmlns:a16="http://schemas.microsoft.com/office/drawing/2014/main" id="{FAC16821-14D2-4DDE-AEF7-495FE45EF218}"/>
                  </a:ext>
                </a:extLst>
              </p:cNvPr>
              <p:cNvSpPr>
                <a:spLocks/>
              </p:cNvSpPr>
              <p:nvPr/>
            </p:nvSpPr>
            <p:spPr bwMode="auto">
              <a:xfrm>
                <a:off x="2388" y="720"/>
                <a:ext cx="1451" cy="2852"/>
              </a:xfrm>
              <a:custGeom>
                <a:avLst/>
                <a:gdLst>
                  <a:gd name="T0" fmla="*/ 2732 w 2901"/>
                  <a:gd name="T1" fmla="*/ 421 h 5704"/>
                  <a:gd name="T2" fmla="*/ 2856 w 2901"/>
                  <a:gd name="T3" fmla="*/ 881 h 5704"/>
                  <a:gd name="T4" fmla="*/ 2901 w 2901"/>
                  <a:gd name="T5" fmla="*/ 1377 h 5704"/>
                  <a:gd name="T6" fmla="*/ 2856 w 2901"/>
                  <a:gd name="T7" fmla="*/ 1866 h 5704"/>
                  <a:gd name="T8" fmla="*/ 2732 w 2901"/>
                  <a:gd name="T9" fmla="*/ 2330 h 5704"/>
                  <a:gd name="T10" fmla="*/ 2530 w 2901"/>
                  <a:gd name="T11" fmla="*/ 2741 h 5704"/>
                  <a:gd name="T12" fmla="*/ 2273 w 2901"/>
                  <a:gd name="T13" fmla="*/ 3066 h 5704"/>
                  <a:gd name="T14" fmla="*/ 1929 w 2901"/>
                  <a:gd name="T15" fmla="*/ 3341 h 5704"/>
                  <a:gd name="T16" fmla="*/ 1754 w 2901"/>
                  <a:gd name="T17" fmla="*/ 3559 h 5704"/>
                  <a:gd name="T18" fmla="*/ 1647 w 2901"/>
                  <a:gd name="T19" fmla="*/ 3814 h 5704"/>
                  <a:gd name="T20" fmla="*/ 1622 w 2901"/>
                  <a:gd name="T21" fmla="*/ 4096 h 5704"/>
                  <a:gd name="T22" fmla="*/ 1831 w 2901"/>
                  <a:gd name="T23" fmla="*/ 4793 h 5704"/>
                  <a:gd name="T24" fmla="*/ 2094 w 2901"/>
                  <a:gd name="T25" fmla="*/ 4856 h 5704"/>
                  <a:gd name="T26" fmla="*/ 2308 w 2901"/>
                  <a:gd name="T27" fmla="*/ 4953 h 5704"/>
                  <a:gd name="T28" fmla="*/ 2476 w 2901"/>
                  <a:gd name="T29" fmla="*/ 5094 h 5704"/>
                  <a:gd name="T30" fmla="*/ 2477 w 2901"/>
                  <a:gd name="T31" fmla="*/ 5357 h 5704"/>
                  <a:gd name="T32" fmla="*/ 2276 w 2901"/>
                  <a:gd name="T33" fmla="*/ 5533 h 5704"/>
                  <a:gd name="T34" fmla="*/ 2049 w 2901"/>
                  <a:gd name="T35" fmla="*/ 5625 h 5704"/>
                  <a:gd name="T36" fmla="*/ 1780 w 2901"/>
                  <a:gd name="T37" fmla="*/ 5683 h 5704"/>
                  <a:gd name="T38" fmla="*/ 1484 w 2901"/>
                  <a:gd name="T39" fmla="*/ 5704 h 5704"/>
                  <a:gd name="T40" fmla="*/ 1181 w 2901"/>
                  <a:gd name="T41" fmla="*/ 5691 h 5704"/>
                  <a:gd name="T42" fmla="*/ 908 w 2901"/>
                  <a:gd name="T43" fmla="*/ 5643 h 5704"/>
                  <a:gd name="T44" fmla="*/ 666 w 2901"/>
                  <a:gd name="T45" fmla="*/ 5562 h 5704"/>
                  <a:gd name="T46" fmla="*/ 491 w 2901"/>
                  <a:gd name="T47" fmla="*/ 5455 h 5704"/>
                  <a:gd name="T48" fmla="*/ 365 w 2901"/>
                  <a:gd name="T49" fmla="*/ 5195 h 5704"/>
                  <a:gd name="T50" fmla="*/ 529 w 2901"/>
                  <a:gd name="T51" fmla="*/ 4983 h 5704"/>
                  <a:gd name="T52" fmla="*/ 721 w 2901"/>
                  <a:gd name="T53" fmla="*/ 4880 h 5704"/>
                  <a:gd name="T54" fmla="*/ 972 w 2901"/>
                  <a:gd name="T55" fmla="*/ 4808 h 5704"/>
                  <a:gd name="T56" fmla="*/ 1260 w 2901"/>
                  <a:gd name="T57" fmla="*/ 4768 h 5704"/>
                  <a:gd name="T58" fmla="*/ 1257 w 2901"/>
                  <a:gd name="T59" fmla="*/ 3893 h 5704"/>
                  <a:gd name="T60" fmla="*/ 1172 w 2901"/>
                  <a:gd name="T61" fmla="*/ 3623 h 5704"/>
                  <a:gd name="T62" fmla="*/ 1014 w 2901"/>
                  <a:gd name="T63" fmla="*/ 3396 h 5704"/>
                  <a:gd name="T64" fmla="*/ 691 w 2901"/>
                  <a:gd name="T65" fmla="*/ 3144 h 5704"/>
                  <a:gd name="T66" fmla="*/ 419 w 2901"/>
                  <a:gd name="T67" fmla="*/ 2837 h 5704"/>
                  <a:gd name="T68" fmla="*/ 202 w 2901"/>
                  <a:gd name="T69" fmla="*/ 2448 h 5704"/>
                  <a:gd name="T70" fmla="*/ 58 w 2901"/>
                  <a:gd name="T71" fmla="*/ 1998 h 5704"/>
                  <a:gd name="T72" fmla="*/ 0 w 2901"/>
                  <a:gd name="T73" fmla="*/ 1502 h 5704"/>
                  <a:gd name="T74" fmla="*/ 15 w 2901"/>
                  <a:gd name="T75" fmla="*/ 1013 h 5704"/>
                  <a:gd name="T76" fmla="*/ 121 w 2901"/>
                  <a:gd name="T77" fmla="*/ 541 h 5704"/>
                  <a:gd name="T78" fmla="*/ 303 w 2901"/>
                  <a:gd name="T79" fmla="*/ 116 h 5704"/>
                  <a:gd name="T80" fmla="*/ 497 w 2901"/>
                  <a:gd name="T81" fmla="*/ 51 h 5704"/>
                  <a:gd name="T82" fmla="*/ 703 w 2901"/>
                  <a:gd name="T83" fmla="*/ 23 h 5704"/>
                  <a:gd name="T84" fmla="*/ 969 w 2901"/>
                  <a:gd name="T85" fmla="*/ 6 h 5704"/>
                  <a:gd name="T86" fmla="*/ 1267 w 2901"/>
                  <a:gd name="T87" fmla="*/ 3 h 5704"/>
                  <a:gd name="T88" fmla="*/ 1584 w 2901"/>
                  <a:gd name="T89" fmla="*/ 0 h 5704"/>
                  <a:gd name="T90" fmla="*/ 1884 w 2901"/>
                  <a:gd name="T91" fmla="*/ 6 h 5704"/>
                  <a:gd name="T92" fmla="*/ 2156 w 2901"/>
                  <a:gd name="T93" fmla="*/ 20 h 5704"/>
                  <a:gd name="T94" fmla="*/ 2368 w 2901"/>
                  <a:gd name="T95" fmla="*/ 48 h 5704"/>
                  <a:gd name="T96" fmla="*/ 2554 w 2901"/>
                  <a:gd name="T97" fmla="*/ 93 h 57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901" h="5704">
                    <a:moveTo>
                      <a:pt x="2586" y="110"/>
                    </a:moveTo>
                    <a:lnTo>
                      <a:pt x="2640" y="210"/>
                    </a:lnTo>
                    <a:lnTo>
                      <a:pt x="2686" y="313"/>
                    </a:lnTo>
                    <a:lnTo>
                      <a:pt x="2732" y="421"/>
                    </a:lnTo>
                    <a:lnTo>
                      <a:pt x="2768" y="532"/>
                    </a:lnTo>
                    <a:lnTo>
                      <a:pt x="2802" y="651"/>
                    </a:lnTo>
                    <a:lnTo>
                      <a:pt x="2831" y="764"/>
                    </a:lnTo>
                    <a:lnTo>
                      <a:pt x="2856" y="881"/>
                    </a:lnTo>
                    <a:lnTo>
                      <a:pt x="2876" y="1007"/>
                    </a:lnTo>
                    <a:lnTo>
                      <a:pt x="2888" y="1129"/>
                    </a:lnTo>
                    <a:lnTo>
                      <a:pt x="2897" y="1249"/>
                    </a:lnTo>
                    <a:lnTo>
                      <a:pt x="2901" y="1377"/>
                    </a:lnTo>
                    <a:lnTo>
                      <a:pt x="2897" y="1498"/>
                    </a:lnTo>
                    <a:lnTo>
                      <a:pt x="2888" y="1622"/>
                    </a:lnTo>
                    <a:lnTo>
                      <a:pt x="2876" y="1747"/>
                    </a:lnTo>
                    <a:lnTo>
                      <a:pt x="2856" y="1866"/>
                    </a:lnTo>
                    <a:lnTo>
                      <a:pt x="2834" y="1988"/>
                    </a:lnTo>
                    <a:lnTo>
                      <a:pt x="2802" y="2106"/>
                    </a:lnTo>
                    <a:lnTo>
                      <a:pt x="2768" y="2219"/>
                    </a:lnTo>
                    <a:lnTo>
                      <a:pt x="2732" y="2330"/>
                    </a:lnTo>
                    <a:lnTo>
                      <a:pt x="2686" y="2437"/>
                    </a:lnTo>
                    <a:lnTo>
                      <a:pt x="2640" y="2544"/>
                    </a:lnTo>
                    <a:lnTo>
                      <a:pt x="2590" y="2643"/>
                    </a:lnTo>
                    <a:lnTo>
                      <a:pt x="2530" y="2741"/>
                    </a:lnTo>
                    <a:lnTo>
                      <a:pt x="2470" y="2828"/>
                    </a:lnTo>
                    <a:lnTo>
                      <a:pt x="2407" y="2915"/>
                    </a:lnTo>
                    <a:lnTo>
                      <a:pt x="2341" y="2994"/>
                    </a:lnTo>
                    <a:lnTo>
                      <a:pt x="2273" y="3066"/>
                    </a:lnTo>
                    <a:lnTo>
                      <a:pt x="2196" y="3133"/>
                    </a:lnTo>
                    <a:lnTo>
                      <a:pt x="2062" y="3242"/>
                    </a:lnTo>
                    <a:lnTo>
                      <a:pt x="1980" y="3296"/>
                    </a:lnTo>
                    <a:lnTo>
                      <a:pt x="1929" y="3341"/>
                    </a:lnTo>
                    <a:lnTo>
                      <a:pt x="1874" y="3390"/>
                    </a:lnTo>
                    <a:lnTo>
                      <a:pt x="1831" y="3440"/>
                    </a:lnTo>
                    <a:lnTo>
                      <a:pt x="1786" y="3500"/>
                    </a:lnTo>
                    <a:lnTo>
                      <a:pt x="1754" y="3559"/>
                    </a:lnTo>
                    <a:lnTo>
                      <a:pt x="1718" y="3614"/>
                    </a:lnTo>
                    <a:lnTo>
                      <a:pt x="1691" y="3681"/>
                    </a:lnTo>
                    <a:lnTo>
                      <a:pt x="1665" y="3745"/>
                    </a:lnTo>
                    <a:lnTo>
                      <a:pt x="1647" y="3814"/>
                    </a:lnTo>
                    <a:lnTo>
                      <a:pt x="1631" y="3882"/>
                    </a:lnTo>
                    <a:lnTo>
                      <a:pt x="1622" y="3954"/>
                    </a:lnTo>
                    <a:lnTo>
                      <a:pt x="1619" y="4023"/>
                    </a:lnTo>
                    <a:lnTo>
                      <a:pt x="1622" y="4096"/>
                    </a:lnTo>
                    <a:lnTo>
                      <a:pt x="1622" y="4765"/>
                    </a:lnTo>
                    <a:lnTo>
                      <a:pt x="1691" y="4771"/>
                    </a:lnTo>
                    <a:lnTo>
                      <a:pt x="1759" y="4781"/>
                    </a:lnTo>
                    <a:lnTo>
                      <a:pt x="1831" y="4793"/>
                    </a:lnTo>
                    <a:lnTo>
                      <a:pt x="1900" y="4805"/>
                    </a:lnTo>
                    <a:lnTo>
                      <a:pt x="1968" y="4820"/>
                    </a:lnTo>
                    <a:lnTo>
                      <a:pt x="2035" y="4837"/>
                    </a:lnTo>
                    <a:lnTo>
                      <a:pt x="2094" y="4856"/>
                    </a:lnTo>
                    <a:lnTo>
                      <a:pt x="2156" y="4876"/>
                    </a:lnTo>
                    <a:lnTo>
                      <a:pt x="2210" y="4897"/>
                    </a:lnTo>
                    <a:lnTo>
                      <a:pt x="2259" y="4924"/>
                    </a:lnTo>
                    <a:lnTo>
                      <a:pt x="2308" y="4953"/>
                    </a:lnTo>
                    <a:lnTo>
                      <a:pt x="2348" y="4978"/>
                    </a:lnTo>
                    <a:lnTo>
                      <a:pt x="2384" y="5008"/>
                    </a:lnTo>
                    <a:lnTo>
                      <a:pt x="2423" y="5032"/>
                    </a:lnTo>
                    <a:lnTo>
                      <a:pt x="2476" y="5094"/>
                    </a:lnTo>
                    <a:lnTo>
                      <a:pt x="2507" y="5160"/>
                    </a:lnTo>
                    <a:lnTo>
                      <a:pt x="2520" y="5226"/>
                    </a:lnTo>
                    <a:lnTo>
                      <a:pt x="2510" y="5292"/>
                    </a:lnTo>
                    <a:lnTo>
                      <a:pt x="2477" y="5357"/>
                    </a:lnTo>
                    <a:lnTo>
                      <a:pt x="2428" y="5420"/>
                    </a:lnTo>
                    <a:lnTo>
                      <a:pt x="2362" y="5480"/>
                    </a:lnTo>
                    <a:lnTo>
                      <a:pt x="2320" y="5507"/>
                    </a:lnTo>
                    <a:lnTo>
                      <a:pt x="2276" y="5533"/>
                    </a:lnTo>
                    <a:lnTo>
                      <a:pt x="2223" y="5559"/>
                    </a:lnTo>
                    <a:lnTo>
                      <a:pt x="2169" y="5583"/>
                    </a:lnTo>
                    <a:lnTo>
                      <a:pt x="2114" y="5605"/>
                    </a:lnTo>
                    <a:lnTo>
                      <a:pt x="2049" y="5625"/>
                    </a:lnTo>
                    <a:lnTo>
                      <a:pt x="1987" y="5640"/>
                    </a:lnTo>
                    <a:lnTo>
                      <a:pt x="1920" y="5656"/>
                    </a:lnTo>
                    <a:lnTo>
                      <a:pt x="1849" y="5670"/>
                    </a:lnTo>
                    <a:lnTo>
                      <a:pt x="1780" y="5683"/>
                    </a:lnTo>
                    <a:lnTo>
                      <a:pt x="1709" y="5691"/>
                    </a:lnTo>
                    <a:lnTo>
                      <a:pt x="1637" y="5695"/>
                    </a:lnTo>
                    <a:lnTo>
                      <a:pt x="1562" y="5701"/>
                    </a:lnTo>
                    <a:lnTo>
                      <a:pt x="1484" y="5704"/>
                    </a:lnTo>
                    <a:lnTo>
                      <a:pt x="1407" y="5704"/>
                    </a:lnTo>
                    <a:lnTo>
                      <a:pt x="1332" y="5704"/>
                    </a:lnTo>
                    <a:lnTo>
                      <a:pt x="1257" y="5698"/>
                    </a:lnTo>
                    <a:lnTo>
                      <a:pt x="1181" y="5691"/>
                    </a:lnTo>
                    <a:lnTo>
                      <a:pt x="1114" y="5683"/>
                    </a:lnTo>
                    <a:lnTo>
                      <a:pt x="1041" y="5670"/>
                    </a:lnTo>
                    <a:lnTo>
                      <a:pt x="972" y="5658"/>
                    </a:lnTo>
                    <a:lnTo>
                      <a:pt x="908" y="5643"/>
                    </a:lnTo>
                    <a:lnTo>
                      <a:pt x="842" y="5625"/>
                    </a:lnTo>
                    <a:lnTo>
                      <a:pt x="778" y="5605"/>
                    </a:lnTo>
                    <a:lnTo>
                      <a:pt x="721" y="5583"/>
                    </a:lnTo>
                    <a:lnTo>
                      <a:pt x="666" y="5562"/>
                    </a:lnTo>
                    <a:lnTo>
                      <a:pt x="616" y="5536"/>
                    </a:lnTo>
                    <a:lnTo>
                      <a:pt x="572" y="5510"/>
                    </a:lnTo>
                    <a:lnTo>
                      <a:pt x="529" y="5483"/>
                    </a:lnTo>
                    <a:lnTo>
                      <a:pt x="491" y="5455"/>
                    </a:lnTo>
                    <a:lnTo>
                      <a:pt x="428" y="5393"/>
                    </a:lnTo>
                    <a:lnTo>
                      <a:pt x="387" y="5328"/>
                    </a:lnTo>
                    <a:lnTo>
                      <a:pt x="365" y="5262"/>
                    </a:lnTo>
                    <a:lnTo>
                      <a:pt x="365" y="5195"/>
                    </a:lnTo>
                    <a:lnTo>
                      <a:pt x="387" y="5129"/>
                    </a:lnTo>
                    <a:lnTo>
                      <a:pt x="433" y="5067"/>
                    </a:lnTo>
                    <a:lnTo>
                      <a:pt x="491" y="5011"/>
                    </a:lnTo>
                    <a:lnTo>
                      <a:pt x="529" y="4983"/>
                    </a:lnTo>
                    <a:lnTo>
                      <a:pt x="572" y="4956"/>
                    </a:lnTo>
                    <a:lnTo>
                      <a:pt x="616" y="4929"/>
                    </a:lnTo>
                    <a:lnTo>
                      <a:pt x="669" y="4901"/>
                    </a:lnTo>
                    <a:lnTo>
                      <a:pt x="721" y="4880"/>
                    </a:lnTo>
                    <a:lnTo>
                      <a:pt x="780" y="4858"/>
                    </a:lnTo>
                    <a:lnTo>
                      <a:pt x="842" y="4840"/>
                    </a:lnTo>
                    <a:lnTo>
                      <a:pt x="908" y="4823"/>
                    </a:lnTo>
                    <a:lnTo>
                      <a:pt x="972" y="4808"/>
                    </a:lnTo>
                    <a:lnTo>
                      <a:pt x="1044" y="4793"/>
                    </a:lnTo>
                    <a:lnTo>
                      <a:pt x="1117" y="4783"/>
                    </a:lnTo>
                    <a:lnTo>
                      <a:pt x="1184" y="4774"/>
                    </a:lnTo>
                    <a:lnTo>
                      <a:pt x="1260" y="4768"/>
                    </a:lnTo>
                    <a:lnTo>
                      <a:pt x="1267" y="4102"/>
                    </a:lnTo>
                    <a:lnTo>
                      <a:pt x="1270" y="4034"/>
                    </a:lnTo>
                    <a:lnTo>
                      <a:pt x="1267" y="3962"/>
                    </a:lnTo>
                    <a:lnTo>
                      <a:pt x="1257" y="3893"/>
                    </a:lnTo>
                    <a:lnTo>
                      <a:pt x="1241" y="3820"/>
                    </a:lnTo>
                    <a:lnTo>
                      <a:pt x="1223" y="3756"/>
                    </a:lnTo>
                    <a:lnTo>
                      <a:pt x="1201" y="3690"/>
                    </a:lnTo>
                    <a:lnTo>
                      <a:pt x="1172" y="3623"/>
                    </a:lnTo>
                    <a:lnTo>
                      <a:pt x="1139" y="3566"/>
                    </a:lnTo>
                    <a:lnTo>
                      <a:pt x="1102" y="3506"/>
                    </a:lnTo>
                    <a:lnTo>
                      <a:pt x="1061" y="3449"/>
                    </a:lnTo>
                    <a:lnTo>
                      <a:pt x="1014" y="3396"/>
                    </a:lnTo>
                    <a:lnTo>
                      <a:pt x="963" y="3350"/>
                    </a:lnTo>
                    <a:lnTo>
                      <a:pt x="908" y="3306"/>
                    </a:lnTo>
                    <a:lnTo>
                      <a:pt x="849" y="3263"/>
                    </a:lnTo>
                    <a:lnTo>
                      <a:pt x="691" y="3144"/>
                    </a:lnTo>
                    <a:lnTo>
                      <a:pt x="616" y="3075"/>
                    </a:lnTo>
                    <a:lnTo>
                      <a:pt x="550" y="3001"/>
                    </a:lnTo>
                    <a:lnTo>
                      <a:pt x="485" y="2920"/>
                    </a:lnTo>
                    <a:lnTo>
                      <a:pt x="419" y="2837"/>
                    </a:lnTo>
                    <a:lnTo>
                      <a:pt x="359" y="2750"/>
                    </a:lnTo>
                    <a:lnTo>
                      <a:pt x="299" y="2654"/>
                    </a:lnTo>
                    <a:lnTo>
                      <a:pt x="249" y="2550"/>
                    </a:lnTo>
                    <a:lnTo>
                      <a:pt x="202" y="2448"/>
                    </a:lnTo>
                    <a:lnTo>
                      <a:pt x="157" y="2336"/>
                    </a:lnTo>
                    <a:lnTo>
                      <a:pt x="121" y="2225"/>
                    </a:lnTo>
                    <a:lnTo>
                      <a:pt x="87" y="2112"/>
                    </a:lnTo>
                    <a:lnTo>
                      <a:pt x="58" y="1998"/>
                    </a:lnTo>
                    <a:lnTo>
                      <a:pt x="33" y="1875"/>
                    </a:lnTo>
                    <a:lnTo>
                      <a:pt x="15" y="1753"/>
                    </a:lnTo>
                    <a:lnTo>
                      <a:pt x="3" y="1628"/>
                    </a:lnTo>
                    <a:lnTo>
                      <a:pt x="0" y="1502"/>
                    </a:lnTo>
                    <a:lnTo>
                      <a:pt x="0" y="1385"/>
                    </a:lnTo>
                    <a:lnTo>
                      <a:pt x="0" y="1261"/>
                    </a:lnTo>
                    <a:lnTo>
                      <a:pt x="3" y="1135"/>
                    </a:lnTo>
                    <a:lnTo>
                      <a:pt x="15" y="1013"/>
                    </a:lnTo>
                    <a:lnTo>
                      <a:pt x="33" y="892"/>
                    </a:lnTo>
                    <a:lnTo>
                      <a:pt x="58" y="773"/>
                    </a:lnTo>
                    <a:lnTo>
                      <a:pt x="87" y="657"/>
                    </a:lnTo>
                    <a:lnTo>
                      <a:pt x="121" y="541"/>
                    </a:lnTo>
                    <a:lnTo>
                      <a:pt x="157" y="429"/>
                    </a:lnTo>
                    <a:lnTo>
                      <a:pt x="202" y="320"/>
                    </a:lnTo>
                    <a:lnTo>
                      <a:pt x="249" y="217"/>
                    </a:lnTo>
                    <a:lnTo>
                      <a:pt x="303" y="116"/>
                    </a:lnTo>
                    <a:lnTo>
                      <a:pt x="359" y="81"/>
                    </a:lnTo>
                    <a:lnTo>
                      <a:pt x="419" y="63"/>
                    </a:lnTo>
                    <a:lnTo>
                      <a:pt x="457" y="57"/>
                    </a:lnTo>
                    <a:lnTo>
                      <a:pt x="497" y="51"/>
                    </a:lnTo>
                    <a:lnTo>
                      <a:pt x="544" y="41"/>
                    </a:lnTo>
                    <a:lnTo>
                      <a:pt x="590" y="35"/>
                    </a:lnTo>
                    <a:lnTo>
                      <a:pt x="646" y="29"/>
                    </a:lnTo>
                    <a:lnTo>
                      <a:pt x="703" y="23"/>
                    </a:lnTo>
                    <a:lnTo>
                      <a:pt x="766" y="17"/>
                    </a:lnTo>
                    <a:lnTo>
                      <a:pt x="832" y="14"/>
                    </a:lnTo>
                    <a:lnTo>
                      <a:pt x="897" y="11"/>
                    </a:lnTo>
                    <a:lnTo>
                      <a:pt x="969" y="6"/>
                    </a:lnTo>
                    <a:lnTo>
                      <a:pt x="1041" y="3"/>
                    </a:lnTo>
                    <a:lnTo>
                      <a:pt x="1117" y="3"/>
                    </a:lnTo>
                    <a:lnTo>
                      <a:pt x="1190" y="3"/>
                    </a:lnTo>
                    <a:lnTo>
                      <a:pt x="1267" y="3"/>
                    </a:lnTo>
                    <a:lnTo>
                      <a:pt x="1345" y="0"/>
                    </a:lnTo>
                    <a:lnTo>
                      <a:pt x="1423" y="0"/>
                    </a:lnTo>
                    <a:lnTo>
                      <a:pt x="1505" y="0"/>
                    </a:lnTo>
                    <a:lnTo>
                      <a:pt x="1584" y="0"/>
                    </a:lnTo>
                    <a:lnTo>
                      <a:pt x="1659" y="3"/>
                    </a:lnTo>
                    <a:lnTo>
                      <a:pt x="1741" y="3"/>
                    </a:lnTo>
                    <a:lnTo>
                      <a:pt x="1810" y="3"/>
                    </a:lnTo>
                    <a:lnTo>
                      <a:pt x="1884" y="6"/>
                    </a:lnTo>
                    <a:lnTo>
                      <a:pt x="1953" y="6"/>
                    </a:lnTo>
                    <a:lnTo>
                      <a:pt x="2026" y="11"/>
                    </a:lnTo>
                    <a:lnTo>
                      <a:pt x="2091" y="17"/>
                    </a:lnTo>
                    <a:lnTo>
                      <a:pt x="2156" y="20"/>
                    </a:lnTo>
                    <a:lnTo>
                      <a:pt x="2213" y="29"/>
                    </a:lnTo>
                    <a:lnTo>
                      <a:pt x="2270" y="33"/>
                    </a:lnTo>
                    <a:lnTo>
                      <a:pt x="2324" y="41"/>
                    </a:lnTo>
                    <a:lnTo>
                      <a:pt x="2368" y="48"/>
                    </a:lnTo>
                    <a:lnTo>
                      <a:pt x="2410" y="54"/>
                    </a:lnTo>
                    <a:lnTo>
                      <a:pt x="2450" y="60"/>
                    </a:lnTo>
                    <a:lnTo>
                      <a:pt x="2514" y="78"/>
                    </a:lnTo>
                    <a:lnTo>
                      <a:pt x="2554" y="93"/>
                    </a:lnTo>
                    <a:lnTo>
                      <a:pt x="2586" y="110"/>
                    </a:lnTo>
                    <a:close/>
                  </a:path>
                </a:pathLst>
              </a:custGeom>
              <a:solidFill>
                <a:srgbClr val="00FFFF"/>
              </a:solidFill>
              <a:ln w="1588">
                <a:solidFill>
                  <a:srgbClr val="00FFFF"/>
                </a:solidFill>
                <a:prstDash val="solid"/>
                <a:round/>
                <a:headEnd/>
                <a:tailEnd/>
              </a:ln>
            </p:spPr>
            <p:txBody>
              <a:bodyPr/>
              <a:lstStyle/>
              <a:p>
                <a:endParaRPr lang="fr-FR"/>
              </a:p>
            </p:txBody>
          </p:sp>
          <p:sp>
            <p:nvSpPr>
              <p:cNvPr id="134" name="Freeform 162">
                <a:extLst>
                  <a:ext uri="{FF2B5EF4-FFF2-40B4-BE49-F238E27FC236}">
                    <a16:creationId xmlns:a16="http://schemas.microsoft.com/office/drawing/2014/main" id="{0BC57EC4-8932-41A4-97E8-AD812BF919E3}"/>
                  </a:ext>
                </a:extLst>
              </p:cNvPr>
              <p:cNvSpPr>
                <a:spLocks/>
              </p:cNvSpPr>
              <p:nvPr/>
            </p:nvSpPr>
            <p:spPr bwMode="auto">
              <a:xfrm>
                <a:off x="2541" y="720"/>
                <a:ext cx="1139" cy="124"/>
              </a:xfrm>
              <a:custGeom>
                <a:avLst/>
                <a:gdLst>
                  <a:gd name="T0" fmla="*/ 2278 w 2278"/>
                  <a:gd name="T1" fmla="*/ 113 h 248"/>
                  <a:gd name="T2" fmla="*/ 2251 w 2278"/>
                  <a:gd name="T3" fmla="*/ 93 h 248"/>
                  <a:gd name="T4" fmla="*/ 2211 w 2278"/>
                  <a:gd name="T5" fmla="*/ 78 h 248"/>
                  <a:gd name="T6" fmla="*/ 2144 w 2278"/>
                  <a:gd name="T7" fmla="*/ 60 h 248"/>
                  <a:gd name="T8" fmla="*/ 2063 w 2278"/>
                  <a:gd name="T9" fmla="*/ 48 h 248"/>
                  <a:gd name="T10" fmla="*/ 1967 w 2278"/>
                  <a:gd name="T11" fmla="*/ 33 h 248"/>
                  <a:gd name="T12" fmla="*/ 1851 w 2278"/>
                  <a:gd name="T13" fmla="*/ 20 h 248"/>
                  <a:gd name="T14" fmla="*/ 1722 w 2278"/>
                  <a:gd name="T15" fmla="*/ 11 h 248"/>
                  <a:gd name="T16" fmla="*/ 1582 w 2278"/>
                  <a:gd name="T17" fmla="*/ 6 h 248"/>
                  <a:gd name="T18" fmla="*/ 1436 w 2278"/>
                  <a:gd name="T19" fmla="*/ 3 h 248"/>
                  <a:gd name="T20" fmla="*/ 1278 w 2278"/>
                  <a:gd name="T21" fmla="*/ 0 h 248"/>
                  <a:gd name="T22" fmla="*/ 1120 w 2278"/>
                  <a:gd name="T23" fmla="*/ 0 h 248"/>
                  <a:gd name="T24" fmla="*/ 964 w 2278"/>
                  <a:gd name="T25" fmla="*/ 3 h 248"/>
                  <a:gd name="T26" fmla="*/ 814 w 2278"/>
                  <a:gd name="T27" fmla="*/ 3 h 248"/>
                  <a:gd name="T28" fmla="*/ 666 w 2278"/>
                  <a:gd name="T29" fmla="*/ 6 h 248"/>
                  <a:gd name="T30" fmla="*/ 528 w 2278"/>
                  <a:gd name="T31" fmla="*/ 14 h 248"/>
                  <a:gd name="T32" fmla="*/ 400 w 2278"/>
                  <a:gd name="T33" fmla="*/ 23 h 248"/>
                  <a:gd name="T34" fmla="*/ 287 w 2278"/>
                  <a:gd name="T35" fmla="*/ 35 h 248"/>
                  <a:gd name="T36" fmla="*/ 196 w 2278"/>
                  <a:gd name="T37" fmla="*/ 51 h 248"/>
                  <a:gd name="T38" fmla="*/ 116 w 2278"/>
                  <a:gd name="T39" fmla="*/ 63 h 248"/>
                  <a:gd name="T40" fmla="*/ 56 w 2278"/>
                  <a:gd name="T41" fmla="*/ 81 h 248"/>
                  <a:gd name="T42" fmla="*/ 18 w 2278"/>
                  <a:gd name="T43" fmla="*/ 98 h 248"/>
                  <a:gd name="T44" fmla="*/ 0 w 2278"/>
                  <a:gd name="T45" fmla="*/ 116 h 248"/>
                  <a:gd name="T46" fmla="*/ 3 w 2278"/>
                  <a:gd name="T47" fmla="*/ 132 h 248"/>
                  <a:gd name="T48" fmla="*/ 32 w 2278"/>
                  <a:gd name="T49" fmla="*/ 150 h 248"/>
                  <a:gd name="T50" fmla="*/ 78 w 2278"/>
                  <a:gd name="T51" fmla="*/ 167 h 248"/>
                  <a:gd name="T52" fmla="*/ 143 w 2278"/>
                  <a:gd name="T53" fmla="*/ 185 h 248"/>
                  <a:gd name="T54" fmla="*/ 232 w 2278"/>
                  <a:gd name="T55" fmla="*/ 197 h 248"/>
                  <a:gd name="T56" fmla="*/ 327 w 2278"/>
                  <a:gd name="T57" fmla="*/ 210 h 248"/>
                  <a:gd name="T58" fmla="*/ 447 w 2278"/>
                  <a:gd name="T59" fmla="*/ 223 h 248"/>
                  <a:gd name="T60" fmla="*/ 579 w 2278"/>
                  <a:gd name="T61" fmla="*/ 233 h 248"/>
                  <a:gd name="T62" fmla="*/ 723 w 2278"/>
                  <a:gd name="T63" fmla="*/ 241 h 248"/>
                  <a:gd name="T64" fmla="*/ 869 w 2278"/>
                  <a:gd name="T65" fmla="*/ 245 h 248"/>
                  <a:gd name="T66" fmla="*/ 1023 w 2278"/>
                  <a:gd name="T67" fmla="*/ 248 h 248"/>
                  <a:gd name="T68" fmla="*/ 1184 w 2278"/>
                  <a:gd name="T69" fmla="*/ 248 h 248"/>
                  <a:gd name="T70" fmla="*/ 1341 w 2278"/>
                  <a:gd name="T71" fmla="*/ 245 h 248"/>
                  <a:gd name="T72" fmla="*/ 1490 w 2278"/>
                  <a:gd name="T73" fmla="*/ 241 h 248"/>
                  <a:gd name="T74" fmla="*/ 1635 w 2278"/>
                  <a:gd name="T75" fmla="*/ 235 h 248"/>
                  <a:gd name="T76" fmla="*/ 1771 w 2278"/>
                  <a:gd name="T77" fmla="*/ 229 h 248"/>
                  <a:gd name="T78" fmla="*/ 1898 w 2278"/>
                  <a:gd name="T79" fmla="*/ 217 h 248"/>
                  <a:gd name="T80" fmla="*/ 2008 w 2278"/>
                  <a:gd name="T81" fmla="*/ 204 h 248"/>
                  <a:gd name="T82" fmla="*/ 2098 w 2278"/>
                  <a:gd name="T83" fmla="*/ 191 h 248"/>
                  <a:gd name="T84" fmla="*/ 2171 w 2278"/>
                  <a:gd name="T85" fmla="*/ 173 h 248"/>
                  <a:gd name="T86" fmla="*/ 2226 w 2278"/>
                  <a:gd name="T87" fmla="*/ 158 h 248"/>
                  <a:gd name="T88" fmla="*/ 2265 w 2278"/>
                  <a:gd name="T89" fmla="*/ 138 h 248"/>
                  <a:gd name="T90" fmla="*/ 2278 w 2278"/>
                  <a:gd name="T91" fmla="*/ 122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278" h="248">
                    <a:moveTo>
                      <a:pt x="2278" y="122"/>
                    </a:moveTo>
                    <a:lnTo>
                      <a:pt x="2278" y="113"/>
                    </a:lnTo>
                    <a:lnTo>
                      <a:pt x="2265" y="104"/>
                    </a:lnTo>
                    <a:lnTo>
                      <a:pt x="2251" y="93"/>
                    </a:lnTo>
                    <a:lnTo>
                      <a:pt x="2233" y="84"/>
                    </a:lnTo>
                    <a:lnTo>
                      <a:pt x="2211" y="78"/>
                    </a:lnTo>
                    <a:lnTo>
                      <a:pt x="2179" y="69"/>
                    </a:lnTo>
                    <a:lnTo>
                      <a:pt x="2144" y="60"/>
                    </a:lnTo>
                    <a:lnTo>
                      <a:pt x="2107" y="54"/>
                    </a:lnTo>
                    <a:lnTo>
                      <a:pt x="2063" y="48"/>
                    </a:lnTo>
                    <a:lnTo>
                      <a:pt x="2021" y="41"/>
                    </a:lnTo>
                    <a:lnTo>
                      <a:pt x="1967" y="33"/>
                    </a:lnTo>
                    <a:lnTo>
                      <a:pt x="1910" y="29"/>
                    </a:lnTo>
                    <a:lnTo>
                      <a:pt x="1851" y="20"/>
                    </a:lnTo>
                    <a:lnTo>
                      <a:pt x="1788" y="17"/>
                    </a:lnTo>
                    <a:lnTo>
                      <a:pt x="1722" y="11"/>
                    </a:lnTo>
                    <a:lnTo>
                      <a:pt x="1650" y="6"/>
                    </a:lnTo>
                    <a:lnTo>
                      <a:pt x="1582" y="6"/>
                    </a:lnTo>
                    <a:lnTo>
                      <a:pt x="1505" y="3"/>
                    </a:lnTo>
                    <a:lnTo>
                      <a:pt x="1436" y="3"/>
                    </a:lnTo>
                    <a:lnTo>
                      <a:pt x="1359" y="3"/>
                    </a:lnTo>
                    <a:lnTo>
                      <a:pt x="1278" y="0"/>
                    </a:lnTo>
                    <a:lnTo>
                      <a:pt x="1199" y="0"/>
                    </a:lnTo>
                    <a:lnTo>
                      <a:pt x="1120" y="0"/>
                    </a:lnTo>
                    <a:lnTo>
                      <a:pt x="1042" y="0"/>
                    </a:lnTo>
                    <a:lnTo>
                      <a:pt x="964" y="3"/>
                    </a:lnTo>
                    <a:lnTo>
                      <a:pt x="889" y="3"/>
                    </a:lnTo>
                    <a:lnTo>
                      <a:pt x="814" y="3"/>
                    </a:lnTo>
                    <a:lnTo>
                      <a:pt x="738" y="3"/>
                    </a:lnTo>
                    <a:lnTo>
                      <a:pt x="666" y="6"/>
                    </a:lnTo>
                    <a:lnTo>
                      <a:pt x="596" y="11"/>
                    </a:lnTo>
                    <a:lnTo>
                      <a:pt x="528" y="14"/>
                    </a:lnTo>
                    <a:lnTo>
                      <a:pt x="462" y="17"/>
                    </a:lnTo>
                    <a:lnTo>
                      <a:pt x="400" y="23"/>
                    </a:lnTo>
                    <a:lnTo>
                      <a:pt x="345" y="29"/>
                    </a:lnTo>
                    <a:lnTo>
                      <a:pt x="287" y="35"/>
                    </a:lnTo>
                    <a:lnTo>
                      <a:pt x="241" y="41"/>
                    </a:lnTo>
                    <a:lnTo>
                      <a:pt x="196" y="51"/>
                    </a:lnTo>
                    <a:lnTo>
                      <a:pt x="154" y="57"/>
                    </a:lnTo>
                    <a:lnTo>
                      <a:pt x="116" y="63"/>
                    </a:lnTo>
                    <a:lnTo>
                      <a:pt x="84" y="72"/>
                    </a:lnTo>
                    <a:lnTo>
                      <a:pt x="56" y="81"/>
                    </a:lnTo>
                    <a:lnTo>
                      <a:pt x="33" y="89"/>
                    </a:lnTo>
                    <a:lnTo>
                      <a:pt x="18" y="98"/>
                    </a:lnTo>
                    <a:lnTo>
                      <a:pt x="6" y="105"/>
                    </a:lnTo>
                    <a:lnTo>
                      <a:pt x="0" y="116"/>
                    </a:lnTo>
                    <a:lnTo>
                      <a:pt x="0" y="122"/>
                    </a:lnTo>
                    <a:lnTo>
                      <a:pt x="3" y="132"/>
                    </a:lnTo>
                    <a:lnTo>
                      <a:pt x="14" y="141"/>
                    </a:lnTo>
                    <a:lnTo>
                      <a:pt x="32" y="150"/>
                    </a:lnTo>
                    <a:lnTo>
                      <a:pt x="50" y="161"/>
                    </a:lnTo>
                    <a:lnTo>
                      <a:pt x="78" y="167"/>
                    </a:lnTo>
                    <a:lnTo>
                      <a:pt x="107" y="174"/>
                    </a:lnTo>
                    <a:lnTo>
                      <a:pt x="143" y="185"/>
                    </a:lnTo>
                    <a:lnTo>
                      <a:pt x="185" y="191"/>
                    </a:lnTo>
                    <a:lnTo>
                      <a:pt x="232" y="197"/>
                    </a:lnTo>
                    <a:lnTo>
                      <a:pt x="278" y="204"/>
                    </a:lnTo>
                    <a:lnTo>
                      <a:pt x="327" y="210"/>
                    </a:lnTo>
                    <a:lnTo>
                      <a:pt x="388" y="220"/>
                    </a:lnTo>
                    <a:lnTo>
                      <a:pt x="447" y="223"/>
                    </a:lnTo>
                    <a:lnTo>
                      <a:pt x="513" y="229"/>
                    </a:lnTo>
                    <a:lnTo>
                      <a:pt x="579" y="233"/>
                    </a:lnTo>
                    <a:lnTo>
                      <a:pt x="651" y="239"/>
                    </a:lnTo>
                    <a:lnTo>
                      <a:pt x="723" y="241"/>
                    </a:lnTo>
                    <a:lnTo>
                      <a:pt x="799" y="245"/>
                    </a:lnTo>
                    <a:lnTo>
                      <a:pt x="869" y="245"/>
                    </a:lnTo>
                    <a:lnTo>
                      <a:pt x="947" y="245"/>
                    </a:lnTo>
                    <a:lnTo>
                      <a:pt x="1023" y="248"/>
                    </a:lnTo>
                    <a:lnTo>
                      <a:pt x="1105" y="248"/>
                    </a:lnTo>
                    <a:lnTo>
                      <a:pt x="1184" y="248"/>
                    </a:lnTo>
                    <a:lnTo>
                      <a:pt x="1262" y="248"/>
                    </a:lnTo>
                    <a:lnTo>
                      <a:pt x="1341" y="245"/>
                    </a:lnTo>
                    <a:lnTo>
                      <a:pt x="1417" y="245"/>
                    </a:lnTo>
                    <a:lnTo>
                      <a:pt x="1490" y="241"/>
                    </a:lnTo>
                    <a:lnTo>
                      <a:pt x="1562" y="241"/>
                    </a:lnTo>
                    <a:lnTo>
                      <a:pt x="1635" y="235"/>
                    </a:lnTo>
                    <a:lnTo>
                      <a:pt x="1704" y="233"/>
                    </a:lnTo>
                    <a:lnTo>
                      <a:pt x="1771" y="229"/>
                    </a:lnTo>
                    <a:lnTo>
                      <a:pt x="1836" y="223"/>
                    </a:lnTo>
                    <a:lnTo>
                      <a:pt x="1898" y="217"/>
                    </a:lnTo>
                    <a:lnTo>
                      <a:pt x="1953" y="210"/>
                    </a:lnTo>
                    <a:lnTo>
                      <a:pt x="2008" y="204"/>
                    </a:lnTo>
                    <a:lnTo>
                      <a:pt x="2056" y="197"/>
                    </a:lnTo>
                    <a:lnTo>
                      <a:pt x="2098" y="191"/>
                    </a:lnTo>
                    <a:lnTo>
                      <a:pt x="2135" y="182"/>
                    </a:lnTo>
                    <a:lnTo>
                      <a:pt x="2171" y="173"/>
                    </a:lnTo>
                    <a:lnTo>
                      <a:pt x="2201" y="167"/>
                    </a:lnTo>
                    <a:lnTo>
                      <a:pt x="2226" y="158"/>
                    </a:lnTo>
                    <a:lnTo>
                      <a:pt x="2248" y="147"/>
                    </a:lnTo>
                    <a:lnTo>
                      <a:pt x="2265" y="138"/>
                    </a:lnTo>
                    <a:lnTo>
                      <a:pt x="2274" y="132"/>
                    </a:lnTo>
                    <a:lnTo>
                      <a:pt x="2278" y="122"/>
                    </a:lnTo>
                    <a:lnTo>
                      <a:pt x="2278" y="122"/>
                    </a:lnTo>
                    <a:close/>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135" name="Freeform 163">
                <a:extLst>
                  <a:ext uri="{FF2B5EF4-FFF2-40B4-BE49-F238E27FC236}">
                    <a16:creationId xmlns:a16="http://schemas.microsoft.com/office/drawing/2014/main" id="{D11F4CB2-4CBA-4E63-AA04-6B5020C3A1ED}"/>
                  </a:ext>
                </a:extLst>
              </p:cNvPr>
              <p:cNvSpPr>
                <a:spLocks/>
              </p:cNvSpPr>
              <p:nvPr/>
            </p:nvSpPr>
            <p:spPr bwMode="auto">
              <a:xfrm>
                <a:off x="2570" y="3104"/>
                <a:ext cx="1079" cy="468"/>
              </a:xfrm>
              <a:custGeom>
                <a:avLst/>
                <a:gdLst>
                  <a:gd name="T0" fmla="*/ 824 w 2158"/>
                  <a:gd name="T1" fmla="*/ 6 h 936"/>
                  <a:gd name="T2" fmla="*/ 683 w 2158"/>
                  <a:gd name="T3" fmla="*/ 25 h 936"/>
                  <a:gd name="T4" fmla="*/ 546 w 2158"/>
                  <a:gd name="T5" fmla="*/ 55 h 936"/>
                  <a:gd name="T6" fmla="*/ 419 w 2158"/>
                  <a:gd name="T7" fmla="*/ 90 h 936"/>
                  <a:gd name="T8" fmla="*/ 307 w 2158"/>
                  <a:gd name="T9" fmla="*/ 133 h 936"/>
                  <a:gd name="T10" fmla="*/ 210 w 2158"/>
                  <a:gd name="T11" fmla="*/ 188 h 936"/>
                  <a:gd name="T12" fmla="*/ 131 w 2158"/>
                  <a:gd name="T13" fmla="*/ 243 h 936"/>
                  <a:gd name="T14" fmla="*/ 69 w 2158"/>
                  <a:gd name="T15" fmla="*/ 299 h 936"/>
                  <a:gd name="T16" fmla="*/ 25 w 2158"/>
                  <a:gd name="T17" fmla="*/ 361 h 936"/>
                  <a:gd name="T18" fmla="*/ 7 w 2158"/>
                  <a:gd name="T19" fmla="*/ 427 h 936"/>
                  <a:gd name="T20" fmla="*/ 3 w 2158"/>
                  <a:gd name="T21" fmla="*/ 494 h 936"/>
                  <a:gd name="T22" fmla="*/ 25 w 2158"/>
                  <a:gd name="T23" fmla="*/ 560 h 936"/>
                  <a:gd name="T24" fmla="*/ 68 w 2158"/>
                  <a:gd name="T25" fmla="*/ 625 h 936"/>
                  <a:gd name="T26" fmla="*/ 131 w 2158"/>
                  <a:gd name="T27" fmla="*/ 687 h 936"/>
                  <a:gd name="T28" fmla="*/ 210 w 2158"/>
                  <a:gd name="T29" fmla="*/ 742 h 936"/>
                  <a:gd name="T30" fmla="*/ 304 w 2158"/>
                  <a:gd name="T31" fmla="*/ 794 h 936"/>
                  <a:gd name="T32" fmla="*/ 415 w 2158"/>
                  <a:gd name="T33" fmla="*/ 837 h 936"/>
                  <a:gd name="T34" fmla="*/ 543 w 2158"/>
                  <a:gd name="T35" fmla="*/ 875 h 936"/>
                  <a:gd name="T36" fmla="*/ 679 w 2158"/>
                  <a:gd name="T37" fmla="*/ 902 h 936"/>
                  <a:gd name="T38" fmla="*/ 819 w 2158"/>
                  <a:gd name="T39" fmla="*/ 923 h 936"/>
                  <a:gd name="T40" fmla="*/ 971 w 2158"/>
                  <a:gd name="T41" fmla="*/ 936 h 936"/>
                  <a:gd name="T42" fmla="*/ 1122 w 2158"/>
                  <a:gd name="T43" fmla="*/ 936 h 936"/>
                  <a:gd name="T44" fmla="*/ 1276 w 2158"/>
                  <a:gd name="T45" fmla="*/ 927 h 936"/>
                  <a:gd name="T46" fmla="*/ 1418 w 2158"/>
                  <a:gd name="T47" fmla="*/ 915 h 936"/>
                  <a:gd name="T48" fmla="*/ 1556 w 2158"/>
                  <a:gd name="T49" fmla="*/ 888 h 936"/>
                  <a:gd name="T50" fmla="*/ 1688 w 2158"/>
                  <a:gd name="T51" fmla="*/ 857 h 936"/>
                  <a:gd name="T52" fmla="*/ 1809 w 2158"/>
                  <a:gd name="T53" fmla="*/ 815 h 936"/>
                  <a:gd name="T54" fmla="*/ 1914 w 2158"/>
                  <a:gd name="T55" fmla="*/ 765 h 936"/>
                  <a:gd name="T56" fmla="*/ 1998 w 2158"/>
                  <a:gd name="T57" fmla="*/ 712 h 936"/>
                  <a:gd name="T58" fmla="*/ 2067 w 2158"/>
                  <a:gd name="T59" fmla="*/ 652 h 936"/>
                  <a:gd name="T60" fmla="*/ 2117 w 2158"/>
                  <a:gd name="T61" fmla="*/ 589 h 936"/>
                  <a:gd name="T62" fmla="*/ 2149 w 2158"/>
                  <a:gd name="T63" fmla="*/ 524 h 936"/>
                  <a:gd name="T64" fmla="*/ 2158 w 2158"/>
                  <a:gd name="T65" fmla="*/ 458 h 936"/>
                  <a:gd name="T66" fmla="*/ 2145 w 2158"/>
                  <a:gd name="T67" fmla="*/ 392 h 936"/>
                  <a:gd name="T68" fmla="*/ 2112 w 2158"/>
                  <a:gd name="T69" fmla="*/ 326 h 936"/>
                  <a:gd name="T70" fmla="*/ 2061 w 2158"/>
                  <a:gd name="T71" fmla="*/ 264 h 936"/>
                  <a:gd name="T72" fmla="*/ 1985 w 2158"/>
                  <a:gd name="T73" fmla="*/ 210 h 936"/>
                  <a:gd name="T74" fmla="*/ 1899 w 2158"/>
                  <a:gd name="T75" fmla="*/ 156 h 936"/>
                  <a:gd name="T76" fmla="*/ 1792 w 2158"/>
                  <a:gd name="T77" fmla="*/ 108 h 936"/>
                  <a:gd name="T78" fmla="*/ 1672 w 2158"/>
                  <a:gd name="T79" fmla="*/ 69 h 936"/>
                  <a:gd name="T80" fmla="*/ 1537 w 2158"/>
                  <a:gd name="T81" fmla="*/ 37 h 936"/>
                  <a:gd name="T82" fmla="*/ 1397 w 2158"/>
                  <a:gd name="T83" fmla="*/ 13 h 936"/>
                  <a:gd name="T84" fmla="*/ 1263 w 2158"/>
                  <a:gd name="T85" fmla="*/ 0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158" h="936">
                    <a:moveTo>
                      <a:pt x="899" y="0"/>
                    </a:moveTo>
                    <a:lnTo>
                      <a:pt x="824" y="6"/>
                    </a:lnTo>
                    <a:lnTo>
                      <a:pt x="755" y="15"/>
                    </a:lnTo>
                    <a:lnTo>
                      <a:pt x="683" y="25"/>
                    </a:lnTo>
                    <a:lnTo>
                      <a:pt x="615" y="40"/>
                    </a:lnTo>
                    <a:lnTo>
                      <a:pt x="546" y="55"/>
                    </a:lnTo>
                    <a:lnTo>
                      <a:pt x="478" y="72"/>
                    </a:lnTo>
                    <a:lnTo>
                      <a:pt x="419" y="90"/>
                    </a:lnTo>
                    <a:lnTo>
                      <a:pt x="361" y="112"/>
                    </a:lnTo>
                    <a:lnTo>
                      <a:pt x="307" y="133"/>
                    </a:lnTo>
                    <a:lnTo>
                      <a:pt x="255" y="161"/>
                    </a:lnTo>
                    <a:lnTo>
                      <a:pt x="210" y="188"/>
                    </a:lnTo>
                    <a:lnTo>
                      <a:pt x="167" y="215"/>
                    </a:lnTo>
                    <a:lnTo>
                      <a:pt x="131" y="243"/>
                    </a:lnTo>
                    <a:lnTo>
                      <a:pt x="98" y="270"/>
                    </a:lnTo>
                    <a:lnTo>
                      <a:pt x="69" y="299"/>
                    </a:lnTo>
                    <a:lnTo>
                      <a:pt x="43" y="330"/>
                    </a:lnTo>
                    <a:lnTo>
                      <a:pt x="25" y="361"/>
                    </a:lnTo>
                    <a:lnTo>
                      <a:pt x="13" y="395"/>
                    </a:lnTo>
                    <a:lnTo>
                      <a:pt x="7" y="427"/>
                    </a:lnTo>
                    <a:lnTo>
                      <a:pt x="0" y="461"/>
                    </a:lnTo>
                    <a:lnTo>
                      <a:pt x="3" y="494"/>
                    </a:lnTo>
                    <a:lnTo>
                      <a:pt x="13" y="527"/>
                    </a:lnTo>
                    <a:lnTo>
                      <a:pt x="25" y="560"/>
                    </a:lnTo>
                    <a:lnTo>
                      <a:pt x="43" y="592"/>
                    </a:lnTo>
                    <a:lnTo>
                      <a:pt x="68" y="625"/>
                    </a:lnTo>
                    <a:lnTo>
                      <a:pt x="98" y="655"/>
                    </a:lnTo>
                    <a:lnTo>
                      <a:pt x="131" y="687"/>
                    </a:lnTo>
                    <a:lnTo>
                      <a:pt x="167" y="715"/>
                    </a:lnTo>
                    <a:lnTo>
                      <a:pt x="210" y="742"/>
                    </a:lnTo>
                    <a:lnTo>
                      <a:pt x="252" y="768"/>
                    </a:lnTo>
                    <a:lnTo>
                      <a:pt x="304" y="794"/>
                    </a:lnTo>
                    <a:lnTo>
                      <a:pt x="361" y="815"/>
                    </a:lnTo>
                    <a:lnTo>
                      <a:pt x="415" y="837"/>
                    </a:lnTo>
                    <a:lnTo>
                      <a:pt x="478" y="857"/>
                    </a:lnTo>
                    <a:lnTo>
                      <a:pt x="543" y="875"/>
                    </a:lnTo>
                    <a:lnTo>
                      <a:pt x="607" y="890"/>
                    </a:lnTo>
                    <a:lnTo>
                      <a:pt x="679" y="902"/>
                    </a:lnTo>
                    <a:lnTo>
                      <a:pt x="752" y="915"/>
                    </a:lnTo>
                    <a:lnTo>
                      <a:pt x="819" y="923"/>
                    </a:lnTo>
                    <a:lnTo>
                      <a:pt x="895" y="930"/>
                    </a:lnTo>
                    <a:lnTo>
                      <a:pt x="971" y="936"/>
                    </a:lnTo>
                    <a:lnTo>
                      <a:pt x="1046" y="936"/>
                    </a:lnTo>
                    <a:lnTo>
                      <a:pt x="1122" y="936"/>
                    </a:lnTo>
                    <a:lnTo>
                      <a:pt x="1200" y="933"/>
                    </a:lnTo>
                    <a:lnTo>
                      <a:pt x="1276" y="927"/>
                    </a:lnTo>
                    <a:lnTo>
                      <a:pt x="1347" y="923"/>
                    </a:lnTo>
                    <a:lnTo>
                      <a:pt x="1418" y="915"/>
                    </a:lnTo>
                    <a:lnTo>
                      <a:pt x="1488" y="902"/>
                    </a:lnTo>
                    <a:lnTo>
                      <a:pt x="1556" y="888"/>
                    </a:lnTo>
                    <a:lnTo>
                      <a:pt x="1625" y="872"/>
                    </a:lnTo>
                    <a:lnTo>
                      <a:pt x="1688" y="857"/>
                    </a:lnTo>
                    <a:lnTo>
                      <a:pt x="1752" y="837"/>
                    </a:lnTo>
                    <a:lnTo>
                      <a:pt x="1809" y="815"/>
                    </a:lnTo>
                    <a:lnTo>
                      <a:pt x="1861" y="791"/>
                    </a:lnTo>
                    <a:lnTo>
                      <a:pt x="1914" y="765"/>
                    </a:lnTo>
                    <a:lnTo>
                      <a:pt x="1959" y="739"/>
                    </a:lnTo>
                    <a:lnTo>
                      <a:pt x="1998" y="712"/>
                    </a:lnTo>
                    <a:lnTo>
                      <a:pt x="2036" y="682"/>
                    </a:lnTo>
                    <a:lnTo>
                      <a:pt x="2067" y="652"/>
                    </a:lnTo>
                    <a:lnTo>
                      <a:pt x="2096" y="621"/>
                    </a:lnTo>
                    <a:lnTo>
                      <a:pt x="2117" y="589"/>
                    </a:lnTo>
                    <a:lnTo>
                      <a:pt x="2136" y="554"/>
                    </a:lnTo>
                    <a:lnTo>
                      <a:pt x="2149" y="524"/>
                    </a:lnTo>
                    <a:lnTo>
                      <a:pt x="2155" y="493"/>
                    </a:lnTo>
                    <a:lnTo>
                      <a:pt x="2158" y="458"/>
                    </a:lnTo>
                    <a:lnTo>
                      <a:pt x="2155" y="427"/>
                    </a:lnTo>
                    <a:lnTo>
                      <a:pt x="2145" y="392"/>
                    </a:lnTo>
                    <a:lnTo>
                      <a:pt x="2130" y="359"/>
                    </a:lnTo>
                    <a:lnTo>
                      <a:pt x="2112" y="326"/>
                    </a:lnTo>
                    <a:lnTo>
                      <a:pt x="2088" y="296"/>
                    </a:lnTo>
                    <a:lnTo>
                      <a:pt x="2061" y="264"/>
                    </a:lnTo>
                    <a:lnTo>
                      <a:pt x="2024" y="240"/>
                    </a:lnTo>
                    <a:lnTo>
                      <a:pt x="1985" y="210"/>
                    </a:lnTo>
                    <a:lnTo>
                      <a:pt x="1946" y="185"/>
                    </a:lnTo>
                    <a:lnTo>
                      <a:pt x="1899" y="156"/>
                    </a:lnTo>
                    <a:lnTo>
                      <a:pt x="1848" y="129"/>
                    </a:lnTo>
                    <a:lnTo>
                      <a:pt x="1792" y="108"/>
                    </a:lnTo>
                    <a:lnTo>
                      <a:pt x="1732" y="88"/>
                    </a:lnTo>
                    <a:lnTo>
                      <a:pt x="1672" y="69"/>
                    </a:lnTo>
                    <a:lnTo>
                      <a:pt x="1607" y="52"/>
                    </a:lnTo>
                    <a:lnTo>
                      <a:pt x="1537" y="37"/>
                    </a:lnTo>
                    <a:lnTo>
                      <a:pt x="1467" y="25"/>
                    </a:lnTo>
                    <a:lnTo>
                      <a:pt x="1397" y="13"/>
                    </a:lnTo>
                    <a:lnTo>
                      <a:pt x="1326" y="3"/>
                    </a:lnTo>
                    <a:lnTo>
                      <a:pt x="1263" y="0"/>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136" name="Freeform 164">
                <a:extLst>
                  <a:ext uri="{FF2B5EF4-FFF2-40B4-BE49-F238E27FC236}">
                    <a16:creationId xmlns:a16="http://schemas.microsoft.com/office/drawing/2014/main" id="{B97CBD3B-CD87-4878-B11F-06085AB426A6}"/>
                  </a:ext>
                </a:extLst>
              </p:cNvPr>
              <p:cNvSpPr>
                <a:spLocks/>
              </p:cNvSpPr>
              <p:nvPr/>
            </p:nvSpPr>
            <p:spPr bwMode="auto">
              <a:xfrm>
                <a:off x="2388" y="778"/>
                <a:ext cx="637" cy="2513"/>
              </a:xfrm>
              <a:custGeom>
                <a:avLst/>
                <a:gdLst>
                  <a:gd name="T0" fmla="*/ 306 w 1273"/>
                  <a:gd name="T1" fmla="*/ 0 h 5026"/>
                  <a:gd name="T2" fmla="*/ 252 w 1273"/>
                  <a:gd name="T3" fmla="*/ 101 h 5026"/>
                  <a:gd name="T4" fmla="*/ 205 w 1273"/>
                  <a:gd name="T5" fmla="*/ 204 h 5026"/>
                  <a:gd name="T6" fmla="*/ 162 w 1273"/>
                  <a:gd name="T7" fmla="*/ 313 h 5026"/>
                  <a:gd name="T8" fmla="*/ 123 w 1273"/>
                  <a:gd name="T9" fmla="*/ 425 h 5026"/>
                  <a:gd name="T10" fmla="*/ 88 w 1273"/>
                  <a:gd name="T11" fmla="*/ 541 h 5026"/>
                  <a:gd name="T12" fmla="*/ 60 w 1273"/>
                  <a:gd name="T13" fmla="*/ 657 h 5026"/>
                  <a:gd name="T14" fmla="*/ 34 w 1273"/>
                  <a:gd name="T15" fmla="*/ 776 h 5026"/>
                  <a:gd name="T16" fmla="*/ 18 w 1273"/>
                  <a:gd name="T17" fmla="*/ 897 h 5026"/>
                  <a:gd name="T18" fmla="*/ 4 w 1273"/>
                  <a:gd name="T19" fmla="*/ 1019 h 5026"/>
                  <a:gd name="T20" fmla="*/ 1 w 1273"/>
                  <a:gd name="T21" fmla="*/ 1145 h 5026"/>
                  <a:gd name="T22" fmla="*/ 0 w 1273"/>
                  <a:gd name="T23" fmla="*/ 1269 h 5026"/>
                  <a:gd name="T24" fmla="*/ 1 w 1273"/>
                  <a:gd name="T25" fmla="*/ 1386 h 5026"/>
                  <a:gd name="T26" fmla="*/ 4 w 1273"/>
                  <a:gd name="T27" fmla="*/ 1512 h 5026"/>
                  <a:gd name="T28" fmla="*/ 18 w 1273"/>
                  <a:gd name="T29" fmla="*/ 1637 h 5026"/>
                  <a:gd name="T30" fmla="*/ 34 w 1273"/>
                  <a:gd name="T31" fmla="*/ 1759 h 5026"/>
                  <a:gd name="T32" fmla="*/ 58 w 1273"/>
                  <a:gd name="T33" fmla="*/ 1882 h 5026"/>
                  <a:gd name="T34" fmla="*/ 88 w 1273"/>
                  <a:gd name="T35" fmla="*/ 1996 h 5026"/>
                  <a:gd name="T36" fmla="*/ 123 w 1273"/>
                  <a:gd name="T37" fmla="*/ 2109 h 5026"/>
                  <a:gd name="T38" fmla="*/ 162 w 1273"/>
                  <a:gd name="T39" fmla="*/ 2220 h 5026"/>
                  <a:gd name="T40" fmla="*/ 205 w 1273"/>
                  <a:gd name="T41" fmla="*/ 2332 h 5026"/>
                  <a:gd name="T42" fmla="*/ 252 w 1273"/>
                  <a:gd name="T43" fmla="*/ 2434 h 5026"/>
                  <a:gd name="T44" fmla="*/ 306 w 1273"/>
                  <a:gd name="T45" fmla="*/ 2538 h 5026"/>
                  <a:gd name="T46" fmla="*/ 362 w 1273"/>
                  <a:gd name="T47" fmla="*/ 2634 h 5026"/>
                  <a:gd name="T48" fmla="*/ 422 w 1273"/>
                  <a:gd name="T49" fmla="*/ 2721 h 5026"/>
                  <a:gd name="T50" fmla="*/ 485 w 1273"/>
                  <a:gd name="T51" fmla="*/ 2804 h 5026"/>
                  <a:gd name="T52" fmla="*/ 553 w 1273"/>
                  <a:gd name="T53" fmla="*/ 2885 h 5026"/>
                  <a:gd name="T54" fmla="*/ 620 w 1273"/>
                  <a:gd name="T55" fmla="*/ 2959 h 5026"/>
                  <a:gd name="T56" fmla="*/ 694 w 1273"/>
                  <a:gd name="T57" fmla="*/ 3028 h 5026"/>
                  <a:gd name="T58" fmla="*/ 828 w 1273"/>
                  <a:gd name="T59" fmla="*/ 3132 h 5026"/>
                  <a:gd name="T60" fmla="*/ 854 w 1273"/>
                  <a:gd name="T61" fmla="*/ 3147 h 5026"/>
                  <a:gd name="T62" fmla="*/ 911 w 1273"/>
                  <a:gd name="T63" fmla="*/ 3190 h 5026"/>
                  <a:gd name="T64" fmla="*/ 966 w 1273"/>
                  <a:gd name="T65" fmla="*/ 3234 h 5026"/>
                  <a:gd name="T66" fmla="*/ 1016 w 1273"/>
                  <a:gd name="T67" fmla="*/ 3280 h 5026"/>
                  <a:gd name="T68" fmla="*/ 1061 w 1273"/>
                  <a:gd name="T69" fmla="*/ 3333 h 5026"/>
                  <a:gd name="T70" fmla="*/ 1105 w 1273"/>
                  <a:gd name="T71" fmla="*/ 3390 h 5026"/>
                  <a:gd name="T72" fmla="*/ 1145 w 1273"/>
                  <a:gd name="T73" fmla="*/ 3450 h 5026"/>
                  <a:gd name="T74" fmla="*/ 1174 w 1273"/>
                  <a:gd name="T75" fmla="*/ 3507 h 5026"/>
                  <a:gd name="T76" fmla="*/ 1204 w 1273"/>
                  <a:gd name="T77" fmla="*/ 3574 h 5026"/>
                  <a:gd name="T78" fmla="*/ 1226 w 1273"/>
                  <a:gd name="T79" fmla="*/ 3640 h 5026"/>
                  <a:gd name="T80" fmla="*/ 1244 w 1273"/>
                  <a:gd name="T81" fmla="*/ 3704 h 5026"/>
                  <a:gd name="T82" fmla="*/ 1260 w 1273"/>
                  <a:gd name="T83" fmla="*/ 3777 h 5026"/>
                  <a:gd name="T84" fmla="*/ 1270 w 1273"/>
                  <a:gd name="T85" fmla="*/ 3846 h 5026"/>
                  <a:gd name="T86" fmla="*/ 1273 w 1273"/>
                  <a:gd name="T87" fmla="*/ 3918 h 5026"/>
                  <a:gd name="T88" fmla="*/ 1270 w 1273"/>
                  <a:gd name="T89" fmla="*/ 3986 h 5026"/>
                  <a:gd name="T90" fmla="*/ 1270 w 1273"/>
                  <a:gd name="T91" fmla="*/ 4655 h 5026"/>
                  <a:gd name="T92" fmla="*/ 1270 w 1273"/>
                  <a:gd name="T93" fmla="*/ 4682 h 5026"/>
                  <a:gd name="T94" fmla="*/ 1260 w 1273"/>
                  <a:gd name="T95" fmla="*/ 4727 h 5026"/>
                  <a:gd name="T96" fmla="*/ 1244 w 1273"/>
                  <a:gd name="T97" fmla="*/ 4770 h 5026"/>
                  <a:gd name="T98" fmla="*/ 1226 w 1273"/>
                  <a:gd name="T99" fmla="*/ 4814 h 5026"/>
                  <a:gd name="T100" fmla="*/ 1204 w 1273"/>
                  <a:gd name="T101" fmla="*/ 4855 h 5026"/>
                  <a:gd name="T102" fmla="*/ 1175 w 1273"/>
                  <a:gd name="T103" fmla="*/ 4892 h 5026"/>
                  <a:gd name="T104" fmla="*/ 1150 w 1273"/>
                  <a:gd name="T105" fmla="*/ 4922 h 5026"/>
                  <a:gd name="T106" fmla="*/ 1114 w 1273"/>
                  <a:gd name="T107" fmla="*/ 4951 h 5026"/>
                  <a:gd name="T108" fmla="*/ 1072 w 1273"/>
                  <a:gd name="T109" fmla="*/ 4976 h 5026"/>
                  <a:gd name="T110" fmla="*/ 1032 w 1273"/>
                  <a:gd name="T111" fmla="*/ 4996 h 5026"/>
                  <a:gd name="T112" fmla="*/ 992 w 1273"/>
                  <a:gd name="T113" fmla="*/ 5011 h 5026"/>
                  <a:gd name="T114" fmla="*/ 945 w 1273"/>
                  <a:gd name="T115" fmla="*/ 5023 h 5026"/>
                  <a:gd name="T116" fmla="*/ 897 w 1273"/>
                  <a:gd name="T117" fmla="*/ 5026 h 5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73" h="5026">
                    <a:moveTo>
                      <a:pt x="306" y="0"/>
                    </a:moveTo>
                    <a:lnTo>
                      <a:pt x="252" y="101"/>
                    </a:lnTo>
                    <a:lnTo>
                      <a:pt x="205" y="204"/>
                    </a:lnTo>
                    <a:lnTo>
                      <a:pt x="162" y="313"/>
                    </a:lnTo>
                    <a:lnTo>
                      <a:pt x="123" y="425"/>
                    </a:lnTo>
                    <a:lnTo>
                      <a:pt x="88" y="541"/>
                    </a:lnTo>
                    <a:lnTo>
                      <a:pt x="60" y="657"/>
                    </a:lnTo>
                    <a:lnTo>
                      <a:pt x="34" y="776"/>
                    </a:lnTo>
                    <a:lnTo>
                      <a:pt x="18" y="897"/>
                    </a:lnTo>
                    <a:lnTo>
                      <a:pt x="4" y="1019"/>
                    </a:lnTo>
                    <a:lnTo>
                      <a:pt x="1" y="1145"/>
                    </a:lnTo>
                    <a:lnTo>
                      <a:pt x="0" y="1269"/>
                    </a:lnTo>
                    <a:lnTo>
                      <a:pt x="1" y="1386"/>
                    </a:lnTo>
                    <a:lnTo>
                      <a:pt x="4" y="1512"/>
                    </a:lnTo>
                    <a:lnTo>
                      <a:pt x="18" y="1637"/>
                    </a:lnTo>
                    <a:lnTo>
                      <a:pt x="34" y="1759"/>
                    </a:lnTo>
                    <a:lnTo>
                      <a:pt x="58" y="1882"/>
                    </a:lnTo>
                    <a:lnTo>
                      <a:pt x="88" y="1996"/>
                    </a:lnTo>
                    <a:lnTo>
                      <a:pt x="123" y="2109"/>
                    </a:lnTo>
                    <a:lnTo>
                      <a:pt x="162" y="2220"/>
                    </a:lnTo>
                    <a:lnTo>
                      <a:pt x="205" y="2332"/>
                    </a:lnTo>
                    <a:lnTo>
                      <a:pt x="252" y="2434"/>
                    </a:lnTo>
                    <a:lnTo>
                      <a:pt x="306" y="2538"/>
                    </a:lnTo>
                    <a:lnTo>
                      <a:pt x="362" y="2634"/>
                    </a:lnTo>
                    <a:lnTo>
                      <a:pt x="422" y="2721"/>
                    </a:lnTo>
                    <a:lnTo>
                      <a:pt x="485" y="2804"/>
                    </a:lnTo>
                    <a:lnTo>
                      <a:pt x="553" y="2885"/>
                    </a:lnTo>
                    <a:lnTo>
                      <a:pt x="620" y="2959"/>
                    </a:lnTo>
                    <a:lnTo>
                      <a:pt x="694" y="3028"/>
                    </a:lnTo>
                    <a:lnTo>
                      <a:pt x="828" y="3132"/>
                    </a:lnTo>
                    <a:lnTo>
                      <a:pt x="854" y="3147"/>
                    </a:lnTo>
                    <a:lnTo>
                      <a:pt x="911" y="3190"/>
                    </a:lnTo>
                    <a:lnTo>
                      <a:pt x="966" y="3234"/>
                    </a:lnTo>
                    <a:lnTo>
                      <a:pt x="1016" y="3280"/>
                    </a:lnTo>
                    <a:lnTo>
                      <a:pt x="1061" y="3333"/>
                    </a:lnTo>
                    <a:lnTo>
                      <a:pt x="1105" y="3390"/>
                    </a:lnTo>
                    <a:lnTo>
                      <a:pt x="1145" y="3450"/>
                    </a:lnTo>
                    <a:lnTo>
                      <a:pt x="1174" y="3507"/>
                    </a:lnTo>
                    <a:lnTo>
                      <a:pt x="1204" y="3574"/>
                    </a:lnTo>
                    <a:lnTo>
                      <a:pt x="1226" y="3640"/>
                    </a:lnTo>
                    <a:lnTo>
                      <a:pt x="1244" y="3704"/>
                    </a:lnTo>
                    <a:lnTo>
                      <a:pt x="1260" y="3777"/>
                    </a:lnTo>
                    <a:lnTo>
                      <a:pt x="1270" y="3846"/>
                    </a:lnTo>
                    <a:lnTo>
                      <a:pt x="1273" y="3918"/>
                    </a:lnTo>
                    <a:lnTo>
                      <a:pt x="1270" y="3986"/>
                    </a:lnTo>
                    <a:lnTo>
                      <a:pt x="1270" y="4655"/>
                    </a:lnTo>
                    <a:lnTo>
                      <a:pt x="1270" y="4682"/>
                    </a:lnTo>
                    <a:lnTo>
                      <a:pt x="1260" y="4727"/>
                    </a:lnTo>
                    <a:lnTo>
                      <a:pt x="1244" y="4770"/>
                    </a:lnTo>
                    <a:lnTo>
                      <a:pt x="1226" y="4814"/>
                    </a:lnTo>
                    <a:lnTo>
                      <a:pt x="1204" y="4855"/>
                    </a:lnTo>
                    <a:lnTo>
                      <a:pt x="1175" y="4892"/>
                    </a:lnTo>
                    <a:lnTo>
                      <a:pt x="1150" y="4922"/>
                    </a:lnTo>
                    <a:lnTo>
                      <a:pt x="1114" y="4951"/>
                    </a:lnTo>
                    <a:lnTo>
                      <a:pt x="1072" y="4976"/>
                    </a:lnTo>
                    <a:lnTo>
                      <a:pt x="1032" y="4996"/>
                    </a:lnTo>
                    <a:lnTo>
                      <a:pt x="992" y="5011"/>
                    </a:lnTo>
                    <a:lnTo>
                      <a:pt x="945" y="5023"/>
                    </a:lnTo>
                    <a:lnTo>
                      <a:pt x="897" y="5026"/>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137" name="Freeform 165">
                <a:extLst>
                  <a:ext uri="{FF2B5EF4-FFF2-40B4-BE49-F238E27FC236}">
                    <a16:creationId xmlns:a16="http://schemas.microsoft.com/office/drawing/2014/main" id="{130819C5-80D4-4E1A-949E-7245B572259B}"/>
                  </a:ext>
                </a:extLst>
              </p:cNvPr>
              <p:cNvSpPr>
                <a:spLocks/>
              </p:cNvSpPr>
              <p:nvPr/>
            </p:nvSpPr>
            <p:spPr bwMode="auto">
              <a:xfrm>
                <a:off x="3199" y="775"/>
                <a:ext cx="640" cy="2513"/>
              </a:xfrm>
              <a:custGeom>
                <a:avLst/>
                <a:gdLst>
                  <a:gd name="T0" fmla="*/ 968 w 1279"/>
                  <a:gd name="T1" fmla="*/ 0 h 5026"/>
                  <a:gd name="T2" fmla="*/ 1021 w 1279"/>
                  <a:gd name="T3" fmla="*/ 100 h 5026"/>
                  <a:gd name="T4" fmla="*/ 1067 w 1279"/>
                  <a:gd name="T5" fmla="*/ 203 h 5026"/>
                  <a:gd name="T6" fmla="*/ 1111 w 1279"/>
                  <a:gd name="T7" fmla="*/ 311 h 5026"/>
                  <a:gd name="T8" fmla="*/ 1150 w 1279"/>
                  <a:gd name="T9" fmla="*/ 422 h 5026"/>
                  <a:gd name="T10" fmla="*/ 1185 w 1279"/>
                  <a:gd name="T11" fmla="*/ 541 h 5026"/>
                  <a:gd name="T12" fmla="*/ 1212 w 1279"/>
                  <a:gd name="T13" fmla="*/ 654 h 5026"/>
                  <a:gd name="T14" fmla="*/ 1237 w 1279"/>
                  <a:gd name="T15" fmla="*/ 771 h 5026"/>
                  <a:gd name="T16" fmla="*/ 1255 w 1279"/>
                  <a:gd name="T17" fmla="*/ 897 h 5026"/>
                  <a:gd name="T18" fmla="*/ 1269 w 1279"/>
                  <a:gd name="T19" fmla="*/ 1019 h 5026"/>
                  <a:gd name="T20" fmla="*/ 1279 w 1279"/>
                  <a:gd name="T21" fmla="*/ 1139 h 5026"/>
                  <a:gd name="T22" fmla="*/ 1279 w 1279"/>
                  <a:gd name="T23" fmla="*/ 1267 h 5026"/>
                  <a:gd name="T24" fmla="*/ 1279 w 1279"/>
                  <a:gd name="T25" fmla="*/ 1388 h 5026"/>
                  <a:gd name="T26" fmla="*/ 1269 w 1279"/>
                  <a:gd name="T27" fmla="*/ 1512 h 5026"/>
                  <a:gd name="T28" fmla="*/ 1255 w 1279"/>
                  <a:gd name="T29" fmla="*/ 1637 h 5026"/>
                  <a:gd name="T30" fmla="*/ 1237 w 1279"/>
                  <a:gd name="T31" fmla="*/ 1756 h 5026"/>
                  <a:gd name="T32" fmla="*/ 1212 w 1279"/>
                  <a:gd name="T33" fmla="*/ 1878 h 5026"/>
                  <a:gd name="T34" fmla="*/ 1185 w 1279"/>
                  <a:gd name="T35" fmla="*/ 1996 h 5026"/>
                  <a:gd name="T36" fmla="*/ 1150 w 1279"/>
                  <a:gd name="T37" fmla="*/ 2109 h 5026"/>
                  <a:gd name="T38" fmla="*/ 1111 w 1279"/>
                  <a:gd name="T39" fmla="*/ 2220 h 5026"/>
                  <a:gd name="T40" fmla="*/ 1067 w 1279"/>
                  <a:gd name="T41" fmla="*/ 2327 h 5026"/>
                  <a:gd name="T42" fmla="*/ 1021 w 1279"/>
                  <a:gd name="T43" fmla="*/ 2434 h 5026"/>
                  <a:gd name="T44" fmla="*/ 970 w 1279"/>
                  <a:gd name="T45" fmla="*/ 2533 h 5026"/>
                  <a:gd name="T46" fmla="*/ 910 w 1279"/>
                  <a:gd name="T47" fmla="*/ 2631 h 5026"/>
                  <a:gd name="T48" fmla="*/ 851 w 1279"/>
                  <a:gd name="T49" fmla="*/ 2718 h 5026"/>
                  <a:gd name="T50" fmla="*/ 788 w 1279"/>
                  <a:gd name="T51" fmla="*/ 2805 h 5026"/>
                  <a:gd name="T52" fmla="*/ 720 w 1279"/>
                  <a:gd name="T53" fmla="*/ 2884 h 5026"/>
                  <a:gd name="T54" fmla="*/ 654 w 1279"/>
                  <a:gd name="T55" fmla="*/ 2956 h 5026"/>
                  <a:gd name="T56" fmla="*/ 579 w 1279"/>
                  <a:gd name="T57" fmla="*/ 3023 h 5026"/>
                  <a:gd name="T58" fmla="*/ 446 w 1279"/>
                  <a:gd name="T59" fmla="*/ 3132 h 5026"/>
                  <a:gd name="T60" fmla="*/ 419 w 1279"/>
                  <a:gd name="T61" fmla="*/ 3145 h 5026"/>
                  <a:gd name="T62" fmla="*/ 362 w 1279"/>
                  <a:gd name="T63" fmla="*/ 3186 h 5026"/>
                  <a:gd name="T64" fmla="*/ 307 w 1279"/>
                  <a:gd name="T65" fmla="*/ 3231 h 5026"/>
                  <a:gd name="T66" fmla="*/ 255 w 1279"/>
                  <a:gd name="T67" fmla="*/ 3280 h 5026"/>
                  <a:gd name="T68" fmla="*/ 209 w 1279"/>
                  <a:gd name="T69" fmla="*/ 3330 h 5026"/>
                  <a:gd name="T70" fmla="*/ 168 w 1279"/>
                  <a:gd name="T71" fmla="*/ 3390 h 5026"/>
                  <a:gd name="T72" fmla="*/ 134 w 1279"/>
                  <a:gd name="T73" fmla="*/ 3449 h 5026"/>
                  <a:gd name="T74" fmla="*/ 101 w 1279"/>
                  <a:gd name="T75" fmla="*/ 3504 h 5026"/>
                  <a:gd name="T76" fmla="*/ 69 w 1279"/>
                  <a:gd name="T77" fmla="*/ 3571 h 5026"/>
                  <a:gd name="T78" fmla="*/ 46 w 1279"/>
                  <a:gd name="T79" fmla="*/ 3635 h 5026"/>
                  <a:gd name="T80" fmla="*/ 27 w 1279"/>
                  <a:gd name="T81" fmla="*/ 3704 h 5026"/>
                  <a:gd name="T82" fmla="*/ 12 w 1279"/>
                  <a:gd name="T83" fmla="*/ 3772 h 5026"/>
                  <a:gd name="T84" fmla="*/ 3 w 1279"/>
                  <a:gd name="T85" fmla="*/ 3844 h 5026"/>
                  <a:gd name="T86" fmla="*/ 0 w 1279"/>
                  <a:gd name="T87" fmla="*/ 3913 h 5026"/>
                  <a:gd name="T88" fmla="*/ 3 w 1279"/>
                  <a:gd name="T89" fmla="*/ 3986 h 5026"/>
                  <a:gd name="T90" fmla="*/ 3 w 1279"/>
                  <a:gd name="T91" fmla="*/ 4655 h 5026"/>
                  <a:gd name="T92" fmla="*/ 3 w 1279"/>
                  <a:gd name="T93" fmla="*/ 4680 h 5026"/>
                  <a:gd name="T94" fmla="*/ 12 w 1279"/>
                  <a:gd name="T95" fmla="*/ 4727 h 5026"/>
                  <a:gd name="T96" fmla="*/ 27 w 1279"/>
                  <a:gd name="T97" fmla="*/ 4770 h 5026"/>
                  <a:gd name="T98" fmla="*/ 46 w 1279"/>
                  <a:gd name="T99" fmla="*/ 4811 h 5026"/>
                  <a:gd name="T100" fmla="*/ 69 w 1279"/>
                  <a:gd name="T101" fmla="*/ 4852 h 5026"/>
                  <a:gd name="T102" fmla="*/ 96 w 1279"/>
                  <a:gd name="T103" fmla="*/ 4889 h 5026"/>
                  <a:gd name="T104" fmla="*/ 128 w 1279"/>
                  <a:gd name="T105" fmla="*/ 4919 h 5026"/>
                  <a:gd name="T106" fmla="*/ 158 w 1279"/>
                  <a:gd name="T107" fmla="*/ 4948 h 5026"/>
                  <a:gd name="T108" fmla="*/ 197 w 1279"/>
                  <a:gd name="T109" fmla="*/ 4972 h 5026"/>
                  <a:gd name="T110" fmla="*/ 239 w 1279"/>
                  <a:gd name="T111" fmla="*/ 4994 h 5026"/>
                  <a:gd name="T112" fmla="*/ 284 w 1279"/>
                  <a:gd name="T113" fmla="*/ 5006 h 5026"/>
                  <a:gd name="T114" fmla="*/ 326 w 1279"/>
                  <a:gd name="T115" fmla="*/ 5019 h 5026"/>
                  <a:gd name="T116" fmla="*/ 371 w 1279"/>
                  <a:gd name="T117" fmla="*/ 5026 h 5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79" h="5026">
                    <a:moveTo>
                      <a:pt x="968" y="0"/>
                    </a:moveTo>
                    <a:lnTo>
                      <a:pt x="1021" y="100"/>
                    </a:lnTo>
                    <a:lnTo>
                      <a:pt x="1067" y="203"/>
                    </a:lnTo>
                    <a:lnTo>
                      <a:pt x="1111" y="311"/>
                    </a:lnTo>
                    <a:lnTo>
                      <a:pt x="1150" y="422"/>
                    </a:lnTo>
                    <a:lnTo>
                      <a:pt x="1185" y="541"/>
                    </a:lnTo>
                    <a:lnTo>
                      <a:pt x="1212" y="654"/>
                    </a:lnTo>
                    <a:lnTo>
                      <a:pt x="1237" y="771"/>
                    </a:lnTo>
                    <a:lnTo>
                      <a:pt x="1255" y="897"/>
                    </a:lnTo>
                    <a:lnTo>
                      <a:pt x="1269" y="1019"/>
                    </a:lnTo>
                    <a:lnTo>
                      <a:pt x="1279" y="1139"/>
                    </a:lnTo>
                    <a:lnTo>
                      <a:pt x="1279" y="1267"/>
                    </a:lnTo>
                    <a:lnTo>
                      <a:pt x="1279" y="1388"/>
                    </a:lnTo>
                    <a:lnTo>
                      <a:pt x="1269" y="1512"/>
                    </a:lnTo>
                    <a:lnTo>
                      <a:pt x="1255" y="1637"/>
                    </a:lnTo>
                    <a:lnTo>
                      <a:pt x="1237" y="1756"/>
                    </a:lnTo>
                    <a:lnTo>
                      <a:pt x="1212" y="1878"/>
                    </a:lnTo>
                    <a:lnTo>
                      <a:pt x="1185" y="1996"/>
                    </a:lnTo>
                    <a:lnTo>
                      <a:pt x="1150" y="2109"/>
                    </a:lnTo>
                    <a:lnTo>
                      <a:pt x="1111" y="2220"/>
                    </a:lnTo>
                    <a:lnTo>
                      <a:pt x="1067" y="2327"/>
                    </a:lnTo>
                    <a:lnTo>
                      <a:pt x="1021" y="2434"/>
                    </a:lnTo>
                    <a:lnTo>
                      <a:pt x="970" y="2533"/>
                    </a:lnTo>
                    <a:lnTo>
                      <a:pt x="910" y="2631"/>
                    </a:lnTo>
                    <a:lnTo>
                      <a:pt x="851" y="2718"/>
                    </a:lnTo>
                    <a:lnTo>
                      <a:pt x="788" y="2805"/>
                    </a:lnTo>
                    <a:lnTo>
                      <a:pt x="720" y="2884"/>
                    </a:lnTo>
                    <a:lnTo>
                      <a:pt x="654" y="2956"/>
                    </a:lnTo>
                    <a:lnTo>
                      <a:pt x="579" y="3023"/>
                    </a:lnTo>
                    <a:lnTo>
                      <a:pt x="446" y="3132"/>
                    </a:lnTo>
                    <a:lnTo>
                      <a:pt x="419" y="3145"/>
                    </a:lnTo>
                    <a:lnTo>
                      <a:pt x="362" y="3186"/>
                    </a:lnTo>
                    <a:lnTo>
                      <a:pt x="307" y="3231"/>
                    </a:lnTo>
                    <a:lnTo>
                      <a:pt x="255" y="3280"/>
                    </a:lnTo>
                    <a:lnTo>
                      <a:pt x="209" y="3330"/>
                    </a:lnTo>
                    <a:lnTo>
                      <a:pt x="168" y="3390"/>
                    </a:lnTo>
                    <a:lnTo>
                      <a:pt x="134" y="3449"/>
                    </a:lnTo>
                    <a:lnTo>
                      <a:pt x="101" y="3504"/>
                    </a:lnTo>
                    <a:lnTo>
                      <a:pt x="69" y="3571"/>
                    </a:lnTo>
                    <a:lnTo>
                      <a:pt x="46" y="3635"/>
                    </a:lnTo>
                    <a:lnTo>
                      <a:pt x="27" y="3704"/>
                    </a:lnTo>
                    <a:lnTo>
                      <a:pt x="12" y="3772"/>
                    </a:lnTo>
                    <a:lnTo>
                      <a:pt x="3" y="3844"/>
                    </a:lnTo>
                    <a:lnTo>
                      <a:pt x="0" y="3913"/>
                    </a:lnTo>
                    <a:lnTo>
                      <a:pt x="3" y="3986"/>
                    </a:lnTo>
                    <a:lnTo>
                      <a:pt x="3" y="4655"/>
                    </a:lnTo>
                    <a:lnTo>
                      <a:pt x="3" y="4680"/>
                    </a:lnTo>
                    <a:lnTo>
                      <a:pt x="12" y="4727"/>
                    </a:lnTo>
                    <a:lnTo>
                      <a:pt x="27" y="4770"/>
                    </a:lnTo>
                    <a:lnTo>
                      <a:pt x="46" y="4811"/>
                    </a:lnTo>
                    <a:lnTo>
                      <a:pt x="69" y="4852"/>
                    </a:lnTo>
                    <a:lnTo>
                      <a:pt x="96" y="4889"/>
                    </a:lnTo>
                    <a:lnTo>
                      <a:pt x="128" y="4919"/>
                    </a:lnTo>
                    <a:lnTo>
                      <a:pt x="158" y="4948"/>
                    </a:lnTo>
                    <a:lnTo>
                      <a:pt x="197" y="4972"/>
                    </a:lnTo>
                    <a:lnTo>
                      <a:pt x="239" y="4994"/>
                    </a:lnTo>
                    <a:lnTo>
                      <a:pt x="284" y="5006"/>
                    </a:lnTo>
                    <a:lnTo>
                      <a:pt x="326" y="5019"/>
                    </a:lnTo>
                    <a:lnTo>
                      <a:pt x="371" y="5026"/>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138" name="Freeform 166" descr="Gouttelettes">
                <a:extLst>
                  <a:ext uri="{FF2B5EF4-FFF2-40B4-BE49-F238E27FC236}">
                    <a16:creationId xmlns:a16="http://schemas.microsoft.com/office/drawing/2014/main" id="{AD6291F1-3868-4740-B19E-28E08C292BAC}"/>
                  </a:ext>
                </a:extLst>
              </p:cNvPr>
              <p:cNvSpPr>
                <a:spLocks/>
              </p:cNvSpPr>
              <p:nvPr/>
            </p:nvSpPr>
            <p:spPr bwMode="auto">
              <a:xfrm>
                <a:off x="2387" y="1445"/>
                <a:ext cx="1449" cy="994"/>
              </a:xfrm>
              <a:custGeom>
                <a:avLst/>
                <a:gdLst>
                  <a:gd name="T0" fmla="*/ 0 w 2899"/>
                  <a:gd name="T1" fmla="*/ 0 h 1986"/>
                  <a:gd name="T2" fmla="*/ 2 w 2899"/>
                  <a:gd name="T3" fmla="*/ 105 h 1986"/>
                  <a:gd name="T4" fmla="*/ 5 w 2899"/>
                  <a:gd name="T5" fmla="*/ 209 h 1986"/>
                  <a:gd name="T6" fmla="*/ 17 w 2899"/>
                  <a:gd name="T7" fmla="*/ 316 h 1986"/>
                  <a:gd name="T8" fmla="*/ 35 w 2899"/>
                  <a:gd name="T9" fmla="*/ 418 h 1986"/>
                  <a:gd name="T10" fmla="*/ 53 w 2899"/>
                  <a:gd name="T11" fmla="*/ 519 h 1986"/>
                  <a:gd name="T12" fmla="*/ 78 w 2899"/>
                  <a:gd name="T13" fmla="*/ 618 h 1986"/>
                  <a:gd name="T14" fmla="*/ 104 w 2899"/>
                  <a:gd name="T15" fmla="*/ 714 h 1986"/>
                  <a:gd name="T16" fmla="*/ 135 w 2899"/>
                  <a:gd name="T17" fmla="*/ 810 h 1986"/>
                  <a:gd name="T18" fmla="*/ 170 w 2899"/>
                  <a:gd name="T19" fmla="*/ 905 h 1986"/>
                  <a:gd name="T20" fmla="*/ 207 w 2899"/>
                  <a:gd name="T21" fmla="*/ 997 h 1986"/>
                  <a:gd name="T22" fmla="*/ 248 w 2899"/>
                  <a:gd name="T23" fmla="*/ 1085 h 1986"/>
                  <a:gd name="T24" fmla="*/ 292 w 2899"/>
                  <a:gd name="T25" fmla="*/ 1171 h 1986"/>
                  <a:gd name="T26" fmla="*/ 340 w 2899"/>
                  <a:gd name="T27" fmla="*/ 1257 h 1986"/>
                  <a:gd name="T28" fmla="*/ 389 w 2899"/>
                  <a:gd name="T29" fmla="*/ 1334 h 1986"/>
                  <a:gd name="T30" fmla="*/ 441 w 2899"/>
                  <a:gd name="T31" fmla="*/ 1407 h 1986"/>
                  <a:gd name="T32" fmla="*/ 493 w 2899"/>
                  <a:gd name="T33" fmla="*/ 1475 h 1986"/>
                  <a:gd name="T34" fmla="*/ 552 w 2899"/>
                  <a:gd name="T35" fmla="*/ 1543 h 1986"/>
                  <a:gd name="T36" fmla="*/ 604 w 2899"/>
                  <a:gd name="T37" fmla="*/ 1609 h 1986"/>
                  <a:gd name="T38" fmla="*/ 668 w 2899"/>
                  <a:gd name="T39" fmla="*/ 1663 h 1986"/>
                  <a:gd name="T40" fmla="*/ 734 w 2899"/>
                  <a:gd name="T41" fmla="*/ 1721 h 1986"/>
                  <a:gd name="T42" fmla="*/ 795 w 2899"/>
                  <a:gd name="T43" fmla="*/ 1767 h 1986"/>
                  <a:gd name="T44" fmla="*/ 865 w 2899"/>
                  <a:gd name="T45" fmla="*/ 1815 h 1986"/>
                  <a:gd name="T46" fmla="*/ 932 w 2899"/>
                  <a:gd name="T47" fmla="*/ 1855 h 1986"/>
                  <a:gd name="T48" fmla="*/ 1003 w 2899"/>
                  <a:gd name="T49" fmla="*/ 1890 h 1986"/>
                  <a:gd name="T50" fmla="*/ 1072 w 2899"/>
                  <a:gd name="T51" fmla="*/ 1917 h 1986"/>
                  <a:gd name="T52" fmla="*/ 1147 w 2899"/>
                  <a:gd name="T53" fmla="*/ 1942 h 1986"/>
                  <a:gd name="T54" fmla="*/ 1212 w 2899"/>
                  <a:gd name="T55" fmla="*/ 1960 h 1986"/>
                  <a:gd name="T56" fmla="*/ 1287 w 2899"/>
                  <a:gd name="T57" fmla="*/ 1974 h 1986"/>
                  <a:gd name="T58" fmla="*/ 1364 w 2899"/>
                  <a:gd name="T59" fmla="*/ 1985 h 1986"/>
                  <a:gd name="T60" fmla="*/ 1436 w 2899"/>
                  <a:gd name="T61" fmla="*/ 1986 h 1986"/>
                  <a:gd name="T62" fmla="*/ 1507 w 2899"/>
                  <a:gd name="T63" fmla="*/ 1986 h 1986"/>
                  <a:gd name="T64" fmla="*/ 1582 w 2899"/>
                  <a:gd name="T65" fmla="*/ 1977 h 1986"/>
                  <a:gd name="T66" fmla="*/ 1658 w 2899"/>
                  <a:gd name="T67" fmla="*/ 1965 h 1986"/>
                  <a:gd name="T68" fmla="*/ 1731 w 2899"/>
                  <a:gd name="T69" fmla="*/ 1945 h 1986"/>
                  <a:gd name="T70" fmla="*/ 1798 w 2899"/>
                  <a:gd name="T71" fmla="*/ 1923 h 1986"/>
                  <a:gd name="T72" fmla="*/ 1870 w 2899"/>
                  <a:gd name="T73" fmla="*/ 1893 h 1986"/>
                  <a:gd name="T74" fmla="*/ 1940 w 2899"/>
                  <a:gd name="T75" fmla="*/ 1861 h 1986"/>
                  <a:gd name="T76" fmla="*/ 2009 w 2899"/>
                  <a:gd name="T77" fmla="*/ 1824 h 1986"/>
                  <a:gd name="T78" fmla="*/ 2073 w 2899"/>
                  <a:gd name="T79" fmla="*/ 1777 h 1986"/>
                  <a:gd name="T80" fmla="*/ 2140 w 2899"/>
                  <a:gd name="T81" fmla="*/ 1729 h 1986"/>
                  <a:gd name="T82" fmla="*/ 2206 w 2899"/>
                  <a:gd name="T83" fmla="*/ 1676 h 1986"/>
                  <a:gd name="T84" fmla="*/ 2267 w 2899"/>
                  <a:gd name="T85" fmla="*/ 1621 h 1986"/>
                  <a:gd name="T86" fmla="*/ 2329 w 2899"/>
                  <a:gd name="T87" fmla="*/ 1558 h 1986"/>
                  <a:gd name="T88" fmla="*/ 2380 w 2899"/>
                  <a:gd name="T89" fmla="*/ 1488 h 1986"/>
                  <a:gd name="T90" fmla="*/ 2436 w 2899"/>
                  <a:gd name="T91" fmla="*/ 1422 h 1986"/>
                  <a:gd name="T92" fmla="*/ 2490 w 2899"/>
                  <a:gd name="T93" fmla="*/ 1350 h 1986"/>
                  <a:gd name="T94" fmla="*/ 2538 w 2899"/>
                  <a:gd name="T95" fmla="*/ 1272 h 1986"/>
                  <a:gd name="T96" fmla="*/ 2586 w 2899"/>
                  <a:gd name="T97" fmla="*/ 1191 h 1986"/>
                  <a:gd name="T98" fmla="*/ 2631 w 2899"/>
                  <a:gd name="T99" fmla="*/ 1105 h 1986"/>
                  <a:gd name="T100" fmla="*/ 2672 w 2899"/>
                  <a:gd name="T101" fmla="*/ 1015 h 1986"/>
                  <a:gd name="T102" fmla="*/ 2709 w 2899"/>
                  <a:gd name="T103" fmla="*/ 923 h 1986"/>
                  <a:gd name="T104" fmla="*/ 2744 w 2899"/>
                  <a:gd name="T105" fmla="*/ 830 h 1986"/>
                  <a:gd name="T106" fmla="*/ 2776 w 2899"/>
                  <a:gd name="T107" fmla="*/ 737 h 1986"/>
                  <a:gd name="T108" fmla="*/ 2804 w 2899"/>
                  <a:gd name="T109" fmla="*/ 640 h 1986"/>
                  <a:gd name="T110" fmla="*/ 2830 w 2899"/>
                  <a:gd name="T111" fmla="*/ 540 h 1986"/>
                  <a:gd name="T112" fmla="*/ 2849 w 2899"/>
                  <a:gd name="T113" fmla="*/ 440 h 1986"/>
                  <a:gd name="T114" fmla="*/ 2867 w 2899"/>
                  <a:gd name="T115" fmla="*/ 337 h 1986"/>
                  <a:gd name="T116" fmla="*/ 2879 w 2899"/>
                  <a:gd name="T117" fmla="*/ 230 h 1986"/>
                  <a:gd name="T118" fmla="*/ 2890 w 2899"/>
                  <a:gd name="T119" fmla="*/ 128 h 1986"/>
                  <a:gd name="T120" fmla="*/ 2899 w 2899"/>
                  <a:gd name="T121" fmla="*/ 21 h 1986"/>
                  <a:gd name="T122" fmla="*/ 2899 w 2899"/>
                  <a:gd name="T123" fmla="*/ 0 h 1986"/>
                  <a:gd name="T124" fmla="*/ 0 w 2899"/>
                  <a:gd name="T125" fmla="*/ 0 h 19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899" h="1986">
                    <a:moveTo>
                      <a:pt x="0" y="0"/>
                    </a:moveTo>
                    <a:lnTo>
                      <a:pt x="2" y="105"/>
                    </a:lnTo>
                    <a:lnTo>
                      <a:pt x="5" y="209"/>
                    </a:lnTo>
                    <a:lnTo>
                      <a:pt x="17" y="316"/>
                    </a:lnTo>
                    <a:lnTo>
                      <a:pt x="35" y="418"/>
                    </a:lnTo>
                    <a:lnTo>
                      <a:pt x="53" y="519"/>
                    </a:lnTo>
                    <a:lnTo>
                      <a:pt x="78" y="618"/>
                    </a:lnTo>
                    <a:lnTo>
                      <a:pt x="104" y="714"/>
                    </a:lnTo>
                    <a:lnTo>
                      <a:pt x="135" y="810"/>
                    </a:lnTo>
                    <a:lnTo>
                      <a:pt x="170" y="905"/>
                    </a:lnTo>
                    <a:lnTo>
                      <a:pt x="207" y="997"/>
                    </a:lnTo>
                    <a:lnTo>
                      <a:pt x="248" y="1085"/>
                    </a:lnTo>
                    <a:lnTo>
                      <a:pt x="292" y="1171"/>
                    </a:lnTo>
                    <a:lnTo>
                      <a:pt x="340" y="1257"/>
                    </a:lnTo>
                    <a:lnTo>
                      <a:pt x="389" y="1334"/>
                    </a:lnTo>
                    <a:lnTo>
                      <a:pt x="441" y="1407"/>
                    </a:lnTo>
                    <a:lnTo>
                      <a:pt x="493" y="1475"/>
                    </a:lnTo>
                    <a:lnTo>
                      <a:pt x="552" y="1543"/>
                    </a:lnTo>
                    <a:lnTo>
                      <a:pt x="604" y="1609"/>
                    </a:lnTo>
                    <a:lnTo>
                      <a:pt x="668" y="1663"/>
                    </a:lnTo>
                    <a:lnTo>
                      <a:pt x="734" y="1721"/>
                    </a:lnTo>
                    <a:lnTo>
                      <a:pt x="795" y="1767"/>
                    </a:lnTo>
                    <a:lnTo>
                      <a:pt x="865" y="1815"/>
                    </a:lnTo>
                    <a:lnTo>
                      <a:pt x="932" y="1855"/>
                    </a:lnTo>
                    <a:lnTo>
                      <a:pt x="1003" y="1890"/>
                    </a:lnTo>
                    <a:lnTo>
                      <a:pt x="1072" y="1917"/>
                    </a:lnTo>
                    <a:lnTo>
                      <a:pt x="1147" y="1942"/>
                    </a:lnTo>
                    <a:lnTo>
                      <a:pt x="1212" y="1960"/>
                    </a:lnTo>
                    <a:lnTo>
                      <a:pt x="1287" y="1974"/>
                    </a:lnTo>
                    <a:lnTo>
                      <a:pt x="1364" y="1985"/>
                    </a:lnTo>
                    <a:lnTo>
                      <a:pt x="1436" y="1986"/>
                    </a:lnTo>
                    <a:lnTo>
                      <a:pt x="1507" y="1986"/>
                    </a:lnTo>
                    <a:lnTo>
                      <a:pt x="1582" y="1977"/>
                    </a:lnTo>
                    <a:lnTo>
                      <a:pt x="1658" y="1965"/>
                    </a:lnTo>
                    <a:lnTo>
                      <a:pt x="1731" y="1945"/>
                    </a:lnTo>
                    <a:lnTo>
                      <a:pt x="1798" y="1923"/>
                    </a:lnTo>
                    <a:lnTo>
                      <a:pt x="1870" y="1893"/>
                    </a:lnTo>
                    <a:lnTo>
                      <a:pt x="1940" y="1861"/>
                    </a:lnTo>
                    <a:lnTo>
                      <a:pt x="2009" y="1824"/>
                    </a:lnTo>
                    <a:lnTo>
                      <a:pt x="2073" y="1777"/>
                    </a:lnTo>
                    <a:lnTo>
                      <a:pt x="2140" y="1729"/>
                    </a:lnTo>
                    <a:lnTo>
                      <a:pt x="2206" y="1676"/>
                    </a:lnTo>
                    <a:lnTo>
                      <a:pt x="2267" y="1621"/>
                    </a:lnTo>
                    <a:lnTo>
                      <a:pt x="2329" y="1558"/>
                    </a:lnTo>
                    <a:lnTo>
                      <a:pt x="2380" y="1488"/>
                    </a:lnTo>
                    <a:lnTo>
                      <a:pt x="2436" y="1422"/>
                    </a:lnTo>
                    <a:lnTo>
                      <a:pt x="2490" y="1350"/>
                    </a:lnTo>
                    <a:lnTo>
                      <a:pt x="2538" y="1272"/>
                    </a:lnTo>
                    <a:lnTo>
                      <a:pt x="2586" y="1191"/>
                    </a:lnTo>
                    <a:lnTo>
                      <a:pt x="2631" y="1105"/>
                    </a:lnTo>
                    <a:lnTo>
                      <a:pt x="2672" y="1015"/>
                    </a:lnTo>
                    <a:lnTo>
                      <a:pt x="2709" y="923"/>
                    </a:lnTo>
                    <a:lnTo>
                      <a:pt x="2744" y="830"/>
                    </a:lnTo>
                    <a:lnTo>
                      <a:pt x="2776" y="737"/>
                    </a:lnTo>
                    <a:lnTo>
                      <a:pt x="2804" y="640"/>
                    </a:lnTo>
                    <a:lnTo>
                      <a:pt x="2830" y="540"/>
                    </a:lnTo>
                    <a:lnTo>
                      <a:pt x="2849" y="440"/>
                    </a:lnTo>
                    <a:lnTo>
                      <a:pt x="2867" y="337"/>
                    </a:lnTo>
                    <a:lnTo>
                      <a:pt x="2879" y="230"/>
                    </a:lnTo>
                    <a:lnTo>
                      <a:pt x="2890" y="128"/>
                    </a:lnTo>
                    <a:lnTo>
                      <a:pt x="2899" y="21"/>
                    </a:lnTo>
                    <a:lnTo>
                      <a:pt x="2899" y="0"/>
                    </a:lnTo>
                    <a:lnTo>
                      <a:pt x="0" y="0"/>
                    </a:lnTo>
                    <a:close/>
                  </a:path>
                </a:pathLst>
              </a:custGeom>
              <a:blipFill dpi="0" rotWithShape="0">
                <a:blip r:embed="rId8"/>
                <a:srcRect/>
                <a:tile tx="0" ty="0" sx="100000" sy="100000" flip="none" algn="tl"/>
              </a:blipFill>
              <a:ln w="1588">
                <a:solidFill>
                  <a:srgbClr val="000000"/>
                </a:solidFill>
                <a:prstDash val="solid"/>
                <a:round/>
                <a:headEnd/>
                <a:tailEnd/>
              </a:ln>
            </p:spPr>
            <p:txBody>
              <a:bodyPr/>
              <a:lstStyle/>
              <a:p>
                <a:endParaRPr lang="fr-FR"/>
              </a:p>
            </p:txBody>
          </p:sp>
          <p:sp>
            <p:nvSpPr>
              <p:cNvPr id="139" name="Freeform 167" descr="Gouttelettes">
                <a:extLst>
                  <a:ext uri="{FF2B5EF4-FFF2-40B4-BE49-F238E27FC236}">
                    <a16:creationId xmlns:a16="http://schemas.microsoft.com/office/drawing/2014/main" id="{3BEA6A7F-53AC-4911-A02E-B8DE60867A7A}"/>
                  </a:ext>
                </a:extLst>
              </p:cNvPr>
              <p:cNvSpPr>
                <a:spLocks/>
              </p:cNvSpPr>
              <p:nvPr/>
            </p:nvSpPr>
            <p:spPr bwMode="auto">
              <a:xfrm>
                <a:off x="2387" y="1291"/>
                <a:ext cx="1449" cy="314"/>
              </a:xfrm>
              <a:custGeom>
                <a:avLst/>
                <a:gdLst>
                  <a:gd name="T0" fmla="*/ 2890 w 2899"/>
                  <a:gd name="T1" fmla="*/ 278 h 629"/>
                  <a:gd name="T2" fmla="*/ 2804 w 2899"/>
                  <a:gd name="T3" fmla="*/ 205 h 629"/>
                  <a:gd name="T4" fmla="*/ 2688 w 2899"/>
                  <a:gd name="T5" fmla="*/ 154 h 629"/>
                  <a:gd name="T6" fmla="*/ 2588 w 2899"/>
                  <a:gd name="T7" fmla="*/ 122 h 629"/>
                  <a:gd name="T8" fmla="*/ 2469 w 2899"/>
                  <a:gd name="T9" fmla="*/ 92 h 629"/>
                  <a:gd name="T10" fmla="*/ 2341 w 2899"/>
                  <a:gd name="T11" fmla="*/ 66 h 629"/>
                  <a:gd name="T12" fmla="*/ 2197 w 2899"/>
                  <a:gd name="T13" fmla="*/ 48 h 629"/>
                  <a:gd name="T14" fmla="*/ 2039 w 2899"/>
                  <a:gd name="T15" fmla="*/ 29 h 629"/>
                  <a:gd name="T16" fmla="*/ 1876 w 2899"/>
                  <a:gd name="T17" fmla="*/ 15 h 629"/>
                  <a:gd name="T18" fmla="*/ 1710 w 2899"/>
                  <a:gd name="T19" fmla="*/ 6 h 629"/>
                  <a:gd name="T20" fmla="*/ 1534 w 2899"/>
                  <a:gd name="T21" fmla="*/ 0 h 629"/>
                  <a:gd name="T22" fmla="*/ 1358 w 2899"/>
                  <a:gd name="T23" fmla="*/ 0 h 629"/>
                  <a:gd name="T24" fmla="*/ 1182 w 2899"/>
                  <a:gd name="T25" fmla="*/ 6 h 629"/>
                  <a:gd name="T26" fmla="*/ 1012 w 2899"/>
                  <a:gd name="T27" fmla="*/ 15 h 629"/>
                  <a:gd name="T28" fmla="*/ 850 w 2899"/>
                  <a:gd name="T29" fmla="*/ 29 h 629"/>
                  <a:gd name="T30" fmla="*/ 693 w 2899"/>
                  <a:gd name="T31" fmla="*/ 48 h 629"/>
                  <a:gd name="T32" fmla="*/ 552 w 2899"/>
                  <a:gd name="T33" fmla="*/ 66 h 629"/>
                  <a:gd name="T34" fmla="*/ 416 w 2899"/>
                  <a:gd name="T35" fmla="*/ 92 h 629"/>
                  <a:gd name="T36" fmla="*/ 301 w 2899"/>
                  <a:gd name="T37" fmla="*/ 120 h 629"/>
                  <a:gd name="T38" fmla="*/ 200 w 2899"/>
                  <a:gd name="T39" fmla="*/ 151 h 629"/>
                  <a:gd name="T40" fmla="*/ 119 w 2899"/>
                  <a:gd name="T41" fmla="*/ 185 h 629"/>
                  <a:gd name="T42" fmla="*/ 17 w 2899"/>
                  <a:gd name="T43" fmla="*/ 257 h 629"/>
                  <a:gd name="T44" fmla="*/ 2 w 2899"/>
                  <a:gd name="T45" fmla="*/ 295 h 629"/>
                  <a:gd name="T46" fmla="*/ 0 w 2899"/>
                  <a:gd name="T47" fmla="*/ 331 h 629"/>
                  <a:gd name="T48" fmla="*/ 12 w 2899"/>
                  <a:gd name="T49" fmla="*/ 369 h 629"/>
                  <a:gd name="T50" fmla="*/ 53 w 2899"/>
                  <a:gd name="T51" fmla="*/ 406 h 629"/>
                  <a:gd name="T52" fmla="*/ 116 w 2899"/>
                  <a:gd name="T53" fmla="*/ 439 h 629"/>
                  <a:gd name="T54" fmla="*/ 198 w 2899"/>
                  <a:gd name="T55" fmla="*/ 474 h 629"/>
                  <a:gd name="T56" fmla="*/ 298 w 2899"/>
                  <a:gd name="T57" fmla="*/ 507 h 629"/>
                  <a:gd name="T58" fmla="*/ 415 w 2899"/>
                  <a:gd name="T59" fmla="*/ 534 h 629"/>
                  <a:gd name="T60" fmla="*/ 546 w 2899"/>
                  <a:gd name="T61" fmla="*/ 558 h 629"/>
                  <a:gd name="T62" fmla="*/ 689 w 2899"/>
                  <a:gd name="T63" fmla="*/ 582 h 629"/>
                  <a:gd name="T64" fmla="*/ 844 w 2899"/>
                  <a:gd name="T65" fmla="*/ 600 h 629"/>
                  <a:gd name="T66" fmla="*/ 1009 w 2899"/>
                  <a:gd name="T67" fmla="*/ 612 h 629"/>
                  <a:gd name="T68" fmla="*/ 1176 w 2899"/>
                  <a:gd name="T69" fmla="*/ 621 h 629"/>
                  <a:gd name="T70" fmla="*/ 1350 w 2899"/>
                  <a:gd name="T71" fmla="*/ 629 h 629"/>
                  <a:gd name="T72" fmla="*/ 1529 w 2899"/>
                  <a:gd name="T73" fmla="*/ 629 h 629"/>
                  <a:gd name="T74" fmla="*/ 1705 w 2899"/>
                  <a:gd name="T75" fmla="*/ 621 h 629"/>
                  <a:gd name="T76" fmla="*/ 1870 w 2899"/>
                  <a:gd name="T77" fmla="*/ 612 h 629"/>
                  <a:gd name="T78" fmla="*/ 2037 w 2899"/>
                  <a:gd name="T79" fmla="*/ 600 h 629"/>
                  <a:gd name="T80" fmla="*/ 2192 w 2899"/>
                  <a:gd name="T81" fmla="*/ 582 h 629"/>
                  <a:gd name="T82" fmla="*/ 2338 w 2899"/>
                  <a:gd name="T83" fmla="*/ 558 h 629"/>
                  <a:gd name="T84" fmla="*/ 2466 w 2899"/>
                  <a:gd name="T85" fmla="*/ 538 h 629"/>
                  <a:gd name="T86" fmla="*/ 2586 w 2899"/>
                  <a:gd name="T87" fmla="*/ 507 h 629"/>
                  <a:gd name="T88" fmla="*/ 2685 w 2899"/>
                  <a:gd name="T89" fmla="*/ 474 h 629"/>
                  <a:gd name="T90" fmla="*/ 2767 w 2899"/>
                  <a:gd name="T91" fmla="*/ 444 h 629"/>
                  <a:gd name="T92" fmla="*/ 2830 w 2899"/>
                  <a:gd name="T93" fmla="*/ 406 h 629"/>
                  <a:gd name="T94" fmla="*/ 2873 w 2899"/>
                  <a:gd name="T95" fmla="*/ 372 h 629"/>
                  <a:gd name="T96" fmla="*/ 2896 w 2899"/>
                  <a:gd name="T97" fmla="*/ 331 h 629"/>
                  <a:gd name="T98" fmla="*/ 2899 w 2899"/>
                  <a:gd name="T99" fmla="*/ 311 h 6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899" h="629">
                    <a:moveTo>
                      <a:pt x="2899" y="311"/>
                    </a:moveTo>
                    <a:lnTo>
                      <a:pt x="2890" y="278"/>
                    </a:lnTo>
                    <a:lnTo>
                      <a:pt x="2855" y="241"/>
                    </a:lnTo>
                    <a:lnTo>
                      <a:pt x="2804" y="205"/>
                    </a:lnTo>
                    <a:lnTo>
                      <a:pt x="2734" y="169"/>
                    </a:lnTo>
                    <a:lnTo>
                      <a:pt x="2688" y="154"/>
                    </a:lnTo>
                    <a:lnTo>
                      <a:pt x="2642" y="138"/>
                    </a:lnTo>
                    <a:lnTo>
                      <a:pt x="2588" y="122"/>
                    </a:lnTo>
                    <a:lnTo>
                      <a:pt x="2532" y="107"/>
                    </a:lnTo>
                    <a:lnTo>
                      <a:pt x="2469" y="92"/>
                    </a:lnTo>
                    <a:lnTo>
                      <a:pt x="2406" y="78"/>
                    </a:lnTo>
                    <a:lnTo>
                      <a:pt x="2341" y="66"/>
                    </a:lnTo>
                    <a:lnTo>
                      <a:pt x="2272" y="57"/>
                    </a:lnTo>
                    <a:lnTo>
                      <a:pt x="2197" y="48"/>
                    </a:lnTo>
                    <a:lnTo>
                      <a:pt x="2119" y="38"/>
                    </a:lnTo>
                    <a:lnTo>
                      <a:pt x="2039" y="29"/>
                    </a:lnTo>
                    <a:lnTo>
                      <a:pt x="1958" y="23"/>
                    </a:lnTo>
                    <a:lnTo>
                      <a:pt x="1876" y="15"/>
                    </a:lnTo>
                    <a:lnTo>
                      <a:pt x="1792" y="9"/>
                    </a:lnTo>
                    <a:lnTo>
                      <a:pt x="1710" y="6"/>
                    </a:lnTo>
                    <a:lnTo>
                      <a:pt x="1621" y="3"/>
                    </a:lnTo>
                    <a:lnTo>
                      <a:pt x="1534" y="0"/>
                    </a:lnTo>
                    <a:lnTo>
                      <a:pt x="1445" y="0"/>
                    </a:lnTo>
                    <a:lnTo>
                      <a:pt x="1358" y="0"/>
                    </a:lnTo>
                    <a:lnTo>
                      <a:pt x="1269" y="3"/>
                    </a:lnTo>
                    <a:lnTo>
                      <a:pt x="1182" y="6"/>
                    </a:lnTo>
                    <a:lnTo>
                      <a:pt x="1101" y="9"/>
                    </a:lnTo>
                    <a:lnTo>
                      <a:pt x="1012" y="15"/>
                    </a:lnTo>
                    <a:lnTo>
                      <a:pt x="932" y="23"/>
                    </a:lnTo>
                    <a:lnTo>
                      <a:pt x="850" y="29"/>
                    </a:lnTo>
                    <a:lnTo>
                      <a:pt x="768" y="38"/>
                    </a:lnTo>
                    <a:lnTo>
                      <a:pt x="693" y="48"/>
                    </a:lnTo>
                    <a:lnTo>
                      <a:pt x="618" y="57"/>
                    </a:lnTo>
                    <a:lnTo>
                      <a:pt x="552" y="66"/>
                    </a:lnTo>
                    <a:lnTo>
                      <a:pt x="484" y="78"/>
                    </a:lnTo>
                    <a:lnTo>
                      <a:pt x="416" y="92"/>
                    </a:lnTo>
                    <a:lnTo>
                      <a:pt x="358" y="107"/>
                    </a:lnTo>
                    <a:lnTo>
                      <a:pt x="301" y="120"/>
                    </a:lnTo>
                    <a:lnTo>
                      <a:pt x="248" y="135"/>
                    </a:lnTo>
                    <a:lnTo>
                      <a:pt x="200" y="151"/>
                    </a:lnTo>
                    <a:lnTo>
                      <a:pt x="158" y="169"/>
                    </a:lnTo>
                    <a:lnTo>
                      <a:pt x="119" y="185"/>
                    </a:lnTo>
                    <a:lnTo>
                      <a:pt x="56" y="223"/>
                    </a:lnTo>
                    <a:lnTo>
                      <a:pt x="17" y="257"/>
                    </a:lnTo>
                    <a:lnTo>
                      <a:pt x="3" y="275"/>
                    </a:lnTo>
                    <a:lnTo>
                      <a:pt x="2" y="295"/>
                    </a:lnTo>
                    <a:lnTo>
                      <a:pt x="0" y="311"/>
                    </a:lnTo>
                    <a:lnTo>
                      <a:pt x="0" y="331"/>
                    </a:lnTo>
                    <a:lnTo>
                      <a:pt x="3" y="350"/>
                    </a:lnTo>
                    <a:lnTo>
                      <a:pt x="12" y="369"/>
                    </a:lnTo>
                    <a:lnTo>
                      <a:pt x="32" y="388"/>
                    </a:lnTo>
                    <a:lnTo>
                      <a:pt x="53" y="406"/>
                    </a:lnTo>
                    <a:lnTo>
                      <a:pt x="81" y="421"/>
                    </a:lnTo>
                    <a:lnTo>
                      <a:pt x="116" y="439"/>
                    </a:lnTo>
                    <a:lnTo>
                      <a:pt x="158" y="459"/>
                    </a:lnTo>
                    <a:lnTo>
                      <a:pt x="198" y="474"/>
                    </a:lnTo>
                    <a:lnTo>
                      <a:pt x="245" y="492"/>
                    </a:lnTo>
                    <a:lnTo>
                      <a:pt x="298" y="507"/>
                    </a:lnTo>
                    <a:lnTo>
                      <a:pt x="355" y="519"/>
                    </a:lnTo>
                    <a:lnTo>
                      <a:pt x="415" y="534"/>
                    </a:lnTo>
                    <a:lnTo>
                      <a:pt x="477" y="550"/>
                    </a:lnTo>
                    <a:lnTo>
                      <a:pt x="546" y="558"/>
                    </a:lnTo>
                    <a:lnTo>
                      <a:pt x="613" y="572"/>
                    </a:lnTo>
                    <a:lnTo>
                      <a:pt x="689" y="582"/>
                    </a:lnTo>
                    <a:lnTo>
                      <a:pt x="764" y="591"/>
                    </a:lnTo>
                    <a:lnTo>
                      <a:pt x="844" y="600"/>
                    </a:lnTo>
                    <a:lnTo>
                      <a:pt x="925" y="606"/>
                    </a:lnTo>
                    <a:lnTo>
                      <a:pt x="1009" y="612"/>
                    </a:lnTo>
                    <a:lnTo>
                      <a:pt x="1095" y="620"/>
                    </a:lnTo>
                    <a:lnTo>
                      <a:pt x="1176" y="621"/>
                    </a:lnTo>
                    <a:lnTo>
                      <a:pt x="1262" y="626"/>
                    </a:lnTo>
                    <a:lnTo>
                      <a:pt x="1350" y="629"/>
                    </a:lnTo>
                    <a:lnTo>
                      <a:pt x="1439" y="629"/>
                    </a:lnTo>
                    <a:lnTo>
                      <a:pt x="1529" y="629"/>
                    </a:lnTo>
                    <a:lnTo>
                      <a:pt x="1616" y="626"/>
                    </a:lnTo>
                    <a:lnTo>
                      <a:pt x="1705" y="621"/>
                    </a:lnTo>
                    <a:lnTo>
                      <a:pt x="1785" y="620"/>
                    </a:lnTo>
                    <a:lnTo>
                      <a:pt x="1870" y="612"/>
                    </a:lnTo>
                    <a:lnTo>
                      <a:pt x="1955" y="606"/>
                    </a:lnTo>
                    <a:lnTo>
                      <a:pt x="2037" y="600"/>
                    </a:lnTo>
                    <a:lnTo>
                      <a:pt x="2116" y="591"/>
                    </a:lnTo>
                    <a:lnTo>
                      <a:pt x="2192" y="582"/>
                    </a:lnTo>
                    <a:lnTo>
                      <a:pt x="2266" y="572"/>
                    </a:lnTo>
                    <a:lnTo>
                      <a:pt x="2338" y="558"/>
                    </a:lnTo>
                    <a:lnTo>
                      <a:pt x="2403" y="550"/>
                    </a:lnTo>
                    <a:lnTo>
                      <a:pt x="2466" y="538"/>
                    </a:lnTo>
                    <a:lnTo>
                      <a:pt x="2528" y="520"/>
                    </a:lnTo>
                    <a:lnTo>
                      <a:pt x="2586" y="507"/>
                    </a:lnTo>
                    <a:lnTo>
                      <a:pt x="2636" y="493"/>
                    </a:lnTo>
                    <a:lnTo>
                      <a:pt x="2685" y="474"/>
                    </a:lnTo>
                    <a:lnTo>
                      <a:pt x="2726" y="459"/>
                    </a:lnTo>
                    <a:lnTo>
                      <a:pt x="2767" y="444"/>
                    </a:lnTo>
                    <a:lnTo>
                      <a:pt x="2803" y="424"/>
                    </a:lnTo>
                    <a:lnTo>
                      <a:pt x="2830" y="406"/>
                    </a:lnTo>
                    <a:lnTo>
                      <a:pt x="2855" y="388"/>
                    </a:lnTo>
                    <a:lnTo>
                      <a:pt x="2873" y="372"/>
                    </a:lnTo>
                    <a:lnTo>
                      <a:pt x="2885" y="352"/>
                    </a:lnTo>
                    <a:lnTo>
                      <a:pt x="2896" y="331"/>
                    </a:lnTo>
                    <a:lnTo>
                      <a:pt x="2899" y="311"/>
                    </a:lnTo>
                    <a:lnTo>
                      <a:pt x="2899" y="311"/>
                    </a:lnTo>
                    <a:close/>
                  </a:path>
                </a:pathLst>
              </a:custGeom>
              <a:blipFill dpi="0" rotWithShape="0">
                <a:blip r:embed="rId8"/>
                <a:srcRect/>
                <a:tile tx="0" ty="0" sx="100000" sy="100000" flip="none" algn="tl"/>
              </a:blipFill>
              <a:ln w="1588">
                <a:solidFill>
                  <a:srgbClr val="000000"/>
                </a:solidFill>
                <a:prstDash val="solid"/>
                <a:round/>
                <a:headEnd/>
                <a:tailEnd/>
              </a:ln>
            </p:spPr>
            <p:txBody>
              <a:bodyPr/>
              <a:lstStyle/>
              <a:p>
                <a:endParaRPr lang="fr-FR"/>
              </a:p>
            </p:txBody>
          </p:sp>
          <p:sp>
            <p:nvSpPr>
              <p:cNvPr id="140" name="Freeform 168">
                <a:extLst>
                  <a:ext uri="{FF2B5EF4-FFF2-40B4-BE49-F238E27FC236}">
                    <a16:creationId xmlns:a16="http://schemas.microsoft.com/office/drawing/2014/main" id="{843D9355-8D03-463F-B460-C218A7922206}"/>
                  </a:ext>
                </a:extLst>
              </p:cNvPr>
              <p:cNvSpPr>
                <a:spLocks/>
              </p:cNvSpPr>
              <p:nvPr/>
            </p:nvSpPr>
            <p:spPr bwMode="auto">
              <a:xfrm>
                <a:off x="3166" y="875"/>
                <a:ext cx="593" cy="1472"/>
              </a:xfrm>
              <a:custGeom>
                <a:avLst/>
                <a:gdLst>
                  <a:gd name="T0" fmla="*/ 0 w 1186"/>
                  <a:gd name="T1" fmla="*/ 2944 h 2944"/>
                  <a:gd name="T2" fmla="*/ 126 w 1186"/>
                  <a:gd name="T3" fmla="*/ 2862 h 2944"/>
                  <a:gd name="T4" fmla="*/ 263 w 1186"/>
                  <a:gd name="T5" fmla="*/ 2744 h 2944"/>
                  <a:gd name="T6" fmla="*/ 379 w 1186"/>
                  <a:gd name="T7" fmla="*/ 2629 h 2944"/>
                  <a:gd name="T8" fmla="*/ 463 w 1186"/>
                  <a:gd name="T9" fmla="*/ 2533 h 2944"/>
                  <a:gd name="T10" fmla="*/ 582 w 1186"/>
                  <a:gd name="T11" fmla="*/ 2384 h 2944"/>
                  <a:gd name="T12" fmla="*/ 673 w 1186"/>
                  <a:gd name="T13" fmla="*/ 2234 h 2944"/>
                  <a:gd name="T14" fmla="*/ 745 w 1186"/>
                  <a:gd name="T15" fmla="*/ 2079 h 2944"/>
                  <a:gd name="T16" fmla="*/ 812 w 1186"/>
                  <a:gd name="T17" fmla="*/ 1890 h 2944"/>
                  <a:gd name="T18" fmla="*/ 851 w 1186"/>
                  <a:gd name="T19" fmla="*/ 1762 h 2944"/>
                  <a:gd name="T20" fmla="*/ 882 w 1186"/>
                  <a:gd name="T21" fmla="*/ 1593 h 2944"/>
                  <a:gd name="T22" fmla="*/ 905 w 1186"/>
                  <a:gd name="T23" fmla="*/ 1400 h 2944"/>
                  <a:gd name="T24" fmla="*/ 914 w 1186"/>
                  <a:gd name="T25" fmla="*/ 1240 h 2944"/>
                  <a:gd name="T26" fmla="*/ 914 w 1186"/>
                  <a:gd name="T27" fmla="*/ 1036 h 2944"/>
                  <a:gd name="T28" fmla="*/ 897 w 1186"/>
                  <a:gd name="T29" fmla="*/ 810 h 2944"/>
                  <a:gd name="T30" fmla="*/ 867 w 1186"/>
                  <a:gd name="T31" fmla="*/ 558 h 2944"/>
                  <a:gd name="T32" fmla="*/ 825 w 1186"/>
                  <a:gd name="T33" fmla="*/ 321 h 2944"/>
                  <a:gd name="T34" fmla="*/ 777 w 1186"/>
                  <a:gd name="T35" fmla="*/ 30 h 2944"/>
                  <a:gd name="T36" fmla="*/ 976 w 1186"/>
                  <a:gd name="T37" fmla="*/ 0 h 2944"/>
                  <a:gd name="T38" fmla="*/ 1045 w 1186"/>
                  <a:gd name="T39" fmla="*/ 173 h 2944"/>
                  <a:gd name="T40" fmla="*/ 1099 w 1186"/>
                  <a:gd name="T41" fmla="*/ 332 h 2944"/>
                  <a:gd name="T42" fmla="*/ 1156 w 1186"/>
                  <a:gd name="T43" fmla="*/ 550 h 2944"/>
                  <a:gd name="T44" fmla="*/ 1186 w 1186"/>
                  <a:gd name="T45" fmla="*/ 822 h 2944"/>
                  <a:gd name="T46" fmla="*/ 1186 w 1186"/>
                  <a:gd name="T47" fmla="*/ 1042 h 2944"/>
                  <a:gd name="T48" fmla="*/ 1171 w 1186"/>
                  <a:gd name="T49" fmla="*/ 1290 h 2944"/>
                  <a:gd name="T50" fmla="*/ 1124 w 1186"/>
                  <a:gd name="T51" fmla="*/ 1562 h 2944"/>
                  <a:gd name="T52" fmla="*/ 1070 w 1186"/>
                  <a:gd name="T53" fmla="*/ 1772 h 2944"/>
                  <a:gd name="T54" fmla="*/ 983 w 1186"/>
                  <a:gd name="T55" fmla="*/ 1999 h 2944"/>
                  <a:gd name="T56" fmla="*/ 867 w 1186"/>
                  <a:gd name="T57" fmla="*/ 2220 h 2944"/>
                  <a:gd name="T58" fmla="*/ 729 w 1186"/>
                  <a:gd name="T59" fmla="*/ 2414 h 2944"/>
                  <a:gd name="T60" fmla="*/ 600 w 1186"/>
                  <a:gd name="T61" fmla="*/ 2569 h 2944"/>
                  <a:gd name="T62" fmla="*/ 440 w 1186"/>
                  <a:gd name="T63" fmla="*/ 2702 h 2944"/>
                  <a:gd name="T64" fmla="*/ 269 w 1186"/>
                  <a:gd name="T65" fmla="*/ 2834 h 2944"/>
                  <a:gd name="T66" fmla="*/ 115 w 1186"/>
                  <a:gd name="T67" fmla="*/ 2902 h 2944"/>
                  <a:gd name="T68" fmla="*/ 0 w 1186"/>
                  <a:gd name="T69" fmla="*/ 2944 h 29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86" h="2944">
                    <a:moveTo>
                      <a:pt x="0" y="2944"/>
                    </a:moveTo>
                    <a:lnTo>
                      <a:pt x="126" y="2862"/>
                    </a:lnTo>
                    <a:lnTo>
                      <a:pt x="263" y="2744"/>
                    </a:lnTo>
                    <a:lnTo>
                      <a:pt x="379" y="2629"/>
                    </a:lnTo>
                    <a:lnTo>
                      <a:pt x="463" y="2533"/>
                    </a:lnTo>
                    <a:lnTo>
                      <a:pt x="582" y="2384"/>
                    </a:lnTo>
                    <a:lnTo>
                      <a:pt x="673" y="2234"/>
                    </a:lnTo>
                    <a:lnTo>
                      <a:pt x="745" y="2079"/>
                    </a:lnTo>
                    <a:lnTo>
                      <a:pt x="812" y="1890"/>
                    </a:lnTo>
                    <a:lnTo>
                      <a:pt x="851" y="1762"/>
                    </a:lnTo>
                    <a:lnTo>
                      <a:pt x="882" y="1593"/>
                    </a:lnTo>
                    <a:lnTo>
                      <a:pt x="905" y="1400"/>
                    </a:lnTo>
                    <a:lnTo>
                      <a:pt x="914" y="1240"/>
                    </a:lnTo>
                    <a:lnTo>
                      <a:pt x="914" y="1036"/>
                    </a:lnTo>
                    <a:lnTo>
                      <a:pt x="897" y="810"/>
                    </a:lnTo>
                    <a:lnTo>
                      <a:pt x="867" y="558"/>
                    </a:lnTo>
                    <a:lnTo>
                      <a:pt x="825" y="321"/>
                    </a:lnTo>
                    <a:lnTo>
                      <a:pt x="777" y="30"/>
                    </a:lnTo>
                    <a:lnTo>
                      <a:pt x="976" y="0"/>
                    </a:lnTo>
                    <a:lnTo>
                      <a:pt x="1045" y="173"/>
                    </a:lnTo>
                    <a:lnTo>
                      <a:pt x="1099" y="332"/>
                    </a:lnTo>
                    <a:lnTo>
                      <a:pt x="1156" y="550"/>
                    </a:lnTo>
                    <a:lnTo>
                      <a:pt x="1186" y="822"/>
                    </a:lnTo>
                    <a:lnTo>
                      <a:pt x="1186" y="1042"/>
                    </a:lnTo>
                    <a:lnTo>
                      <a:pt x="1171" y="1290"/>
                    </a:lnTo>
                    <a:lnTo>
                      <a:pt x="1124" y="1562"/>
                    </a:lnTo>
                    <a:lnTo>
                      <a:pt x="1070" y="1772"/>
                    </a:lnTo>
                    <a:lnTo>
                      <a:pt x="983" y="1999"/>
                    </a:lnTo>
                    <a:lnTo>
                      <a:pt x="867" y="2220"/>
                    </a:lnTo>
                    <a:lnTo>
                      <a:pt x="729" y="2414"/>
                    </a:lnTo>
                    <a:lnTo>
                      <a:pt x="600" y="2569"/>
                    </a:lnTo>
                    <a:lnTo>
                      <a:pt x="440" y="2702"/>
                    </a:lnTo>
                    <a:lnTo>
                      <a:pt x="269" y="2834"/>
                    </a:lnTo>
                    <a:lnTo>
                      <a:pt x="115" y="2902"/>
                    </a:lnTo>
                    <a:lnTo>
                      <a:pt x="0" y="2944"/>
                    </a:lnTo>
                    <a:close/>
                  </a:path>
                </a:pathLst>
              </a:custGeom>
              <a:solidFill>
                <a:srgbClr val="FFFFFF"/>
              </a:solidFill>
              <a:ln w="1588">
                <a:solidFill>
                  <a:srgbClr val="FFFFFF"/>
                </a:solidFill>
                <a:prstDash val="solid"/>
                <a:round/>
                <a:headEnd/>
                <a:tailEnd/>
              </a:ln>
            </p:spPr>
            <p:txBody>
              <a:bodyPr/>
              <a:lstStyle/>
              <a:p>
                <a:endParaRPr lang="fr-FR"/>
              </a:p>
            </p:txBody>
          </p:sp>
        </p:grpSp>
        <p:grpSp>
          <p:nvGrpSpPr>
            <p:cNvPr id="22" name="Group 169">
              <a:extLst>
                <a:ext uri="{FF2B5EF4-FFF2-40B4-BE49-F238E27FC236}">
                  <a16:creationId xmlns:a16="http://schemas.microsoft.com/office/drawing/2014/main" id="{1F0DD38E-C863-4443-BAF9-F9509F8FBEE7}"/>
                </a:ext>
              </a:extLst>
            </p:cNvPr>
            <p:cNvGrpSpPr>
              <a:grpSpLocks/>
            </p:cNvGrpSpPr>
            <p:nvPr/>
          </p:nvGrpSpPr>
          <p:grpSpPr bwMode="auto">
            <a:xfrm>
              <a:off x="4272" y="2400"/>
              <a:ext cx="240" cy="260"/>
              <a:chOff x="2387" y="720"/>
              <a:chExt cx="1452" cy="2852"/>
            </a:xfrm>
          </p:grpSpPr>
          <p:sp>
            <p:nvSpPr>
              <p:cNvPr id="125" name="Freeform 170">
                <a:extLst>
                  <a:ext uri="{FF2B5EF4-FFF2-40B4-BE49-F238E27FC236}">
                    <a16:creationId xmlns:a16="http://schemas.microsoft.com/office/drawing/2014/main" id="{9BA1AD9C-D16D-40A3-B666-E9C31EE8A6C6}"/>
                  </a:ext>
                </a:extLst>
              </p:cNvPr>
              <p:cNvSpPr>
                <a:spLocks/>
              </p:cNvSpPr>
              <p:nvPr/>
            </p:nvSpPr>
            <p:spPr bwMode="auto">
              <a:xfrm>
                <a:off x="2388" y="720"/>
                <a:ext cx="1451" cy="2852"/>
              </a:xfrm>
              <a:custGeom>
                <a:avLst/>
                <a:gdLst>
                  <a:gd name="T0" fmla="*/ 2732 w 2901"/>
                  <a:gd name="T1" fmla="*/ 421 h 5704"/>
                  <a:gd name="T2" fmla="*/ 2856 w 2901"/>
                  <a:gd name="T3" fmla="*/ 881 h 5704"/>
                  <a:gd name="T4" fmla="*/ 2901 w 2901"/>
                  <a:gd name="T5" fmla="*/ 1377 h 5704"/>
                  <a:gd name="T6" fmla="*/ 2856 w 2901"/>
                  <a:gd name="T7" fmla="*/ 1866 h 5704"/>
                  <a:gd name="T8" fmla="*/ 2732 w 2901"/>
                  <a:gd name="T9" fmla="*/ 2330 h 5704"/>
                  <a:gd name="T10" fmla="*/ 2530 w 2901"/>
                  <a:gd name="T11" fmla="*/ 2741 h 5704"/>
                  <a:gd name="T12" fmla="*/ 2273 w 2901"/>
                  <a:gd name="T13" fmla="*/ 3066 h 5704"/>
                  <a:gd name="T14" fmla="*/ 1929 w 2901"/>
                  <a:gd name="T15" fmla="*/ 3341 h 5704"/>
                  <a:gd name="T16" fmla="*/ 1754 w 2901"/>
                  <a:gd name="T17" fmla="*/ 3559 h 5704"/>
                  <a:gd name="T18" fmla="*/ 1647 w 2901"/>
                  <a:gd name="T19" fmla="*/ 3814 h 5704"/>
                  <a:gd name="T20" fmla="*/ 1622 w 2901"/>
                  <a:gd name="T21" fmla="*/ 4096 h 5704"/>
                  <a:gd name="T22" fmla="*/ 1831 w 2901"/>
                  <a:gd name="T23" fmla="*/ 4793 h 5704"/>
                  <a:gd name="T24" fmla="*/ 2094 w 2901"/>
                  <a:gd name="T25" fmla="*/ 4856 h 5704"/>
                  <a:gd name="T26" fmla="*/ 2308 w 2901"/>
                  <a:gd name="T27" fmla="*/ 4953 h 5704"/>
                  <a:gd name="T28" fmla="*/ 2476 w 2901"/>
                  <a:gd name="T29" fmla="*/ 5094 h 5704"/>
                  <a:gd name="T30" fmla="*/ 2477 w 2901"/>
                  <a:gd name="T31" fmla="*/ 5357 h 5704"/>
                  <a:gd name="T32" fmla="*/ 2276 w 2901"/>
                  <a:gd name="T33" fmla="*/ 5533 h 5704"/>
                  <a:gd name="T34" fmla="*/ 2049 w 2901"/>
                  <a:gd name="T35" fmla="*/ 5625 h 5704"/>
                  <a:gd name="T36" fmla="*/ 1780 w 2901"/>
                  <a:gd name="T37" fmla="*/ 5683 h 5704"/>
                  <a:gd name="T38" fmla="*/ 1484 w 2901"/>
                  <a:gd name="T39" fmla="*/ 5704 h 5704"/>
                  <a:gd name="T40" fmla="*/ 1181 w 2901"/>
                  <a:gd name="T41" fmla="*/ 5691 h 5704"/>
                  <a:gd name="T42" fmla="*/ 908 w 2901"/>
                  <a:gd name="T43" fmla="*/ 5643 h 5704"/>
                  <a:gd name="T44" fmla="*/ 666 w 2901"/>
                  <a:gd name="T45" fmla="*/ 5562 h 5704"/>
                  <a:gd name="T46" fmla="*/ 491 w 2901"/>
                  <a:gd name="T47" fmla="*/ 5455 h 5704"/>
                  <a:gd name="T48" fmla="*/ 365 w 2901"/>
                  <a:gd name="T49" fmla="*/ 5195 h 5704"/>
                  <a:gd name="T50" fmla="*/ 529 w 2901"/>
                  <a:gd name="T51" fmla="*/ 4983 h 5704"/>
                  <a:gd name="T52" fmla="*/ 721 w 2901"/>
                  <a:gd name="T53" fmla="*/ 4880 h 5704"/>
                  <a:gd name="T54" fmla="*/ 972 w 2901"/>
                  <a:gd name="T55" fmla="*/ 4808 h 5704"/>
                  <a:gd name="T56" fmla="*/ 1260 w 2901"/>
                  <a:gd name="T57" fmla="*/ 4768 h 5704"/>
                  <a:gd name="T58" fmla="*/ 1257 w 2901"/>
                  <a:gd name="T59" fmla="*/ 3893 h 5704"/>
                  <a:gd name="T60" fmla="*/ 1172 w 2901"/>
                  <a:gd name="T61" fmla="*/ 3623 h 5704"/>
                  <a:gd name="T62" fmla="*/ 1014 w 2901"/>
                  <a:gd name="T63" fmla="*/ 3396 h 5704"/>
                  <a:gd name="T64" fmla="*/ 691 w 2901"/>
                  <a:gd name="T65" fmla="*/ 3144 h 5704"/>
                  <a:gd name="T66" fmla="*/ 419 w 2901"/>
                  <a:gd name="T67" fmla="*/ 2837 h 5704"/>
                  <a:gd name="T68" fmla="*/ 202 w 2901"/>
                  <a:gd name="T69" fmla="*/ 2448 h 5704"/>
                  <a:gd name="T70" fmla="*/ 58 w 2901"/>
                  <a:gd name="T71" fmla="*/ 1998 h 5704"/>
                  <a:gd name="T72" fmla="*/ 0 w 2901"/>
                  <a:gd name="T73" fmla="*/ 1502 h 5704"/>
                  <a:gd name="T74" fmla="*/ 15 w 2901"/>
                  <a:gd name="T75" fmla="*/ 1013 h 5704"/>
                  <a:gd name="T76" fmla="*/ 121 w 2901"/>
                  <a:gd name="T77" fmla="*/ 541 h 5704"/>
                  <a:gd name="T78" fmla="*/ 303 w 2901"/>
                  <a:gd name="T79" fmla="*/ 116 h 5704"/>
                  <a:gd name="T80" fmla="*/ 497 w 2901"/>
                  <a:gd name="T81" fmla="*/ 51 h 5704"/>
                  <a:gd name="T82" fmla="*/ 703 w 2901"/>
                  <a:gd name="T83" fmla="*/ 23 h 5704"/>
                  <a:gd name="T84" fmla="*/ 969 w 2901"/>
                  <a:gd name="T85" fmla="*/ 6 h 5704"/>
                  <a:gd name="T86" fmla="*/ 1267 w 2901"/>
                  <a:gd name="T87" fmla="*/ 3 h 5704"/>
                  <a:gd name="T88" fmla="*/ 1584 w 2901"/>
                  <a:gd name="T89" fmla="*/ 0 h 5704"/>
                  <a:gd name="T90" fmla="*/ 1884 w 2901"/>
                  <a:gd name="T91" fmla="*/ 6 h 5704"/>
                  <a:gd name="T92" fmla="*/ 2156 w 2901"/>
                  <a:gd name="T93" fmla="*/ 20 h 5704"/>
                  <a:gd name="T94" fmla="*/ 2368 w 2901"/>
                  <a:gd name="T95" fmla="*/ 48 h 5704"/>
                  <a:gd name="T96" fmla="*/ 2554 w 2901"/>
                  <a:gd name="T97" fmla="*/ 93 h 57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901" h="5704">
                    <a:moveTo>
                      <a:pt x="2586" y="110"/>
                    </a:moveTo>
                    <a:lnTo>
                      <a:pt x="2640" y="210"/>
                    </a:lnTo>
                    <a:lnTo>
                      <a:pt x="2686" y="313"/>
                    </a:lnTo>
                    <a:lnTo>
                      <a:pt x="2732" y="421"/>
                    </a:lnTo>
                    <a:lnTo>
                      <a:pt x="2768" y="532"/>
                    </a:lnTo>
                    <a:lnTo>
                      <a:pt x="2802" y="651"/>
                    </a:lnTo>
                    <a:lnTo>
                      <a:pt x="2831" y="764"/>
                    </a:lnTo>
                    <a:lnTo>
                      <a:pt x="2856" y="881"/>
                    </a:lnTo>
                    <a:lnTo>
                      <a:pt x="2876" y="1007"/>
                    </a:lnTo>
                    <a:lnTo>
                      <a:pt x="2888" y="1129"/>
                    </a:lnTo>
                    <a:lnTo>
                      <a:pt x="2897" y="1249"/>
                    </a:lnTo>
                    <a:lnTo>
                      <a:pt x="2901" y="1377"/>
                    </a:lnTo>
                    <a:lnTo>
                      <a:pt x="2897" y="1498"/>
                    </a:lnTo>
                    <a:lnTo>
                      <a:pt x="2888" y="1622"/>
                    </a:lnTo>
                    <a:lnTo>
                      <a:pt x="2876" y="1747"/>
                    </a:lnTo>
                    <a:lnTo>
                      <a:pt x="2856" y="1866"/>
                    </a:lnTo>
                    <a:lnTo>
                      <a:pt x="2834" y="1988"/>
                    </a:lnTo>
                    <a:lnTo>
                      <a:pt x="2802" y="2106"/>
                    </a:lnTo>
                    <a:lnTo>
                      <a:pt x="2768" y="2219"/>
                    </a:lnTo>
                    <a:lnTo>
                      <a:pt x="2732" y="2330"/>
                    </a:lnTo>
                    <a:lnTo>
                      <a:pt x="2686" y="2437"/>
                    </a:lnTo>
                    <a:lnTo>
                      <a:pt x="2640" y="2544"/>
                    </a:lnTo>
                    <a:lnTo>
                      <a:pt x="2590" y="2643"/>
                    </a:lnTo>
                    <a:lnTo>
                      <a:pt x="2530" y="2741"/>
                    </a:lnTo>
                    <a:lnTo>
                      <a:pt x="2470" y="2828"/>
                    </a:lnTo>
                    <a:lnTo>
                      <a:pt x="2407" y="2915"/>
                    </a:lnTo>
                    <a:lnTo>
                      <a:pt x="2341" y="2994"/>
                    </a:lnTo>
                    <a:lnTo>
                      <a:pt x="2273" y="3066"/>
                    </a:lnTo>
                    <a:lnTo>
                      <a:pt x="2196" y="3133"/>
                    </a:lnTo>
                    <a:lnTo>
                      <a:pt x="2062" y="3242"/>
                    </a:lnTo>
                    <a:lnTo>
                      <a:pt x="1980" y="3296"/>
                    </a:lnTo>
                    <a:lnTo>
                      <a:pt x="1929" y="3341"/>
                    </a:lnTo>
                    <a:lnTo>
                      <a:pt x="1874" y="3390"/>
                    </a:lnTo>
                    <a:lnTo>
                      <a:pt x="1831" y="3440"/>
                    </a:lnTo>
                    <a:lnTo>
                      <a:pt x="1786" y="3500"/>
                    </a:lnTo>
                    <a:lnTo>
                      <a:pt x="1754" y="3559"/>
                    </a:lnTo>
                    <a:lnTo>
                      <a:pt x="1718" y="3614"/>
                    </a:lnTo>
                    <a:lnTo>
                      <a:pt x="1691" y="3681"/>
                    </a:lnTo>
                    <a:lnTo>
                      <a:pt x="1665" y="3745"/>
                    </a:lnTo>
                    <a:lnTo>
                      <a:pt x="1647" y="3814"/>
                    </a:lnTo>
                    <a:lnTo>
                      <a:pt x="1631" y="3882"/>
                    </a:lnTo>
                    <a:lnTo>
                      <a:pt x="1622" y="3954"/>
                    </a:lnTo>
                    <a:lnTo>
                      <a:pt x="1619" y="4023"/>
                    </a:lnTo>
                    <a:lnTo>
                      <a:pt x="1622" y="4096"/>
                    </a:lnTo>
                    <a:lnTo>
                      <a:pt x="1622" y="4765"/>
                    </a:lnTo>
                    <a:lnTo>
                      <a:pt x="1691" y="4771"/>
                    </a:lnTo>
                    <a:lnTo>
                      <a:pt x="1759" y="4781"/>
                    </a:lnTo>
                    <a:lnTo>
                      <a:pt x="1831" y="4793"/>
                    </a:lnTo>
                    <a:lnTo>
                      <a:pt x="1900" y="4805"/>
                    </a:lnTo>
                    <a:lnTo>
                      <a:pt x="1968" y="4820"/>
                    </a:lnTo>
                    <a:lnTo>
                      <a:pt x="2035" y="4837"/>
                    </a:lnTo>
                    <a:lnTo>
                      <a:pt x="2094" y="4856"/>
                    </a:lnTo>
                    <a:lnTo>
                      <a:pt x="2156" y="4876"/>
                    </a:lnTo>
                    <a:lnTo>
                      <a:pt x="2210" y="4897"/>
                    </a:lnTo>
                    <a:lnTo>
                      <a:pt x="2259" y="4924"/>
                    </a:lnTo>
                    <a:lnTo>
                      <a:pt x="2308" y="4953"/>
                    </a:lnTo>
                    <a:lnTo>
                      <a:pt x="2348" y="4978"/>
                    </a:lnTo>
                    <a:lnTo>
                      <a:pt x="2384" y="5008"/>
                    </a:lnTo>
                    <a:lnTo>
                      <a:pt x="2423" y="5032"/>
                    </a:lnTo>
                    <a:lnTo>
                      <a:pt x="2476" y="5094"/>
                    </a:lnTo>
                    <a:lnTo>
                      <a:pt x="2507" y="5160"/>
                    </a:lnTo>
                    <a:lnTo>
                      <a:pt x="2520" y="5226"/>
                    </a:lnTo>
                    <a:lnTo>
                      <a:pt x="2510" y="5292"/>
                    </a:lnTo>
                    <a:lnTo>
                      <a:pt x="2477" y="5357"/>
                    </a:lnTo>
                    <a:lnTo>
                      <a:pt x="2428" y="5420"/>
                    </a:lnTo>
                    <a:lnTo>
                      <a:pt x="2362" y="5480"/>
                    </a:lnTo>
                    <a:lnTo>
                      <a:pt x="2320" y="5507"/>
                    </a:lnTo>
                    <a:lnTo>
                      <a:pt x="2276" y="5533"/>
                    </a:lnTo>
                    <a:lnTo>
                      <a:pt x="2223" y="5559"/>
                    </a:lnTo>
                    <a:lnTo>
                      <a:pt x="2169" y="5583"/>
                    </a:lnTo>
                    <a:lnTo>
                      <a:pt x="2114" y="5605"/>
                    </a:lnTo>
                    <a:lnTo>
                      <a:pt x="2049" y="5625"/>
                    </a:lnTo>
                    <a:lnTo>
                      <a:pt x="1987" y="5640"/>
                    </a:lnTo>
                    <a:lnTo>
                      <a:pt x="1920" y="5656"/>
                    </a:lnTo>
                    <a:lnTo>
                      <a:pt x="1849" y="5670"/>
                    </a:lnTo>
                    <a:lnTo>
                      <a:pt x="1780" y="5683"/>
                    </a:lnTo>
                    <a:lnTo>
                      <a:pt x="1709" y="5691"/>
                    </a:lnTo>
                    <a:lnTo>
                      <a:pt x="1637" y="5695"/>
                    </a:lnTo>
                    <a:lnTo>
                      <a:pt x="1562" y="5701"/>
                    </a:lnTo>
                    <a:lnTo>
                      <a:pt x="1484" y="5704"/>
                    </a:lnTo>
                    <a:lnTo>
                      <a:pt x="1407" y="5704"/>
                    </a:lnTo>
                    <a:lnTo>
                      <a:pt x="1332" y="5704"/>
                    </a:lnTo>
                    <a:lnTo>
                      <a:pt x="1257" y="5698"/>
                    </a:lnTo>
                    <a:lnTo>
                      <a:pt x="1181" y="5691"/>
                    </a:lnTo>
                    <a:lnTo>
                      <a:pt x="1114" y="5683"/>
                    </a:lnTo>
                    <a:lnTo>
                      <a:pt x="1041" y="5670"/>
                    </a:lnTo>
                    <a:lnTo>
                      <a:pt x="972" y="5658"/>
                    </a:lnTo>
                    <a:lnTo>
                      <a:pt x="908" y="5643"/>
                    </a:lnTo>
                    <a:lnTo>
                      <a:pt x="842" y="5625"/>
                    </a:lnTo>
                    <a:lnTo>
                      <a:pt x="778" y="5605"/>
                    </a:lnTo>
                    <a:lnTo>
                      <a:pt x="721" y="5583"/>
                    </a:lnTo>
                    <a:lnTo>
                      <a:pt x="666" y="5562"/>
                    </a:lnTo>
                    <a:lnTo>
                      <a:pt x="616" y="5536"/>
                    </a:lnTo>
                    <a:lnTo>
                      <a:pt x="572" y="5510"/>
                    </a:lnTo>
                    <a:lnTo>
                      <a:pt x="529" y="5483"/>
                    </a:lnTo>
                    <a:lnTo>
                      <a:pt x="491" y="5455"/>
                    </a:lnTo>
                    <a:lnTo>
                      <a:pt x="428" y="5393"/>
                    </a:lnTo>
                    <a:lnTo>
                      <a:pt x="387" y="5328"/>
                    </a:lnTo>
                    <a:lnTo>
                      <a:pt x="365" y="5262"/>
                    </a:lnTo>
                    <a:lnTo>
                      <a:pt x="365" y="5195"/>
                    </a:lnTo>
                    <a:lnTo>
                      <a:pt x="387" y="5129"/>
                    </a:lnTo>
                    <a:lnTo>
                      <a:pt x="433" y="5067"/>
                    </a:lnTo>
                    <a:lnTo>
                      <a:pt x="491" y="5011"/>
                    </a:lnTo>
                    <a:lnTo>
                      <a:pt x="529" y="4983"/>
                    </a:lnTo>
                    <a:lnTo>
                      <a:pt x="572" y="4956"/>
                    </a:lnTo>
                    <a:lnTo>
                      <a:pt x="616" y="4929"/>
                    </a:lnTo>
                    <a:lnTo>
                      <a:pt x="669" y="4901"/>
                    </a:lnTo>
                    <a:lnTo>
                      <a:pt x="721" y="4880"/>
                    </a:lnTo>
                    <a:lnTo>
                      <a:pt x="780" y="4858"/>
                    </a:lnTo>
                    <a:lnTo>
                      <a:pt x="842" y="4840"/>
                    </a:lnTo>
                    <a:lnTo>
                      <a:pt x="908" y="4823"/>
                    </a:lnTo>
                    <a:lnTo>
                      <a:pt x="972" y="4808"/>
                    </a:lnTo>
                    <a:lnTo>
                      <a:pt x="1044" y="4793"/>
                    </a:lnTo>
                    <a:lnTo>
                      <a:pt x="1117" y="4783"/>
                    </a:lnTo>
                    <a:lnTo>
                      <a:pt x="1184" y="4774"/>
                    </a:lnTo>
                    <a:lnTo>
                      <a:pt x="1260" y="4768"/>
                    </a:lnTo>
                    <a:lnTo>
                      <a:pt x="1267" y="4102"/>
                    </a:lnTo>
                    <a:lnTo>
                      <a:pt x="1270" y="4034"/>
                    </a:lnTo>
                    <a:lnTo>
                      <a:pt x="1267" y="3962"/>
                    </a:lnTo>
                    <a:lnTo>
                      <a:pt x="1257" y="3893"/>
                    </a:lnTo>
                    <a:lnTo>
                      <a:pt x="1241" y="3820"/>
                    </a:lnTo>
                    <a:lnTo>
                      <a:pt x="1223" y="3756"/>
                    </a:lnTo>
                    <a:lnTo>
                      <a:pt x="1201" y="3690"/>
                    </a:lnTo>
                    <a:lnTo>
                      <a:pt x="1172" y="3623"/>
                    </a:lnTo>
                    <a:lnTo>
                      <a:pt x="1139" y="3566"/>
                    </a:lnTo>
                    <a:lnTo>
                      <a:pt x="1102" y="3506"/>
                    </a:lnTo>
                    <a:lnTo>
                      <a:pt x="1061" y="3449"/>
                    </a:lnTo>
                    <a:lnTo>
                      <a:pt x="1014" y="3396"/>
                    </a:lnTo>
                    <a:lnTo>
                      <a:pt x="963" y="3350"/>
                    </a:lnTo>
                    <a:lnTo>
                      <a:pt x="908" y="3306"/>
                    </a:lnTo>
                    <a:lnTo>
                      <a:pt x="849" y="3263"/>
                    </a:lnTo>
                    <a:lnTo>
                      <a:pt x="691" y="3144"/>
                    </a:lnTo>
                    <a:lnTo>
                      <a:pt x="616" y="3075"/>
                    </a:lnTo>
                    <a:lnTo>
                      <a:pt x="550" y="3001"/>
                    </a:lnTo>
                    <a:lnTo>
                      <a:pt x="485" y="2920"/>
                    </a:lnTo>
                    <a:lnTo>
                      <a:pt x="419" y="2837"/>
                    </a:lnTo>
                    <a:lnTo>
                      <a:pt x="359" y="2750"/>
                    </a:lnTo>
                    <a:lnTo>
                      <a:pt x="299" y="2654"/>
                    </a:lnTo>
                    <a:lnTo>
                      <a:pt x="249" y="2550"/>
                    </a:lnTo>
                    <a:lnTo>
                      <a:pt x="202" y="2448"/>
                    </a:lnTo>
                    <a:lnTo>
                      <a:pt x="157" y="2336"/>
                    </a:lnTo>
                    <a:lnTo>
                      <a:pt x="121" y="2225"/>
                    </a:lnTo>
                    <a:lnTo>
                      <a:pt x="87" y="2112"/>
                    </a:lnTo>
                    <a:lnTo>
                      <a:pt x="58" y="1998"/>
                    </a:lnTo>
                    <a:lnTo>
                      <a:pt x="33" y="1875"/>
                    </a:lnTo>
                    <a:lnTo>
                      <a:pt x="15" y="1753"/>
                    </a:lnTo>
                    <a:lnTo>
                      <a:pt x="3" y="1628"/>
                    </a:lnTo>
                    <a:lnTo>
                      <a:pt x="0" y="1502"/>
                    </a:lnTo>
                    <a:lnTo>
                      <a:pt x="0" y="1385"/>
                    </a:lnTo>
                    <a:lnTo>
                      <a:pt x="0" y="1261"/>
                    </a:lnTo>
                    <a:lnTo>
                      <a:pt x="3" y="1135"/>
                    </a:lnTo>
                    <a:lnTo>
                      <a:pt x="15" y="1013"/>
                    </a:lnTo>
                    <a:lnTo>
                      <a:pt x="33" y="892"/>
                    </a:lnTo>
                    <a:lnTo>
                      <a:pt x="58" y="773"/>
                    </a:lnTo>
                    <a:lnTo>
                      <a:pt x="87" y="657"/>
                    </a:lnTo>
                    <a:lnTo>
                      <a:pt x="121" y="541"/>
                    </a:lnTo>
                    <a:lnTo>
                      <a:pt x="157" y="429"/>
                    </a:lnTo>
                    <a:lnTo>
                      <a:pt x="202" y="320"/>
                    </a:lnTo>
                    <a:lnTo>
                      <a:pt x="249" y="217"/>
                    </a:lnTo>
                    <a:lnTo>
                      <a:pt x="303" y="116"/>
                    </a:lnTo>
                    <a:lnTo>
                      <a:pt x="359" y="81"/>
                    </a:lnTo>
                    <a:lnTo>
                      <a:pt x="419" y="63"/>
                    </a:lnTo>
                    <a:lnTo>
                      <a:pt x="457" y="57"/>
                    </a:lnTo>
                    <a:lnTo>
                      <a:pt x="497" y="51"/>
                    </a:lnTo>
                    <a:lnTo>
                      <a:pt x="544" y="41"/>
                    </a:lnTo>
                    <a:lnTo>
                      <a:pt x="590" y="35"/>
                    </a:lnTo>
                    <a:lnTo>
                      <a:pt x="646" y="29"/>
                    </a:lnTo>
                    <a:lnTo>
                      <a:pt x="703" y="23"/>
                    </a:lnTo>
                    <a:lnTo>
                      <a:pt x="766" y="17"/>
                    </a:lnTo>
                    <a:lnTo>
                      <a:pt x="832" y="14"/>
                    </a:lnTo>
                    <a:lnTo>
                      <a:pt x="897" y="11"/>
                    </a:lnTo>
                    <a:lnTo>
                      <a:pt x="969" y="6"/>
                    </a:lnTo>
                    <a:lnTo>
                      <a:pt x="1041" y="3"/>
                    </a:lnTo>
                    <a:lnTo>
                      <a:pt x="1117" y="3"/>
                    </a:lnTo>
                    <a:lnTo>
                      <a:pt x="1190" y="3"/>
                    </a:lnTo>
                    <a:lnTo>
                      <a:pt x="1267" y="3"/>
                    </a:lnTo>
                    <a:lnTo>
                      <a:pt x="1345" y="0"/>
                    </a:lnTo>
                    <a:lnTo>
                      <a:pt x="1423" y="0"/>
                    </a:lnTo>
                    <a:lnTo>
                      <a:pt x="1505" y="0"/>
                    </a:lnTo>
                    <a:lnTo>
                      <a:pt x="1584" y="0"/>
                    </a:lnTo>
                    <a:lnTo>
                      <a:pt x="1659" y="3"/>
                    </a:lnTo>
                    <a:lnTo>
                      <a:pt x="1741" y="3"/>
                    </a:lnTo>
                    <a:lnTo>
                      <a:pt x="1810" y="3"/>
                    </a:lnTo>
                    <a:lnTo>
                      <a:pt x="1884" y="6"/>
                    </a:lnTo>
                    <a:lnTo>
                      <a:pt x="1953" y="6"/>
                    </a:lnTo>
                    <a:lnTo>
                      <a:pt x="2026" y="11"/>
                    </a:lnTo>
                    <a:lnTo>
                      <a:pt x="2091" y="17"/>
                    </a:lnTo>
                    <a:lnTo>
                      <a:pt x="2156" y="20"/>
                    </a:lnTo>
                    <a:lnTo>
                      <a:pt x="2213" y="29"/>
                    </a:lnTo>
                    <a:lnTo>
                      <a:pt x="2270" y="33"/>
                    </a:lnTo>
                    <a:lnTo>
                      <a:pt x="2324" y="41"/>
                    </a:lnTo>
                    <a:lnTo>
                      <a:pt x="2368" y="48"/>
                    </a:lnTo>
                    <a:lnTo>
                      <a:pt x="2410" y="54"/>
                    </a:lnTo>
                    <a:lnTo>
                      <a:pt x="2450" y="60"/>
                    </a:lnTo>
                    <a:lnTo>
                      <a:pt x="2514" y="78"/>
                    </a:lnTo>
                    <a:lnTo>
                      <a:pt x="2554" y="93"/>
                    </a:lnTo>
                    <a:lnTo>
                      <a:pt x="2586" y="110"/>
                    </a:lnTo>
                    <a:close/>
                  </a:path>
                </a:pathLst>
              </a:custGeom>
              <a:solidFill>
                <a:srgbClr val="00FFFF"/>
              </a:solidFill>
              <a:ln w="1588">
                <a:solidFill>
                  <a:srgbClr val="00FFFF"/>
                </a:solidFill>
                <a:prstDash val="solid"/>
                <a:round/>
                <a:headEnd/>
                <a:tailEnd/>
              </a:ln>
            </p:spPr>
            <p:txBody>
              <a:bodyPr/>
              <a:lstStyle/>
              <a:p>
                <a:endParaRPr lang="fr-FR"/>
              </a:p>
            </p:txBody>
          </p:sp>
          <p:sp>
            <p:nvSpPr>
              <p:cNvPr id="126" name="Freeform 171">
                <a:extLst>
                  <a:ext uri="{FF2B5EF4-FFF2-40B4-BE49-F238E27FC236}">
                    <a16:creationId xmlns:a16="http://schemas.microsoft.com/office/drawing/2014/main" id="{1ACF084E-8B5D-4C0E-B05A-22335EB2E646}"/>
                  </a:ext>
                </a:extLst>
              </p:cNvPr>
              <p:cNvSpPr>
                <a:spLocks/>
              </p:cNvSpPr>
              <p:nvPr/>
            </p:nvSpPr>
            <p:spPr bwMode="auto">
              <a:xfrm>
                <a:off x="2541" y="720"/>
                <a:ext cx="1139" cy="124"/>
              </a:xfrm>
              <a:custGeom>
                <a:avLst/>
                <a:gdLst>
                  <a:gd name="T0" fmla="*/ 2278 w 2278"/>
                  <a:gd name="T1" fmla="*/ 113 h 248"/>
                  <a:gd name="T2" fmla="*/ 2251 w 2278"/>
                  <a:gd name="T3" fmla="*/ 93 h 248"/>
                  <a:gd name="T4" fmla="*/ 2211 w 2278"/>
                  <a:gd name="T5" fmla="*/ 78 h 248"/>
                  <a:gd name="T6" fmla="*/ 2144 w 2278"/>
                  <a:gd name="T7" fmla="*/ 60 h 248"/>
                  <a:gd name="T8" fmla="*/ 2063 w 2278"/>
                  <a:gd name="T9" fmla="*/ 48 h 248"/>
                  <a:gd name="T10" fmla="*/ 1967 w 2278"/>
                  <a:gd name="T11" fmla="*/ 33 h 248"/>
                  <a:gd name="T12" fmla="*/ 1851 w 2278"/>
                  <a:gd name="T13" fmla="*/ 20 h 248"/>
                  <a:gd name="T14" fmla="*/ 1722 w 2278"/>
                  <a:gd name="T15" fmla="*/ 11 h 248"/>
                  <a:gd name="T16" fmla="*/ 1582 w 2278"/>
                  <a:gd name="T17" fmla="*/ 6 h 248"/>
                  <a:gd name="T18" fmla="*/ 1436 w 2278"/>
                  <a:gd name="T19" fmla="*/ 3 h 248"/>
                  <a:gd name="T20" fmla="*/ 1278 w 2278"/>
                  <a:gd name="T21" fmla="*/ 0 h 248"/>
                  <a:gd name="T22" fmla="*/ 1120 w 2278"/>
                  <a:gd name="T23" fmla="*/ 0 h 248"/>
                  <a:gd name="T24" fmla="*/ 964 w 2278"/>
                  <a:gd name="T25" fmla="*/ 3 h 248"/>
                  <a:gd name="T26" fmla="*/ 814 w 2278"/>
                  <a:gd name="T27" fmla="*/ 3 h 248"/>
                  <a:gd name="T28" fmla="*/ 666 w 2278"/>
                  <a:gd name="T29" fmla="*/ 6 h 248"/>
                  <a:gd name="T30" fmla="*/ 528 w 2278"/>
                  <a:gd name="T31" fmla="*/ 14 h 248"/>
                  <a:gd name="T32" fmla="*/ 400 w 2278"/>
                  <a:gd name="T33" fmla="*/ 23 h 248"/>
                  <a:gd name="T34" fmla="*/ 287 w 2278"/>
                  <a:gd name="T35" fmla="*/ 35 h 248"/>
                  <a:gd name="T36" fmla="*/ 196 w 2278"/>
                  <a:gd name="T37" fmla="*/ 51 h 248"/>
                  <a:gd name="T38" fmla="*/ 116 w 2278"/>
                  <a:gd name="T39" fmla="*/ 63 h 248"/>
                  <a:gd name="T40" fmla="*/ 56 w 2278"/>
                  <a:gd name="T41" fmla="*/ 81 h 248"/>
                  <a:gd name="T42" fmla="*/ 18 w 2278"/>
                  <a:gd name="T43" fmla="*/ 98 h 248"/>
                  <a:gd name="T44" fmla="*/ 0 w 2278"/>
                  <a:gd name="T45" fmla="*/ 116 h 248"/>
                  <a:gd name="T46" fmla="*/ 3 w 2278"/>
                  <a:gd name="T47" fmla="*/ 132 h 248"/>
                  <a:gd name="T48" fmla="*/ 32 w 2278"/>
                  <a:gd name="T49" fmla="*/ 150 h 248"/>
                  <a:gd name="T50" fmla="*/ 78 w 2278"/>
                  <a:gd name="T51" fmla="*/ 167 h 248"/>
                  <a:gd name="T52" fmla="*/ 143 w 2278"/>
                  <a:gd name="T53" fmla="*/ 185 h 248"/>
                  <a:gd name="T54" fmla="*/ 232 w 2278"/>
                  <a:gd name="T55" fmla="*/ 197 h 248"/>
                  <a:gd name="T56" fmla="*/ 327 w 2278"/>
                  <a:gd name="T57" fmla="*/ 210 h 248"/>
                  <a:gd name="T58" fmla="*/ 447 w 2278"/>
                  <a:gd name="T59" fmla="*/ 223 h 248"/>
                  <a:gd name="T60" fmla="*/ 579 w 2278"/>
                  <a:gd name="T61" fmla="*/ 233 h 248"/>
                  <a:gd name="T62" fmla="*/ 723 w 2278"/>
                  <a:gd name="T63" fmla="*/ 241 h 248"/>
                  <a:gd name="T64" fmla="*/ 869 w 2278"/>
                  <a:gd name="T65" fmla="*/ 245 h 248"/>
                  <a:gd name="T66" fmla="*/ 1023 w 2278"/>
                  <a:gd name="T67" fmla="*/ 248 h 248"/>
                  <a:gd name="T68" fmla="*/ 1184 w 2278"/>
                  <a:gd name="T69" fmla="*/ 248 h 248"/>
                  <a:gd name="T70" fmla="*/ 1341 w 2278"/>
                  <a:gd name="T71" fmla="*/ 245 h 248"/>
                  <a:gd name="T72" fmla="*/ 1490 w 2278"/>
                  <a:gd name="T73" fmla="*/ 241 h 248"/>
                  <a:gd name="T74" fmla="*/ 1635 w 2278"/>
                  <a:gd name="T75" fmla="*/ 235 h 248"/>
                  <a:gd name="T76" fmla="*/ 1771 w 2278"/>
                  <a:gd name="T77" fmla="*/ 229 h 248"/>
                  <a:gd name="T78" fmla="*/ 1898 w 2278"/>
                  <a:gd name="T79" fmla="*/ 217 h 248"/>
                  <a:gd name="T80" fmla="*/ 2008 w 2278"/>
                  <a:gd name="T81" fmla="*/ 204 h 248"/>
                  <a:gd name="T82" fmla="*/ 2098 w 2278"/>
                  <a:gd name="T83" fmla="*/ 191 h 248"/>
                  <a:gd name="T84" fmla="*/ 2171 w 2278"/>
                  <a:gd name="T85" fmla="*/ 173 h 248"/>
                  <a:gd name="T86" fmla="*/ 2226 w 2278"/>
                  <a:gd name="T87" fmla="*/ 158 h 248"/>
                  <a:gd name="T88" fmla="*/ 2265 w 2278"/>
                  <a:gd name="T89" fmla="*/ 138 h 248"/>
                  <a:gd name="T90" fmla="*/ 2278 w 2278"/>
                  <a:gd name="T91" fmla="*/ 122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278" h="248">
                    <a:moveTo>
                      <a:pt x="2278" y="122"/>
                    </a:moveTo>
                    <a:lnTo>
                      <a:pt x="2278" y="113"/>
                    </a:lnTo>
                    <a:lnTo>
                      <a:pt x="2265" y="104"/>
                    </a:lnTo>
                    <a:lnTo>
                      <a:pt x="2251" y="93"/>
                    </a:lnTo>
                    <a:lnTo>
                      <a:pt x="2233" y="84"/>
                    </a:lnTo>
                    <a:lnTo>
                      <a:pt x="2211" y="78"/>
                    </a:lnTo>
                    <a:lnTo>
                      <a:pt x="2179" y="69"/>
                    </a:lnTo>
                    <a:lnTo>
                      <a:pt x="2144" y="60"/>
                    </a:lnTo>
                    <a:lnTo>
                      <a:pt x="2107" y="54"/>
                    </a:lnTo>
                    <a:lnTo>
                      <a:pt x="2063" y="48"/>
                    </a:lnTo>
                    <a:lnTo>
                      <a:pt x="2021" y="41"/>
                    </a:lnTo>
                    <a:lnTo>
                      <a:pt x="1967" y="33"/>
                    </a:lnTo>
                    <a:lnTo>
                      <a:pt x="1910" y="29"/>
                    </a:lnTo>
                    <a:lnTo>
                      <a:pt x="1851" y="20"/>
                    </a:lnTo>
                    <a:lnTo>
                      <a:pt x="1788" y="17"/>
                    </a:lnTo>
                    <a:lnTo>
                      <a:pt x="1722" y="11"/>
                    </a:lnTo>
                    <a:lnTo>
                      <a:pt x="1650" y="6"/>
                    </a:lnTo>
                    <a:lnTo>
                      <a:pt x="1582" y="6"/>
                    </a:lnTo>
                    <a:lnTo>
                      <a:pt x="1505" y="3"/>
                    </a:lnTo>
                    <a:lnTo>
                      <a:pt x="1436" y="3"/>
                    </a:lnTo>
                    <a:lnTo>
                      <a:pt x="1359" y="3"/>
                    </a:lnTo>
                    <a:lnTo>
                      <a:pt x="1278" y="0"/>
                    </a:lnTo>
                    <a:lnTo>
                      <a:pt x="1199" y="0"/>
                    </a:lnTo>
                    <a:lnTo>
                      <a:pt x="1120" y="0"/>
                    </a:lnTo>
                    <a:lnTo>
                      <a:pt x="1042" y="0"/>
                    </a:lnTo>
                    <a:lnTo>
                      <a:pt x="964" y="3"/>
                    </a:lnTo>
                    <a:lnTo>
                      <a:pt x="889" y="3"/>
                    </a:lnTo>
                    <a:lnTo>
                      <a:pt x="814" y="3"/>
                    </a:lnTo>
                    <a:lnTo>
                      <a:pt x="738" y="3"/>
                    </a:lnTo>
                    <a:lnTo>
                      <a:pt x="666" y="6"/>
                    </a:lnTo>
                    <a:lnTo>
                      <a:pt x="596" y="11"/>
                    </a:lnTo>
                    <a:lnTo>
                      <a:pt x="528" y="14"/>
                    </a:lnTo>
                    <a:lnTo>
                      <a:pt x="462" y="17"/>
                    </a:lnTo>
                    <a:lnTo>
                      <a:pt x="400" y="23"/>
                    </a:lnTo>
                    <a:lnTo>
                      <a:pt x="345" y="29"/>
                    </a:lnTo>
                    <a:lnTo>
                      <a:pt x="287" y="35"/>
                    </a:lnTo>
                    <a:lnTo>
                      <a:pt x="241" y="41"/>
                    </a:lnTo>
                    <a:lnTo>
                      <a:pt x="196" y="51"/>
                    </a:lnTo>
                    <a:lnTo>
                      <a:pt x="154" y="57"/>
                    </a:lnTo>
                    <a:lnTo>
                      <a:pt x="116" y="63"/>
                    </a:lnTo>
                    <a:lnTo>
                      <a:pt x="84" y="72"/>
                    </a:lnTo>
                    <a:lnTo>
                      <a:pt x="56" y="81"/>
                    </a:lnTo>
                    <a:lnTo>
                      <a:pt x="33" y="89"/>
                    </a:lnTo>
                    <a:lnTo>
                      <a:pt x="18" y="98"/>
                    </a:lnTo>
                    <a:lnTo>
                      <a:pt x="6" y="105"/>
                    </a:lnTo>
                    <a:lnTo>
                      <a:pt x="0" y="116"/>
                    </a:lnTo>
                    <a:lnTo>
                      <a:pt x="0" y="122"/>
                    </a:lnTo>
                    <a:lnTo>
                      <a:pt x="3" y="132"/>
                    </a:lnTo>
                    <a:lnTo>
                      <a:pt x="14" y="141"/>
                    </a:lnTo>
                    <a:lnTo>
                      <a:pt x="32" y="150"/>
                    </a:lnTo>
                    <a:lnTo>
                      <a:pt x="50" y="161"/>
                    </a:lnTo>
                    <a:lnTo>
                      <a:pt x="78" y="167"/>
                    </a:lnTo>
                    <a:lnTo>
                      <a:pt x="107" y="174"/>
                    </a:lnTo>
                    <a:lnTo>
                      <a:pt x="143" y="185"/>
                    </a:lnTo>
                    <a:lnTo>
                      <a:pt x="185" y="191"/>
                    </a:lnTo>
                    <a:lnTo>
                      <a:pt x="232" y="197"/>
                    </a:lnTo>
                    <a:lnTo>
                      <a:pt x="278" y="204"/>
                    </a:lnTo>
                    <a:lnTo>
                      <a:pt x="327" y="210"/>
                    </a:lnTo>
                    <a:lnTo>
                      <a:pt x="388" y="220"/>
                    </a:lnTo>
                    <a:lnTo>
                      <a:pt x="447" y="223"/>
                    </a:lnTo>
                    <a:lnTo>
                      <a:pt x="513" y="229"/>
                    </a:lnTo>
                    <a:lnTo>
                      <a:pt x="579" y="233"/>
                    </a:lnTo>
                    <a:lnTo>
                      <a:pt x="651" y="239"/>
                    </a:lnTo>
                    <a:lnTo>
                      <a:pt x="723" y="241"/>
                    </a:lnTo>
                    <a:lnTo>
                      <a:pt x="799" y="245"/>
                    </a:lnTo>
                    <a:lnTo>
                      <a:pt x="869" y="245"/>
                    </a:lnTo>
                    <a:lnTo>
                      <a:pt x="947" y="245"/>
                    </a:lnTo>
                    <a:lnTo>
                      <a:pt x="1023" y="248"/>
                    </a:lnTo>
                    <a:lnTo>
                      <a:pt x="1105" y="248"/>
                    </a:lnTo>
                    <a:lnTo>
                      <a:pt x="1184" y="248"/>
                    </a:lnTo>
                    <a:lnTo>
                      <a:pt x="1262" y="248"/>
                    </a:lnTo>
                    <a:lnTo>
                      <a:pt x="1341" y="245"/>
                    </a:lnTo>
                    <a:lnTo>
                      <a:pt x="1417" y="245"/>
                    </a:lnTo>
                    <a:lnTo>
                      <a:pt x="1490" y="241"/>
                    </a:lnTo>
                    <a:lnTo>
                      <a:pt x="1562" y="241"/>
                    </a:lnTo>
                    <a:lnTo>
                      <a:pt x="1635" y="235"/>
                    </a:lnTo>
                    <a:lnTo>
                      <a:pt x="1704" y="233"/>
                    </a:lnTo>
                    <a:lnTo>
                      <a:pt x="1771" y="229"/>
                    </a:lnTo>
                    <a:lnTo>
                      <a:pt x="1836" y="223"/>
                    </a:lnTo>
                    <a:lnTo>
                      <a:pt x="1898" y="217"/>
                    </a:lnTo>
                    <a:lnTo>
                      <a:pt x="1953" y="210"/>
                    </a:lnTo>
                    <a:lnTo>
                      <a:pt x="2008" y="204"/>
                    </a:lnTo>
                    <a:lnTo>
                      <a:pt x="2056" y="197"/>
                    </a:lnTo>
                    <a:lnTo>
                      <a:pt x="2098" y="191"/>
                    </a:lnTo>
                    <a:lnTo>
                      <a:pt x="2135" y="182"/>
                    </a:lnTo>
                    <a:lnTo>
                      <a:pt x="2171" y="173"/>
                    </a:lnTo>
                    <a:lnTo>
                      <a:pt x="2201" y="167"/>
                    </a:lnTo>
                    <a:lnTo>
                      <a:pt x="2226" y="158"/>
                    </a:lnTo>
                    <a:lnTo>
                      <a:pt x="2248" y="147"/>
                    </a:lnTo>
                    <a:lnTo>
                      <a:pt x="2265" y="138"/>
                    </a:lnTo>
                    <a:lnTo>
                      <a:pt x="2274" y="132"/>
                    </a:lnTo>
                    <a:lnTo>
                      <a:pt x="2278" y="122"/>
                    </a:lnTo>
                    <a:lnTo>
                      <a:pt x="2278" y="122"/>
                    </a:lnTo>
                    <a:close/>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127" name="Freeform 172">
                <a:extLst>
                  <a:ext uri="{FF2B5EF4-FFF2-40B4-BE49-F238E27FC236}">
                    <a16:creationId xmlns:a16="http://schemas.microsoft.com/office/drawing/2014/main" id="{01AEC05B-CDB5-4070-82B0-43B6772107F7}"/>
                  </a:ext>
                </a:extLst>
              </p:cNvPr>
              <p:cNvSpPr>
                <a:spLocks/>
              </p:cNvSpPr>
              <p:nvPr/>
            </p:nvSpPr>
            <p:spPr bwMode="auto">
              <a:xfrm>
                <a:off x="2570" y="3104"/>
                <a:ext cx="1079" cy="468"/>
              </a:xfrm>
              <a:custGeom>
                <a:avLst/>
                <a:gdLst>
                  <a:gd name="T0" fmla="*/ 824 w 2158"/>
                  <a:gd name="T1" fmla="*/ 6 h 936"/>
                  <a:gd name="T2" fmla="*/ 683 w 2158"/>
                  <a:gd name="T3" fmla="*/ 25 h 936"/>
                  <a:gd name="T4" fmla="*/ 546 w 2158"/>
                  <a:gd name="T5" fmla="*/ 55 h 936"/>
                  <a:gd name="T6" fmla="*/ 419 w 2158"/>
                  <a:gd name="T7" fmla="*/ 90 h 936"/>
                  <a:gd name="T8" fmla="*/ 307 w 2158"/>
                  <a:gd name="T9" fmla="*/ 133 h 936"/>
                  <a:gd name="T10" fmla="*/ 210 w 2158"/>
                  <a:gd name="T11" fmla="*/ 188 h 936"/>
                  <a:gd name="T12" fmla="*/ 131 w 2158"/>
                  <a:gd name="T13" fmla="*/ 243 h 936"/>
                  <a:gd name="T14" fmla="*/ 69 w 2158"/>
                  <a:gd name="T15" fmla="*/ 299 h 936"/>
                  <a:gd name="T16" fmla="*/ 25 w 2158"/>
                  <a:gd name="T17" fmla="*/ 361 h 936"/>
                  <a:gd name="T18" fmla="*/ 7 w 2158"/>
                  <a:gd name="T19" fmla="*/ 427 h 936"/>
                  <a:gd name="T20" fmla="*/ 3 w 2158"/>
                  <a:gd name="T21" fmla="*/ 494 h 936"/>
                  <a:gd name="T22" fmla="*/ 25 w 2158"/>
                  <a:gd name="T23" fmla="*/ 560 h 936"/>
                  <a:gd name="T24" fmla="*/ 68 w 2158"/>
                  <a:gd name="T25" fmla="*/ 625 h 936"/>
                  <a:gd name="T26" fmla="*/ 131 w 2158"/>
                  <a:gd name="T27" fmla="*/ 687 h 936"/>
                  <a:gd name="T28" fmla="*/ 210 w 2158"/>
                  <a:gd name="T29" fmla="*/ 742 h 936"/>
                  <a:gd name="T30" fmla="*/ 304 w 2158"/>
                  <a:gd name="T31" fmla="*/ 794 h 936"/>
                  <a:gd name="T32" fmla="*/ 415 w 2158"/>
                  <a:gd name="T33" fmla="*/ 837 h 936"/>
                  <a:gd name="T34" fmla="*/ 543 w 2158"/>
                  <a:gd name="T35" fmla="*/ 875 h 936"/>
                  <a:gd name="T36" fmla="*/ 679 w 2158"/>
                  <a:gd name="T37" fmla="*/ 902 h 936"/>
                  <a:gd name="T38" fmla="*/ 819 w 2158"/>
                  <a:gd name="T39" fmla="*/ 923 h 936"/>
                  <a:gd name="T40" fmla="*/ 971 w 2158"/>
                  <a:gd name="T41" fmla="*/ 936 h 936"/>
                  <a:gd name="T42" fmla="*/ 1122 w 2158"/>
                  <a:gd name="T43" fmla="*/ 936 h 936"/>
                  <a:gd name="T44" fmla="*/ 1276 w 2158"/>
                  <a:gd name="T45" fmla="*/ 927 h 936"/>
                  <a:gd name="T46" fmla="*/ 1418 w 2158"/>
                  <a:gd name="T47" fmla="*/ 915 h 936"/>
                  <a:gd name="T48" fmla="*/ 1556 w 2158"/>
                  <a:gd name="T49" fmla="*/ 888 h 936"/>
                  <a:gd name="T50" fmla="*/ 1688 w 2158"/>
                  <a:gd name="T51" fmla="*/ 857 h 936"/>
                  <a:gd name="T52" fmla="*/ 1809 w 2158"/>
                  <a:gd name="T53" fmla="*/ 815 h 936"/>
                  <a:gd name="T54" fmla="*/ 1914 w 2158"/>
                  <a:gd name="T55" fmla="*/ 765 h 936"/>
                  <a:gd name="T56" fmla="*/ 1998 w 2158"/>
                  <a:gd name="T57" fmla="*/ 712 h 936"/>
                  <a:gd name="T58" fmla="*/ 2067 w 2158"/>
                  <a:gd name="T59" fmla="*/ 652 h 936"/>
                  <a:gd name="T60" fmla="*/ 2117 w 2158"/>
                  <a:gd name="T61" fmla="*/ 589 h 936"/>
                  <a:gd name="T62" fmla="*/ 2149 w 2158"/>
                  <a:gd name="T63" fmla="*/ 524 h 936"/>
                  <a:gd name="T64" fmla="*/ 2158 w 2158"/>
                  <a:gd name="T65" fmla="*/ 458 h 936"/>
                  <a:gd name="T66" fmla="*/ 2145 w 2158"/>
                  <a:gd name="T67" fmla="*/ 392 h 936"/>
                  <a:gd name="T68" fmla="*/ 2112 w 2158"/>
                  <a:gd name="T69" fmla="*/ 326 h 936"/>
                  <a:gd name="T70" fmla="*/ 2061 w 2158"/>
                  <a:gd name="T71" fmla="*/ 264 h 936"/>
                  <a:gd name="T72" fmla="*/ 1985 w 2158"/>
                  <a:gd name="T73" fmla="*/ 210 h 936"/>
                  <a:gd name="T74" fmla="*/ 1899 w 2158"/>
                  <a:gd name="T75" fmla="*/ 156 h 936"/>
                  <a:gd name="T76" fmla="*/ 1792 w 2158"/>
                  <a:gd name="T77" fmla="*/ 108 h 936"/>
                  <a:gd name="T78" fmla="*/ 1672 w 2158"/>
                  <a:gd name="T79" fmla="*/ 69 h 936"/>
                  <a:gd name="T80" fmla="*/ 1537 w 2158"/>
                  <a:gd name="T81" fmla="*/ 37 h 936"/>
                  <a:gd name="T82" fmla="*/ 1397 w 2158"/>
                  <a:gd name="T83" fmla="*/ 13 h 936"/>
                  <a:gd name="T84" fmla="*/ 1263 w 2158"/>
                  <a:gd name="T85" fmla="*/ 0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158" h="936">
                    <a:moveTo>
                      <a:pt x="899" y="0"/>
                    </a:moveTo>
                    <a:lnTo>
                      <a:pt x="824" y="6"/>
                    </a:lnTo>
                    <a:lnTo>
                      <a:pt x="755" y="15"/>
                    </a:lnTo>
                    <a:lnTo>
                      <a:pt x="683" y="25"/>
                    </a:lnTo>
                    <a:lnTo>
                      <a:pt x="615" y="40"/>
                    </a:lnTo>
                    <a:lnTo>
                      <a:pt x="546" y="55"/>
                    </a:lnTo>
                    <a:lnTo>
                      <a:pt x="478" y="72"/>
                    </a:lnTo>
                    <a:lnTo>
                      <a:pt x="419" y="90"/>
                    </a:lnTo>
                    <a:lnTo>
                      <a:pt x="361" y="112"/>
                    </a:lnTo>
                    <a:lnTo>
                      <a:pt x="307" y="133"/>
                    </a:lnTo>
                    <a:lnTo>
                      <a:pt x="255" y="161"/>
                    </a:lnTo>
                    <a:lnTo>
                      <a:pt x="210" y="188"/>
                    </a:lnTo>
                    <a:lnTo>
                      <a:pt x="167" y="215"/>
                    </a:lnTo>
                    <a:lnTo>
                      <a:pt x="131" y="243"/>
                    </a:lnTo>
                    <a:lnTo>
                      <a:pt x="98" y="270"/>
                    </a:lnTo>
                    <a:lnTo>
                      <a:pt x="69" y="299"/>
                    </a:lnTo>
                    <a:lnTo>
                      <a:pt x="43" y="330"/>
                    </a:lnTo>
                    <a:lnTo>
                      <a:pt x="25" y="361"/>
                    </a:lnTo>
                    <a:lnTo>
                      <a:pt x="13" y="395"/>
                    </a:lnTo>
                    <a:lnTo>
                      <a:pt x="7" y="427"/>
                    </a:lnTo>
                    <a:lnTo>
                      <a:pt x="0" y="461"/>
                    </a:lnTo>
                    <a:lnTo>
                      <a:pt x="3" y="494"/>
                    </a:lnTo>
                    <a:lnTo>
                      <a:pt x="13" y="527"/>
                    </a:lnTo>
                    <a:lnTo>
                      <a:pt x="25" y="560"/>
                    </a:lnTo>
                    <a:lnTo>
                      <a:pt x="43" y="592"/>
                    </a:lnTo>
                    <a:lnTo>
                      <a:pt x="68" y="625"/>
                    </a:lnTo>
                    <a:lnTo>
                      <a:pt x="98" y="655"/>
                    </a:lnTo>
                    <a:lnTo>
                      <a:pt x="131" y="687"/>
                    </a:lnTo>
                    <a:lnTo>
                      <a:pt x="167" y="715"/>
                    </a:lnTo>
                    <a:lnTo>
                      <a:pt x="210" y="742"/>
                    </a:lnTo>
                    <a:lnTo>
                      <a:pt x="252" y="768"/>
                    </a:lnTo>
                    <a:lnTo>
                      <a:pt x="304" y="794"/>
                    </a:lnTo>
                    <a:lnTo>
                      <a:pt x="361" y="815"/>
                    </a:lnTo>
                    <a:lnTo>
                      <a:pt x="415" y="837"/>
                    </a:lnTo>
                    <a:lnTo>
                      <a:pt x="478" y="857"/>
                    </a:lnTo>
                    <a:lnTo>
                      <a:pt x="543" y="875"/>
                    </a:lnTo>
                    <a:lnTo>
                      <a:pt x="607" y="890"/>
                    </a:lnTo>
                    <a:lnTo>
                      <a:pt x="679" y="902"/>
                    </a:lnTo>
                    <a:lnTo>
                      <a:pt x="752" y="915"/>
                    </a:lnTo>
                    <a:lnTo>
                      <a:pt x="819" y="923"/>
                    </a:lnTo>
                    <a:lnTo>
                      <a:pt x="895" y="930"/>
                    </a:lnTo>
                    <a:lnTo>
                      <a:pt x="971" y="936"/>
                    </a:lnTo>
                    <a:lnTo>
                      <a:pt x="1046" y="936"/>
                    </a:lnTo>
                    <a:lnTo>
                      <a:pt x="1122" y="936"/>
                    </a:lnTo>
                    <a:lnTo>
                      <a:pt x="1200" y="933"/>
                    </a:lnTo>
                    <a:lnTo>
                      <a:pt x="1276" y="927"/>
                    </a:lnTo>
                    <a:lnTo>
                      <a:pt x="1347" y="923"/>
                    </a:lnTo>
                    <a:lnTo>
                      <a:pt x="1418" y="915"/>
                    </a:lnTo>
                    <a:lnTo>
                      <a:pt x="1488" y="902"/>
                    </a:lnTo>
                    <a:lnTo>
                      <a:pt x="1556" y="888"/>
                    </a:lnTo>
                    <a:lnTo>
                      <a:pt x="1625" y="872"/>
                    </a:lnTo>
                    <a:lnTo>
                      <a:pt x="1688" y="857"/>
                    </a:lnTo>
                    <a:lnTo>
                      <a:pt x="1752" y="837"/>
                    </a:lnTo>
                    <a:lnTo>
                      <a:pt x="1809" y="815"/>
                    </a:lnTo>
                    <a:lnTo>
                      <a:pt x="1861" y="791"/>
                    </a:lnTo>
                    <a:lnTo>
                      <a:pt x="1914" y="765"/>
                    </a:lnTo>
                    <a:lnTo>
                      <a:pt x="1959" y="739"/>
                    </a:lnTo>
                    <a:lnTo>
                      <a:pt x="1998" y="712"/>
                    </a:lnTo>
                    <a:lnTo>
                      <a:pt x="2036" y="682"/>
                    </a:lnTo>
                    <a:lnTo>
                      <a:pt x="2067" y="652"/>
                    </a:lnTo>
                    <a:lnTo>
                      <a:pt x="2096" y="621"/>
                    </a:lnTo>
                    <a:lnTo>
                      <a:pt x="2117" y="589"/>
                    </a:lnTo>
                    <a:lnTo>
                      <a:pt x="2136" y="554"/>
                    </a:lnTo>
                    <a:lnTo>
                      <a:pt x="2149" y="524"/>
                    </a:lnTo>
                    <a:lnTo>
                      <a:pt x="2155" y="493"/>
                    </a:lnTo>
                    <a:lnTo>
                      <a:pt x="2158" y="458"/>
                    </a:lnTo>
                    <a:lnTo>
                      <a:pt x="2155" y="427"/>
                    </a:lnTo>
                    <a:lnTo>
                      <a:pt x="2145" y="392"/>
                    </a:lnTo>
                    <a:lnTo>
                      <a:pt x="2130" y="359"/>
                    </a:lnTo>
                    <a:lnTo>
                      <a:pt x="2112" y="326"/>
                    </a:lnTo>
                    <a:lnTo>
                      <a:pt x="2088" y="296"/>
                    </a:lnTo>
                    <a:lnTo>
                      <a:pt x="2061" y="264"/>
                    </a:lnTo>
                    <a:lnTo>
                      <a:pt x="2024" y="240"/>
                    </a:lnTo>
                    <a:lnTo>
                      <a:pt x="1985" y="210"/>
                    </a:lnTo>
                    <a:lnTo>
                      <a:pt x="1946" y="185"/>
                    </a:lnTo>
                    <a:lnTo>
                      <a:pt x="1899" y="156"/>
                    </a:lnTo>
                    <a:lnTo>
                      <a:pt x="1848" y="129"/>
                    </a:lnTo>
                    <a:lnTo>
                      <a:pt x="1792" y="108"/>
                    </a:lnTo>
                    <a:lnTo>
                      <a:pt x="1732" y="88"/>
                    </a:lnTo>
                    <a:lnTo>
                      <a:pt x="1672" y="69"/>
                    </a:lnTo>
                    <a:lnTo>
                      <a:pt x="1607" y="52"/>
                    </a:lnTo>
                    <a:lnTo>
                      <a:pt x="1537" y="37"/>
                    </a:lnTo>
                    <a:lnTo>
                      <a:pt x="1467" y="25"/>
                    </a:lnTo>
                    <a:lnTo>
                      <a:pt x="1397" y="13"/>
                    </a:lnTo>
                    <a:lnTo>
                      <a:pt x="1326" y="3"/>
                    </a:lnTo>
                    <a:lnTo>
                      <a:pt x="1263" y="0"/>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128" name="Freeform 173">
                <a:extLst>
                  <a:ext uri="{FF2B5EF4-FFF2-40B4-BE49-F238E27FC236}">
                    <a16:creationId xmlns:a16="http://schemas.microsoft.com/office/drawing/2014/main" id="{EB89DFDF-84CF-4444-86CC-03AB9B98DBCF}"/>
                  </a:ext>
                </a:extLst>
              </p:cNvPr>
              <p:cNvSpPr>
                <a:spLocks/>
              </p:cNvSpPr>
              <p:nvPr/>
            </p:nvSpPr>
            <p:spPr bwMode="auto">
              <a:xfrm>
                <a:off x="2388" y="778"/>
                <a:ext cx="637" cy="2513"/>
              </a:xfrm>
              <a:custGeom>
                <a:avLst/>
                <a:gdLst>
                  <a:gd name="T0" fmla="*/ 306 w 1273"/>
                  <a:gd name="T1" fmla="*/ 0 h 5026"/>
                  <a:gd name="T2" fmla="*/ 252 w 1273"/>
                  <a:gd name="T3" fmla="*/ 101 h 5026"/>
                  <a:gd name="T4" fmla="*/ 205 w 1273"/>
                  <a:gd name="T5" fmla="*/ 204 h 5026"/>
                  <a:gd name="T6" fmla="*/ 162 w 1273"/>
                  <a:gd name="T7" fmla="*/ 313 h 5026"/>
                  <a:gd name="T8" fmla="*/ 123 w 1273"/>
                  <a:gd name="T9" fmla="*/ 425 h 5026"/>
                  <a:gd name="T10" fmla="*/ 88 w 1273"/>
                  <a:gd name="T11" fmla="*/ 541 h 5026"/>
                  <a:gd name="T12" fmla="*/ 60 w 1273"/>
                  <a:gd name="T13" fmla="*/ 657 h 5026"/>
                  <a:gd name="T14" fmla="*/ 34 w 1273"/>
                  <a:gd name="T15" fmla="*/ 776 h 5026"/>
                  <a:gd name="T16" fmla="*/ 18 w 1273"/>
                  <a:gd name="T17" fmla="*/ 897 h 5026"/>
                  <a:gd name="T18" fmla="*/ 4 w 1273"/>
                  <a:gd name="T19" fmla="*/ 1019 h 5026"/>
                  <a:gd name="T20" fmla="*/ 1 w 1273"/>
                  <a:gd name="T21" fmla="*/ 1145 h 5026"/>
                  <a:gd name="T22" fmla="*/ 0 w 1273"/>
                  <a:gd name="T23" fmla="*/ 1269 h 5026"/>
                  <a:gd name="T24" fmla="*/ 1 w 1273"/>
                  <a:gd name="T25" fmla="*/ 1386 h 5026"/>
                  <a:gd name="T26" fmla="*/ 4 w 1273"/>
                  <a:gd name="T27" fmla="*/ 1512 h 5026"/>
                  <a:gd name="T28" fmla="*/ 18 w 1273"/>
                  <a:gd name="T29" fmla="*/ 1637 h 5026"/>
                  <a:gd name="T30" fmla="*/ 34 w 1273"/>
                  <a:gd name="T31" fmla="*/ 1759 h 5026"/>
                  <a:gd name="T32" fmla="*/ 58 w 1273"/>
                  <a:gd name="T33" fmla="*/ 1882 h 5026"/>
                  <a:gd name="T34" fmla="*/ 88 w 1273"/>
                  <a:gd name="T35" fmla="*/ 1996 h 5026"/>
                  <a:gd name="T36" fmla="*/ 123 w 1273"/>
                  <a:gd name="T37" fmla="*/ 2109 h 5026"/>
                  <a:gd name="T38" fmla="*/ 162 w 1273"/>
                  <a:gd name="T39" fmla="*/ 2220 h 5026"/>
                  <a:gd name="T40" fmla="*/ 205 w 1273"/>
                  <a:gd name="T41" fmla="*/ 2332 h 5026"/>
                  <a:gd name="T42" fmla="*/ 252 w 1273"/>
                  <a:gd name="T43" fmla="*/ 2434 h 5026"/>
                  <a:gd name="T44" fmla="*/ 306 w 1273"/>
                  <a:gd name="T45" fmla="*/ 2538 h 5026"/>
                  <a:gd name="T46" fmla="*/ 362 w 1273"/>
                  <a:gd name="T47" fmla="*/ 2634 h 5026"/>
                  <a:gd name="T48" fmla="*/ 422 w 1273"/>
                  <a:gd name="T49" fmla="*/ 2721 h 5026"/>
                  <a:gd name="T50" fmla="*/ 485 w 1273"/>
                  <a:gd name="T51" fmla="*/ 2804 h 5026"/>
                  <a:gd name="T52" fmla="*/ 553 w 1273"/>
                  <a:gd name="T53" fmla="*/ 2885 h 5026"/>
                  <a:gd name="T54" fmla="*/ 620 w 1273"/>
                  <a:gd name="T55" fmla="*/ 2959 h 5026"/>
                  <a:gd name="T56" fmla="*/ 694 w 1273"/>
                  <a:gd name="T57" fmla="*/ 3028 h 5026"/>
                  <a:gd name="T58" fmla="*/ 828 w 1273"/>
                  <a:gd name="T59" fmla="*/ 3132 h 5026"/>
                  <a:gd name="T60" fmla="*/ 854 w 1273"/>
                  <a:gd name="T61" fmla="*/ 3147 h 5026"/>
                  <a:gd name="T62" fmla="*/ 911 w 1273"/>
                  <a:gd name="T63" fmla="*/ 3190 h 5026"/>
                  <a:gd name="T64" fmla="*/ 966 w 1273"/>
                  <a:gd name="T65" fmla="*/ 3234 h 5026"/>
                  <a:gd name="T66" fmla="*/ 1016 w 1273"/>
                  <a:gd name="T67" fmla="*/ 3280 h 5026"/>
                  <a:gd name="T68" fmla="*/ 1061 w 1273"/>
                  <a:gd name="T69" fmla="*/ 3333 h 5026"/>
                  <a:gd name="T70" fmla="*/ 1105 w 1273"/>
                  <a:gd name="T71" fmla="*/ 3390 h 5026"/>
                  <a:gd name="T72" fmla="*/ 1145 w 1273"/>
                  <a:gd name="T73" fmla="*/ 3450 h 5026"/>
                  <a:gd name="T74" fmla="*/ 1174 w 1273"/>
                  <a:gd name="T75" fmla="*/ 3507 h 5026"/>
                  <a:gd name="T76" fmla="*/ 1204 w 1273"/>
                  <a:gd name="T77" fmla="*/ 3574 h 5026"/>
                  <a:gd name="T78" fmla="*/ 1226 w 1273"/>
                  <a:gd name="T79" fmla="*/ 3640 h 5026"/>
                  <a:gd name="T80" fmla="*/ 1244 w 1273"/>
                  <a:gd name="T81" fmla="*/ 3704 h 5026"/>
                  <a:gd name="T82" fmla="*/ 1260 w 1273"/>
                  <a:gd name="T83" fmla="*/ 3777 h 5026"/>
                  <a:gd name="T84" fmla="*/ 1270 w 1273"/>
                  <a:gd name="T85" fmla="*/ 3846 h 5026"/>
                  <a:gd name="T86" fmla="*/ 1273 w 1273"/>
                  <a:gd name="T87" fmla="*/ 3918 h 5026"/>
                  <a:gd name="T88" fmla="*/ 1270 w 1273"/>
                  <a:gd name="T89" fmla="*/ 3986 h 5026"/>
                  <a:gd name="T90" fmla="*/ 1270 w 1273"/>
                  <a:gd name="T91" fmla="*/ 4655 h 5026"/>
                  <a:gd name="T92" fmla="*/ 1270 w 1273"/>
                  <a:gd name="T93" fmla="*/ 4682 h 5026"/>
                  <a:gd name="T94" fmla="*/ 1260 w 1273"/>
                  <a:gd name="T95" fmla="*/ 4727 h 5026"/>
                  <a:gd name="T96" fmla="*/ 1244 w 1273"/>
                  <a:gd name="T97" fmla="*/ 4770 h 5026"/>
                  <a:gd name="T98" fmla="*/ 1226 w 1273"/>
                  <a:gd name="T99" fmla="*/ 4814 h 5026"/>
                  <a:gd name="T100" fmla="*/ 1204 w 1273"/>
                  <a:gd name="T101" fmla="*/ 4855 h 5026"/>
                  <a:gd name="T102" fmla="*/ 1175 w 1273"/>
                  <a:gd name="T103" fmla="*/ 4892 h 5026"/>
                  <a:gd name="T104" fmla="*/ 1150 w 1273"/>
                  <a:gd name="T105" fmla="*/ 4922 h 5026"/>
                  <a:gd name="T106" fmla="*/ 1114 w 1273"/>
                  <a:gd name="T107" fmla="*/ 4951 h 5026"/>
                  <a:gd name="T108" fmla="*/ 1072 w 1273"/>
                  <a:gd name="T109" fmla="*/ 4976 h 5026"/>
                  <a:gd name="T110" fmla="*/ 1032 w 1273"/>
                  <a:gd name="T111" fmla="*/ 4996 h 5026"/>
                  <a:gd name="T112" fmla="*/ 992 w 1273"/>
                  <a:gd name="T113" fmla="*/ 5011 h 5026"/>
                  <a:gd name="T114" fmla="*/ 945 w 1273"/>
                  <a:gd name="T115" fmla="*/ 5023 h 5026"/>
                  <a:gd name="T116" fmla="*/ 897 w 1273"/>
                  <a:gd name="T117" fmla="*/ 5026 h 5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73" h="5026">
                    <a:moveTo>
                      <a:pt x="306" y="0"/>
                    </a:moveTo>
                    <a:lnTo>
                      <a:pt x="252" y="101"/>
                    </a:lnTo>
                    <a:lnTo>
                      <a:pt x="205" y="204"/>
                    </a:lnTo>
                    <a:lnTo>
                      <a:pt x="162" y="313"/>
                    </a:lnTo>
                    <a:lnTo>
                      <a:pt x="123" y="425"/>
                    </a:lnTo>
                    <a:lnTo>
                      <a:pt x="88" y="541"/>
                    </a:lnTo>
                    <a:lnTo>
                      <a:pt x="60" y="657"/>
                    </a:lnTo>
                    <a:lnTo>
                      <a:pt x="34" y="776"/>
                    </a:lnTo>
                    <a:lnTo>
                      <a:pt x="18" y="897"/>
                    </a:lnTo>
                    <a:lnTo>
                      <a:pt x="4" y="1019"/>
                    </a:lnTo>
                    <a:lnTo>
                      <a:pt x="1" y="1145"/>
                    </a:lnTo>
                    <a:lnTo>
                      <a:pt x="0" y="1269"/>
                    </a:lnTo>
                    <a:lnTo>
                      <a:pt x="1" y="1386"/>
                    </a:lnTo>
                    <a:lnTo>
                      <a:pt x="4" y="1512"/>
                    </a:lnTo>
                    <a:lnTo>
                      <a:pt x="18" y="1637"/>
                    </a:lnTo>
                    <a:lnTo>
                      <a:pt x="34" y="1759"/>
                    </a:lnTo>
                    <a:lnTo>
                      <a:pt x="58" y="1882"/>
                    </a:lnTo>
                    <a:lnTo>
                      <a:pt x="88" y="1996"/>
                    </a:lnTo>
                    <a:lnTo>
                      <a:pt x="123" y="2109"/>
                    </a:lnTo>
                    <a:lnTo>
                      <a:pt x="162" y="2220"/>
                    </a:lnTo>
                    <a:lnTo>
                      <a:pt x="205" y="2332"/>
                    </a:lnTo>
                    <a:lnTo>
                      <a:pt x="252" y="2434"/>
                    </a:lnTo>
                    <a:lnTo>
                      <a:pt x="306" y="2538"/>
                    </a:lnTo>
                    <a:lnTo>
                      <a:pt x="362" y="2634"/>
                    </a:lnTo>
                    <a:lnTo>
                      <a:pt x="422" y="2721"/>
                    </a:lnTo>
                    <a:lnTo>
                      <a:pt x="485" y="2804"/>
                    </a:lnTo>
                    <a:lnTo>
                      <a:pt x="553" y="2885"/>
                    </a:lnTo>
                    <a:lnTo>
                      <a:pt x="620" y="2959"/>
                    </a:lnTo>
                    <a:lnTo>
                      <a:pt x="694" y="3028"/>
                    </a:lnTo>
                    <a:lnTo>
                      <a:pt x="828" y="3132"/>
                    </a:lnTo>
                    <a:lnTo>
                      <a:pt x="854" y="3147"/>
                    </a:lnTo>
                    <a:lnTo>
                      <a:pt x="911" y="3190"/>
                    </a:lnTo>
                    <a:lnTo>
                      <a:pt x="966" y="3234"/>
                    </a:lnTo>
                    <a:lnTo>
                      <a:pt x="1016" y="3280"/>
                    </a:lnTo>
                    <a:lnTo>
                      <a:pt x="1061" y="3333"/>
                    </a:lnTo>
                    <a:lnTo>
                      <a:pt x="1105" y="3390"/>
                    </a:lnTo>
                    <a:lnTo>
                      <a:pt x="1145" y="3450"/>
                    </a:lnTo>
                    <a:lnTo>
                      <a:pt x="1174" y="3507"/>
                    </a:lnTo>
                    <a:lnTo>
                      <a:pt x="1204" y="3574"/>
                    </a:lnTo>
                    <a:lnTo>
                      <a:pt x="1226" y="3640"/>
                    </a:lnTo>
                    <a:lnTo>
                      <a:pt x="1244" y="3704"/>
                    </a:lnTo>
                    <a:lnTo>
                      <a:pt x="1260" y="3777"/>
                    </a:lnTo>
                    <a:lnTo>
                      <a:pt x="1270" y="3846"/>
                    </a:lnTo>
                    <a:lnTo>
                      <a:pt x="1273" y="3918"/>
                    </a:lnTo>
                    <a:lnTo>
                      <a:pt x="1270" y="3986"/>
                    </a:lnTo>
                    <a:lnTo>
                      <a:pt x="1270" y="4655"/>
                    </a:lnTo>
                    <a:lnTo>
                      <a:pt x="1270" y="4682"/>
                    </a:lnTo>
                    <a:lnTo>
                      <a:pt x="1260" y="4727"/>
                    </a:lnTo>
                    <a:lnTo>
                      <a:pt x="1244" y="4770"/>
                    </a:lnTo>
                    <a:lnTo>
                      <a:pt x="1226" y="4814"/>
                    </a:lnTo>
                    <a:lnTo>
                      <a:pt x="1204" y="4855"/>
                    </a:lnTo>
                    <a:lnTo>
                      <a:pt x="1175" y="4892"/>
                    </a:lnTo>
                    <a:lnTo>
                      <a:pt x="1150" y="4922"/>
                    </a:lnTo>
                    <a:lnTo>
                      <a:pt x="1114" y="4951"/>
                    </a:lnTo>
                    <a:lnTo>
                      <a:pt x="1072" y="4976"/>
                    </a:lnTo>
                    <a:lnTo>
                      <a:pt x="1032" y="4996"/>
                    </a:lnTo>
                    <a:lnTo>
                      <a:pt x="992" y="5011"/>
                    </a:lnTo>
                    <a:lnTo>
                      <a:pt x="945" y="5023"/>
                    </a:lnTo>
                    <a:lnTo>
                      <a:pt x="897" y="5026"/>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129" name="Freeform 174">
                <a:extLst>
                  <a:ext uri="{FF2B5EF4-FFF2-40B4-BE49-F238E27FC236}">
                    <a16:creationId xmlns:a16="http://schemas.microsoft.com/office/drawing/2014/main" id="{14792155-6F36-4AB8-8C79-1CDAFECD8F40}"/>
                  </a:ext>
                </a:extLst>
              </p:cNvPr>
              <p:cNvSpPr>
                <a:spLocks/>
              </p:cNvSpPr>
              <p:nvPr/>
            </p:nvSpPr>
            <p:spPr bwMode="auto">
              <a:xfrm>
                <a:off x="3199" y="775"/>
                <a:ext cx="640" cy="2513"/>
              </a:xfrm>
              <a:custGeom>
                <a:avLst/>
                <a:gdLst>
                  <a:gd name="T0" fmla="*/ 968 w 1279"/>
                  <a:gd name="T1" fmla="*/ 0 h 5026"/>
                  <a:gd name="T2" fmla="*/ 1021 w 1279"/>
                  <a:gd name="T3" fmla="*/ 100 h 5026"/>
                  <a:gd name="T4" fmla="*/ 1067 w 1279"/>
                  <a:gd name="T5" fmla="*/ 203 h 5026"/>
                  <a:gd name="T6" fmla="*/ 1111 w 1279"/>
                  <a:gd name="T7" fmla="*/ 311 h 5026"/>
                  <a:gd name="T8" fmla="*/ 1150 w 1279"/>
                  <a:gd name="T9" fmla="*/ 422 h 5026"/>
                  <a:gd name="T10" fmla="*/ 1185 w 1279"/>
                  <a:gd name="T11" fmla="*/ 541 h 5026"/>
                  <a:gd name="T12" fmla="*/ 1212 w 1279"/>
                  <a:gd name="T13" fmla="*/ 654 h 5026"/>
                  <a:gd name="T14" fmla="*/ 1237 w 1279"/>
                  <a:gd name="T15" fmla="*/ 771 h 5026"/>
                  <a:gd name="T16" fmla="*/ 1255 w 1279"/>
                  <a:gd name="T17" fmla="*/ 897 h 5026"/>
                  <a:gd name="T18" fmla="*/ 1269 w 1279"/>
                  <a:gd name="T19" fmla="*/ 1019 h 5026"/>
                  <a:gd name="T20" fmla="*/ 1279 w 1279"/>
                  <a:gd name="T21" fmla="*/ 1139 h 5026"/>
                  <a:gd name="T22" fmla="*/ 1279 w 1279"/>
                  <a:gd name="T23" fmla="*/ 1267 h 5026"/>
                  <a:gd name="T24" fmla="*/ 1279 w 1279"/>
                  <a:gd name="T25" fmla="*/ 1388 h 5026"/>
                  <a:gd name="T26" fmla="*/ 1269 w 1279"/>
                  <a:gd name="T27" fmla="*/ 1512 h 5026"/>
                  <a:gd name="T28" fmla="*/ 1255 w 1279"/>
                  <a:gd name="T29" fmla="*/ 1637 h 5026"/>
                  <a:gd name="T30" fmla="*/ 1237 w 1279"/>
                  <a:gd name="T31" fmla="*/ 1756 h 5026"/>
                  <a:gd name="T32" fmla="*/ 1212 w 1279"/>
                  <a:gd name="T33" fmla="*/ 1878 h 5026"/>
                  <a:gd name="T34" fmla="*/ 1185 w 1279"/>
                  <a:gd name="T35" fmla="*/ 1996 h 5026"/>
                  <a:gd name="T36" fmla="*/ 1150 w 1279"/>
                  <a:gd name="T37" fmla="*/ 2109 h 5026"/>
                  <a:gd name="T38" fmla="*/ 1111 w 1279"/>
                  <a:gd name="T39" fmla="*/ 2220 h 5026"/>
                  <a:gd name="T40" fmla="*/ 1067 w 1279"/>
                  <a:gd name="T41" fmla="*/ 2327 h 5026"/>
                  <a:gd name="T42" fmla="*/ 1021 w 1279"/>
                  <a:gd name="T43" fmla="*/ 2434 h 5026"/>
                  <a:gd name="T44" fmla="*/ 970 w 1279"/>
                  <a:gd name="T45" fmla="*/ 2533 h 5026"/>
                  <a:gd name="T46" fmla="*/ 910 w 1279"/>
                  <a:gd name="T47" fmla="*/ 2631 h 5026"/>
                  <a:gd name="T48" fmla="*/ 851 w 1279"/>
                  <a:gd name="T49" fmla="*/ 2718 h 5026"/>
                  <a:gd name="T50" fmla="*/ 788 w 1279"/>
                  <a:gd name="T51" fmla="*/ 2805 h 5026"/>
                  <a:gd name="T52" fmla="*/ 720 w 1279"/>
                  <a:gd name="T53" fmla="*/ 2884 h 5026"/>
                  <a:gd name="T54" fmla="*/ 654 w 1279"/>
                  <a:gd name="T55" fmla="*/ 2956 h 5026"/>
                  <a:gd name="T56" fmla="*/ 579 w 1279"/>
                  <a:gd name="T57" fmla="*/ 3023 h 5026"/>
                  <a:gd name="T58" fmla="*/ 446 w 1279"/>
                  <a:gd name="T59" fmla="*/ 3132 h 5026"/>
                  <a:gd name="T60" fmla="*/ 419 w 1279"/>
                  <a:gd name="T61" fmla="*/ 3145 h 5026"/>
                  <a:gd name="T62" fmla="*/ 362 w 1279"/>
                  <a:gd name="T63" fmla="*/ 3186 h 5026"/>
                  <a:gd name="T64" fmla="*/ 307 w 1279"/>
                  <a:gd name="T65" fmla="*/ 3231 h 5026"/>
                  <a:gd name="T66" fmla="*/ 255 w 1279"/>
                  <a:gd name="T67" fmla="*/ 3280 h 5026"/>
                  <a:gd name="T68" fmla="*/ 209 w 1279"/>
                  <a:gd name="T69" fmla="*/ 3330 h 5026"/>
                  <a:gd name="T70" fmla="*/ 168 w 1279"/>
                  <a:gd name="T71" fmla="*/ 3390 h 5026"/>
                  <a:gd name="T72" fmla="*/ 134 w 1279"/>
                  <a:gd name="T73" fmla="*/ 3449 h 5026"/>
                  <a:gd name="T74" fmla="*/ 101 w 1279"/>
                  <a:gd name="T75" fmla="*/ 3504 h 5026"/>
                  <a:gd name="T76" fmla="*/ 69 w 1279"/>
                  <a:gd name="T77" fmla="*/ 3571 h 5026"/>
                  <a:gd name="T78" fmla="*/ 46 w 1279"/>
                  <a:gd name="T79" fmla="*/ 3635 h 5026"/>
                  <a:gd name="T80" fmla="*/ 27 w 1279"/>
                  <a:gd name="T81" fmla="*/ 3704 h 5026"/>
                  <a:gd name="T82" fmla="*/ 12 w 1279"/>
                  <a:gd name="T83" fmla="*/ 3772 h 5026"/>
                  <a:gd name="T84" fmla="*/ 3 w 1279"/>
                  <a:gd name="T85" fmla="*/ 3844 h 5026"/>
                  <a:gd name="T86" fmla="*/ 0 w 1279"/>
                  <a:gd name="T87" fmla="*/ 3913 h 5026"/>
                  <a:gd name="T88" fmla="*/ 3 w 1279"/>
                  <a:gd name="T89" fmla="*/ 3986 h 5026"/>
                  <a:gd name="T90" fmla="*/ 3 w 1279"/>
                  <a:gd name="T91" fmla="*/ 4655 h 5026"/>
                  <a:gd name="T92" fmla="*/ 3 w 1279"/>
                  <a:gd name="T93" fmla="*/ 4680 h 5026"/>
                  <a:gd name="T94" fmla="*/ 12 w 1279"/>
                  <a:gd name="T95" fmla="*/ 4727 h 5026"/>
                  <a:gd name="T96" fmla="*/ 27 w 1279"/>
                  <a:gd name="T97" fmla="*/ 4770 h 5026"/>
                  <a:gd name="T98" fmla="*/ 46 w 1279"/>
                  <a:gd name="T99" fmla="*/ 4811 h 5026"/>
                  <a:gd name="T100" fmla="*/ 69 w 1279"/>
                  <a:gd name="T101" fmla="*/ 4852 h 5026"/>
                  <a:gd name="T102" fmla="*/ 96 w 1279"/>
                  <a:gd name="T103" fmla="*/ 4889 h 5026"/>
                  <a:gd name="T104" fmla="*/ 128 w 1279"/>
                  <a:gd name="T105" fmla="*/ 4919 h 5026"/>
                  <a:gd name="T106" fmla="*/ 158 w 1279"/>
                  <a:gd name="T107" fmla="*/ 4948 h 5026"/>
                  <a:gd name="T108" fmla="*/ 197 w 1279"/>
                  <a:gd name="T109" fmla="*/ 4972 h 5026"/>
                  <a:gd name="T110" fmla="*/ 239 w 1279"/>
                  <a:gd name="T111" fmla="*/ 4994 h 5026"/>
                  <a:gd name="T112" fmla="*/ 284 w 1279"/>
                  <a:gd name="T113" fmla="*/ 5006 h 5026"/>
                  <a:gd name="T114" fmla="*/ 326 w 1279"/>
                  <a:gd name="T115" fmla="*/ 5019 h 5026"/>
                  <a:gd name="T116" fmla="*/ 371 w 1279"/>
                  <a:gd name="T117" fmla="*/ 5026 h 5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79" h="5026">
                    <a:moveTo>
                      <a:pt x="968" y="0"/>
                    </a:moveTo>
                    <a:lnTo>
                      <a:pt x="1021" y="100"/>
                    </a:lnTo>
                    <a:lnTo>
                      <a:pt x="1067" y="203"/>
                    </a:lnTo>
                    <a:lnTo>
                      <a:pt x="1111" y="311"/>
                    </a:lnTo>
                    <a:lnTo>
                      <a:pt x="1150" y="422"/>
                    </a:lnTo>
                    <a:lnTo>
                      <a:pt x="1185" y="541"/>
                    </a:lnTo>
                    <a:lnTo>
                      <a:pt x="1212" y="654"/>
                    </a:lnTo>
                    <a:lnTo>
                      <a:pt x="1237" y="771"/>
                    </a:lnTo>
                    <a:lnTo>
                      <a:pt x="1255" y="897"/>
                    </a:lnTo>
                    <a:lnTo>
                      <a:pt x="1269" y="1019"/>
                    </a:lnTo>
                    <a:lnTo>
                      <a:pt x="1279" y="1139"/>
                    </a:lnTo>
                    <a:lnTo>
                      <a:pt x="1279" y="1267"/>
                    </a:lnTo>
                    <a:lnTo>
                      <a:pt x="1279" y="1388"/>
                    </a:lnTo>
                    <a:lnTo>
                      <a:pt x="1269" y="1512"/>
                    </a:lnTo>
                    <a:lnTo>
                      <a:pt x="1255" y="1637"/>
                    </a:lnTo>
                    <a:lnTo>
                      <a:pt x="1237" y="1756"/>
                    </a:lnTo>
                    <a:lnTo>
                      <a:pt x="1212" y="1878"/>
                    </a:lnTo>
                    <a:lnTo>
                      <a:pt x="1185" y="1996"/>
                    </a:lnTo>
                    <a:lnTo>
                      <a:pt x="1150" y="2109"/>
                    </a:lnTo>
                    <a:lnTo>
                      <a:pt x="1111" y="2220"/>
                    </a:lnTo>
                    <a:lnTo>
                      <a:pt x="1067" y="2327"/>
                    </a:lnTo>
                    <a:lnTo>
                      <a:pt x="1021" y="2434"/>
                    </a:lnTo>
                    <a:lnTo>
                      <a:pt x="970" y="2533"/>
                    </a:lnTo>
                    <a:lnTo>
                      <a:pt x="910" y="2631"/>
                    </a:lnTo>
                    <a:lnTo>
                      <a:pt x="851" y="2718"/>
                    </a:lnTo>
                    <a:lnTo>
                      <a:pt x="788" y="2805"/>
                    </a:lnTo>
                    <a:lnTo>
                      <a:pt x="720" y="2884"/>
                    </a:lnTo>
                    <a:lnTo>
                      <a:pt x="654" y="2956"/>
                    </a:lnTo>
                    <a:lnTo>
                      <a:pt x="579" y="3023"/>
                    </a:lnTo>
                    <a:lnTo>
                      <a:pt x="446" y="3132"/>
                    </a:lnTo>
                    <a:lnTo>
                      <a:pt x="419" y="3145"/>
                    </a:lnTo>
                    <a:lnTo>
                      <a:pt x="362" y="3186"/>
                    </a:lnTo>
                    <a:lnTo>
                      <a:pt x="307" y="3231"/>
                    </a:lnTo>
                    <a:lnTo>
                      <a:pt x="255" y="3280"/>
                    </a:lnTo>
                    <a:lnTo>
                      <a:pt x="209" y="3330"/>
                    </a:lnTo>
                    <a:lnTo>
                      <a:pt x="168" y="3390"/>
                    </a:lnTo>
                    <a:lnTo>
                      <a:pt x="134" y="3449"/>
                    </a:lnTo>
                    <a:lnTo>
                      <a:pt x="101" y="3504"/>
                    </a:lnTo>
                    <a:lnTo>
                      <a:pt x="69" y="3571"/>
                    </a:lnTo>
                    <a:lnTo>
                      <a:pt x="46" y="3635"/>
                    </a:lnTo>
                    <a:lnTo>
                      <a:pt x="27" y="3704"/>
                    </a:lnTo>
                    <a:lnTo>
                      <a:pt x="12" y="3772"/>
                    </a:lnTo>
                    <a:lnTo>
                      <a:pt x="3" y="3844"/>
                    </a:lnTo>
                    <a:lnTo>
                      <a:pt x="0" y="3913"/>
                    </a:lnTo>
                    <a:lnTo>
                      <a:pt x="3" y="3986"/>
                    </a:lnTo>
                    <a:lnTo>
                      <a:pt x="3" y="4655"/>
                    </a:lnTo>
                    <a:lnTo>
                      <a:pt x="3" y="4680"/>
                    </a:lnTo>
                    <a:lnTo>
                      <a:pt x="12" y="4727"/>
                    </a:lnTo>
                    <a:lnTo>
                      <a:pt x="27" y="4770"/>
                    </a:lnTo>
                    <a:lnTo>
                      <a:pt x="46" y="4811"/>
                    </a:lnTo>
                    <a:lnTo>
                      <a:pt x="69" y="4852"/>
                    </a:lnTo>
                    <a:lnTo>
                      <a:pt x="96" y="4889"/>
                    </a:lnTo>
                    <a:lnTo>
                      <a:pt x="128" y="4919"/>
                    </a:lnTo>
                    <a:lnTo>
                      <a:pt x="158" y="4948"/>
                    </a:lnTo>
                    <a:lnTo>
                      <a:pt x="197" y="4972"/>
                    </a:lnTo>
                    <a:lnTo>
                      <a:pt x="239" y="4994"/>
                    </a:lnTo>
                    <a:lnTo>
                      <a:pt x="284" y="5006"/>
                    </a:lnTo>
                    <a:lnTo>
                      <a:pt x="326" y="5019"/>
                    </a:lnTo>
                    <a:lnTo>
                      <a:pt x="371" y="5026"/>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130" name="Freeform 175" descr="Gouttelettes">
                <a:extLst>
                  <a:ext uri="{FF2B5EF4-FFF2-40B4-BE49-F238E27FC236}">
                    <a16:creationId xmlns:a16="http://schemas.microsoft.com/office/drawing/2014/main" id="{94FEBEF3-2744-4A30-B477-FFAAC67CC45C}"/>
                  </a:ext>
                </a:extLst>
              </p:cNvPr>
              <p:cNvSpPr>
                <a:spLocks/>
              </p:cNvSpPr>
              <p:nvPr/>
            </p:nvSpPr>
            <p:spPr bwMode="auto">
              <a:xfrm>
                <a:off x="2387" y="1445"/>
                <a:ext cx="1449" cy="994"/>
              </a:xfrm>
              <a:custGeom>
                <a:avLst/>
                <a:gdLst>
                  <a:gd name="T0" fmla="*/ 0 w 2899"/>
                  <a:gd name="T1" fmla="*/ 0 h 1986"/>
                  <a:gd name="T2" fmla="*/ 2 w 2899"/>
                  <a:gd name="T3" fmla="*/ 105 h 1986"/>
                  <a:gd name="T4" fmla="*/ 5 w 2899"/>
                  <a:gd name="T5" fmla="*/ 209 h 1986"/>
                  <a:gd name="T6" fmla="*/ 17 w 2899"/>
                  <a:gd name="T7" fmla="*/ 316 h 1986"/>
                  <a:gd name="T8" fmla="*/ 35 w 2899"/>
                  <a:gd name="T9" fmla="*/ 418 h 1986"/>
                  <a:gd name="T10" fmla="*/ 53 w 2899"/>
                  <a:gd name="T11" fmla="*/ 519 h 1986"/>
                  <a:gd name="T12" fmla="*/ 78 w 2899"/>
                  <a:gd name="T13" fmla="*/ 618 h 1986"/>
                  <a:gd name="T14" fmla="*/ 104 w 2899"/>
                  <a:gd name="T15" fmla="*/ 714 h 1986"/>
                  <a:gd name="T16" fmla="*/ 135 w 2899"/>
                  <a:gd name="T17" fmla="*/ 810 h 1986"/>
                  <a:gd name="T18" fmla="*/ 170 w 2899"/>
                  <a:gd name="T19" fmla="*/ 905 h 1986"/>
                  <a:gd name="T20" fmla="*/ 207 w 2899"/>
                  <a:gd name="T21" fmla="*/ 997 h 1986"/>
                  <a:gd name="T22" fmla="*/ 248 w 2899"/>
                  <a:gd name="T23" fmla="*/ 1085 h 1986"/>
                  <a:gd name="T24" fmla="*/ 292 w 2899"/>
                  <a:gd name="T25" fmla="*/ 1171 h 1986"/>
                  <a:gd name="T26" fmla="*/ 340 w 2899"/>
                  <a:gd name="T27" fmla="*/ 1257 h 1986"/>
                  <a:gd name="T28" fmla="*/ 389 w 2899"/>
                  <a:gd name="T29" fmla="*/ 1334 h 1986"/>
                  <a:gd name="T30" fmla="*/ 441 w 2899"/>
                  <a:gd name="T31" fmla="*/ 1407 h 1986"/>
                  <a:gd name="T32" fmla="*/ 493 w 2899"/>
                  <a:gd name="T33" fmla="*/ 1475 h 1986"/>
                  <a:gd name="T34" fmla="*/ 552 w 2899"/>
                  <a:gd name="T35" fmla="*/ 1543 h 1986"/>
                  <a:gd name="T36" fmla="*/ 604 w 2899"/>
                  <a:gd name="T37" fmla="*/ 1609 h 1986"/>
                  <a:gd name="T38" fmla="*/ 668 w 2899"/>
                  <a:gd name="T39" fmla="*/ 1663 h 1986"/>
                  <a:gd name="T40" fmla="*/ 734 w 2899"/>
                  <a:gd name="T41" fmla="*/ 1721 h 1986"/>
                  <a:gd name="T42" fmla="*/ 795 w 2899"/>
                  <a:gd name="T43" fmla="*/ 1767 h 1986"/>
                  <a:gd name="T44" fmla="*/ 865 w 2899"/>
                  <a:gd name="T45" fmla="*/ 1815 h 1986"/>
                  <a:gd name="T46" fmla="*/ 932 w 2899"/>
                  <a:gd name="T47" fmla="*/ 1855 h 1986"/>
                  <a:gd name="T48" fmla="*/ 1003 w 2899"/>
                  <a:gd name="T49" fmla="*/ 1890 h 1986"/>
                  <a:gd name="T50" fmla="*/ 1072 w 2899"/>
                  <a:gd name="T51" fmla="*/ 1917 h 1986"/>
                  <a:gd name="T52" fmla="*/ 1147 w 2899"/>
                  <a:gd name="T53" fmla="*/ 1942 h 1986"/>
                  <a:gd name="T54" fmla="*/ 1212 w 2899"/>
                  <a:gd name="T55" fmla="*/ 1960 h 1986"/>
                  <a:gd name="T56" fmla="*/ 1287 w 2899"/>
                  <a:gd name="T57" fmla="*/ 1974 h 1986"/>
                  <a:gd name="T58" fmla="*/ 1364 w 2899"/>
                  <a:gd name="T59" fmla="*/ 1985 h 1986"/>
                  <a:gd name="T60" fmla="*/ 1436 w 2899"/>
                  <a:gd name="T61" fmla="*/ 1986 h 1986"/>
                  <a:gd name="T62" fmla="*/ 1507 w 2899"/>
                  <a:gd name="T63" fmla="*/ 1986 h 1986"/>
                  <a:gd name="T64" fmla="*/ 1582 w 2899"/>
                  <a:gd name="T65" fmla="*/ 1977 h 1986"/>
                  <a:gd name="T66" fmla="*/ 1658 w 2899"/>
                  <a:gd name="T67" fmla="*/ 1965 h 1986"/>
                  <a:gd name="T68" fmla="*/ 1731 w 2899"/>
                  <a:gd name="T69" fmla="*/ 1945 h 1986"/>
                  <a:gd name="T70" fmla="*/ 1798 w 2899"/>
                  <a:gd name="T71" fmla="*/ 1923 h 1986"/>
                  <a:gd name="T72" fmla="*/ 1870 w 2899"/>
                  <a:gd name="T73" fmla="*/ 1893 h 1986"/>
                  <a:gd name="T74" fmla="*/ 1940 w 2899"/>
                  <a:gd name="T75" fmla="*/ 1861 h 1986"/>
                  <a:gd name="T76" fmla="*/ 2009 w 2899"/>
                  <a:gd name="T77" fmla="*/ 1824 h 1986"/>
                  <a:gd name="T78" fmla="*/ 2073 w 2899"/>
                  <a:gd name="T79" fmla="*/ 1777 h 1986"/>
                  <a:gd name="T80" fmla="*/ 2140 w 2899"/>
                  <a:gd name="T81" fmla="*/ 1729 h 1986"/>
                  <a:gd name="T82" fmla="*/ 2206 w 2899"/>
                  <a:gd name="T83" fmla="*/ 1676 h 1986"/>
                  <a:gd name="T84" fmla="*/ 2267 w 2899"/>
                  <a:gd name="T85" fmla="*/ 1621 h 1986"/>
                  <a:gd name="T86" fmla="*/ 2329 w 2899"/>
                  <a:gd name="T87" fmla="*/ 1558 h 1986"/>
                  <a:gd name="T88" fmla="*/ 2380 w 2899"/>
                  <a:gd name="T89" fmla="*/ 1488 h 1986"/>
                  <a:gd name="T90" fmla="*/ 2436 w 2899"/>
                  <a:gd name="T91" fmla="*/ 1422 h 1986"/>
                  <a:gd name="T92" fmla="*/ 2490 w 2899"/>
                  <a:gd name="T93" fmla="*/ 1350 h 1986"/>
                  <a:gd name="T94" fmla="*/ 2538 w 2899"/>
                  <a:gd name="T95" fmla="*/ 1272 h 1986"/>
                  <a:gd name="T96" fmla="*/ 2586 w 2899"/>
                  <a:gd name="T97" fmla="*/ 1191 h 1986"/>
                  <a:gd name="T98" fmla="*/ 2631 w 2899"/>
                  <a:gd name="T99" fmla="*/ 1105 h 1986"/>
                  <a:gd name="T100" fmla="*/ 2672 w 2899"/>
                  <a:gd name="T101" fmla="*/ 1015 h 1986"/>
                  <a:gd name="T102" fmla="*/ 2709 w 2899"/>
                  <a:gd name="T103" fmla="*/ 923 h 1986"/>
                  <a:gd name="T104" fmla="*/ 2744 w 2899"/>
                  <a:gd name="T105" fmla="*/ 830 h 1986"/>
                  <a:gd name="T106" fmla="*/ 2776 w 2899"/>
                  <a:gd name="T107" fmla="*/ 737 h 1986"/>
                  <a:gd name="T108" fmla="*/ 2804 w 2899"/>
                  <a:gd name="T109" fmla="*/ 640 h 1986"/>
                  <a:gd name="T110" fmla="*/ 2830 w 2899"/>
                  <a:gd name="T111" fmla="*/ 540 h 1986"/>
                  <a:gd name="T112" fmla="*/ 2849 w 2899"/>
                  <a:gd name="T113" fmla="*/ 440 h 1986"/>
                  <a:gd name="T114" fmla="*/ 2867 w 2899"/>
                  <a:gd name="T115" fmla="*/ 337 h 1986"/>
                  <a:gd name="T116" fmla="*/ 2879 w 2899"/>
                  <a:gd name="T117" fmla="*/ 230 h 1986"/>
                  <a:gd name="T118" fmla="*/ 2890 w 2899"/>
                  <a:gd name="T119" fmla="*/ 128 h 1986"/>
                  <a:gd name="T120" fmla="*/ 2899 w 2899"/>
                  <a:gd name="T121" fmla="*/ 21 h 1986"/>
                  <a:gd name="T122" fmla="*/ 2899 w 2899"/>
                  <a:gd name="T123" fmla="*/ 0 h 1986"/>
                  <a:gd name="T124" fmla="*/ 0 w 2899"/>
                  <a:gd name="T125" fmla="*/ 0 h 19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899" h="1986">
                    <a:moveTo>
                      <a:pt x="0" y="0"/>
                    </a:moveTo>
                    <a:lnTo>
                      <a:pt x="2" y="105"/>
                    </a:lnTo>
                    <a:lnTo>
                      <a:pt x="5" y="209"/>
                    </a:lnTo>
                    <a:lnTo>
                      <a:pt x="17" y="316"/>
                    </a:lnTo>
                    <a:lnTo>
                      <a:pt x="35" y="418"/>
                    </a:lnTo>
                    <a:lnTo>
                      <a:pt x="53" y="519"/>
                    </a:lnTo>
                    <a:lnTo>
                      <a:pt x="78" y="618"/>
                    </a:lnTo>
                    <a:lnTo>
                      <a:pt x="104" y="714"/>
                    </a:lnTo>
                    <a:lnTo>
                      <a:pt x="135" y="810"/>
                    </a:lnTo>
                    <a:lnTo>
                      <a:pt x="170" y="905"/>
                    </a:lnTo>
                    <a:lnTo>
                      <a:pt x="207" y="997"/>
                    </a:lnTo>
                    <a:lnTo>
                      <a:pt x="248" y="1085"/>
                    </a:lnTo>
                    <a:lnTo>
                      <a:pt x="292" y="1171"/>
                    </a:lnTo>
                    <a:lnTo>
                      <a:pt x="340" y="1257"/>
                    </a:lnTo>
                    <a:lnTo>
                      <a:pt x="389" y="1334"/>
                    </a:lnTo>
                    <a:lnTo>
                      <a:pt x="441" y="1407"/>
                    </a:lnTo>
                    <a:lnTo>
                      <a:pt x="493" y="1475"/>
                    </a:lnTo>
                    <a:lnTo>
                      <a:pt x="552" y="1543"/>
                    </a:lnTo>
                    <a:lnTo>
                      <a:pt x="604" y="1609"/>
                    </a:lnTo>
                    <a:lnTo>
                      <a:pt x="668" y="1663"/>
                    </a:lnTo>
                    <a:lnTo>
                      <a:pt x="734" y="1721"/>
                    </a:lnTo>
                    <a:lnTo>
                      <a:pt x="795" y="1767"/>
                    </a:lnTo>
                    <a:lnTo>
                      <a:pt x="865" y="1815"/>
                    </a:lnTo>
                    <a:lnTo>
                      <a:pt x="932" y="1855"/>
                    </a:lnTo>
                    <a:lnTo>
                      <a:pt x="1003" y="1890"/>
                    </a:lnTo>
                    <a:lnTo>
                      <a:pt x="1072" y="1917"/>
                    </a:lnTo>
                    <a:lnTo>
                      <a:pt x="1147" y="1942"/>
                    </a:lnTo>
                    <a:lnTo>
                      <a:pt x="1212" y="1960"/>
                    </a:lnTo>
                    <a:lnTo>
                      <a:pt x="1287" y="1974"/>
                    </a:lnTo>
                    <a:lnTo>
                      <a:pt x="1364" y="1985"/>
                    </a:lnTo>
                    <a:lnTo>
                      <a:pt x="1436" y="1986"/>
                    </a:lnTo>
                    <a:lnTo>
                      <a:pt x="1507" y="1986"/>
                    </a:lnTo>
                    <a:lnTo>
                      <a:pt x="1582" y="1977"/>
                    </a:lnTo>
                    <a:lnTo>
                      <a:pt x="1658" y="1965"/>
                    </a:lnTo>
                    <a:lnTo>
                      <a:pt x="1731" y="1945"/>
                    </a:lnTo>
                    <a:lnTo>
                      <a:pt x="1798" y="1923"/>
                    </a:lnTo>
                    <a:lnTo>
                      <a:pt x="1870" y="1893"/>
                    </a:lnTo>
                    <a:lnTo>
                      <a:pt x="1940" y="1861"/>
                    </a:lnTo>
                    <a:lnTo>
                      <a:pt x="2009" y="1824"/>
                    </a:lnTo>
                    <a:lnTo>
                      <a:pt x="2073" y="1777"/>
                    </a:lnTo>
                    <a:lnTo>
                      <a:pt x="2140" y="1729"/>
                    </a:lnTo>
                    <a:lnTo>
                      <a:pt x="2206" y="1676"/>
                    </a:lnTo>
                    <a:lnTo>
                      <a:pt x="2267" y="1621"/>
                    </a:lnTo>
                    <a:lnTo>
                      <a:pt x="2329" y="1558"/>
                    </a:lnTo>
                    <a:lnTo>
                      <a:pt x="2380" y="1488"/>
                    </a:lnTo>
                    <a:lnTo>
                      <a:pt x="2436" y="1422"/>
                    </a:lnTo>
                    <a:lnTo>
                      <a:pt x="2490" y="1350"/>
                    </a:lnTo>
                    <a:lnTo>
                      <a:pt x="2538" y="1272"/>
                    </a:lnTo>
                    <a:lnTo>
                      <a:pt x="2586" y="1191"/>
                    </a:lnTo>
                    <a:lnTo>
                      <a:pt x="2631" y="1105"/>
                    </a:lnTo>
                    <a:lnTo>
                      <a:pt x="2672" y="1015"/>
                    </a:lnTo>
                    <a:lnTo>
                      <a:pt x="2709" y="923"/>
                    </a:lnTo>
                    <a:lnTo>
                      <a:pt x="2744" y="830"/>
                    </a:lnTo>
                    <a:lnTo>
                      <a:pt x="2776" y="737"/>
                    </a:lnTo>
                    <a:lnTo>
                      <a:pt x="2804" y="640"/>
                    </a:lnTo>
                    <a:lnTo>
                      <a:pt x="2830" y="540"/>
                    </a:lnTo>
                    <a:lnTo>
                      <a:pt x="2849" y="440"/>
                    </a:lnTo>
                    <a:lnTo>
                      <a:pt x="2867" y="337"/>
                    </a:lnTo>
                    <a:lnTo>
                      <a:pt x="2879" y="230"/>
                    </a:lnTo>
                    <a:lnTo>
                      <a:pt x="2890" y="128"/>
                    </a:lnTo>
                    <a:lnTo>
                      <a:pt x="2899" y="21"/>
                    </a:lnTo>
                    <a:lnTo>
                      <a:pt x="2899" y="0"/>
                    </a:lnTo>
                    <a:lnTo>
                      <a:pt x="0" y="0"/>
                    </a:lnTo>
                    <a:close/>
                  </a:path>
                </a:pathLst>
              </a:custGeom>
              <a:blipFill dpi="0" rotWithShape="0">
                <a:blip r:embed="rId8"/>
                <a:srcRect/>
                <a:tile tx="0" ty="0" sx="100000" sy="100000" flip="none" algn="tl"/>
              </a:blipFill>
              <a:ln w="1588">
                <a:solidFill>
                  <a:srgbClr val="000000"/>
                </a:solidFill>
                <a:prstDash val="solid"/>
                <a:round/>
                <a:headEnd/>
                <a:tailEnd/>
              </a:ln>
            </p:spPr>
            <p:txBody>
              <a:bodyPr/>
              <a:lstStyle/>
              <a:p>
                <a:endParaRPr lang="fr-FR"/>
              </a:p>
            </p:txBody>
          </p:sp>
          <p:sp>
            <p:nvSpPr>
              <p:cNvPr id="131" name="Freeform 176" descr="Gouttelettes">
                <a:extLst>
                  <a:ext uri="{FF2B5EF4-FFF2-40B4-BE49-F238E27FC236}">
                    <a16:creationId xmlns:a16="http://schemas.microsoft.com/office/drawing/2014/main" id="{3146B729-7F71-4A2E-AF1B-D6ADA50012CD}"/>
                  </a:ext>
                </a:extLst>
              </p:cNvPr>
              <p:cNvSpPr>
                <a:spLocks/>
              </p:cNvSpPr>
              <p:nvPr/>
            </p:nvSpPr>
            <p:spPr bwMode="auto">
              <a:xfrm>
                <a:off x="2387" y="1291"/>
                <a:ext cx="1449" cy="314"/>
              </a:xfrm>
              <a:custGeom>
                <a:avLst/>
                <a:gdLst>
                  <a:gd name="T0" fmla="*/ 2890 w 2899"/>
                  <a:gd name="T1" fmla="*/ 278 h 629"/>
                  <a:gd name="T2" fmla="*/ 2804 w 2899"/>
                  <a:gd name="T3" fmla="*/ 205 h 629"/>
                  <a:gd name="T4" fmla="*/ 2688 w 2899"/>
                  <a:gd name="T5" fmla="*/ 154 h 629"/>
                  <a:gd name="T6" fmla="*/ 2588 w 2899"/>
                  <a:gd name="T7" fmla="*/ 122 h 629"/>
                  <a:gd name="T8" fmla="*/ 2469 w 2899"/>
                  <a:gd name="T9" fmla="*/ 92 h 629"/>
                  <a:gd name="T10" fmla="*/ 2341 w 2899"/>
                  <a:gd name="T11" fmla="*/ 66 h 629"/>
                  <a:gd name="T12" fmla="*/ 2197 w 2899"/>
                  <a:gd name="T13" fmla="*/ 48 h 629"/>
                  <a:gd name="T14" fmla="*/ 2039 w 2899"/>
                  <a:gd name="T15" fmla="*/ 29 h 629"/>
                  <a:gd name="T16" fmla="*/ 1876 w 2899"/>
                  <a:gd name="T17" fmla="*/ 15 h 629"/>
                  <a:gd name="T18" fmla="*/ 1710 w 2899"/>
                  <a:gd name="T19" fmla="*/ 6 h 629"/>
                  <a:gd name="T20" fmla="*/ 1534 w 2899"/>
                  <a:gd name="T21" fmla="*/ 0 h 629"/>
                  <a:gd name="T22" fmla="*/ 1358 w 2899"/>
                  <a:gd name="T23" fmla="*/ 0 h 629"/>
                  <a:gd name="T24" fmla="*/ 1182 w 2899"/>
                  <a:gd name="T25" fmla="*/ 6 h 629"/>
                  <a:gd name="T26" fmla="*/ 1012 w 2899"/>
                  <a:gd name="T27" fmla="*/ 15 h 629"/>
                  <a:gd name="T28" fmla="*/ 850 w 2899"/>
                  <a:gd name="T29" fmla="*/ 29 h 629"/>
                  <a:gd name="T30" fmla="*/ 693 w 2899"/>
                  <a:gd name="T31" fmla="*/ 48 h 629"/>
                  <a:gd name="T32" fmla="*/ 552 w 2899"/>
                  <a:gd name="T33" fmla="*/ 66 h 629"/>
                  <a:gd name="T34" fmla="*/ 416 w 2899"/>
                  <a:gd name="T35" fmla="*/ 92 h 629"/>
                  <a:gd name="T36" fmla="*/ 301 w 2899"/>
                  <a:gd name="T37" fmla="*/ 120 h 629"/>
                  <a:gd name="T38" fmla="*/ 200 w 2899"/>
                  <a:gd name="T39" fmla="*/ 151 h 629"/>
                  <a:gd name="T40" fmla="*/ 119 w 2899"/>
                  <a:gd name="T41" fmla="*/ 185 h 629"/>
                  <a:gd name="T42" fmla="*/ 17 w 2899"/>
                  <a:gd name="T43" fmla="*/ 257 h 629"/>
                  <a:gd name="T44" fmla="*/ 2 w 2899"/>
                  <a:gd name="T45" fmla="*/ 295 h 629"/>
                  <a:gd name="T46" fmla="*/ 0 w 2899"/>
                  <a:gd name="T47" fmla="*/ 331 h 629"/>
                  <a:gd name="T48" fmla="*/ 12 w 2899"/>
                  <a:gd name="T49" fmla="*/ 369 h 629"/>
                  <a:gd name="T50" fmla="*/ 53 w 2899"/>
                  <a:gd name="T51" fmla="*/ 406 h 629"/>
                  <a:gd name="T52" fmla="*/ 116 w 2899"/>
                  <a:gd name="T53" fmla="*/ 439 h 629"/>
                  <a:gd name="T54" fmla="*/ 198 w 2899"/>
                  <a:gd name="T55" fmla="*/ 474 h 629"/>
                  <a:gd name="T56" fmla="*/ 298 w 2899"/>
                  <a:gd name="T57" fmla="*/ 507 h 629"/>
                  <a:gd name="T58" fmla="*/ 415 w 2899"/>
                  <a:gd name="T59" fmla="*/ 534 h 629"/>
                  <a:gd name="T60" fmla="*/ 546 w 2899"/>
                  <a:gd name="T61" fmla="*/ 558 h 629"/>
                  <a:gd name="T62" fmla="*/ 689 w 2899"/>
                  <a:gd name="T63" fmla="*/ 582 h 629"/>
                  <a:gd name="T64" fmla="*/ 844 w 2899"/>
                  <a:gd name="T65" fmla="*/ 600 h 629"/>
                  <a:gd name="T66" fmla="*/ 1009 w 2899"/>
                  <a:gd name="T67" fmla="*/ 612 h 629"/>
                  <a:gd name="T68" fmla="*/ 1176 w 2899"/>
                  <a:gd name="T69" fmla="*/ 621 h 629"/>
                  <a:gd name="T70" fmla="*/ 1350 w 2899"/>
                  <a:gd name="T71" fmla="*/ 629 h 629"/>
                  <a:gd name="T72" fmla="*/ 1529 w 2899"/>
                  <a:gd name="T73" fmla="*/ 629 h 629"/>
                  <a:gd name="T74" fmla="*/ 1705 w 2899"/>
                  <a:gd name="T75" fmla="*/ 621 h 629"/>
                  <a:gd name="T76" fmla="*/ 1870 w 2899"/>
                  <a:gd name="T77" fmla="*/ 612 h 629"/>
                  <a:gd name="T78" fmla="*/ 2037 w 2899"/>
                  <a:gd name="T79" fmla="*/ 600 h 629"/>
                  <a:gd name="T80" fmla="*/ 2192 w 2899"/>
                  <a:gd name="T81" fmla="*/ 582 h 629"/>
                  <a:gd name="T82" fmla="*/ 2338 w 2899"/>
                  <a:gd name="T83" fmla="*/ 558 h 629"/>
                  <a:gd name="T84" fmla="*/ 2466 w 2899"/>
                  <a:gd name="T85" fmla="*/ 538 h 629"/>
                  <a:gd name="T86" fmla="*/ 2586 w 2899"/>
                  <a:gd name="T87" fmla="*/ 507 h 629"/>
                  <a:gd name="T88" fmla="*/ 2685 w 2899"/>
                  <a:gd name="T89" fmla="*/ 474 h 629"/>
                  <a:gd name="T90" fmla="*/ 2767 w 2899"/>
                  <a:gd name="T91" fmla="*/ 444 h 629"/>
                  <a:gd name="T92" fmla="*/ 2830 w 2899"/>
                  <a:gd name="T93" fmla="*/ 406 h 629"/>
                  <a:gd name="T94" fmla="*/ 2873 w 2899"/>
                  <a:gd name="T95" fmla="*/ 372 h 629"/>
                  <a:gd name="T96" fmla="*/ 2896 w 2899"/>
                  <a:gd name="T97" fmla="*/ 331 h 629"/>
                  <a:gd name="T98" fmla="*/ 2899 w 2899"/>
                  <a:gd name="T99" fmla="*/ 311 h 6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899" h="629">
                    <a:moveTo>
                      <a:pt x="2899" y="311"/>
                    </a:moveTo>
                    <a:lnTo>
                      <a:pt x="2890" y="278"/>
                    </a:lnTo>
                    <a:lnTo>
                      <a:pt x="2855" y="241"/>
                    </a:lnTo>
                    <a:lnTo>
                      <a:pt x="2804" y="205"/>
                    </a:lnTo>
                    <a:lnTo>
                      <a:pt x="2734" y="169"/>
                    </a:lnTo>
                    <a:lnTo>
                      <a:pt x="2688" y="154"/>
                    </a:lnTo>
                    <a:lnTo>
                      <a:pt x="2642" y="138"/>
                    </a:lnTo>
                    <a:lnTo>
                      <a:pt x="2588" y="122"/>
                    </a:lnTo>
                    <a:lnTo>
                      <a:pt x="2532" y="107"/>
                    </a:lnTo>
                    <a:lnTo>
                      <a:pt x="2469" y="92"/>
                    </a:lnTo>
                    <a:lnTo>
                      <a:pt x="2406" y="78"/>
                    </a:lnTo>
                    <a:lnTo>
                      <a:pt x="2341" y="66"/>
                    </a:lnTo>
                    <a:lnTo>
                      <a:pt x="2272" y="57"/>
                    </a:lnTo>
                    <a:lnTo>
                      <a:pt x="2197" y="48"/>
                    </a:lnTo>
                    <a:lnTo>
                      <a:pt x="2119" y="38"/>
                    </a:lnTo>
                    <a:lnTo>
                      <a:pt x="2039" y="29"/>
                    </a:lnTo>
                    <a:lnTo>
                      <a:pt x="1958" y="23"/>
                    </a:lnTo>
                    <a:lnTo>
                      <a:pt x="1876" y="15"/>
                    </a:lnTo>
                    <a:lnTo>
                      <a:pt x="1792" y="9"/>
                    </a:lnTo>
                    <a:lnTo>
                      <a:pt x="1710" y="6"/>
                    </a:lnTo>
                    <a:lnTo>
                      <a:pt x="1621" y="3"/>
                    </a:lnTo>
                    <a:lnTo>
                      <a:pt x="1534" y="0"/>
                    </a:lnTo>
                    <a:lnTo>
                      <a:pt x="1445" y="0"/>
                    </a:lnTo>
                    <a:lnTo>
                      <a:pt x="1358" y="0"/>
                    </a:lnTo>
                    <a:lnTo>
                      <a:pt x="1269" y="3"/>
                    </a:lnTo>
                    <a:lnTo>
                      <a:pt x="1182" y="6"/>
                    </a:lnTo>
                    <a:lnTo>
                      <a:pt x="1101" y="9"/>
                    </a:lnTo>
                    <a:lnTo>
                      <a:pt x="1012" y="15"/>
                    </a:lnTo>
                    <a:lnTo>
                      <a:pt x="932" y="23"/>
                    </a:lnTo>
                    <a:lnTo>
                      <a:pt x="850" y="29"/>
                    </a:lnTo>
                    <a:lnTo>
                      <a:pt x="768" y="38"/>
                    </a:lnTo>
                    <a:lnTo>
                      <a:pt x="693" y="48"/>
                    </a:lnTo>
                    <a:lnTo>
                      <a:pt x="618" y="57"/>
                    </a:lnTo>
                    <a:lnTo>
                      <a:pt x="552" y="66"/>
                    </a:lnTo>
                    <a:lnTo>
                      <a:pt x="484" y="78"/>
                    </a:lnTo>
                    <a:lnTo>
                      <a:pt x="416" y="92"/>
                    </a:lnTo>
                    <a:lnTo>
                      <a:pt x="358" y="107"/>
                    </a:lnTo>
                    <a:lnTo>
                      <a:pt x="301" y="120"/>
                    </a:lnTo>
                    <a:lnTo>
                      <a:pt x="248" y="135"/>
                    </a:lnTo>
                    <a:lnTo>
                      <a:pt x="200" y="151"/>
                    </a:lnTo>
                    <a:lnTo>
                      <a:pt x="158" y="169"/>
                    </a:lnTo>
                    <a:lnTo>
                      <a:pt x="119" y="185"/>
                    </a:lnTo>
                    <a:lnTo>
                      <a:pt x="56" y="223"/>
                    </a:lnTo>
                    <a:lnTo>
                      <a:pt x="17" y="257"/>
                    </a:lnTo>
                    <a:lnTo>
                      <a:pt x="3" y="275"/>
                    </a:lnTo>
                    <a:lnTo>
                      <a:pt x="2" y="295"/>
                    </a:lnTo>
                    <a:lnTo>
                      <a:pt x="0" y="311"/>
                    </a:lnTo>
                    <a:lnTo>
                      <a:pt x="0" y="331"/>
                    </a:lnTo>
                    <a:lnTo>
                      <a:pt x="3" y="350"/>
                    </a:lnTo>
                    <a:lnTo>
                      <a:pt x="12" y="369"/>
                    </a:lnTo>
                    <a:lnTo>
                      <a:pt x="32" y="388"/>
                    </a:lnTo>
                    <a:lnTo>
                      <a:pt x="53" y="406"/>
                    </a:lnTo>
                    <a:lnTo>
                      <a:pt x="81" y="421"/>
                    </a:lnTo>
                    <a:lnTo>
                      <a:pt x="116" y="439"/>
                    </a:lnTo>
                    <a:lnTo>
                      <a:pt x="158" y="459"/>
                    </a:lnTo>
                    <a:lnTo>
                      <a:pt x="198" y="474"/>
                    </a:lnTo>
                    <a:lnTo>
                      <a:pt x="245" y="492"/>
                    </a:lnTo>
                    <a:lnTo>
                      <a:pt x="298" y="507"/>
                    </a:lnTo>
                    <a:lnTo>
                      <a:pt x="355" y="519"/>
                    </a:lnTo>
                    <a:lnTo>
                      <a:pt x="415" y="534"/>
                    </a:lnTo>
                    <a:lnTo>
                      <a:pt x="477" y="550"/>
                    </a:lnTo>
                    <a:lnTo>
                      <a:pt x="546" y="558"/>
                    </a:lnTo>
                    <a:lnTo>
                      <a:pt x="613" y="572"/>
                    </a:lnTo>
                    <a:lnTo>
                      <a:pt x="689" y="582"/>
                    </a:lnTo>
                    <a:lnTo>
                      <a:pt x="764" y="591"/>
                    </a:lnTo>
                    <a:lnTo>
                      <a:pt x="844" y="600"/>
                    </a:lnTo>
                    <a:lnTo>
                      <a:pt x="925" y="606"/>
                    </a:lnTo>
                    <a:lnTo>
                      <a:pt x="1009" y="612"/>
                    </a:lnTo>
                    <a:lnTo>
                      <a:pt x="1095" y="620"/>
                    </a:lnTo>
                    <a:lnTo>
                      <a:pt x="1176" y="621"/>
                    </a:lnTo>
                    <a:lnTo>
                      <a:pt x="1262" y="626"/>
                    </a:lnTo>
                    <a:lnTo>
                      <a:pt x="1350" y="629"/>
                    </a:lnTo>
                    <a:lnTo>
                      <a:pt x="1439" y="629"/>
                    </a:lnTo>
                    <a:lnTo>
                      <a:pt x="1529" y="629"/>
                    </a:lnTo>
                    <a:lnTo>
                      <a:pt x="1616" y="626"/>
                    </a:lnTo>
                    <a:lnTo>
                      <a:pt x="1705" y="621"/>
                    </a:lnTo>
                    <a:lnTo>
                      <a:pt x="1785" y="620"/>
                    </a:lnTo>
                    <a:lnTo>
                      <a:pt x="1870" y="612"/>
                    </a:lnTo>
                    <a:lnTo>
                      <a:pt x="1955" y="606"/>
                    </a:lnTo>
                    <a:lnTo>
                      <a:pt x="2037" y="600"/>
                    </a:lnTo>
                    <a:lnTo>
                      <a:pt x="2116" y="591"/>
                    </a:lnTo>
                    <a:lnTo>
                      <a:pt x="2192" y="582"/>
                    </a:lnTo>
                    <a:lnTo>
                      <a:pt x="2266" y="572"/>
                    </a:lnTo>
                    <a:lnTo>
                      <a:pt x="2338" y="558"/>
                    </a:lnTo>
                    <a:lnTo>
                      <a:pt x="2403" y="550"/>
                    </a:lnTo>
                    <a:lnTo>
                      <a:pt x="2466" y="538"/>
                    </a:lnTo>
                    <a:lnTo>
                      <a:pt x="2528" y="520"/>
                    </a:lnTo>
                    <a:lnTo>
                      <a:pt x="2586" y="507"/>
                    </a:lnTo>
                    <a:lnTo>
                      <a:pt x="2636" y="493"/>
                    </a:lnTo>
                    <a:lnTo>
                      <a:pt x="2685" y="474"/>
                    </a:lnTo>
                    <a:lnTo>
                      <a:pt x="2726" y="459"/>
                    </a:lnTo>
                    <a:lnTo>
                      <a:pt x="2767" y="444"/>
                    </a:lnTo>
                    <a:lnTo>
                      <a:pt x="2803" y="424"/>
                    </a:lnTo>
                    <a:lnTo>
                      <a:pt x="2830" y="406"/>
                    </a:lnTo>
                    <a:lnTo>
                      <a:pt x="2855" y="388"/>
                    </a:lnTo>
                    <a:lnTo>
                      <a:pt x="2873" y="372"/>
                    </a:lnTo>
                    <a:lnTo>
                      <a:pt x="2885" y="352"/>
                    </a:lnTo>
                    <a:lnTo>
                      <a:pt x="2896" y="331"/>
                    </a:lnTo>
                    <a:lnTo>
                      <a:pt x="2899" y="311"/>
                    </a:lnTo>
                    <a:lnTo>
                      <a:pt x="2899" y="311"/>
                    </a:lnTo>
                    <a:close/>
                  </a:path>
                </a:pathLst>
              </a:custGeom>
              <a:blipFill dpi="0" rotWithShape="0">
                <a:blip r:embed="rId8"/>
                <a:srcRect/>
                <a:tile tx="0" ty="0" sx="100000" sy="100000" flip="none" algn="tl"/>
              </a:blipFill>
              <a:ln w="1588">
                <a:solidFill>
                  <a:srgbClr val="000000"/>
                </a:solidFill>
                <a:prstDash val="solid"/>
                <a:round/>
                <a:headEnd/>
                <a:tailEnd/>
              </a:ln>
            </p:spPr>
            <p:txBody>
              <a:bodyPr/>
              <a:lstStyle/>
              <a:p>
                <a:endParaRPr lang="fr-FR"/>
              </a:p>
            </p:txBody>
          </p:sp>
          <p:sp>
            <p:nvSpPr>
              <p:cNvPr id="132" name="Freeform 177">
                <a:extLst>
                  <a:ext uri="{FF2B5EF4-FFF2-40B4-BE49-F238E27FC236}">
                    <a16:creationId xmlns:a16="http://schemas.microsoft.com/office/drawing/2014/main" id="{D42AA606-B483-4C03-90AA-34AFA9297769}"/>
                  </a:ext>
                </a:extLst>
              </p:cNvPr>
              <p:cNvSpPr>
                <a:spLocks/>
              </p:cNvSpPr>
              <p:nvPr/>
            </p:nvSpPr>
            <p:spPr bwMode="auto">
              <a:xfrm>
                <a:off x="3166" y="875"/>
                <a:ext cx="593" cy="1472"/>
              </a:xfrm>
              <a:custGeom>
                <a:avLst/>
                <a:gdLst>
                  <a:gd name="T0" fmla="*/ 0 w 1186"/>
                  <a:gd name="T1" fmla="*/ 2944 h 2944"/>
                  <a:gd name="T2" fmla="*/ 126 w 1186"/>
                  <a:gd name="T3" fmla="*/ 2862 h 2944"/>
                  <a:gd name="T4" fmla="*/ 263 w 1186"/>
                  <a:gd name="T5" fmla="*/ 2744 h 2944"/>
                  <a:gd name="T6" fmla="*/ 379 w 1186"/>
                  <a:gd name="T7" fmla="*/ 2629 h 2944"/>
                  <a:gd name="T8" fmla="*/ 463 w 1186"/>
                  <a:gd name="T9" fmla="*/ 2533 h 2944"/>
                  <a:gd name="T10" fmla="*/ 582 w 1186"/>
                  <a:gd name="T11" fmla="*/ 2384 h 2944"/>
                  <a:gd name="T12" fmla="*/ 673 w 1186"/>
                  <a:gd name="T13" fmla="*/ 2234 h 2944"/>
                  <a:gd name="T14" fmla="*/ 745 w 1186"/>
                  <a:gd name="T15" fmla="*/ 2079 h 2944"/>
                  <a:gd name="T16" fmla="*/ 812 w 1186"/>
                  <a:gd name="T17" fmla="*/ 1890 h 2944"/>
                  <a:gd name="T18" fmla="*/ 851 w 1186"/>
                  <a:gd name="T19" fmla="*/ 1762 h 2944"/>
                  <a:gd name="T20" fmla="*/ 882 w 1186"/>
                  <a:gd name="T21" fmla="*/ 1593 h 2944"/>
                  <a:gd name="T22" fmla="*/ 905 w 1186"/>
                  <a:gd name="T23" fmla="*/ 1400 h 2944"/>
                  <a:gd name="T24" fmla="*/ 914 w 1186"/>
                  <a:gd name="T25" fmla="*/ 1240 h 2944"/>
                  <a:gd name="T26" fmla="*/ 914 w 1186"/>
                  <a:gd name="T27" fmla="*/ 1036 h 2944"/>
                  <a:gd name="T28" fmla="*/ 897 w 1186"/>
                  <a:gd name="T29" fmla="*/ 810 h 2944"/>
                  <a:gd name="T30" fmla="*/ 867 w 1186"/>
                  <a:gd name="T31" fmla="*/ 558 h 2944"/>
                  <a:gd name="T32" fmla="*/ 825 w 1186"/>
                  <a:gd name="T33" fmla="*/ 321 h 2944"/>
                  <a:gd name="T34" fmla="*/ 777 w 1186"/>
                  <a:gd name="T35" fmla="*/ 30 h 2944"/>
                  <a:gd name="T36" fmla="*/ 976 w 1186"/>
                  <a:gd name="T37" fmla="*/ 0 h 2944"/>
                  <a:gd name="T38" fmla="*/ 1045 w 1186"/>
                  <a:gd name="T39" fmla="*/ 173 h 2944"/>
                  <a:gd name="T40" fmla="*/ 1099 w 1186"/>
                  <a:gd name="T41" fmla="*/ 332 h 2944"/>
                  <a:gd name="T42" fmla="*/ 1156 w 1186"/>
                  <a:gd name="T43" fmla="*/ 550 h 2944"/>
                  <a:gd name="T44" fmla="*/ 1186 w 1186"/>
                  <a:gd name="T45" fmla="*/ 822 h 2944"/>
                  <a:gd name="T46" fmla="*/ 1186 w 1186"/>
                  <a:gd name="T47" fmla="*/ 1042 h 2944"/>
                  <a:gd name="T48" fmla="*/ 1171 w 1186"/>
                  <a:gd name="T49" fmla="*/ 1290 h 2944"/>
                  <a:gd name="T50" fmla="*/ 1124 w 1186"/>
                  <a:gd name="T51" fmla="*/ 1562 h 2944"/>
                  <a:gd name="T52" fmla="*/ 1070 w 1186"/>
                  <a:gd name="T53" fmla="*/ 1772 h 2944"/>
                  <a:gd name="T54" fmla="*/ 983 w 1186"/>
                  <a:gd name="T55" fmla="*/ 1999 h 2944"/>
                  <a:gd name="T56" fmla="*/ 867 w 1186"/>
                  <a:gd name="T57" fmla="*/ 2220 h 2944"/>
                  <a:gd name="T58" fmla="*/ 729 w 1186"/>
                  <a:gd name="T59" fmla="*/ 2414 h 2944"/>
                  <a:gd name="T60" fmla="*/ 600 w 1186"/>
                  <a:gd name="T61" fmla="*/ 2569 h 2944"/>
                  <a:gd name="T62" fmla="*/ 440 w 1186"/>
                  <a:gd name="T63" fmla="*/ 2702 h 2944"/>
                  <a:gd name="T64" fmla="*/ 269 w 1186"/>
                  <a:gd name="T65" fmla="*/ 2834 h 2944"/>
                  <a:gd name="T66" fmla="*/ 115 w 1186"/>
                  <a:gd name="T67" fmla="*/ 2902 h 2944"/>
                  <a:gd name="T68" fmla="*/ 0 w 1186"/>
                  <a:gd name="T69" fmla="*/ 2944 h 29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86" h="2944">
                    <a:moveTo>
                      <a:pt x="0" y="2944"/>
                    </a:moveTo>
                    <a:lnTo>
                      <a:pt x="126" y="2862"/>
                    </a:lnTo>
                    <a:lnTo>
                      <a:pt x="263" y="2744"/>
                    </a:lnTo>
                    <a:lnTo>
                      <a:pt x="379" y="2629"/>
                    </a:lnTo>
                    <a:lnTo>
                      <a:pt x="463" y="2533"/>
                    </a:lnTo>
                    <a:lnTo>
                      <a:pt x="582" y="2384"/>
                    </a:lnTo>
                    <a:lnTo>
                      <a:pt x="673" y="2234"/>
                    </a:lnTo>
                    <a:lnTo>
                      <a:pt x="745" y="2079"/>
                    </a:lnTo>
                    <a:lnTo>
                      <a:pt x="812" y="1890"/>
                    </a:lnTo>
                    <a:lnTo>
                      <a:pt x="851" y="1762"/>
                    </a:lnTo>
                    <a:lnTo>
                      <a:pt x="882" y="1593"/>
                    </a:lnTo>
                    <a:lnTo>
                      <a:pt x="905" y="1400"/>
                    </a:lnTo>
                    <a:lnTo>
                      <a:pt x="914" y="1240"/>
                    </a:lnTo>
                    <a:lnTo>
                      <a:pt x="914" y="1036"/>
                    </a:lnTo>
                    <a:lnTo>
                      <a:pt x="897" y="810"/>
                    </a:lnTo>
                    <a:lnTo>
                      <a:pt x="867" y="558"/>
                    </a:lnTo>
                    <a:lnTo>
                      <a:pt x="825" y="321"/>
                    </a:lnTo>
                    <a:lnTo>
                      <a:pt x="777" y="30"/>
                    </a:lnTo>
                    <a:lnTo>
                      <a:pt x="976" y="0"/>
                    </a:lnTo>
                    <a:lnTo>
                      <a:pt x="1045" y="173"/>
                    </a:lnTo>
                    <a:lnTo>
                      <a:pt x="1099" y="332"/>
                    </a:lnTo>
                    <a:lnTo>
                      <a:pt x="1156" y="550"/>
                    </a:lnTo>
                    <a:lnTo>
                      <a:pt x="1186" y="822"/>
                    </a:lnTo>
                    <a:lnTo>
                      <a:pt x="1186" y="1042"/>
                    </a:lnTo>
                    <a:lnTo>
                      <a:pt x="1171" y="1290"/>
                    </a:lnTo>
                    <a:lnTo>
                      <a:pt x="1124" y="1562"/>
                    </a:lnTo>
                    <a:lnTo>
                      <a:pt x="1070" y="1772"/>
                    </a:lnTo>
                    <a:lnTo>
                      <a:pt x="983" y="1999"/>
                    </a:lnTo>
                    <a:lnTo>
                      <a:pt x="867" y="2220"/>
                    </a:lnTo>
                    <a:lnTo>
                      <a:pt x="729" y="2414"/>
                    </a:lnTo>
                    <a:lnTo>
                      <a:pt x="600" y="2569"/>
                    </a:lnTo>
                    <a:lnTo>
                      <a:pt x="440" y="2702"/>
                    </a:lnTo>
                    <a:lnTo>
                      <a:pt x="269" y="2834"/>
                    </a:lnTo>
                    <a:lnTo>
                      <a:pt x="115" y="2902"/>
                    </a:lnTo>
                    <a:lnTo>
                      <a:pt x="0" y="2944"/>
                    </a:lnTo>
                    <a:close/>
                  </a:path>
                </a:pathLst>
              </a:custGeom>
              <a:solidFill>
                <a:srgbClr val="FFFFFF"/>
              </a:solidFill>
              <a:ln w="1588">
                <a:solidFill>
                  <a:srgbClr val="FFFFFF"/>
                </a:solidFill>
                <a:prstDash val="solid"/>
                <a:round/>
                <a:headEnd/>
                <a:tailEnd/>
              </a:ln>
            </p:spPr>
            <p:txBody>
              <a:bodyPr/>
              <a:lstStyle/>
              <a:p>
                <a:endParaRPr lang="fr-FR"/>
              </a:p>
            </p:txBody>
          </p:sp>
        </p:grpSp>
        <p:grpSp>
          <p:nvGrpSpPr>
            <p:cNvPr id="23" name="Group 178">
              <a:extLst>
                <a:ext uri="{FF2B5EF4-FFF2-40B4-BE49-F238E27FC236}">
                  <a16:creationId xmlns:a16="http://schemas.microsoft.com/office/drawing/2014/main" id="{705E5773-10D3-4F7D-A335-3D8B42856D14}"/>
                </a:ext>
              </a:extLst>
            </p:cNvPr>
            <p:cNvGrpSpPr>
              <a:grpSpLocks/>
            </p:cNvGrpSpPr>
            <p:nvPr/>
          </p:nvGrpSpPr>
          <p:grpSpPr bwMode="auto">
            <a:xfrm>
              <a:off x="4560" y="2352"/>
              <a:ext cx="240" cy="260"/>
              <a:chOff x="2387" y="720"/>
              <a:chExt cx="1452" cy="2852"/>
            </a:xfrm>
          </p:grpSpPr>
          <p:sp>
            <p:nvSpPr>
              <p:cNvPr id="117" name="Freeform 179">
                <a:extLst>
                  <a:ext uri="{FF2B5EF4-FFF2-40B4-BE49-F238E27FC236}">
                    <a16:creationId xmlns:a16="http://schemas.microsoft.com/office/drawing/2014/main" id="{9E6ADE99-A49B-452B-87DE-D5779ECD6EA3}"/>
                  </a:ext>
                </a:extLst>
              </p:cNvPr>
              <p:cNvSpPr>
                <a:spLocks/>
              </p:cNvSpPr>
              <p:nvPr/>
            </p:nvSpPr>
            <p:spPr bwMode="auto">
              <a:xfrm>
                <a:off x="2388" y="720"/>
                <a:ext cx="1451" cy="2852"/>
              </a:xfrm>
              <a:custGeom>
                <a:avLst/>
                <a:gdLst>
                  <a:gd name="T0" fmla="*/ 2732 w 2901"/>
                  <a:gd name="T1" fmla="*/ 421 h 5704"/>
                  <a:gd name="T2" fmla="*/ 2856 w 2901"/>
                  <a:gd name="T3" fmla="*/ 881 h 5704"/>
                  <a:gd name="T4" fmla="*/ 2901 w 2901"/>
                  <a:gd name="T5" fmla="*/ 1377 h 5704"/>
                  <a:gd name="T6" fmla="*/ 2856 w 2901"/>
                  <a:gd name="T7" fmla="*/ 1866 h 5704"/>
                  <a:gd name="T8" fmla="*/ 2732 w 2901"/>
                  <a:gd name="T9" fmla="*/ 2330 h 5704"/>
                  <a:gd name="T10" fmla="*/ 2530 w 2901"/>
                  <a:gd name="T11" fmla="*/ 2741 h 5704"/>
                  <a:gd name="T12" fmla="*/ 2273 w 2901"/>
                  <a:gd name="T13" fmla="*/ 3066 h 5704"/>
                  <a:gd name="T14" fmla="*/ 1929 w 2901"/>
                  <a:gd name="T15" fmla="*/ 3341 h 5704"/>
                  <a:gd name="T16" fmla="*/ 1754 w 2901"/>
                  <a:gd name="T17" fmla="*/ 3559 h 5704"/>
                  <a:gd name="T18" fmla="*/ 1647 w 2901"/>
                  <a:gd name="T19" fmla="*/ 3814 h 5704"/>
                  <a:gd name="T20" fmla="*/ 1622 w 2901"/>
                  <a:gd name="T21" fmla="*/ 4096 h 5704"/>
                  <a:gd name="T22" fmla="*/ 1831 w 2901"/>
                  <a:gd name="T23" fmla="*/ 4793 h 5704"/>
                  <a:gd name="T24" fmla="*/ 2094 w 2901"/>
                  <a:gd name="T25" fmla="*/ 4856 h 5704"/>
                  <a:gd name="T26" fmla="*/ 2308 w 2901"/>
                  <a:gd name="T27" fmla="*/ 4953 h 5704"/>
                  <a:gd name="T28" fmla="*/ 2476 w 2901"/>
                  <a:gd name="T29" fmla="*/ 5094 h 5704"/>
                  <a:gd name="T30" fmla="*/ 2477 w 2901"/>
                  <a:gd name="T31" fmla="*/ 5357 h 5704"/>
                  <a:gd name="T32" fmla="*/ 2276 w 2901"/>
                  <a:gd name="T33" fmla="*/ 5533 h 5704"/>
                  <a:gd name="T34" fmla="*/ 2049 w 2901"/>
                  <a:gd name="T35" fmla="*/ 5625 h 5704"/>
                  <a:gd name="T36" fmla="*/ 1780 w 2901"/>
                  <a:gd name="T37" fmla="*/ 5683 h 5704"/>
                  <a:gd name="T38" fmla="*/ 1484 w 2901"/>
                  <a:gd name="T39" fmla="*/ 5704 h 5704"/>
                  <a:gd name="T40" fmla="*/ 1181 w 2901"/>
                  <a:gd name="T41" fmla="*/ 5691 h 5704"/>
                  <a:gd name="T42" fmla="*/ 908 w 2901"/>
                  <a:gd name="T43" fmla="*/ 5643 h 5704"/>
                  <a:gd name="T44" fmla="*/ 666 w 2901"/>
                  <a:gd name="T45" fmla="*/ 5562 h 5704"/>
                  <a:gd name="T46" fmla="*/ 491 w 2901"/>
                  <a:gd name="T47" fmla="*/ 5455 h 5704"/>
                  <a:gd name="T48" fmla="*/ 365 w 2901"/>
                  <a:gd name="T49" fmla="*/ 5195 h 5704"/>
                  <a:gd name="T50" fmla="*/ 529 w 2901"/>
                  <a:gd name="T51" fmla="*/ 4983 h 5704"/>
                  <a:gd name="T52" fmla="*/ 721 w 2901"/>
                  <a:gd name="T53" fmla="*/ 4880 h 5704"/>
                  <a:gd name="T54" fmla="*/ 972 w 2901"/>
                  <a:gd name="T55" fmla="*/ 4808 h 5704"/>
                  <a:gd name="T56" fmla="*/ 1260 w 2901"/>
                  <a:gd name="T57" fmla="*/ 4768 h 5704"/>
                  <a:gd name="T58" fmla="*/ 1257 w 2901"/>
                  <a:gd name="T59" fmla="*/ 3893 h 5704"/>
                  <a:gd name="T60" fmla="*/ 1172 w 2901"/>
                  <a:gd name="T61" fmla="*/ 3623 h 5704"/>
                  <a:gd name="T62" fmla="*/ 1014 w 2901"/>
                  <a:gd name="T63" fmla="*/ 3396 h 5704"/>
                  <a:gd name="T64" fmla="*/ 691 w 2901"/>
                  <a:gd name="T65" fmla="*/ 3144 h 5704"/>
                  <a:gd name="T66" fmla="*/ 419 w 2901"/>
                  <a:gd name="T67" fmla="*/ 2837 h 5704"/>
                  <a:gd name="T68" fmla="*/ 202 w 2901"/>
                  <a:gd name="T69" fmla="*/ 2448 h 5704"/>
                  <a:gd name="T70" fmla="*/ 58 w 2901"/>
                  <a:gd name="T71" fmla="*/ 1998 h 5704"/>
                  <a:gd name="T72" fmla="*/ 0 w 2901"/>
                  <a:gd name="T73" fmla="*/ 1502 h 5704"/>
                  <a:gd name="T74" fmla="*/ 15 w 2901"/>
                  <a:gd name="T75" fmla="*/ 1013 h 5704"/>
                  <a:gd name="T76" fmla="*/ 121 w 2901"/>
                  <a:gd name="T77" fmla="*/ 541 h 5704"/>
                  <a:gd name="T78" fmla="*/ 303 w 2901"/>
                  <a:gd name="T79" fmla="*/ 116 h 5704"/>
                  <a:gd name="T80" fmla="*/ 497 w 2901"/>
                  <a:gd name="T81" fmla="*/ 51 h 5704"/>
                  <a:gd name="T82" fmla="*/ 703 w 2901"/>
                  <a:gd name="T83" fmla="*/ 23 h 5704"/>
                  <a:gd name="T84" fmla="*/ 969 w 2901"/>
                  <a:gd name="T85" fmla="*/ 6 h 5704"/>
                  <a:gd name="T86" fmla="*/ 1267 w 2901"/>
                  <a:gd name="T87" fmla="*/ 3 h 5704"/>
                  <a:gd name="T88" fmla="*/ 1584 w 2901"/>
                  <a:gd name="T89" fmla="*/ 0 h 5704"/>
                  <a:gd name="T90" fmla="*/ 1884 w 2901"/>
                  <a:gd name="T91" fmla="*/ 6 h 5704"/>
                  <a:gd name="T92" fmla="*/ 2156 w 2901"/>
                  <a:gd name="T93" fmla="*/ 20 h 5704"/>
                  <a:gd name="T94" fmla="*/ 2368 w 2901"/>
                  <a:gd name="T95" fmla="*/ 48 h 5704"/>
                  <a:gd name="T96" fmla="*/ 2554 w 2901"/>
                  <a:gd name="T97" fmla="*/ 93 h 57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901" h="5704">
                    <a:moveTo>
                      <a:pt x="2586" y="110"/>
                    </a:moveTo>
                    <a:lnTo>
                      <a:pt x="2640" y="210"/>
                    </a:lnTo>
                    <a:lnTo>
                      <a:pt x="2686" y="313"/>
                    </a:lnTo>
                    <a:lnTo>
                      <a:pt x="2732" y="421"/>
                    </a:lnTo>
                    <a:lnTo>
                      <a:pt x="2768" y="532"/>
                    </a:lnTo>
                    <a:lnTo>
                      <a:pt x="2802" y="651"/>
                    </a:lnTo>
                    <a:lnTo>
                      <a:pt x="2831" y="764"/>
                    </a:lnTo>
                    <a:lnTo>
                      <a:pt x="2856" y="881"/>
                    </a:lnTo>
                    <a:lnTo>
                      <a:pt x="2876" y="1007"/>
                    </a:lnTo>
                    <a:lnTo>
                      <a:pt x="2888" y="1129"/>
                    </a:lnTo>
                    <a:lnTo>
                      <a:pt x="2897" y="1249"/>
                    </a:lnTo>
                    <a:lnTo>
                      <a:pt x="2901" y="1377"/>
                    </a:lnTo>
                    <a:lnTo>
                      <a:pt x="2897" y="1498"/>
                    </a:lnTo>
                    <a:lnTo>
                      <a:pt x="2888" y="1622"/>
                    </a:lnTo>
                    <a:lnTo>
                      <a:pt x="2876" y="1747"/>
                    </a:lnTo>
                    <a:lnTo>
                      <a:pt x="2856" y="1866"/>
                    </a:lnTo>
                    <a:lnTo>
                      <a:pt x="2834" y="1988"/>
                    </a:lnTo>
                    <a:lnTo>
                      <a:pt x="2802" y="2106"/>
                    </a:lnTo>
                    <a:lnTo>
                      <a:pt x="2768" y="2219"/>
                    </a:lnTo>
                    <a:lnTo>
                      <a:pt x="2732" y="2330"/>
                    </a:lnTo>
                    <a:lnTo>
                      <a:pt x="2686" y="2437"/>
                    </a:lnTo>
                    <a:lnTo>
                      <a:pt x="2640" y="2544"/>
                    </a:lnTo>
                    <a:lnTo>
                      <a:pt x="2590" y="2643"/>
                    </a:lnTo>
                    <a:lnTo>
                      <a:pt x="2530" y="2741"/>
                    </a:lnTo>
                    <a:lnTo>
                      <a:pt x="2470" y="2828"/>
                    </a:lnTo>
                    <a:lnTo>
                      <a:pt x="2407" y="2915"/>
                    </a:lnTo>
                    <a:lnTo>
                      <a:pt x="2341" y="2994"/>
                    </a:lnTo>
                    <a:lnTo>
                      <a:pt x="2273" y="3066"/>
                    </a:lnTo>
                    <a:lnTo>
                      <a:pt x="2196" y="3133"/>
                    </a:lnTo>
                    <a:lnTo>
                      <a:pt x="2062" y="3242"/>
                    </a:lnTo>
                    <a:lnTo>
                      <a:pt x="1980" y="3296"/>
                    </a:lnTo>
                    <a:lnTo>
                      <a:pt x="1929" y="3341"/>
                    </a:lnTo>
                    <a:lnTo>
                      <a:pt x="1874" y="3390"/>
                    </a:lnTo>
                    <a:lnTo>
                      <a:pt x="1831" y="3440"/>
                    </a:lnTo>
                    <a:lnTo>
                      <a:pt x="1786" y="3500"/>
                    </a:lnTo>
                    <a:lnTo>
                      <a:pt x="1754" y="3559"/>
                    </a:lnTo>
                    <a:lnTo>
                      <a:pt x="1718" y="3614"/>
                    </a:lnTo>
                    <a:lnTo>
                      <a:pt x="1691" y="3681"/>
                    </a:lnTo>
                    <a:lnTo>
                      <a:pt x="1665" y="3745"/>
                    </a:lnTo>
                    <a:lnTo>
                      <a:pt x="1647" y="3814"/>
                    </a:lnTo>
                    <a:lnTo>
                      <a:pt x="1631" y="3882"/>
                    </a:lnTo>
                    <a:lnTo>
                      <a:pt x="1622" y="3954"/>
                    </a:lnTo>
                    <a:lnTo>
                      <a:pt x="1619" y="4023"/>
                    </a:lnTo>
                    <a:lnTo>
                      <a:pt x="1622" y="4096"/>
                    </a:lnTo>
                    <a:lnTo>
                      <a:pt x="1622" y="4765"/>
                    </a:lnTo>
                    <a:lnTo>
                      <a:pt x="1691" y="4771"/>
                    </a:lnTo>
                    <a:lnTo>
                      <a:pt x="1759" y="4781"/>
                    </a:lnTo>
                    <a:lnTo>
                      <a:pt x="1831" y="4793"/>
                    </a:lnTo>
                    <a:lnTo>
                      <a:pt x="1900" y="4805"/>
                    </a:lnTo>
                    <a:lnTo>
                      <a:pt x="1968" y="4820"/>
                    </a:lnTo>
                    <a:lnTo>
                      <a:pt x="2035" y="4837"/>
                    </a:lnTo>
                    <a:lnTo>
                      <a:pt x="2094" y="4856"/>
                    </a:lnTo>
                    <a:lnTo>
                      <a:pt x="2156" y="4876"/>
                    </a:lnTo>
                    <a:lnTo>
                      <a:pt x="2210" y="4897"/>
                    </a:lnTo>
                    <a:lnTo>
                      <a:pt x="2259" y="4924"/>
                    </a:lnTo>
                    <a:lnTo>
                      <a:pt x="2308" y="4953"/>
                    </a:lnTo>
                    <a:lnTo>
                      <a:pt x="2348" y="4978"/>
                    </a:lnTo>
                    <a:lnTo>
                      <a:pt x="2384" y="5008"/>
                    </a:lnTo>
                    <a:lnTo>
                      <a:pt x="2423" y="5032"/>
                    </a:lnTo>
                    <a:lnTo>
                      <a:pt x="2476" y="5094"/>
                    </a:lnTo>
                    <a:lnTo>
                      <a:pt x="2507" y="5160"/>
                    </a:lnTo>
                    <a:lnTo>
                      <a:pt x="2520" y="5226"/>
                    </a:lnTo>
                    <a:lnTo>
                      <a:pt x="2510" y="5292"/>
                    </a:lnTo>
                    <a:lnTo>
                      <a:pt x="2477" y="5357"/>
                    </a:lnTo>
                    <a:lnTo>
                      <a:pt x="2428" y="5420"/>
                    </a:lnTo>
                    <a:lnTo>
                      <a:pt x="2362" y="5480"/>
                    </a:lnTo>
                    <a:lnTo>
                      <a:pt x="2320" y="5507"/>
                    </a:lnTo>
                    <a:lnTo>
                      <a:pt x="2276" y="5533"/>
                    </a:lnTo>
                    <a:lnTo>
                      <a:pt x="2223" y="5559"/>
                    </a:lnTo>
                    <a:lnTo>
                      <a:pt x="2169" y="5583"/>
                    </a:lnTo>
                    <a:lnTo>
                      <a:pt x="2114" y="5605"/>
                    </a:lnTo>
                    <a:lnTo>
                      <a:pt x="2049" y="5625"/>
                    </a:lnTo>
                    <a:lnTo>
                      <a:pt x="1987" y="5640"/>
                    </a:lnTo>
                    <a:lnTo>
                      <a:pt x="1920" y="5656"/>
                    </a:lnTo>
                    <a:lnTo>
                      <a:pt x="1849" y="5670"/>
                    </a:lnTo>
                    <a:lnTo>
                      <a:pt x="1780" y="5683"/>
                    </a:lnTo>
                    <a:lnTo>
                      <a:pt x="1709" y="5691"/>
                    </a:lnTo>
                    <a:lnTo>
                      <a:pt x="1637" y="5695"/>
                    </a:lnTo>
                    <a:lnTo>
                      <a:pt x="1562" y="5701"/>
                    </a:lnTo>
                    <a:lnTo>
                      <a:pt x="1484" y="5704"/>
                    </a:lnTo>
                    <a:lnTo>
                      <a:pt x="1407" y="5704"/>
                    </a:lnTo>
                    <a:lnTo>
                      <a:pt x="1332" y="5704"/>
                    </a:lnTo>
                    <a:lnTo>
                      <a:pt x="1257" y="5698"/>
                    </a:lnTo>
                    <a:lnTo>
                      <a:pt x="1181" y="5691"/>
                    </a:lnTo>
                    <a:lnTo>
                      <a:pt x="1114" y="5683"/>
                    </a:lnTo>
                    <a:lnTo>
                      <a:pt x="1041" y="5670"/>
                    </a:lnTo>
                    <a:lnTo>
                      <a:pt x="972" y="5658"/>
                    </a:lnTo>
                    <a:lnTo>
                      <a:pt x="908" y="5643"/>
                    </a:lnTo>
                    <a:lnTo>
                      <a:pt x="842" y="5625"/>
                    </a:lnTo>
                    <a:lnTo>
                      <a:pt x="778" y="5605"/>
                    </a:lnTo>
                    <a:lnTo>
                      <a:pt x="721" y="5583"/>
                    </a:lnTo>
                    <a:lnTo>
                      <a:pt x="666" y="5562"/>
                    </a:lnTo>
                    <a:lnTo>
                      <a:pt x="616" y="5536"/>
                    </a:lnTo>
                    <a:lnTo>
                      <a:pt x="572" y="5510"/>
                    </a:lnTo>
                    <a:lnTo>
                      <a:pt x="529" y="5483"/>
                    </a:lnTo>
                    <a:lnTo>
                      <a:pt x="491" y="5455"/>
                    </a:lnTo>
                    <a:lnTo>
                      <a:pt x="428" y="5393"/>
                    </a:lnTo>
                    <a:lnTo>
                      <a:pt x="387" y="5328"/>
                    </a:lnTo>
                    <a:lnTo>
                      <a:pt x="365" y="5262"/>
                    </a:lnTo>
                    <a:lnTo>
                      <a:pt x="365" y="5195"/>
                    </a:lnTo>
                    <a:lnTo>
                      <a:pt x="387" y="5129"/>
                    </a:lnTo>
                    <a:lnTo>
                      <a:pt x="433" y="5067"/>
                    </a:lnTo>
                    <a:lnTo>
                      <a:pt x="491" y="5011"/>
                    </a:lnTo>
                    <a:lnTo>
                      <a:pt x="529" y="4983"/>
                    </a:lnTo>
                    <a:lnTo>
                      <a:pt x="572" y="4956"/>
                    </a:lnTo>
                    <a:lnTo>
                      <a:pt x="616" y="4929"/>
                    </a:lnTo>
                    <a:lnTo>
                      <a:pt x="669" y="4901"/>
                    </a:lnTo>
                    <a:lnTo>
                      <a:pt x="721" y="4880"/>
                    </a:lnTo>
                    <a:lnTo>
                      <a:pt x="780" y="4858"/>
                    </a:lnTo>
                    <a:lnTo>
                      <a:pt x="842" y="4840"/>
                    </a:lnTo>
                    <a:lnTo>
                      <a:pt x="908" y="4823"/>
                    </a:lnTo>
                    <a:lnTo>
                      <a:pt x="972" y="4808"/>
                    </a:lnTo>
                    <a:lnTo>
                      <a:pt x="1044" y="4793"/>
                    </a:lnTo>
                    <a:lnTo>
                      <a:pt x="1117" y="4783"/>
                    </a:lnTo>
                    <a:lnTo>
                      <a:pt x="1184" y="4774"/>
                    </a:lnTo>
                    <a:lnTo>
                      <a:pt x="1260" y="4768"/>
                    </a:lnTo>
                    <a:lnTo>
                      <a:pt x="1267" y="4102"/>
                    </a:lnTo>
                    <a:lnTo>
                      <a:pt x="1270" y="4034"/>
                    </a:lnTo>
                    <a:lnTo>
                      <a:pt x="1267" y="3962"/>
                    </a:lnTo>
                    <a:lnTo>
                      <a:pt x="1257" y="3893"/>
                    </a:lnTo>
                    <a:lnTo>
                      <a:pt x="1241" y="3820"/>
                    </a:lnTo>
                    <a:lnTo>
                      <a:pt x="1223" y="3756"/>
                    </a:lnTo>
                    <a:lnTo>
                      <a:pt x="1201" y="3690"/>
                    </a:lnTo>
                    <a:lnTo>
                      <a:pt x="1172" y="3623"/>
                    </a:lnTo>
                    <a:lnTo>
                      <a:pt x="1139" y="3566"/>
                    </a:lnTo>
                    <a:lnTo>
                      <a:pt x="1102" y="3506"/>
                    </a:lnTo>
                    <a:lnTo>
                      <a:pt x="1061" y="3449"/>
                    </a:lnTo>
                    <a:lnTo>
                      <a:pt x="1014" y="3396"/>
                    </a:lnTo>
                    <a:lnTo>
                      <a:pt x="963" y="3350"/>
                    </a:lnTo>
                    <a:lnTo>
                      <a:pt x="908" y="3306"/>
                    </a:lnTo>
                    <a:lnTo>
                      <a:pt x="849" y="3263"/>
                    </a:lnTo>
                    <a:lnTo>
                      <a:pt x="691" y="3144"/>
                    </a:lnTo>
                    <a:lnTo>
                      <a:pt x="616" y="3075"/>
                    </a:lnTo>
                    <a:lnTo>
                      <a:pt x="550" y="3001"/>
                    </a:lnTo>
                    <a:lnTo>
                      <a:pt x="485" y="2920"/>
                    </a:lnTo>
                    <a:lnTo>
                      <a:pt x="419" y="2837"/>
                    </a:lnTo>
                    <a:lnTo>
                      <a:pt x="359" y="2750"/>
                    </a:lnTo>
                    <a:lnTo>
                      <a:pt x="299" y="2654"/>
                    </a:lnTo>
                    <a:lnTo>
                      <a:pt x="249" y="2550"/>
                    </a:lnTo>
                    <a:lnTo>
                      <a:pt x="202" y="2448"/>
                    </a:lnTo>
                    <a:lnTo>
                      <a:pt x="157" y="2336"/>
                    </a:lnTo>
                    <a:lnTo>
                      <a:pt x="121" y="2225"/>
                    </a:lnTo>
                    <a:lnTo>
                      <a:pt x="87" y="2112"/>
                    </a:lnTo>
                    <a:lnTo>
                      <a:pt x="58" y="1998"/>
                    </a:lnTo>
                    <a:lnTo>
                      <a:pt x="33" y="1875"/>
                    </a:lnTo>
                    <a:lnTo>
                      <a:pt x="15" y="1753"/>
                    </a:lnTo>
                    <a:lnTo>
                      <a:pt x="3" y="1628"/>
                    </a:lnTo>
                    <a:lnTo>
                      <a:pt x="0" y="1502"/>
                    </a:lnTo>
                    <a:lnTo>
                      <a:pt x="0" y="1385"/>
                    </a:lnTo>
                    <a:lnTo>
                      <a:pt x="0" y="1261"/>
                    </a:lnTo>
                    <a:lnTo>
                      <a:pt x="3" y="1135"/>
                    </a:lnTo>
                    <a:lnTo>
                      <a:pt x="15" y="1013"/>
                    </a:lnTo>
                    <a:lnTo>
                      <a:pt x="33" y="892"/>
                    </a:lnTo>
                    <a:lnTo>
                      <a:pt x="58" y="773"/>
                    </a:lnTo>
                    <a:lnTo>
                      <a:pt x="87" y="657"/>
                    </a:lnTo>
                    <a:lnTo>
                      <a:pt x="121" y="541"/>
                    </a:lnTo>
                    <a:lnTo>
                      <a:pt x="157" y="429"/>
                    </a:lnTo>
                    <a:lnTo>
                      <a:pt x="202" y="320"/>
                    </a:lnTo>
                    <a:lnTo>
                      <a:pt x="249" y="217"/>
                    </a:lnTo>
                    <a:lnTo>
                      <a:pt x="303" y="116"/>
                    </a:lnTo>
                    <a:lnTo>
                      <a:pt x="359" y="81"/>
                    </a:lnTo>
                    <a:lnTo>
                      <a:pt x="419" y="63"/>
                    </a:lnTo>
                    <a:lnTo>
                      <a:pt x="457" y="57"/>
                    </a:lnTo>
                    <a:lnTo>
                      <a:pt x="497" y="51"/>
                    </a:lnTo>
                    <a:lnTo>
                      <a:pt x="544" y="41"/>
                    </a:lnTo>
                    <a:lnTo>
                      <a:pt x="590" y="35"/>
                    </a:lnTo>
                    <a:lnTo>
                      <a:pt x="646" y="29"/>
                    </a:lnTo>
                    <a:lnTo>
                      <a:pt x="703" y="23"/>
                    </a:lnTo>
                    <a:lnTo>
                      <a:pt x="766" y="17"/>
                    </a:lnTo>
                    <a:lnTo>
                      <a:pt x="832" y="14"/>
                    </a:lnTo>
                    <a:lnTo>
                      <a:pt x="897" y="11"/>
                    </a:lnTo>
                    <a:lnTo>
                      <a:pt x="969" y="6"/>
                    </a:lnTo>
                    <a:lnTo>
                      <a:pt x="1041" y="3"/>
                    </a:lnTo>
                    <a:lnTo>
                      <a:pt x="1117" y="3"/>
                    </a:lnTo>
                    <a:lnTo>
                      <a:pt x="1190" y="3"/>
                    </a:lnTo>
                    <a:lnTo>
                      <a:pt x="1267" y="3"/>
                    </a:lnTo>
                    <a:lnTo>
                      <a:pt x="1345" y="0"/>
                    </a:lnTo>
                    <a:lnTo>
                      <a:pt x="1423" y="0"/>
                    </a:lnTo>
                    <a:lnTo>
                      <a:pt x="1505" y="0"/>
                    </a:lnTo>
                    <a:lnTo>
                      <a:pt x="1584" y="0"/>
                    </a:lnTo>
                    <a:lnTo>
                      <a:pt x="1659" y="3"/>
                    </a:lnTo>
                    <a:lnTo>
                      <a:pt x="1741" y="3"/>
                    </a:lnTo>
                    <a:lnTo>
                      <a:pt x="1810" y="3"/>
                    </a:lnTo>
                    <a:lnTo>
                      <a:pt x="1884" y="6"/>
                    </a:lnTo>
                    <a:lnTo>
                      <a:pt x="1953" y="6"/>
                    </a:lnTo>
                    <a:lnTo>
                      <a:pt x="2026" y="11"/>
                    </a:lnTo>
                    <a:lnTo>
                      <a:pt x="2091" y="17"/>
                    </a:lnTo>
                    <a:lnTo>
                      <a:pt x="2156" y="20"/>
                    </a:lnTo>
                    <a:lnTo>
                      <a:pt x="2213" y="29"/>
                    </a:lnTo>
                    <a:lnTo>
                      <a:pt x="2270" y="33"/>
                    </a:lnTo>
                    <a:lnTo>
                      <a:pt x="2324" y="41"/>
                    </a:lnTo>
                    <a:lnTo>
                      <a:pt x="2368" y="48"/>
                    </a:lnTo>
                    <a:lnTo>
                      <a:pt x="2410" y="54"/>
                    </a:lnTo>
                    <a:lnTo>
                      <a:pt x="2450" y="60"/>
                    </a:lnTo>
                    <a:lnTo>
                      <a:pt x="2514" y="78"/>
                    </a:lnTo>
                    <a:lnTo>
                      <a:pt x="2554" y="93"/>
                    </a:lnTo>
                    <a:lnTo>
                      <a:pt x="2586" y="110"/>
                    </a:lnTo>
                    <a:close/>
                  </a:path>
                </a:pathLst>
              </a:custGeom>
              <a:solidFill>
                <a:srgbClr val="00FFFF"/>
              </a:solidFill>
              <a:ln w="1588">
                <a:solidFill>
                  <a:srgbClr val="00FFFF"/>
                </a:solidFill>
                <a:prstDash val="solid"/>
                <a:round/>
                <a:headEnd/>
                <a:tailEnd/>
              </a:ln>
            </p:spPr>
            <p:txBody>
              <a:bodyPr/>
              <a:lstStyle/>
              <a:p>
                <a:endParaRPr lang="fr-FR"/>
              </a:p>
            </p:txBody>
          </p:sp>
          <p:sp>
            <p:nvSpPr>
              <p:cNvPr id="118" name="Freeform 180">
                <a:extLst>
                  <a:ext uri="{FF2B5EF4-FFF2-40B4-BE49-F238E27FC236}">
                    <a16:creationId xmlns:a16="http://schemas.microsoft.com/office/drawing/2014/main" id="{4481156B-4DC4-450D-8514-9B1EE391342D}"/>
                  </a:ext>
                </a:extLst>
              </p:cNvPr>
              <p:cNvSpPr>
                <a:spLocks/>
              </p:cNvSpPr>
              <p:nvPr/>
            </p:nvSpPr>
            <p:spPr bwMode="auto">
              <a:xfrm>
                <a:off x="2541" y="720"/>
                <a:ext cx="1139" cy="124"/>
              </a:xfrm>
              <a:custGeom>
                <a:avLst/>
                <a:gdLst>
                  <a:gd name="T0" fmla="*/ 2278 w 2278"/>
                  <a:gd name="T1" fmla="*/ 113 h 248"/>
                  <a:gd name="T2" fmla="*/ 2251 w 2278"/>
                  <a:gd name="T3" fmla="*/ 93 h 248"/>
                  <a:gd name="T4" fmla="*/ 2211 w 2278"/>
                  <a:gd name="T5" fmla="*/ 78 h 248"/>
                  <a:gd name="T6" fmla="*/ 2144 w 2278"/>
                  <a:gd name="T7" fmla="*/ 60 h 248"/>
                  <a:gd name="T8" fmla="*/ 2063 w 2278"/>
                  <a:gd name="T9" fmla="*/ 48 h 248"/>
                  <a:gd name="T10" fmla="*/ 1967 w 2278"/>
                  <a:gd name="T11" fmla="*/ 33 h 248"/>
                  <a:gd name="T12" fmla="*/ 1851 w 2278"/>
                  <a:gd name="T13" fmla="*/ 20 h 248"/>
                  <a:gd name="T14" fmla="*/ 1722 w 2278"/>
                  <a:gd name="T15" fmla="*/ 11 h 248"/>
                  <a:gd name="T16" fmla="*/ 1582 w 2278"/>
                  <a:gd name="T17" fmla="*/ 6 h 248"/>
                  <a:gd name="T18" fmla="*/ 1436 w 2278"/>
                  <a:gd name="T19" fmla="*/ 3 h 248"/>
                  <a:gd name="T20" fmla="*/ 1278 w 2278"/>
                  <a:gd name="T21" fmla="*/ 0 h 248"/>
                  <a:gd name="T22" fmla="*/ 1120 w 2278"/>
                  <a:gd name="T23" fmla="*/ 0 h 248"/>
                  <a:gd name="T24" fmla="*/ 964 w 2278"/>
                  <a:gd name="T25" fmla="*/ 3 h 248"/>
                  <a:gd name="T26" fmla="*/ 814 w 2278"/>
                  <a:gd name="T27" fmla="*/ 3 h 248"/>
                  <a:gd name="T28" fmla="*/ 666 w 2278"/>
                  <a:gd name="T29" fmla="*/ 6 h 248"/>
                  <a:gd name="T30" fmla="*/ 528 w 2278"/>
                  <a:gd name="T31" fmla="*/ 14 h 248"/>
                  <a:gd name="T32" fmla="*/ 400 w 2278"/>
                  <a:gd name="T33" fmla="*/ 23 h 248"/>
                  <a:gd name="T34" fmla="*/ 287 w 2278"/>
                  <a:gd name="T35" fmla="*/ 35 h 248"/>
                  <a:gd name="T36" fmla="*/ 196 w 2278"/>
                  <a:gd name="T37" fmla="*/ 51 h 248"/>
                  <a:gd name="T38" fmla="*/ 116 w 2278"/>
                  <a:gd name="T39" fmla="*/ 63 h 248"/>
                  <a:gd name="T40" fmla="*/ 56 w 2278"/>
                  <a:gd name="T41" fmla="*/ 81 h 248"/>
                  <a:gd name="T42" fmla="*/ 18 w 2278"/>
                  <a:gd name="T43" fmla="*/ 98 h 248"/>
                  <a:gd name="T44" fmla="*/ 0 w 2278"/>
                  <a:gd name="T45" fmla="*/ 116 h 248"/>
                  <a:gd name="T46" fmla="*/ 3 w 2278"/>
                  <a:gd name="T47" fmla="*/ 132 h 248"/>
                  <a:gd name="T48" fmla="*/ 32 w 2278"/>
                  <a:gd name="T49" fmla="*/ 150 h 248"/>
                  <a:gd name="T50" fmla="*/ 78 w 2278"/>
                  <a:gd name="T51" fmla="*/ 167 h 248"/>
                  <a:gd name="T52" fmla="*/ 143 w 2278"/>
                  <a:gd name="T53" fmla="*/ 185 h 248"/>
                  <a:gd name="T54" fmla="*/ 232 w 2278"/>
                  <a:gd name="T55" fmla="*/ 197 h 248"/>
                  <a:gd name="T56" fmla="*/ 327 w 2278"/>
                  <a:gd name="T57" fmla="*/ 210 h 248"/>
                  <a:gd name="T58" fmla="*/ 447 w 2278"/>
                  <a:gd name="T59" fmla="*/ 223 h 248"/>
                  <a:gd name="T60" fmla="*/ 579 w 2278"/>
                  <a:gd name="T61" fmla="*/ 233 h 248"/>
                  <a:gd name="T62" fmla="*/ 723 w 2278"/>
                  <a:gd name="T63" fmla="*/ 241 h 248"/>
                  <a:gd name="T64" fmla="*/ 869 w 2278"/>
                  <a:gd name="T65" fmla="*/ 245 h 248"/>
                  <a:gd name="T66" fmla="*/ 1023 w 2278"/>
                  <a:gd name="T67" fmla="*/ 248 h 248"/>
                  <a:gd name="T68" fmla="*/ 1184 w 2278"/>
                  <a:gd name="T69" fmla="*/ 248 h 248"/>
                  <a:gd name="T70" fmla="*/ 1341 w 2278"/>
                  <a:gd name="T71" fmla="*/ 245 h 248"/>
                  <a:gd name="T72" fmla="*/ 1490 w 2278"/>
                  <a:gd name="T73" fmla="*/ 241 h 248"/>
                  <a:gd name="T74" fmla="*/ 1635 w 2278"/>
                  <a:gd name="T75" fmla="*/ 235 h 248"/>
                  <a:gd name="T76" fmla="*/ 1771 w 2278"/>
                  <a:gd name="T77" fmla="*/ 229 h 248"/>
                  <a:gd name="T78" fmla="*/ 1898 w 2278"/>
                  <a:gd name="T79" fmla="*/ 217 h 248"/>
                  <a:gd name="T80" fmla="*/ 2008 w 2278"/>
                  <a:gd name="T81" fmla="*/ 204 h 248"/>
                  <a:gd name="T82" fmla="*/ 2098 w 2278"/>
                  <a:gd name="T83" fmla="*/ 191 h 248"/>
                  <a:gd name="T84" fmla="*/ 2171 w 2278"/>
                  <a:gd name="T85" fmla="*/ 173 h 248"/>
                  <a:gd name="T86" fmla="*/ 2226 w 2278"/>
                  <a:gd name="T87" fmla="*/ 158 h 248"/>
                  <a:gd name="T88" fmla="*/ 2265 w 2278"/>
                  <a:gd name="T89" fmla="*/ 138 h 248"/>
                  <a:gd name="T90" fmla="*/ 2278 w 2278"/>
                  <a:gd name="T91" fmla="*/ 122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278" h="248">
                    <a:moveTo>
                      <a:pt x="2278" y="122"/>
                    </a:moveTo>
                    <a:lnTo>
                      <a:pt x="2278" y="113"/>
                    </a:lnTo>
                    <a:lnTo>
                      <a:pt x="2265" y="104"/>
                    </a:lnTo>
                    <a:lnTo>
                      <a:pt x="2251" y="93"/>
                    </a:lnTo>
                    <a:lnTo>
                      <a:pt x="2233" y="84"/>
                    </a:lnTo>
                    <a:lnTo>
                      <a:pt x="2211" y="78"/>
                    </a:lnTo>
                    <a:lnTo>
                      <a:pt x="2179" y="69"/>
                    </a:lnTo>
                    <a:lnTo>
                      <a:pt x="2144" y="60"/>
                    </a:lnTo>
                    <a:lnTo>
                      <a:pt x="2107" y="54"/>
                    </a:lnTo>
                    <a:lnTo>
                      <a:pt x="2063" y="48"/>
                    </a:lnTo>
                    <a:lnTo>
                      <a:pt x="2021" y="41"/>
                    </a:lnTo>
                    <a:lnTo>
                      <a:pt x="1967" y="33"/>
                    </a:lnTo>
                    <a:lnTo>
                      <a:pt x="1910" y="29"/>
                    </a:lnTo>
                    <a:lnTo>
                      <a:pt x="1851" y="20"/>
                    </a:lnTo>
                    <a:lnTo>
                      <a:pt x="1788" y="17"/>
                    </a:lnTo>
                    <a:lnTo>
                      <a:pt x="1722" y="11"/>
                    </a:lnTo>
                    <a:lnTo>
                      <a:pt x="1650" y="6"/>
                    </a:lnTo>
                    <a:lnTo>
                      <a:pt x="1582" y="6"/>
                    </a:lnTo>
                    <a:lnTo>
                      <a:pt x="1505" y="3"/>
                    </a:lnTo>
                    <a:lnTo>
                      <a:pt x="1436" y="3"/>
                    </a:lnTo>
                    <a:lnTo>
                      <a:pt x="1359" y="3"/>
                    </a:lnTo>
                    <a:lnTo>
                      <a:pt x="1278" y="0"/>
                    </a:lnTo>
                    <a:lnTo>
                      <a:pt x="1199" y="0"/>
                    </a:lnTo>
                    <a:lnTo>
                      <a:pt x="1120" y="0"/>
                    </a:lnTo>
                    <a:lnTo>
                      <a:pt x="1042" y="0"/>
                    </a:lnTo>
                    <a:lnTo>
                      <a:pt x="964" y="3"/>
                    </a:lnTo>
                    <a:lnTo>
                      <a:pt x="889" y="3"/>
                    </a:lnTo>
                    <a:lnTo>
                      <a:pt x="814" y="3"/>
                    </a:lnTo>
                    <a:lnTo>
                      <a:pt x="738" y="3"/>
                    </a:lnTo>
                    <a:lnTo>
                      <a:pt x="666" y="6"/>
                    </a:lnTo>
                    <a:lnTo>
                      <a:pt x="596" y="11"/>
                    </a:lnTo>
                    <a:lnTo>
                      <a:pt x="528" y="14"/>
                    </a:lnTo>
                    <a:lnTo>
                      <a:pt x="462" y="17"/>
                    </a:lnTo>
                    <a:lnTo>
                      <a:pt x="400" y="23"/>
                    </a:lnTo>
                    <a:lnTo>
                      <a:pt x="345" y="29"/>
                    </a:lnTo>
                    <a:lnTo>
                      <a:pt x="287" y="35"/>
                    </a:lnTo>
                    <a:lnTo>
                      <a:pt x="241" y="41"/>
                    </a:lnTo>
                    <a:lnTo>
                      <a:pt x="196" y="51"/>
                    </a:lnTo>
                    <a:lnTo>
                      <a:pt x="154" y="57"/>
                    </a:lnTo>
                    <a:lnTo>
                      <a:pt x="116" y="63"/>
                    </a:lnTo>
                    <a:lnTo>
                      <a:pt x="84" y="72"/>
                    </a:lnTo>
                    <a:lnTo>
                      <a:pt x="56" y="81"/>
                    </a:lnTo>
                    <a:lnTo>
                      <a:pt x="33" y="89"/>
                    </a:lnTo>
                    <a:lnTo>
                      <a:pt x="18" y="98"/>
                    </a:lnTo>
                    <a:lnTo>
                      <a:pt x="6" y="105"/>
                    </a:lnTo>
                    <a:lnTo>
                      <a:pt x="0" y="116"/>
                    </a:lnTo>
                    <a:lnTo>
                      <a:pt x="0" y="122"/>
                    </a:lnTo>
                    <a:lnTo>
                      <a:pt x="3" y="132"/>
                    </a:lnTo>
                    <a:lnTo>
                      <a:pt x="14" y="141"/>
                    </a:lnTo>
                    <a:lnTo>
                      <a:pt x="32" y="150"/>
                    </a:lnTo>
                    <a:lnTo>
                      <a:pt x="50" y="161"/>
                    </a:lnTo>
                    <a:lnTo>
                      <a:pt x="78" y="167"/>
                    </a:lnTo>
                    <a:lnTo>
                      <a:pt x="107" y="174"/>
                    </a:lnTo>
                    <a:lnTo>
                      <a:pt x="143" y="185"/>
                    </a:lnTo>
                    <a:lnTo>
                      <a:pt x="185" y="191"/>
                    </a:lnTo>
                    <a:lnTo>
                      <a:pt x="232" y="197"/>
                    </a:lnTo>
                    <a:lnTo>
                      <a:pt x="278" y="204"/>
                    </a:lnTo>
                    <a:lnTo>
                      <a:pt x="327" y="210"/>
                    </a:lnTo>
                    <a:lnTo>
                      <a:pt x="388" y="220"/>
                    </a:lnTo>
                    <a:lnTo>
                      <a:pt x="447" y="223"/>
                    </a:lnTo>
                    <a:lnTo>
                      <a:pt x="513" y="229"/>
                    </a:lnTo>
                    <a:lnTo>
                      <a:pt x="579" y="233"/>
                    </a:lnTo>
                    <a:lnTo>
                      <a:pt x="651" y="239"/>
                    </a:lnTo>
                    <a:lnTo>
                      <a:pt x="723" y="241"/>
                    </a:lnTo>
                    <a:lnTo>
                      <a:pt x="799" y="245"/>
                    </a:lnTo>
                    <a:lnTo>
                      <a:pt x="869" y="245"/>
                    </a:lnTo>
                    <a:lnTo>
                      <a:pt x="947" y="245"/>
                    </a:lnTo>
                    <a:lnTo>
                      <a:pt x="1023" y="248"/>
                    </a:lnTo>
                    <a:lnTo>
                      <a:pt x="1105" y="248"/>
                    </a:lnTo>
                    <a:lnTo>
                      <a:pt x="1184" y="248"/>
                    </a:lnTo>
                    <a:lnTo>
                      <a:pt x="1262" y="248"/>
                    </a:lnTo>
                    <a:lnTo>
                      <a:pt x="1341" y="245"/>
                    </a:lnTo>
                    <a:lnTo>
                      <a:pt x="1417" y="245"/>
                    </a:lnTo>
                    <a:lnTo>
                      <a:pt x="1490" y="241"/>
                    </a:lnTo>
                    <a:lnTo>
                      <a:pt x="1562" y="241"/>
                    </a:lnTo>
                    <a:lnTo>
                      <a:pt x="1635" y="235"/>
                    </a:lnTo>
                    <a:lnTo>
                      <a:pt x="1704" y="233"/>
                    </a:lnTo>
                    <a:lnTo>
                      <a:pt x="1771" y="229"/>
                    </a:lnTo>
                    <a:lnTo>
                      <a:pt x="1836" y="223"/>
                    </a:lnTo>
                    <a:lnTo>
                      <a:pt x="1898" y="217"/>
                    </a:lnTo>
                    <a:lnTo>
                      <a:pt x="1953" y="210"/>
                    </a:lnTo>
                    <a:lnTo>
                      <a:pt x="2008" y="204"/>
                    </a:lnTo>
                    <a:lnTo>
                      <a:pt x="2056" y="197"/>
                    </a:lnTo>
                    <a:lnTo>
                      <a:pt x="2098" y="191"/>
                    </a:lnTo>
                    <a:lnTo>
                      <a:pt x="2135" y="182"/>
                    </a:lnTo>
                    <a:lnTo>
                      <a:pt x="2171" y="173"/>
                    </a:lnTo>
                    <a:lnTo>
                      <a:pt x="2201" y="167"/>
                    </a:lnTo>
                    <a:lnTo>
                      <a:pt x="2226" y="158"/>
                    </a:lnTo>
                    <a:lnTo>
                      <a:pt x="2248" y="147"/>
                    </a:lnTo>
                    <a:lnTo>
                      <a:pt x="2265" y="138"/>
                    </a:lnTo>
                    <a:lnTo>
                      <a:pt x="2274" y="132"/>
                    </a:lnTo>
                    <a:lnTo>
                      <a:pt x="2278" y="122"/>
                    </a:lnTo>
                    <a:lnTo>
                      <a:pt x="2278" y="122"/>
                    </a:lnTo>
                    <a:close/>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119" name="Freeform 181">
                <a:extLst>
                  <a:ext uri="{FF2B5EF4-FFF2-40B4-BE49-F238E27FC236}">
                    <a16:creationId xmlns:a16="http://schemas.microsoft.com/office/drawing/2014/main" id="{B77EB7A4-B2E6-4EA5-AA8E-6171792E377F}"/>
                  </a:ext>
                </a:extLst>
              </p:cNvPr>
              <p:cNvSpPr>
                <a:spLocks/>
              </p:cNvSpPr>
              <p:nvPr/>
            </p:nvSpPr>
            <p:spPr bwMode="auto">
              <a:xfrm>
                <a:off x="2570" y="3104"/>
                <a:ext cx="1079" cy="468"/>
              </a:xfrm>
              <a:custGeom>
                <a:avLst/>
                <a:gdLst>
                  <a:gd name="T0" fmla="*/ 824 w 2158"/>
                  <a:gd name="T1" fmla="*/ 6 h 936"/>
                  <a:gd name="T2" fmla="*/ 683 w 2158"/>
                  <a:gd name="T3" fmla="*/ 25 h 936"/>
                  <a:gd name="T4" fmla="*/ 546 w 2158"/>
                  <a:gd name="T5" fmla="*/ 55 h 936"/>
                  <a:gd name="T6" fmla="*/ 419 w 2158"/>
                  <a:gd name="T7" fmla="*/ 90 h 936"/>
                  <a:gd name="T8" fmla="*/ 307 w 2158"/>
                  <a:gd name="T9" fmla="*/ 133 h 936"/>
                  <a:gd name="T10" fmla="*/ 210 w 2158"/>
                  <a:gd name="T11" fmla="*/ 188 h 936"/>
                  <a:gd name="T12" fmla="*/ 131 w 2158"/>
                  <a:gd name="T13" fmla="*/ 243 h 936"/>
                  <a:gd name="T14" fmla="*/ 69 w 2158"/>
                  <a:gd name="T15" fmla="*/ 299 h 936"/>
                  <a:gd name="T16" fmla="*/ 25 w 2158"/>
                  <a:gd name="T17" fmla="*/ 361 h 936"/>
                  <a:gd name="T18" fmla="*/ 7 w 2158"/>
                  <a:gd name="T19" fmla="*/ 427 h 936"/>
                  <a:gd name="T20" fmla="*/ 3 w 2158"/>
                  <a:gd name="T21" fmla="*/ 494 h 936"/>
                  <a:gd name="T22" fmla="*/ 25 w 2158"/>
                  <a:gd name="T23" fmla="*/ 560 h 936"/>
                  <a:gd name="T24" fmla="*/ 68 w 2158"/>
                  <a:gd name="T25" fmla="*/ 625 h 936"/>
                  <a:gd name="T26" fmla="*/ 131 w 2158"/>
                  <a:gd name="T27" fmla="*/ 687 h 936"/>
                  <a:gd name="T28" fmla="*/ 210 w 2158"/>
                  <a:gd name="T29" fmla="*/ 742 h 936"/>
                  <a:gd name="T30" fmla="*/ 304 w 2158"/>
                  <a:gd name="T31" fmla="*/ 794 h 936"/>
                  <a:gd name="T32" fmla="*/ 415 w 2158"/>
                  <a:gd name="T33" fmla="*/ 837 h 936"/>
                  <a:gd name="T34" fmla="*/ 543 w 2158"/>
                  <a:gd name="T35" fmla="*/ 875 h 936"/>
                  <a:gd name="T36" fmla="*/ 679 w 2158"/>
                  <a:gd name="T37" fmla="*/ 902 h 936"/>
                  <a:gd name="T38" fmla="*/ 819 w 2158"/>
                  <a:gd name="T39" fmla="*/ 923 h 936"/>
                  <a:gd name="T40" fmla="*/ 971 w 2158"/>
                  <a:gd name="T41" fmla="*/ 936 h 936"/>
                  <a:gd name="T42" fmla="*/ 1122 w 2158"/>
                  <a:gd name="T43" fmla="*/ 936 h 936"/>
                  <a:gd name="T44" fmla="*/ 1276 w 2158"/>
                  <a:gd name="T45" fmla="*/ 927 h 936"/>
                  <a:gd name="T46" fmla="*/ 1418 w 2158"/>
                  <a:gd name="T47" fmla="*/ 915 h 936"/>
                  <a:gd name="T48" fmla="*/ 1556 w 2158"/>
                  <a:gd name="T49" fmla="*/ 888 h 936"/>
                  <a:gd name="T50" fmla="*/ 1688 w 2158"/>
                  <a:gd name="T51" fmla="*/ 857 h 936"/>
                  <a:gd name="T52" fmla="*/ 1809 w 2158"/>
                  <a:gd name="T53" fmla="*/ 815 h 936"/>
                  <a:gd name="T54" fmla="*/ 1914 w 2158"/>
                  <a:gd name="T55" fmla="*/ 765 h 936"/>
                  <a:gd name="T56" fmla="*/ 1998 w 2158"/>
                  <a:gd name="T57" fmla="*/ 712 h 936"/>
                  <a:gd name="T58" fmla="*/ 2067 w 2158"/>
                  <a:gd name="T59" fmla="*/ 652 h 936"/>
                  <a:gd name="T60" fmla="*/ 2117 w 2158"/>
                  <a:gd name="T61" fmla="*/ 589 h 936"/>
                  <a:gd name="T62" fmla="*/ 2149 w 2158"/>
                  <a:gd name="T63" fmla="*/ 524 h 936"/>
                  <a:gd name="T64" fmla="*/ 2158 w 2158"/>
                  <a:gd name="T65" fmla="*/ 458 h 936"/>
                  <a:gd name="T66" fmla="*/ 2145 w 2158"/>
                  <a:gd name="T67" fmla="*/ 392 h 936"/>
                  <a:gd name="T68" fmla="*/ 2112 w 2158"/>
                  <a:gd name="T69" fmla="*/ 326 h 936"/>
                  <a:gd name="T70" fmla="*/ 2061 w 2158"/>
                  <a:gd name="T71" fmla="*/ 264 h 936"/>
                  <a:gd name="T72" fmla="*/ 1985 w 2158"/>
                  <a:gd name="T73" fmla="*/ 210 h 936"/>
                  <a:gd name="T74" fmla="*/ 1899 w 2158"/>
                  <a:gd name="T75" fmla="*/ 156 h 936"/>
                  <a:gd name="T76" fmla="*/ 1792 w 2158"/>
                  <a:gd name="T77" fmla="*/ 108 h 936"/>
                  <a:gd name="T78" fmla="*/ 1672 w 2158"/>
                  <a:gd name="T79" fmla="*/ 69 h 936"/>
                  <a:gd name="T80" fmla="*/ 1537 w 2158"/>
                  <a:gd name="T81" fmla="*/ 37 h 936"/>
                  <a:gd name="T82" fmla="*/ 1397 w 2158"/>
                  <a:gd name="T83" fmla="*/ 13 h 936"/>
                  <a:gd name="T84" fmla="*/ 1263 w 2158"/>
                  <a:gd name="T85" fmla="*/ 0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158" h="936">
                    <a:moveTo>
                      <a:pt x="899" y="0"/>
                    </a:moveTo>
                    <a:lnTo>
                      <a:pt x="824" y="6"/>
                    </a:lnTo>
                    <a:lnTo>
                      <a:pt x="755" y="15"/>
                    </a:lnTo>
                    <a:lnTo>
                      <a:pt x="683" y="25"/>
                    </a:lnTo>
                    <a:lnTo>
                      <a:pt x="615" y="40"/>
                    </a:lnTo>
                    <a:lnTo>
                      <a:pt x="546" y="55"/>
                    </a:lnTo>
                    <a:lnTo>
                      <a:pt x="478" y="72"/>
                    </a:lnTo>
                    <a:lnTo>
                      <a:pt x="419" y="90"/>
                    </a:lnTo>
                    <a:lnTo>
                      <a:pt x="361" y="112"/>
                    </a:lnTo>
                    <a:lnTo>
                      <a:pt x="307" y="133"/>
                    </a:lnTo>
                    <a:lnTo>
                      <a:pt x="255" y="161"/>
                    </a:lnTo>
                    <a:lnTo>
                      <a:pt x="210" y="188"/>
                    </a:lnTo>
                    <a:lnTo>
                      <a:pt x="167" y="215"/>
                    </a:lnTo>
                    <a:lnTo>
                      <a:pt x="131" y="243"/>
                    </a:lnTo>
                    <a:lnTo>
                      <a:pt x="98" y="270"/>
                    </a:lnTo>
                    <a:lnTo>
                      <a:pt x="69" y="299"/>
                    </a:lnTo>
                    <a:lnTo>
                      <a:pt x="43" y="330"/>
                    </a:lnTo>
                    <a:lnTo>
                      <a:pt x="25" y="361"/>
                    </a:lnTo>
                    <a:lnTo>
                      <a:pt x="13" y="395"/>
                    </a:lnTo>
                    <a:lnTo>
                      <a:pt x="7" y="427"/>
                    </a:lnTo>
                    <a:lnTo>
                      <a:pt x="0" y="461"/>
                    </a:lnTo>
                    <a:lnTo>
                      <a:pt x="3" y="494"/>
                    </a:lnTo>
                    <a:lnTo>
                      <a:pt x="13" y="527"/>
                    </a:lnTo>
                    <a:lnTo>
                      <a:pt x="25" y="560"/>
                    </a:lnTo>
                    <a:lnTo>
                      <a:pt x="43" y="592"/>
                    </a:lnTo>
                    <a:lnTo>
                      <a:pt x="68" y="625"/>
                    </a:lnTo>
                    <a:lnTo>
                      <a:pt x="98" y="655"/>
                    </a:lnTo>
                    <a:lnTo>
                      <a:pt x="131" y="687"/>
                    </a:lnTo>
                    <a:lnTo>
                      <a:pt x="167" y="715"/>
                    </a:lnTo>
                    <a:lnTo>
                      <a:pt x="210" y="742"/>
                    </a:lnTo>
                    <a:lnTo>
                      <a:pt x="252" y="768"/>
                    </a:lnTo>
                    <a:lnTo>
                      <a:pt x="304" y="794"/>
                    </a:lnTo>
                    <a:lnTo>
                      <a:pt x="361" y="815"/>
                    </a:lnTo>
                    <a:lnTo>
                      <a:pt x="415" y="837"/>
                    </a:lnTo>
                    <a:lnTo>
                      <a:pt x="478" y="857"/>
                    </a:lnTo>
                    <a:lnTo>
                      <a:pt x="543" y="875"/>
                    </a:lnTo>
                    <a:lnTo>
                      <a:pt x="607" y="890"/>
                    </a:lnTo>
                    <a:lnTo>
                      <a:pt x="679" y="902"/>
                    </a:lnTo>
                    <a:lnTo>
                      <a:pt x="752" y="915"/>
                    </a:lnTo>
                    <a:lnTo>
                      <a:pt x="819" y="923"/>
                    </a:lnTo>
                    <a:lnTo>
                      <a:pt x="895" y="930"/>
                    </a:lnTo>
                    <a:lnTo>
                      <a:pt x="971" y="936"/>
                    </a:lnTo>
                    <a:lnTo>
                      <a:pt x="1046" y="936"/>
                    </a:lnTo>
                    <a:lnTo>
                      <a:pt x="1122" y="936"/>
                    </a:lnTo>
                    <a:lnTo>
                      <a:pt x="1200" y="933"/>
                    </a:lnTo>
                    <a:lnTo>
                      <a:pt x="1276" y="927"/>
                    </a:lnTo>
                    <a:lnTo>
                      <a:pt x="1347" y="923"/>
                    </a:lnTo>
                    <a:lnTo>
                      <a:pt x="1418" y="915"/>
                    </a:lnTo>
                    <a:lnTo>
                      <a:pt x="1488" y="902"/>
                    </a:lnTo>
                    <a:lnTo>
                      <a:pt x="1556" y="888"/>
                    </a:lnTo>
                    <a:lnTo>
                      <a:pt x="1625" y="872"/>
                    </a:lnTo>
                    <a:lnTo>
                      <a:pt x="1688" y="857"/>
                    </a:lnTo>
                    <a:lnTo>
                      <a:pt x="1752" y="837"/>
                    </a:lnTo>
                    <a:lnTo>
                      <a:pt x="1809" y="815"/>
                    </a:lnTo>
                    <a:lnTo>
                      <a:pt x="1861" y="791"/>
                    </a:lnTo>
                    <a:lnTo>
                      <a:pt x="1914" y="765"/>
                    </a:lnTo>
                    <a:lnTo>
                      <a:pt x="1959" y="739"/>
                    </a:lnTo>
                    <a:lnTo>
                      <a:pt x="1998" y="712"/>
                    </a:lnTo>
                    <a:lnTo>
                      <a:pt x="2036" y="682"/>
                    </a:lnTo>
                    <a:lnTo>
                      <a:pt x="2067" y="652"/>
                    </a:lnTo>
                    <a:lnTo>
                      <a:pt x="2096" y="621"/>
                    </a:lnTo>
                    <a:lnTo>
                      <a:pt x="2117" y="589"/>
                    </a:lnTo>
                    <a:lnTo>
                      <a:pt x="2136" y="554"/>
                    </a:lnTo>
                    <a:lnTo>
                      <a:pt x="2149" y="524"/>
                    </a:lnTo>
                    <a:lnTo>
                      <a:pt x="2155" y="493"/>
                    </a:lnTo>
                    <a:lnTo>
                      <a:pt x="2158" y="458"/>
                    </a:lnTo>
                    <a:lnTo>
                      <a:pt x="2155" y="427"/>
                    </a:lnTo>
                    <a:lnTo>
                      <a:pt x="2145" y="392"/>
                    </a:lnTo>
                    <a:lnTo>
                      <a:pt x="2130" y="359"/>
                    </a:lnTo>
                    <a:lnTo>
                      <a:pt x="2112" y="326"/>
                    </a:lnTo>
                    <a:lnTo>
                      <a:pt x="2088" y="296"/>
                    </a:lnTo>
                    <a:lnTo>
                      <a:pt x="2061" y="264"/>
                    </a:lnTo>
                    <a:lnTo>
                      <a:pt x="2024" y="240"/>
                    </a:lnTo>
                    <a:lnTo>
                      <a:pt x="1985" y="210"/>
                    </a:lnTo>
                    <a:lnTo>
                      <a:pt x="1946" y="185"/>
                    </a:lnTo>
                    <a:lnTo>
                      <a:pt x="1899" y="156"/>
                    </a:lnTo>
                    <a:lnTo>
                      <a:pt x="1848" y="129"/>
                    </a:lnTo>
                    <a:lnTo>
                      <a:pt x="1792" y="108"/>
                    </a:lnTo>
                    <a:lnTo>
                      <a:pt x="1732" y="88"/>
                    </a:lnTo>
                    <a:lnTo>
                      <a:pt x="1672" y="69"/>
                    </a:lnTo>
                    <a:lnTo>
                      <a:pt x="1607" y="52"/>
                    </a:lnTo>
                    <a:lnTo>
                      <a:pt x="1537" y="37"/>
                    </a:lnTo>
                    <a:lnTo>
                      <a:pt x="1467" y="25"/>
                    </a:lnTo>
                    <a:lnTo>
                      <a:pt x="1397" y="13"/>
                    </a:lnTo>
                    <a:lnTo>
                      <a:pt x="1326" y="3"/>
                    </a:lnTo>
                    <a:lnTo>
                      <a:pt x="1263" y="0"/>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120" name="Freeform 182">
                <a:extLst>
                  <a:ext uri="{FF2B5EF4-FFF2-40B4-BE49-F238E27FC236}">
                    <a16:creationId xmlns:a16="http://schemas.microsoft.com/office/drawing/2014/main" id="{FED34E1A-2C42-4419-8A64-D3F3DD78C50C}"/>
                  </a:ext>
                </a:extLst>
              </p:cNvPr>
              <p:cNvSpPr>
                <a:spLocks/>
              </p:cNvSpPr>
              <p:nvPr/>
            </p:nvSpPr>
            <p:spPr bwMode="auto">
              <a:xfrm>
                <a:off x="2388" y="778"/>
                <a:ext cx="637" cy="2513"/>
              </a:xfrm>
              <a:custGeom>
                <a:avLst/>
                <a:gdLst>
                  <a:gd name="T0" fmla="*/ 306 w 1273"/>
                  <a:gd name="T1" fmla="*/ 0 h 5026"/>
                  <a:gd name="T2" fmla="*/ 252 w 1273"/>
                  <a:gd name="T3" fmla="*/ 101 h 5026"/>
                  <a:gd name="T4" fmla="*/ 205 w 1273"/>
                  <a:gd name="T5" fmla="*/ 204 h 5026"/>
                  <a:gd name="T6" fmla="*/ 162 w 1273"/>
                  <a:gd name="T7" fmla="*/ 313 h 5026"/>
                  <a:gd name="T8" fmla="*/ 123 w 1273"/>
                  <a:gd name="T9" fmla="*/ 425 h 5026"/>
                  <a:gd name="T10" fmla="*/ 88 w 1273"/>
                  <a:gd name="T11" fmla="*/ 541 h 5026"/>
                  <a:gd name="T12" fmla="*/ 60 w 1273"/>
                  <a:gd name="T13" fmla="*/ 657 h 5026"/>
                  <a:gd name="T14" fmla="*/ 34 w 1273"/>
                  <a:gd name="T15" fmla="*/ 776 h 5026"/>
                  <a:gd name="T16" fmla="*/ 18 w 1273"/>
                  <a:gd name="T17" fmla="*/ 897 h 5026"/>
                  <a:gd name="T18" fmla="*/ 4 w 1273"/>
                  <a:gd name="T19" fmla="*/ 1019 h 5026"/>
                  <a:gd name="T20" fmla="*/ 1 w 1273"/>
                  <a:gd name="T21" fmla="*/ 1145 h 5026"/>
                  <a:gd name="T22" fmla="*/ 0 w 1273"/>
                  <a:gd name="T23" fmla="*/ 1269 h 5026"/>
                  <a:gd name="T24" fmla="*/ 1 w 1273"/>
                  <a:gd name="T25" fmla="*/ 1386 h 5026"/>
                  <a:gd name="T26" fmla="*/ 4 w 1273"/>
                  <a:gd name="T27" fmla="*/ 1512 h 5026"/>
                  <a:gd name="T28" fmla="*/ 18 w 1273"/>
                  <a:gd name="T29" fmla="*/ 1637 h 5026"/>
                  <a:gd name="T30" fmla="*/ 34 w 1273"/>
                  <a:gd name="T31" fmla="*/ 1759 h 5026"/>
                  <a:gd name="T32" fmla="*/ 58 w 1273"/>
                  <a:gd name="T33" fmla="*/ 1882 h 5026"/>
                  <a:gd name="T34" fmla="*/ 88 w 1273"/>
                  <a:gd name="T35" fmla="*/ 1996 h 5026"/>
                  <a:gd name="T36" fmla="*/ 123 w 1273"/>
                  <a:gd name="T37" fmla="*/ 2109 h 5026"/>
                  <a:gd name="T38" fmla="*/ 162 w 1273"/>
                  <a:gd name="T39" fmla="*/ 2220 h 5026"/>
                  <a:gd name="T40" fmla="*/ 205 w 1273"/>
                  <a:gd name="T41" fmla="*/ 2332 h 5026"/>
                  <a:gd name="T42" fmla="*/ 252 w 1273"/>
                  <a:gd name="T43" fmla="*/ 2434 h 5026"/>
                  <a:gd name="T44" fmla="*/ 306 w 1273"/>
                  <a:gd name="T45" fmla="*/ 2538 h 5026"/>
                  <a:gd name="T46" fmla="*/ 362 w 1273"/>
                  <a:gd name="T47" fmla="*/ 2634 h 5026"/>
                  <a:gd name="T48" fmla="*/ 422 w 1273"/>
                  <a:gd name="T49" fmla="*/ 2721 h 5026"/>
                  <a:gd name="T50" fmla="*/ 485 w 1273"/>
                  <a:gd name="T51" fmla="*/ 2804 h 5026"/>
                  <a:gd name="T52" fmla="*/ 553 w 1273"/>
                  <a:gd name="T53" fmla="*/ 2885 h 5026"/>
                  <a:gd name="T54" fmla="*/ 620 w 1273"/>
                  <a:gd name="T55" fmla="*/ 2959 h 5026"/>
                  <a:gd name="T56" fmla="*/ 694 w 1273"/>
                  <a:gd name="T57" fmla="*/ 3028 h 5026"/>
                  <a:gd name="T58" fmla="*/ 828 w 1273"/>
                  <a:gd name="T59" fmla="*/ 3132 h 5026"/>
                  <a:gd name="T60" fmla="*/ 854 w 1273"/>
                  <a:gd name="T61" fmla="*/ 3147 h 5026"/>
                  <a:gd name="T62" fmla="*/ 911 w 1273"/>
                  <a:gd name="T63" fmla="*/ 3190 h 5026"/>
                  <a:gd name="T64" fmla="*/ 966 w 1273"/>
                  <a:gd name="T65" fmla="*/ 3234 h 5026"/>
                  <a:gd name="T66" fmla="*/ 1016 w 1273"/>
                  <a:gd name="T67" fmla="*/ 3280 h 5026"/>
                  <a:gd name="T68" fmla="*/ 1061 w 1273"/>
                  <a:gd name="T69" fmla="*/ 3333 h 5026"/>
                  <a:gd name="T70" fmla="*/ 1105 w 1273"/>
                  <a:gd name="T71" fmla="*/ 3390 h 5026"/>
                  <a:gd name="T72" fmla="*/ 1145 w 1273"/>
                  <a:gd name="T73" fmla="*/ 3450 h 5026"/>
                  <a:gd name="T74" fmla="*/ 1174 w 1273"/>
                  <a:gd name="T75" fmla="*/ 3507 h 5026"/>
                  <a:gd name="T76" fmla="*/ 1204 w 1273"/>
                  <a:gd name="T77" fmla="*/ 3574 h 5026"/>
                  <a:gd name="T78" fmla="*/ 1226 w 1273"/>
                  <a:gd name="T79" fmla="*/ 3640 h 5026"/>
                  <a:gd name="T80" fmla="*/ 1244 w 1273"/>
                  <a:gd name="T81" fmla="*/ 3704 h 5026"/>
                  <a:gd name="T82" fmla="*/ 1260 w 1273"/>
                  <a:gd name="T83" fmla="*/ 3777 h 5026"/>
                  <a:gd name="T84" fmla="*/ 1270 w 1273"/>
                  <a:gd name="T85" fmla="*/ 3846 h 5026"/>
                  <a:gd name="T86" fmla="*/ 1273 w 1273"/>
                  <a:gd name="T87" fmla="*/ 3918 h 5026"/>
                  <a:gd name="T88" fmla="*/ 1270 w 1273"/>
                  <a:gd name="T89" fmla="*/ 3986 h 5026"/>
                  <a:gd name="T90" fmla="*/ 1270 w 1273"/>
                  <a:gd name="T91" fmla="*/ 4655 h 5026"/>
                  <a:gd name="T92" fmla="*/ 1270 w 1273"/>
                  <a:gd name="T93" fmla="*/ 4682 h 5026"/>
                  <a:gd name="T94" fmla="*/ 1260 w 1273"/>
                  <a:gd name="T95" fmla="*/ 4727 h 5026"/>
                  <a:gd name="T96" fmla="*/ 1244 w 1273"/>
                  <a:gd name="T97" fmla="*/ 4770 h 5026"/>
                  <a:gd name="T98" fmla="*/ 1226 w 1273"/>
                  <a:gd name="T99" fmla="*/ 4814 h 5026"/>
                  <a:gd name="T100" fmla="*/ 1204 w 1273"/>
                  <a:gd name="T101" fmla="*/ 4855 h 5026"/>
                  <a:gd name="T102" fmla="*/ 1175 w 1273"/>
                  <a:gd name="T103" fmla="*/ 4892 h 5026"/>
                  <a:gd name="T104" fmla="*/ 1150 w 1273"/>
                  <a:gd name="T105" fmla="*/ 4922 h 5026"/>
                  <a:gd name="T106" fmla="*/ 1114 w 1273"/>
                  <a:gd name="T107" fmla="*/ 4951 h 5026"/>
                  <a:gd name="T108" fmla="*/ 1072 w 1273"/>
                  <a:gd name="T109" fmla="*/ 4976 h 5026"/>
                  <a:gd name="T110" fmla="*/ 1032 w 1273"/>
                  <a:gd name="T111" fmla="*/ 4996 h 5026"/>
                  <a:gd name="T112" fmla="*/ 992 w 1273"/>
                  <a:gd name="T113" fmla="*/ 5011 h 5026"/>
                  <a:gd name="T114" fmla="*/ 945 w 1273"/>
                  <a:gd name="T115" fmla="*/ 5023 h 5026"/>
                  <a:gd name="T116" fmla="*/ 897 w 1273"/>
                  <a:gd name="T117" fmla="*/ 5026 h 5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73" h="5026">
                    <a:moveTo>
                      <a:pt x="306" y="0"/>
                    </a:moveTo>
                    <a:lnTo>
                      <a:pt x="252" y="101"/>
                    </a:lnTo>
                    <a:lnTo>
                      <a:pt x="205" y="204"/>
                    </a:lnTo>
                    <a:lnTo>
                      <a:pt x="162" y="313"/>
                    </a:lnTo>
                    <a:lnTo>
                      <a:pt x="123" y="425"/>
                    </a:lnTo>
                    <a:lnTo>
                      <a:pt x="88" y="541"/>
                    </a:lnTo>
                    <a:lnTo>
                      <a:pt x="60" y="657"/>
                    </a:lnTo>
                    <a:lnTo>
                      <a:pt x="34" y="776"/>
                    </a:lnTo>
                    <a:lnTo>
                      <a:pt x="18" y="897"/>
                    </a:lnTo>
                    <a:lnTo>
                      <a:pt x="4" y="1019"/>
                    </a:lnTo>
                    <a:lnTo>
                      <a:pt x="1" y="1145"/>
                    </a:lnTo>
                    <a:lnTo>
                      <a:pt x="0" y="1269"/>
                    </a:lnTo>
                    <a:lnTo>
                      <a:pt x="1" y="1386"/>
                    </a:lnTo>
                    <a:lnTo>
                      <a:pt x="4" y="1512"/>
                    </a:lnTo>
                    <a:lnTo>
                      <a:pt x="18" y="1637"/>
                    </a:lnTo>
                    <a:lnTo>
                      <a:pt x="34" y="1759"/>
                    </a:lnTo>
                    <a:lnTo>
                      <a:pt x="58" y="1882"/>
                    </a:lnTo>
                    <a:lnTo>
                      <a:pt x="88" y="1996"/>
                    </a:lnTo>
                    <a:lnTo>
                      <a:pt x="123" y="2109"/>
                    </a:lnTo>
                    <a:lnTo>
                      <a:pt x="162" y="2220"/>
                    </a:lnTo>
                    <a:lnTo>
                      <a:pt x="205" y="2332"/>
                    </a:lnTo>
                    <a:lnTo>
                      <a:pt x="252" y="2434"/>
                    </a:lnTo>
                    <a:lnTo>
                      <a:pt x="306" y="2538"/>
                    </a:lnTo>
                    <a:lnTo>
                      <a:pt x="362" y="2634"/>
                    </a:lnTo>
                    <a:lnTo>
                      <a:pt x="422" y="2721"/>
                    </a:lnTo>
                    <a:lnTo>
                      <a:pt x="485" y="2804"/>
                    </a:lnTo>
                    <a:lnTo>
                      <a:pt x="553" y="2885"/>
                    </a:lnTo>
                    <a:lnTo>
                      <a:pt x="620" y="2959"/>
                    </a:lnTo>
                    <a:lnTo>
                      <a:pt x="694" y="3028"/>
                    </a:lnTo>
                    <a:lnTo>
                      <a:pt x="828" y="3132"/>
                    </a:lnTo>
                    <a:lnTo>
                      <a:pt x="854" y="3147"/>
                    </a:lnTo>
                    <a:lnTo>
                      <a:pt x="911" y="3190"/>
                    </a:lnTo>
                    <a:lnTo>
                      <a:pt x="966" y="3234"/>
                    </a:lnTo>
                    <a:lnTo>
                      <a:pt x="1016" y="3280"/>
                    </a:lnTo>
                    <a:lnTo>
                      <a:pt x="1061" y="3333"/>
                    </a:lnTo>
                    <a:lnTo>
                      <a:pt x="1105" y="3390"/>
                    </a:lnTo>
                    <a:lnTo>
                      <a:pt x="1145" y="3450"/>
                    </a:lnTo>
                    <a:lnTo>
                      <a:pt x="1174" y="3507"/>
                    </a:lnTo>
                    <a:lnTo>
                      <a:pt x="1204" y="3574"/>
                    </a:lnTo>
                    <a:lnTo>
                      <a:pt x="1226" y="3640"/>
                    </a:lnTo>
                    <a:lnTo>
                      <a:pt x="1244" y="3704"/>
                    </a:lnTo>
                    <a:lnTo>
                      <a:pt x="1260" y="3777"/>
                    </a:lnTo>
                    <a:lnTo>
                      <a:pt x="1270" y="3846"/>
                    </a:lnTo>
                    <a:lnTo>
                      <a:pt x="1273" y="3918"/>
                    </a:lnTo>
                    <a:lnTo>
                      <a:pt x="1270" y="3986"/>
                    </a:lnTo>
                    <a:lnTo>
                      <a:pt x="1270" y="4655"/>
                    </a:lnTo>
                    <a:lnTo>
                      <a:pt x="1270" y="4682"/>
                    </a:lnTo>
                    <a:lnTo>
                      <a:pt x="1260" y="4727"/>
                    </a:lnTo>
                    <a:lnTo>
                      <a:pt x="1244" y="4770"/>
                    </a:lnTo>
                    <a:lnTo>
                      <a:pt x="1226" y="4814"/>
                    </a:lnTo>
                    <a:lnTo>
                      <a:pt x="1204" y="4855"/>
                    </a:lnTo>
                    <a:lnTo>
                      <a:pt x="1175" y="4892"/>
                    </a:lnTo>
                    <a:lnTo>
                      <a:pt x="1150" y="4922"/>
                    </a:lnTo>
                    <a:lnTo>
                      <a:pt x="1114" y="4951"/>
                    </a:lnTo>
                    <a:lnTo>
                      <a:pt x="1072" y="4976"/>
                    </a:lnTo>
                    <a:lnTo>
                      <a:pt x="1032" y="4996"/>
                    </a:lnTo>
                    <a:lnTo>
                      <a:pt x="992" y="5011"/>
                    </a:lnTo>
                    <a:lnTo>
                      <a:pt x="945" y="5023"/>
                    </a:lnTo>
                    <a:lnTo>
                      <a:pt x="897" y="5026"/>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121" name="Freeform 183">
                <a:extLst>
                  <a:ext uri="{FF2B5EF4-FFF2-40B4-BE49-F238E27FC236}">
                    <a16:creationId xmlns:a16="http://schemas.microsoft.com/office/drawing/2014/main" id="{9F1796E2-344C-4357-A302-43C96D546A55}"/>
                  </a:ext>
                </a:extLst>
              </p:cNvPr>
              <p:cNvSpPr>
                <a:spLocks/>
              </p:cNvSpPr>
              <p:nvPr/>
            </p:nvSpPr>
            <p:spPr bwMode="auto">
              <a:xfrm>
                <a:off x="3199" y="775"/>
                <a:ext cx="640" cy="2513"/>
              </a:xfrm>
              <a:custGeom>
                <a:avLst/>
                <a:gdLst>
                  <a:gd name="T0" fmla="*/ 968 w 1279"/>
                  <a:gd name="T1" fmla="*/ 0 h 5026"/>
                  <a:gd name="T2" fmla="*/ 1021 w 1279"/>
                  <a:gd name="T3" fmla="*/ 100 h 5026"/>
                  <a:gd name="T4" fmla="*/ 1067 w 1279"/>
                  <a:gd name="T5" fmla="*/ 203 h 5026"/>
                  <a:gd name="T6" fmla="*/ 1111 w 1279"/>
                  <a:gd name="T7" fmla="*/ 311 h 5026"/>
                  <a:gd name="T8" fmla="*/ 1150 w 1279"/>
                  <a:gd name="T9" fmla="*/ 422 h 5026"/>
                  <a:gd name="T10" fmla="*/ 1185 w 1279"/>
                  <a:gd name="T11" fmla="*/ 541 h 5026"/>
                  <a:gd name="T12" fmla="*/ 1212 w 1279"/>
                  <a:gd name="T13" fmla="*/ 654 h 5026"/>
                  <a:gd name="T14" fmla="*/ 1237 w 1279"/>
                  <a:gd name="T15" fmla="*/ 771 h 5026"/>
                  <a:gd name="T16" fmla="*/ 1255 w 1279"/>
                  <a:gd name="T17" fmla="*/ 897 h 5026"/>
                  <a:gd name="T18" fmla="*/ 1269 w 1279"/>
                  <a:gd name="T19" fmla="*/ 1019 h 5026"/>
                  <a:gd name="T20" fmla="*/ 1279 w 1279"/>
                  <a:gd name="T21" fmla="*/ 1139 h 5026"/>
                  <a:gd name="T22" fmla="*/ 1279 w 1279"/>
                  <a:gd name="T23" fmla="*/ 1267 h 5026"/>
                  <a:gd name="T24" fmla="*/ 1279 w 1279"/>
                  <a:gd name="T25" fmla="*/ 1388 h 5026"/>
                  <a:gd name="T26" fmla="*/ 1269 w 1279"/>
                  <a:gd name="T27" fmla="*/ 1512 h 5026"/>
                  <a:gd name="T28" fmla="*/ 1255 w 1279"/>
                  <a:gd name="T29" fmla="*/ 1637 h 5026"/>
                  <a:gd name="T30" fmla="*/ 1237 w 1279"/>
                  <a:gd name="T31" fmla="*/ 1756 h 5026"/>
                  <a:gd name="T32" fmla="*/ 1212 w 1279"/>
                  <a:gd name="T33" fmla="*/ 1878 h 5026"/>
                  <a:gd name="T34" fmla="*/ 1185 w 1279"/>
                  <a:gd name="T35" fmla="*/ 1996 h 5026"/>
                  <a:gd name="T36" fmla="*/ 1150 w 1279"/>
                  <a:gd name="T37" fmla="*/ 2109 h 5026"/>
                  <a:gd name="T38" fmla="*/ 1111 w 1279"/>
                  <a:gd name="T39" fmla="*/ 2220 h 5026"/>
                  <a:gd name="T40" fmla="*/ 1067 w 1279"/>
                  <a:gd name="T41" fmla="*/ 2327 h 5026"/>
                  <a:gd name="T42" fmla="*/ 1021 w 1279"/>
                  <a:gd name="T43" fmla="*/ 2434 h 5026"/>
                  <a:gd name="T44" fmla="*/ 970 w 1279"/>
                  <a:gd name="T45" fmla="*/ 2533 h 5026"/>
                  <a:gd name="T46" fmla="*/ 910 w 1279"/>
                  <a:gd name="T47" fmla="*/ 2631 h 5026"/>
                  <a:gd name="T48" fmla="*/ 851 w 1279"/>
                  <a:gd name="T49" fmla="*/ 2718 h 5026"/>
                  <a:gd name="T50" fmla="*/ 788 w 1279"/>
                  <a:gd name="T51" fmla="*/ 2805 h 5026"/>
                  <a:gd name="T52" fmla="*/ 720 w 1279"/>
                  <a:gd name="T53" fmla="*/ 2884 h 5026"/>
                  <a:gd name="T54" fmla="*/ 654 w 1279"/>
                  <a:gd name="T55" fmla="*/ 2956 h 5026"/>
                  <a:gd name="T56" fmla="*/ 579 w 1279"/>
                  <a:gd name="T57" fmla="*/ 3023 h 5026"/>
                  <a:gd name="T58" fmla="*/ 446 w 1279"/>
                  <a:gd name="T59" fmla="*/ 3132 h 5026"/>
                  <a:gd name="T60" fmla="*/ 419 w 1279"/>
                  <a:gd name="T61" fmla="*/ 3145 h 5026"/>
                  <a:gd name="T62" fmla="*/ 362 w 1279"/>
                  <a:gd name="T63" fmla="*/ 3186 h 5026"/>
                  <a:gd name="T64" fmla="*/ 307 w 1279"/>
                  <a:gd name="T65" fmla="*/ 3231 h 5026"/>
                  <a:gd name="T66" fmla="*/ 255 w 1279"/>
                  <a:gd name="T67" fmla="*/ 3280 h 5026"/>
                  <a:gd name="T68" fmla="*/ 209 w 1279"/>
                  <a:gd name="T69" fmla="*/ 3330 h 5026"/>
                  <a:gd name="T70" fmla="*/ 168 w 1279"/>
                  <a:gd name="T71" fmla="*/ 3390 h 5026"/>
                  <a:gd name="T72" fmla="*/ 134 w 1279"/>
                  <a:gd name="T73" fmla="*/ 3449 h 5026"/>
                  <a:gd name="T74" fmla="*/ 101 w 1279"/>
                  <a:gd name="T75" fmla="*/ 3504 h 5026"/>
                  <a:gd name="T76" fmla="*/ 69 w 1279"/>
                  <a:gd name="T77" fmla="*/ 3571 h 5026"/>
                  <a:gd name="T78" fmla="*/ 46 w 1279"/>
                  <a:gd name="T79" fmla="*/ 3635 h 5026"/>
                  <a:gd name="T80" fmla="*/ 27 w 1279"/>
                  <a:gd name="T81" fmla="*/ 3704 h 5026"/>
                  <a:gd name="T82" fmla="*/ 12 w 1279"/>
                  <a:gd name="T83" fmla="*/ 3772 h 5026"/>
                  <a:gd name="T84" fmla="*/ 3 w 1279"/>
                  <a:gd name="T85" fmla="*/ 3844 h 5026"/>
                  <a:gd name="T86" fmla="*/ 0 w 1279"/>
                  <a:gd name="T87" fmla="*/ 3913 h 5026"/>
                  <a:gd name="T88" fmla="*/ 3 w 1279"/>
                  <a:gd name="T89" fmla="*/ 3986 h 5026"/>
                  <a:gd name="T90" fmla="*/ 3 w 1279"/>
                  <a:gd name="T91" fmla="*/ 4655 h 5026"/>
                  <a:gd name="T92" fmla="*/ 3 w 1279"/>
                  <a:gd name="T93" fmla="*/ 4680 h 5026"/>
                  <a:gd name="T94" fmla="*/ 12 w 1279"/>
                  <a:gd name="T95" fmla="*/ 4727 h 5026"/>
                  <a:gd name="T96" fmla="*/ 27 w 1279"/>
                  <a:gd name="T97" fmla="*/ 4770 h 5026"/>
                  <a:gd name="T98" fmla="*/ 46 w 1279"/>
                  <a:gd name="T99" fmla="*/ 4811 h 5026"/>
                  <a:gd name="T100" fmla="*/ 69 w 1279"/>
                  <a:gd name="T101" fmla="*/ 4852 h 5026"/>
                  <a:gd name="T102" fmla="*/ 96 w 1279"/>
                  <a:gd name="T103" fmla="*/ 4889 h 5026"/>
                  <a:gd name="T104" fmla="*/ 128 w 1279"/>
                  <a:gd name="T105" fmla="*/ 4919 h 5026"/>
                  <a:gd name="T106" fmla="*/ 158 w 1279"/>
                  <a:gd name="T107" fmla="*/ 4948 h 5026"/>
                  <a:gd name="T108" fmla="*/ 197 w 1279"/>
                  <a:gd name="T109" fmla="*/ 4972 h 5026"/>
                  <a:gd name="T110" fmla="*/ 239 w 1279"/>
                  <a:gd name="T111" fmla="*/ 4994 h 5026"/>
                  <a:gd name="T112" fmla="*/ 284 w 1279"/>
                  <a:gd name="T113" fmla="*/ 5006 h 5026"/>
                  <a:gd name="T114" fmla="*/ 326 w 1279"/>
                  <a:gd name="T115" fmla="*/ 5019 h 5026"/>
                  <a:gd name="T116" fmla="*/ 371 w 1279"/>
                  <a:gd name="T117" fmla="*/ 5026 h 5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79" h="5026">
                    <a:moveTo>
                      <a:pt x="968" y="0"/>
                    </a:moveTo>
                    <a:lnTo>
                      <a:pt x="1021" y="100"/>
                    </a:lnTo>
                    <a:lnTo>
                      <a:pt x="1067" y="203"/>
                    </a:lnTo>
                    <a:lnTo>
                      <a:pt x="1111" y="311"/>
                    </a:lnTo>
                    <a:lnTo>
                      <a:pt x="1150" y="422"/>
                    </a:lnTo>
                    <a:lnTo>
                      <a:pt x="1185" y="541"/>
                    </a:lnTo>
                    <a:lnTo>
                      <a:pt x="1212" y="654"/>
                    </a:lnTo>
                    <a:lnTo>
                      <a:pt x="1237" y="771"/>
                    </a:lnTo>
                    <a:lnTo>
                      <a:pt x="1255" y="897"/>
                    </a:lnTo>
                    <a:lnTo>
                      <a:pt x="1269" y="1019"/>
                    </a:lnTo>
                    <a:lnTo>
                      <a:pt x="1279" y="1139"/>
                    </a:lnTo>
                    <a:lnTo>
                      <a:pt x="1279" y="1267"/>
                    </a:lnTo>
                    <a:lnTo>
                      <a:pt x="1279" y="1388"/>
                    </a:lnTo>
                    <a:lnTo>
                      <a:pt x="1269" y="1512"/>
                    </a:lnTo>
                    <a:lnTo>
                      <a:pt x="1255" y="1637"/>
                    </a:lnTo>
                    <a:lnTo>
                      <a:pt x="1237" y="1756"/>
                    </a:lnTo>
                    <a:lnTo>
                      <a:pt x="1212" y="1878"/>
                    </a:lnTo>
                    <a:lnTo>
                      <a:pt x="1185" y="1996"/>
                    </a:lnTo>
                    <a:lnTo>
                      <a:pt x="1150" y="2109"/>
                    </a:lnTo>
                    <a:lnTo>
                      <a:pt x="1111" y="2220"/>
                    </a:lnTo>
                    <a:lnTo>
                      <a:pt x="1067" y="2327"/>
                    </a:lnTo>
                    <a:lnTo>
                      <a:pt x="1021" y="2434"/>
                    </a:lnTo>
                    <a:lnTo>
                      <a:pt x="970" y="2533"/>
                    </a:lnTo>
                    <a:lnTo>
                      <a:pt x="910" y="2631"/>
                    </a:lnTo>
                    <a:lnTo>
                      <a:pt x="851" y="2718"/>
                    </a:lnTo>
                    <a:lnTo>
                      <a:pt x="788" y="2805"/>
                    </a:lnTo>
                    <a:lnTo>
                      <a:pt x="720" y="2884"/>
                    </a:lnTo>
                    <a:lnTo>
                      <a:pt x="654" y="2956"/>
                    </a:lnTo>
                    <a:lnTo>
                      <a:pt x="579" y="3023"/>
                    </a:lnTo>
                    <a:lnTo>
                      <a:pt x="446" y="3132"/>
                    </a:lnTo>
                    <a:lnTo>
                      <a:pt x="419" y="3145"/>
                    </a:lnTo>
                    <a:lnTo>
                      <a:pt x="362" y="3186"/>
                    </a:lnTo>
                    <a:lnTo>
                      <a:pt x="307" y="3231"/>
                    </a:lnTo>
                    <a:lnTo>
                      <a:pt x="255" y="3280"/>
                    </a:lnTo>
                    <a:lnTo>
                      <a:pt x="209" y="3330"/>
                    </a:lnTo>
                    <a:lnTo>
                      <a:pt x="168" y="3390"/>
                    </a:lnTo>
                    <a:lnTo>
                      <a:pt x="134" y="3449"/>
                    </a:lnTo>
                    <a:lnTo>
                      <a:pt x="101" y="3504"/>
                    </a:lnTo>
                    <a:lnTo>
                      <a:pt x="69" y="3571"/>
                    </a:lnTo>
                    <a:lnTo>
                      <a:pt x="46" y="3635"/>
                    </a:lnTo>
                    <a:lnTo>
                      <a:pt x="27" y="3704"/>
                    </a:lnTo>
                    <a:lnTo>
                      <a:pt x="12" y="3772"/>
                    </a:lnTo>
                    <a:lnTo>
                      <a:pt x="3" y="3844"/>
                    </a:lnTo>
                    <a:lnTo>
                      <a:pt x="0" y="3913"/>
                    </a:lnTo>
                    <a:lnTo>
                      <a:pt x="3" y="3986"/>
                    </a:lnTo>
                    <a:lnTo>
                      <a:pt x="3" y="4655"/>
                    </a:lnTo>
                    <a:lnTo>
                      <a:pt x="3" y="4680"/>
                    </a:lnTo>
                    <a:lnTo>
                      <a:pt x="12" y="4727"/>
                    </a:lnTo>
                    <a:lnTo>
                      <a:pt x="27" y="4770"/>
                    </a:lnTo>
                    <a:lnTo>
                      <a:pt x="46" y="4811"/>
                    </a:lnTo>
                    <a:lnTo>
                      <a:pt x="69" y="4852"/>
                    </a:lnTo>
                    <a:lnTo>
                      <a:pt x="96" y="4889"/>
                    </a:lnTo>
                    <a:lnTo>
                      <a:pt x="128" y="4919"/>
                    </a:lnTo>
                    <a:lnTo>
                      <a:pt x="158" y="4948"/>
                    </a:lnTo>
                    <a:lnTo>
                      <a:pt x="197" y="4972"/>
                    </a:lnTo>
                    <a:lnTo>
                      <a:pt x="239" y="4994"/>
                    </a:lnTo>
                    <a:lnTo>
                      <a:pt x="284" y="5006"/>
                    </a:lnTo>
                    <a:lnTo>
                      <a:pt x="326" y="5019"/>
                    </a:lnTo>
                    <a:lnTo>
                      <a:pt x="371" y="5026"/>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122" name="Freeform 184" descr="Gouttelettes">
                <a:extLst>
                  <a:ext uri="{FF2B5EF4-FFF2-40B4-BE49-F238E27FC236}">
                    <a16:creationId xmlns:a16="http://schemas.microsoft.com/office/drawing/2014/main" id="{E6275F0F-6F39-4D01-AF65-BCA38077035D}"/>
                  </a:ext>
                </a:extLst>
              </p:cNvPr>
              <p:cNvSpPr>
                <a:spLocks/>
              </p:cNvSpPr>
              <p:nvPr/>
            </p:nvSpPr>
            <p:spPr bwMode="auto">
              <a:xfrm>
                <a:off x="2387" y="1445"/>
                <a:ext cx="1449" cy="994"/>
              </a:xfrm>
              <a:custGeom>
                <a:avLst/>
                <a:gdLst>
                  <a:gd name="T0" fmla="*/ 0 w 2899"/>
                  <a:gd name="T1" fmla="*/ 0 h 1986"/>
                  <a:gd name="T2" fmla="*/ 2 w 2899"/>
                  <a:gd name="T3" fmla="*/ 105 h 1986"/>
                  <a:gd name="T4" fmla="*/ 5 w 2899"/>
                  <a:gd name="T5" fmla="*/ 209 h 1986"/>
                  <a:gd name="T6" fmla="*/ 17 w 2899"/>
                  <a:gd name="T7" fmla="*/ 316 h 1986"/>
                  <a:gd name="T8" fmla="*/ 35 w 2899"/>
                  <a:gd name="T9" fmla="*/ 418 h 1986"/>
                  <a:gd name="T10" fmla="*/ 53 w 2899"/>
                  <a:gd name="T11" fmla="*/ 519 h 1986"/>
                  <a:gd name="T12" fmla="*/ 78 w 2899"/>
                  <a:gd name="T13" fmla="*/ 618 h 1986"/>
                  <a:gd name="T14" fmla="*/ 104 w 2899"/>
                  <a:gd name="T15" fmla="*/ 714 h 1986"/>
                  <a:gd name="T16" fmla="*/ 135 w 2899"/>
                  <a:gd name="T17" fmla="*/ 810 h 1986"/>
                  <a:gd name="T18" fmla="*/ 170 w 2899"/>
                  <a:gd name="T19" fmla="*/ 905 h 1986"/>
                  <a:gd name="T20" fmla="*/ 207 w 2899"/>
                  <a:gd name="T21" fmla="*/ 997 h 1986"/>
                  <a:gd name="T22" fmla="*/ 248 w 2899"/>
                  <a:gd name="T23" fmla="*/ 1085 h 1986"/>
                  <a:gd name="T24" fmla="*/ 292 w 2899"/>
                  <a:gd name="T25" fmla="*/ 1171 h 1986"/>
                  <a:gd name="T26" fmla="*/ 340 w 2899"/>
                  <a:gd name="T27" fmla="*/ 1257 h 1986"/>
                  <a:gd name="T28" fmla="*/ 389 w 2899"/>
                  <a:gd name="T29" fmla="*/ 1334 h 1986"/>
                  <a:gd name="T30" fmla="*/ 441 w 2899"/>
                  <a:gd name="T31" fmla="*/ 1407 h 1986"/>
                  <a:gd name="T32" fmla="*/ 493 w 2899"/>
                  <a:gd name="T33" fmla="*/ 1475 h 1986"/>
                  <a:gd name="T34" fmla="*/ 552 w 2899"/>
                  <a:gd name="T35" fmla="*/ 1543 h 1986"/>
                  <a:gd name="T36" fmla="*/ 604 w 2899"/>
                  <a:gd name="T37" fmla="*/ 1609 h 1986"/>
                  <a:gd name="T38" fmla="*/ 668 w 2899"/>
                  <a:gd name="T39" fmla="*/ 1663 h 1986"/>
                  <a:gd name="T40" fmla="*/ 734 w 2899"/>
                  <a:gd name="T41" fmla="*/ 1721 h 1986"/>
                  <a:gd name="T42" fmla="*/ 795 w 2899"/>
                  <a:gd name="T43" fmla="*/ 1767 h 1986"/>
                  <a:gd name="T44" fmla="*/ 865 w 2899"/>
                  <a:gd name="T45" fmla="*/ 1815 h 1986"/>
                  <a:gd name="T46" fmla="*/ 932 w 2899"/>
                  <a:gd name="T47" fmla="*/ 1855 h 1986"/>
                  <a:gd name="T48" fmla="*/ 1003 w 2899"/>
                  <a:gd name="T49" fmla="*/ 1890 h 1986"/>
                  <a:gd name="T50" fmla="*/ 1072 w 2899"/>
                  <a:gd name="T51" fmla="*/ 1917 h 1986"/>
                  <a:gd name="T52" fmla="*/ 1147 w 2899"/>
                  <a:gd name="T53" fmla="*/ 1942 h 1986"/>
                  <a:gd name="T54" fmla="*/ 1212 w 2899"/>
                  <a:gd name="T55" fmla="*/ 1960 h 1986"/>
                  <a:gd name="T56" fmla="*/ 1287 w 2899"/>
                  <a:gd name="T57" fmla="*/ 1974 h 1986"/>
                  <a:gd name="T58" fmla="*/ 1364 w 2899"/>
                  <a:gd name="T59" fmla="*/ 1985 h 1986"/>
                  <a:gd name="T60" fmla="*/ 1436 w 2899"/>
                  <a:gd name="T61" fmla="*/ 1986 h 1986"/>
                  <a:gd name="T62" fmla="*/ 1507 w 2899"/>
                  <a:gd name="T63" fmla="*/ 1986 h 1986"/>
                  <a:gd name="T64" fmla="*/ 1582 w 2899"/>
                  <a:gd name="T65" fmla="*/ 1977 h 1986"/>
                  <a:gd name="T66" fmla="*/ 1658 w 2899"/>
                  <a:gd name="T67" fmla="*/ 1965 h 1986"/>
                  <a:gd name="T68" fmla="*/ 1731 w 2899"/>
                  <a:gd name="T69" fmla="*/ 1945 h 1986"/>
                  <a:gd name="T70" fmla="*/ 1798 w 2899"/>
                  <a:gd name="T71" fmla="*/ 1923 h 1986"/>
                  <a:gd name="T72" fmla="*/ 1870 w 2899"/>
                  <a:gd name="T73" fmla="*/ 1893 h 1986"/>
                  <a:gd name="T74" fmla="*/ 1940 w 2899"/>
                  <a:gd name="T75" fmla="*/ 1861 h 1986"/>
                  <a:gd name="T76" fmla="*/ 2009 w 2899"/>
                  <a:gd name="T77" fmla="*/ 1824 h 1986"/>
                  <a:gd name="T78" fmla="*/ 2073 w 2899"/>
                  <a:gd name="T79" fmla="*/ 1777 h 1986"/>
                  <a:gd name="T80" fmla="*/ 2140 w 2899"/>
                  <a:gd name="T81" fmla="*/ 1729 h 1986"/>
                  <a:gd name="T82" fmla="*/ 2206 w 2899"/>
                  <a:gd name="T83" fmla="*/ 1676 h 1986"/>
                  <a:gd name="T84" fmla="*/ 2267 w 2899"/>
                  <a:gd name="T85" fmla="*/ 1621 h 1986"/>
                  <a:gd name="T86" fmla="*/ 2329 w 2899"/>
                  <a:gd name="T87" fmla="*/ 1558 h 1986"/>
                  <a:gd name="T88" fmla="*/ 2380 w 2899"/>
                  <a:gd name="T89" fmla="*/ 1488 h 1986"/>
                  <a:gd name="T90" fmla="*/ 2436 w 2899"/>
                  <a:gd name="T91" fmla="*/ 1422 h 1986"/>
                  <a:gd name="T92" fmla="*/ 2490 w 2899"/>
                  <a:gd name="T93" fmla="*/ 1350 h 1986"/>
                  <a:gd name="T94" fmla="*/ 2538 w 2899"/>
                  <a:gd name="T95" fmla="*/ 1272 h 1986"/>
                  <a:gd name="T96" fmla="*/ 2586 w 2899"/>
                  <a:gd name="T97" fmla="*/ 1191 h 1986"/>
                  <a:gd name="T98" fmla="*/ 2631 w 2899"/>
                  <a:gd name="T99" fmla="*/ 1105 h 1986"/>
                  <a:gd name="T100" fmla="*/ 2672 w 2899"/>
                  <a:gd name="T101" fmla="*/ 1015 h 1986"/>
                  <a:gd name="T102" fmla="*/ 2709 w 2899"/>
                  <a:gd name="T103" fmla="*/ 923 h 1986"/>
                  <a:gd name="T104" fmla="*/ 2744 w 2899"/>
                  <a:gd name="T105" fmla="*/ 830 h 1986"/>
                  <a:gd name="T106" fmla="*/ 2776 w 2899"/>
                  <a:gd name="T107" fmla="*/ 737 h 1986"/>
                  <a:gd name="T108" fmla="*/ 2804 w 2899"/>
                  <a:gd name="T109" fmla="*/ 640 h 1986"/>
                  <a:gd name="T110" fmla="*/ 2830 w 2899"/>
                  <a:gd name="T111" fmla="*/ 540 h 1986"/>
                  <a:gd name="T112" fmla="*/ 2849 w 2899"/>
                  <a:gd name="T113" fmla="*/ 440 h 1986"/>
                  <a:gd name="T114" fmla="*/ 2867 w 2899"/>
                  <a:gd name="T115" fmla="*/ 337 h 1986"/>
                  <a:gd name="T116" fmla="*/ 2879 w 2899"/>
                  <a:gd name="T117" fmla="*/ 230 h 1986"/>
                  <a:gd name="T118" fmla="*/ 2890 w 2899"/>
                  <a:gd name="T119" fmla="*/ 128 h 1986"/>
                  <a:gd name="T120" fmla="*/ 2899 w 2899"/>
                  <a:gd name="T121" fmla="*/ 21 h 1986"/>
                  <a:gd name="T122" fmla="*/ 2899 w 2899"/>
                  <a:gd name="T123" fmla="*/ 0 h 1986"/>
                  <a:gd name="T124" fmla="*/ 0 w 2899"/>
                  <a:gd name="T125" fmla="*/ 0 h 19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899" h="1986">
                    <a:moveTo>
                      <a:pt x="0" y="0"/>
                    </a:moveTo>
                    <a:lnTo>
                      <a:pt x="2" y="105"/>
                    </a:lnTo>
                    <a:lnTo>
                      <a:pt x="5" y="209"/>
                    </a:lnTo>
                    <a:lnTo>
                      <a:pt x="17" y="316"/>
                    </a:lnTo>
                    <a:lnTo>
                      <a:pt x="35" y="418"/>
                    </a:lnTo>
                    <a:lnTo>
                      <a:pt x="53" y="519"/>
                    </a:lnTo>
                    <a:lnTo>
                      <a:pt x="78" y="618"/>
                    </a:lnTo>
                    <a:lnTo>
                      <a:pt x="104" y="714"/>
                    </a:lnTo>
                    <a:lnTo>
                      <a:pt x="135" y="810"/>
                    </a:lnTo>
                    <a:lnTo>
                      <a:pt x="170" y="905"/>
                    </a:lnTo>
                    <a:lnTo>
                      <a:pt x="207" y="997"/>
                    </a:lnTo>
                    <a:lnTo>
                      <a:pt x="248" y="1085"/>
                    </a:lnTo>
                    <a:lnTo>
                      <a:pt x="292" y="1171"/>
                    </a:lnTo>
                    <a:lnTo>
                      <a:pt x="340" y="1257"/>
                    </a:lnTo>
                    <a:lnTo>
                      <a:pt x="389" y="1334"/>
                    </a:lnTo>
                    <a:lnTo>
                      <a:pt x="441" y="1407"/>
                    </a:lnTo>
                    <a:lnTo>
                      <a:pt x="493" y="1475"/>
                    </a:lnTo>
                    <a:lnTo>
                      <a:pt x="552" y="1543"/>
                    </a:lnTo>
                    <a:lnTo>
                      <a:pt x="604" y="1609"/>
                    </a:lnTo>
                    <a:lnTo>
                      <a:pt x="668" y="1663"/>
                    </a:lnTo>
                    <a:lnTo>
                      <a:pt x="734" y="1721"/>
                    </a:lnTo>
                    <a:lnTo>
                      <a:pt x="795" y="1767"/>
                    </a:lnTo>
                    <a:lnTo>
                      <a:pt x="865" y="1815"/>
                    </a:lnTo>
                    <a:lnTo>
                      <a:pt x="932" y="1855"/>
                    </a:lnTo>
                    <a:lnTo>
                      <a:pt x="1003" y="1890"/>
                    </a:lnTo>
                    <a:lnTo>
                      <a:pt x="1072" y="1917"/>
                    </a:lnTo>
                    <a:lnTo>
                      <a:pt x="1147" y="1942"/>
                    </a:lnTo>
                    <a:lnTo>
                      <a:pt x="1212" y="1960"/>
                    </a:lnTo>
                    <a:lnTo>
                      <a:pt x="1287" y="1974"/>
                    </a:lnTo>
                    <a:lnTo>
                      <a:pt x="1364" y="1985"/>
                    </a:lnTo>
                    <a:lnTo>
                      <a:pt x="1436" y="1986"/>
                    </a:lnTo>
                    <a:lnTo>
                      <a:pt x="1507" y="1986"/>
                    </a:lnTo>
                    <a:lnTo>
                      <a:pt x="1582" y="1977"/>
                    </a:lnTo>
                    <a:lnTo>
                      <a:pt x="1658" y="1965"/>
                    </a:lnTo>
                    <a:lnTo>
                      <a:pt x="1731" y="1945"/>
                    </a:lnTo>
                    <a:lnTo>
                      <a:pt x="1798" y="1923"/>
                    </a:lnTo>
                    <a:lnTo>
                      <a:pt x="1870" y="1893"/>
                    </a:lnTo>
                    <a:lnTo>
                      <a:pt x="1940" y="1861"/>
                    </a:lnTo>
                    <a:lnTo>
                      <a:pt x="2009" y="1824"/>
                    </a:lnTo>
                    <a:lnTo>
                      <a:pt x="2073" y="1777"/>
                    </a:lnTo>
                    <a:lnTo>
                      <a:pt x="2140" y="1729"/>
                    </a:lnTo>
                    <a:lnTo>
                      <a:pt x="2206" y="1676"/>
                    </a:lnTo>
                    <a:lnTo>
                      <a:pt x="2267" y="1621"/>
                    </a:lnTo>
                    <a:lnTo>
                      <a:pt x="2329" y="1558"/>
                    </a:lnTo>
                    <a:lnTo>
                      <a:pt x="2380" y="1488"/>
                    </a:lnTo>
                    <a:lnTo>
                      <a:pt x="2436" y="1422"/>
                    </a:lnTo>
                    <a:lnTo>
                      <a:pt x="2490" y="1350"/>
                    </a:lnTo>
                    <a:lnTo>
                      <a:pt x="2538" y="1272"/>
                    </a:lnTo>
                    <a:lnTo>
                      <a:pt x="2586" y="1191"/>
                    </a:lnTo>
                    <a:lnTo>
                      <a:pt x="2631" y="1105"/>
                    </a:lnTo>
                    <a:lnTo>
                      <a:pt x="2672" y="1015"/>
                    </a:lnTo>
                    <a:lnTo>
                      <a:pt x="2709" y="923"/>
                    </a:lnTo>
                    <a:lnTo>
                      <a:pt x="2744" y="830"/>
                    </a:lnTo>
                    <a:lnTo>
                      <a:pt x="2776" y="737"/>
                    </a:lnTo>
                    <a:lnTo>
                      <a:pt x="2804" y="640"/>
                    </a:lnTo>
                    <a:lnTo>
                      <a:pt x="2830" y="540"/>
                    </a:lnTo>
                    <a:lnTo>
                      <a:pt x="2849" y="440"/>
                    </a:lnTo>
                    <a:lnTo>
                      <a:pt x="2867" y="337"/>
                    </a:lnTo>
                    <a:lnTo>
                      <a:pt x="2879" y="230"/>
                    </a:lnTo>
                    <a:lnTo>
                      <a:pt x="2890" y="128"/>
                    </a:lnTo>
                    <a:lnTo>
                      <a:pt x="2899" y="21"/>
                    </a:lnTo>
                    <a:lnTo>
                      <a:pt x="2899" y="0"/>
                    </a:lnTo>
                    <a:lnTo>
                      <a:pt x="0" y="0"/>
                    </a:lnTo>
                    <a:close/>
                  </a:path>
                </a:pathLst>
              </a:custGeom>
              <a:blipFill dpi="0" rotWithShape="0">
                <a:blip r:embed="rId8"/>
                <a:srcRect/>
                <a:tile tx="0" ty="0" sx="100000" sy="100000" flip="none" algn="tl"/>
              </a:blipFill>
              <a:ln w="1588">
                <a:solidFill>
                  <a:srgbClr val="000000"/>
                </a:solidFill>
                <a:prstDash val="solid"/>
                <a:round/>
                <a:headEnd/>
                <a:tailEnd/>
              </a:ln>
            </p:spPr>
            <p:txBody>
              <a:bodyPr/>
              <a:lstStyle/>
              <a:p>
                <a:endParaRPr lang="fr-FR"/>
              </a:p>
            </p:txBody>
          </p:sp>
          <p:sp>
            <p:nvSpPr>
              <p:cNvPr id="123" name="Freeform 185" descr="Gouttelettes">
                <a:extLst>
                  <a:ext uri="{FF2B5EF4-FFF2-40B4-BE49-F238E27FC236}">
                    <a16:creationId xmlns:a16="http://schemas.microsoft.com/office/drawing/2014/main" id="{04B85B19-A842-464F-956E-4102AB5FDED2}"/>
                  </a:ext>
                </a:extLst>
              </p:cNvPr>
              <p:cNvSpPr>
                <a:spLocks/>
              </p:cNvSpPr>
              <p:nvPr/>
            </p:nvSpPr>
            <p:spPr bwMode="auto">
              <a:xfrm>
                <a:off x="2387" y="1291"/>
                <a:ext cx="1449" cy="314"/>
              </a:xfrm>
              <a:custGeom>
                <a:avLst/>
                <a:gdLst>
                  <a:gd name="T0" fmla="*/ 2890 w 2899"/>
                  <a:gd name="T1" fmla="*/ 278 h 629"/>
                  <a:gd name="T2" fmla="*/ 2804 w 2899"/>
                  <a:gd name="T3" fmla="*/ 205 h 629"/>
                  <a:gd name="T4" fmla="*/ 2688 w 2899"/>
                  <a:gd name="T5" fmla="*/ 154 h 629"/>
                  <a:gd name="T6" fmla="*/ 2588 w 2899"/>
                  <a:gd name="T7" fmla="*/ 122 h 629"/>
                  <a:gd name="T8" fmla="*/ 2469 w 2899"/>
                  <a:gd name="T9" fmla="*/ 92 h 629"/>
                  <a:gd name="T10" fmla="*/ 2341 w 2899"/>
                  <a:gd name="T11" fmla="*/ 66 h 629"/>
                  <a:gd name="T12" fmla="*/ 2197 w 2899"/>
                  <a:gd name="T13" fmla="*/ 48 h 629"/>
                  <a:gd name="T14" fmla="*/ 2039 w 2899"/>
                  <a:gd name="T15" fmla="*/ 29 h 629"/>
                  <a:gd name="T16" fmla="*/ 1876 w 2899"/>
                  <a:gd name="T17" fmla="*/ 15 h 629"/>
                  <a:gd name="T18" fmla="*/ 1710 w 2899"/>
                  <a:gd name="T19" fmla="*/ 6 h 629"/>
                  <a:gd name="T20" fmla="*/ 1534 w 2899"/>
                  <a:gd name="T21" fmla="*/ 0 h 629"/>
                  <a:gd name="T22" fmla="*/ 1358 w 2899"/>
                  <a:gd name="T23" fmla="*/ 0 h 629"/>
                  <a:gd name="T24" fmla="*/ 1182 w 2899"/>
                  <a:gd name="T25" fmla="*/ 6 h 629"/>
                  <a:gd name="T26" fmla="*/ 1012 w 2899"/>
                  <a:gd name="T27" fmla="*/ 15 h 629"/>
                  <a:gd name="T28" fmla="*/ 850 w 2899"/>
                  <a:gd name="T29" fmla="*/ 29 h 629"/>
                  <a:gd name="T30" fmla="*/ 693 w 2899"/>
                  <a:gd name="T31" fmla="*/ 48 h 629"/>
                  <a:gd name="T32" fmla="*/ 552 w 2899"/>
                  <a:gd name="T33" fmla="*/ 66 h 629"/>
                  <a:gd name="T34" fmla="*/ 416 w 2899"/>
                  <a:gd name="T35" fmla="*/ 92 h 629"/>
                  <a:gd name="T36" fmla="*/ 301 w 2899"/>
                  <a:gd name="T37" fmla="*/ 120 h 629"/>
                  <a:gd name="T38" fmla="*/ 200 w 2899"/>
                  <a:gd name="T39" fmla="*/ 151 h 629"/>
                  <a:gd name="T40" fmla="*/ 119 w 2899"/>
                  <a:gd name="T41" fmla="*/ 185 h 629"/>
                  <a:gd name="T42" fmla="*/ 17 w 2899"/>
                  <a:gd name="T43" fmla="*/ 257 h 629"/>
                  <a:gd name="T44" fmla="*/ 2 w 2899"/>
                  <a:gd name="T45" fmla="*/ 295 h 629"/>
                  <a:gd name="T46" fmla="*/ 0 w 2899"/>
                  <a:gd name="T47" fmla="*/ 331 h 629"/>
                  <a:gd name="T48" fmla="*/ 12 w 2899"/>
                  <a:gd name="T49" fmla="*/ 369 h 629"/>
                  <a:gd name="T50" fmla="*/ 53 w 2899"/>
                  <a:gd name="T51" fmla="*/ 406 h 629"/>
                  <a:gd name="T52" fmla="*/ 116 w 2899"/>
                  <a:gd name="T53" fmla="*/ 439 h 629"/>
                  <a:gd name="T54" fmla="*/ 198 w 2899"/>
                  <a:gd name="T55" fmla="*/ 474 h 629"/>
                  <a:gd name="T56" fmla="*/ 298 w 2899"/>
                  <a:gd name="T57" fmla="*/ 507 h 629"/>
                  <a:gd name="T58" fmla="*/ 415 w 2899"/>
                  <a:gd name="T59" fmla="*/ 534 h 629"/>
                  <a:gd name="T60" fmla="*/ 546 w 2899"/>
                  <a:gd name="T61" fmla="*/ 558 h 629"/>
                  <a:gd name="T62" fmla="*/ 689 w 2899"/>
                  <a:gd name="T63" fmla="*/ 582 h 629"/>
                  <a:gd name="T64" fmla="*/ 844 w 2899"/>
                  <a:gd name="T65" fmla="*/ 600 h 629"/>
                  <a:gd name="T66" fmla="*/ 1009 w 2899"/>
                  <a:gd name="T67" fmla="*/ 612 h 629"/>
                  <a:gd name="T68" fmla="*/ 1176 w 2899"/>
                  <a:gd name="T69" fmla="*/ 621 h 629"/>
                  <a:gd name="T70" fmla="*/ 1350 w 2899"/>
                  <a:gd name="T71" fmla="*/ 629 h 629"/>
                  <a:gd name="T72" fmla="*/ 1529 w 2899"/>
                  <a:gd name="T73" fmla="*/ 629 h 629"/>
                  <a:gd name="T74" fmla="*/ 1705 w 2899"/>
                  <a:gd name="T75" fmla="*/ 621 h 629"/>
                  <a:gd name="T76" fmla="*/ 1870 w 2899"/>
                  <a:gd name="T77" fmla="*/ 612 h 629"/>
                  <a:gd name="T78" fmla="*/ 2037 w 2899"/>
                  <a:gd name="T79" fmla="*/ 600 h 629"/>
                  <a:gd name="T80" fmla="*/ 2192 w 2899"/>
                  <a:gd name="T81" fmla="*/ 582 h 629"/>
                  <a:gd name="T82" fmla="*/ 2338 w 2899"/>
                  <a:gd name="T83" fmla="*/ 558 h 629"/>
                  <a:gd name="T84" fmla="*/ 2466 w 2899"/>
                  <a:gd name="T85" fmla="*/ 538 h 629"/>
                  <a:gd name="T86" fmla="*/ 2586 w 2899"/>
                  <a:gd name="T87" fmla="*/ 507 h 629"/>
                  <a:gd name="T88" fmla="*/ 2685 w 2899"/>
                  <a:gd name="T89" fmla="*/ 474 h 629"/>
                  <a:gd name="T90" fmla="*/ 2767 w 2899"/>
                  <a:gd name="T91" fmla="*/ 444 h 629"/>
                  <a:gd name="T92" fmla="*/ 2830 w 2899"/>
                  <a:gd name="T93" fmla="*/ 406 h 629"/>
                  <a:gd name="T94" fmla="*/ 2873 w 2899"/>
                  <a:gd name="T95" fmla="*/ 372 h 629"/>
                  <a:gd name="T96" fmla="*/ 2896 w 2899"/>
                  <a:gd name="T97" fmla="*/ 331 h 629"/>
                  <a:gd name="T98" fmla="*/ 2899 w 2899"/>
                  <a:gd name="T99" fmla="*/ 311 h 6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899" h="629">
                    <a:moveTo>
                      <a:pt x="2899" y="311"/>
                    </a:moveTo>
                    <a:lnTo>
                      <a:pt x="2890" y="278"/>
                    </a:lnTo>
                    <a:lnTo>
                      <a:pt x="2855" y="241"/>
                    </a:lnTo>
                    <a:lnTo>
                      <a:pt x="2804" y="205"/>
                    </a:lnTo>
                    <a:lnTo>
                      <a:pt x="2734" y="169"/>
                    </a:lnTo>
                    <a:lnTo>
                      <a:pt x="2688" y="154"/>
                    </a:lnTo>
                    <a:lnTo>
                      <a:pt x="2642" y="138"/>
                    </a:lnTo>
                    <a:lnTo>
                      <a:pt x="2588" y="122"/>
                    </a:lnTo>
                    <a:lnTo>
                      <a:pt x="2532" y="107"/>
                    </a:lnTo>
                    <a:lnTo>
                      <a:pt x="2469" y="92"/>
                    </a:lnTo>
                    <a:lnTo>
                      <a:pt x="2406" y="78"/>
                    </a:lnTo>
                    <a:lnTo>
                      <a:pt x="2341" y="66"/>
                    </a:lnTo>
                    <a:lnTo>
                      <a:pt x="2272" y="57"/>
                    </a:lnTo>
                    <a:lnTo>
                      <a:pt x="2197" y="48"/>
                    </a:lnTo>
                    <a:lnTo>
                      <a:pt x="2119" y="38"/>
                    </a:lnTo>
                    <a:lnTo>
                      <a:pt x="2039" y="29"/>
                    </a:lnTo>
                    <a:lnTo>
                      <a:pt x="1958" y="23"/>
                    </a:lnTo>
                    <a:lnTo>
                      <a:pt x="1876" y="15"/>
                    </a:lnTo>
                    <a:lnTo>
                      <a:pt x="1792" y="9"/>
                    </a:lnTo>
                    <a:lnTo>
                      <a:pt x="1710" y="6"/>
                    </a:lnTo>
                    <a:lnTo>
                      <a:pt x="1621" y="3"/>
                    </a:lnTo>
                    <a:lnTo>
                      <a:pt x="1534" y="0"/>
                    </a:lnTo>
                    <a:lnTo>
                      <a:pt x="1445" y="0"/>
                    </a:lnTo>
                    <a:lnTo>
                      <a:pt x="1358" y="0"/>
                    </a:lnTo>
                    <a:lnTo>
                      <a:pt x="1269" y="3"/>
                    </a:lnTo>
                    <a:lnTo>
                      <a:pt x="1182" y="6"/>
                    </a:lnTo>
                    <a:lnTo>
                      <a:pt x="1101" y="9"/>
                    </a:lnTo>
                    <a:lnTo>
                      <a:pt x="1012" y="15"/>
                    </a:lnTo>
                    <a:lnTo>
                      <a:pt x="932" y="23"/>
                    </a:lnTo>
                    <a:lnTo>
                      <a:pt x="850" y="29"/>
                    </a:lnTo>
                    <a:lnTo>
                      <a:pt x="768" y="38"/>
                    </a:lnTo>
                    <a:lnTo>
                      <a:pt x="693" y="48"/>
                    </a:lnTo>
                    <a:lnTo>
                      <a:pt x="618" y="57"/>
                    </a:lnTo>
                    <a:lnTo>
                      <a:pt x="552" y="66"/>
                    </a:lnTo>
                    <a:lnTo>
                      <a:pt x="484" y="78"/>
                    </a:lnTo>
                    <a:lnTo>
                      <a:pt x="416" y="92"/>
                    </a:lnTo>
                    <a:lnTo>
                      <a:pt x="358" y="107"/>
                    </a:lnTo>
                    <a:lnTo>
                      <a:pt x="301" y="120"/>
                    </a:lnTo>
                    <a:lnTo>
                      <a:pt x="248" y="135"/>
                    </a:lnTo>
                    <a:lnTo>
                      <a:pt x="200" y="151"/>
                    </a:lnTo>
                    <a:lnTo>
                      <a:pt x="158" y="169"/>
                    </a:lnTo>
                    <a:lnTo>
                      <a:pt x="119" y="185"/>
                    </a:lnTo>
                    <a:lnTo>
                      <a:pt x="56" y="223"/>
                    </a:lnTo>
                    <a:lnTo>
                      <a:pt x="17" y="257"/>
                    </a:lnTo>
                    <a:lnTo>
                      <a:pt x="3" y="275"/>
                    </a:lnTo>
                    <a:lnTo>
                      <a:pt x="2" y="295"/>
                    </a:lnTo>
                    <a:lnTo>
                      <a:pt x="0" y="311"/>
                    </a:lnTo>
                    <a:lnTo>
                      <a:pt x="0" y="331"/>
                    </a:lnTo>
                    <a:lnTo>
                      <a:pt x="3" y="350"/>
                    </a:lnTo>
                    <a:lnTo>
                      <a:pt x="12" y="369"/>
                    </a:lnTo>
                    <a:lnTo>
                      <a:pt x="32" y="388"/>
                    </a:lnTo>
                    <a:lnTo>
                      <a:pt x="53" y="406"/>
                    </a:lnTo>
                    <a:lnTo>
                      <a:pt x="81" y="421"/>
                    </a:lnTo>
                    <a:lnTo>
                      <a:pt x="116" y="439"/>
                    </a:lnTo>
                    <a:lnTo>
                      <a:pt x="158" y="459"/>
                    </a:lnTo>
                    <a:lnTo>
                      <a:pt x="198" y="474"/>
                    </a:lnTo>
                    <a:lnTo>
                      <a:pt x="245" y="492"/>
                    </a:lnTo>
                    <a:lnTo>
                      <a:pt x="298" y="507"/>
                    </a:lnTo>
                    <a:lnTo>
                      <a:pt x="355" y="519"/>
                    </a:lnTo>
                    <a:lnTo>
                      <a:pt x="415" y="534"/>
                    </a:lnTo>
                    <a:lnTo>
                      <a:pt x="477" y="550"/>
                    </a:lnTo>
                    <a:lnTo>
                      <a:pt x="546" y="558"/>
                    </a:lnTo>
                    <a:lnTo>
                      <a:pt x="613" y="572"/>
                    </a:lnTo>
                    <a:lnTo>
                      <a:pt x="689" y="582"/>
                    </a:lnTo>
                    <a:lnTo>
                      <a:pt x="764" y="591"/>
                    </a:lnTo>
                    <a:lnTo>
                      <a:pt x="844" y="600"/>
                    </a:lnTo>
                    <a:lnTo>
                      <a:pt x="925" y="606"/>
                    </a:lnTo>
                    <a:lnTo>
                      <a:pt x="1009" y="612"/>
                    </a:lnTo>
                    <a:lnTo>
                      <a:pt x="1095" y="620"/>
                    </a:lnTo>
                    <a:lnTo>
                      <a:pt x="1176" y="621"/>
                    </a:lnTo>
                    <a:lnTo>
                      <a:pt x="1262" y="626"/>
                    </a:lnTo>
                    <a:lnTo>
                      <a:pt x="1350" y="629"/>
                    </a:lnTo>
                    <a:lnTo>
                      <a:pt x="1439" y="629"/>
                    </a:lnTo>
                    <a:lnTo>
                      <a:pt x="1529" y="629"/>
                    </a:lnTo>
                    <a:lnTo>
                      <a:pt x="1616" y="626"/>
                    </a:lnTo>
                    <a:lnTo>
                      <a:pt x="1705" y="621"/>
                    </a:lnTo>
                    <a:lnTo>
                      <a:pt x="1785" y="620"/>
                    </a:lnTo>
                    <a:lnTo>
                      <a:pt x="1870" y="612"/>
                    </a:lnTo>
                    <a:lnTo>
                      <a:pt x="1955" y="606"/>
                    </a:lnTo>
                    <a:lnTo>
                      <a:pt x="2037" y="600"/>
                    </a:lnTo>
                    <a:lnTo>
                      <a:pt x="2116" y="591"/>
                    </a:lnTo>
                    <a:lnTo>
                      <a:pt x="2192" y="582"/>
                    </a:lnTo>
                    <a:lnTo>
                      <a:pt x="2266" y="572"/>
                    </a:lnTo>
                    <a:lnTo>
                      <a:pt x="2338" y="558"/>
                    </a:lnTo>
                    <a:lnTo>
                      <a:pt x="2403" y="550"/>
                    </a:lnTo>
                    <a:lnTo>
                      <a:pt x="2466" y="538"/>
                    </a:lnTo>
                    <a:lnTo>
                      <a:pt x="2528" y="520"/>
                    </a:lnTo>
                    <a:lnTo>
                      <a:pt x="2586" y="507"/>
                    </a:lnTo>
                    <a:lnTo>
                      <a:pt x="2636" y="493"/>
                    </a:lnTo>
                    <a:lnTo>
                      <a:pt x="2685" y="474"/>
                    </a:lnTo>
                    <a:lnTo>
                      <a:pt x="2726" y="459"/>
                    </a:lnTo>
                    <a:lnTo>
                      <a:pt x="2767" y="444"/>
                    </a:lnTo>
                    <a:lnTo>
                      <a:pt x="2803" y="424"/>
                    </a:lnTo>
                    <a:lnTo>
                      <a:pt x="2830" y="406"/>
                    </a:lnTo>
                    <a:lnTo>
                      <a:pt x="2855" y="388"/>
                    </a:lnTo>
                    <a:lnTo>
                      <a:pt x="2873" y="372"/>
                    </a:lnTo>
                    <a:lnTo>
                      <a:pt x="2885" y="352"/>
                    </a:lnTo>
                    <a:lnTo>
                      <a:pt x="2896" y="331"/>
                    </a:lnTo>
                    <a:lnTo>
                      <a:pt x="2899" y="311"/>
                    </a:lnTo>
                    <a:lnTo>
                      <a:pt x="2899" y="311"/>
                    </a:lnTo>
                    <a:close/>
                  </a:path>
                </a:pathLst>
              </a:custGeom>
              <a:blipFill dpi="0" rotWithShape="0">
                <a:blip r:embed="rId8"/>
                <a:srcRect/>
                <a:tile tx="0" ty="0" sx="100000" sy="100000" flip="none" algn="tl"/>
              </a:blipFill>
              <a:ln w="1588">
                <a:solidFill>
                  <a:srgbClr val="000000"/>
                </a:solidFill>
                <a:prstDash val="solid"/>
                <a:round/>
                <a:headEnd/>
                <a:tailEnd/>
              </a:ln>
            </p:spPr>
            <p:txBody>
              <a:bodyPr/>
              <a:lstStyle/>
              <a:p>
                <a:endParaRPr lang="fr-FR"/>
              </a:p>
            </p:txBody>
          </p:sp>
          <p:sp>
            <p:nvSpPr>
              <p:cNvPr id="124" name="Freeform 186">
                <a:extLst>
                  <a:ext uri="{FF2B5EF4-FFF2-40B4-BE49-F238E27FC236}">
                    <a16:creationId xmlns:a16="http://schemas.microsoft.com/office/drawing/2014/main" id="{ACF168BB-92AD-4026-9577-D6A6B9177CD7}"/>
                  </a:ext>
                </a:extLst>
              </p:cNvPr>
              <p:cNvSpPr>
                <a:spLocks/>
              </p:cNvSpPr>
              <p:nvPr/>
            </p:nvSpPr>
            <p:spPr bwMode="auto">
              <a:xfrm>
                <a:off x="3166" y="875"/>
                <a:ext cx="593" cy="1472"/>
              </a:xfrm>
              <a:custGeom>
                <a:avLst/>
                <a:gdLst>
                  <a:gd name="T0" fmla="*/ 0 w 1186"/>
                  <a:gd name="T1" fmla="*/ 2944 h 2944"/>
                  <a:gd name="T2" fmla="*/ 126 w 1186"/>
                  <a:gd name="T3" fmla="*/ 2862 h 2944"/>
                  <a:gd name="T4" fmla="*/ 263 w 1186"/>
                  <a:gd name="T5" fmla="*/ 2744 h 2944"/>
                  <a:gd name="T6" fmla="*/ 379 w 1186"/>
                  <a:gd name="T7" fmla="*/ 2629 h 2944"/>
                  <a:gd name="T8" fmla="*/ 463 w 1186"/>
                  <a:gd name="T9" fmla="*/ 2533 h 2944"/>
                  <a:gd name="T10" fmla="*/ 582 w 1186"/>
                  <a:gd name="T11" fmla="*/ 2384 h 2944"/>
                  <a:gd name="T12" fmla="*/ 673 w 1186"/>
                  <a:gd name="T13" fmla="*/ 2234 h 2944"/>
                  <a:gd name="T14" fmla="*/ 745 w 1186"/>
                  <a:gd name="T15" fmla="*/ 2079 h 2944"/>
                  <a:gd name="T16" fmla="*/ 812 w 1186"/>
                  <a:gd name="T17" fmla="*/ 1890 h 2944"/>
                  <a:gd name="T18" fmla="*/ 851 w 1186"/>
                  <a:gd name="T19" fmla="*/ 1762 h 2944"/>
                  <a:gd name="T20" fmla="*/ 882 w 1186"/>
                  <a:gd name="T21" fmla="*/ 1593 h 2944"/>
                  <a:gd name="T22" fmla="*/ 905 w 1186"/>
                  <a:gd name="T23" fmla="*/ 1400 h 2944"/>
                  <a:gd name="T24" fmla="*/ 914 w 1186"/>
                  <a:gd name="T25" fmla="*/ 1240 h 2944"/>
                  <a:gd name="T26" fmla="*/ 914 w 1186"/>
                  <a:gd name="T27" fmla="*/ 1036 h 2944"/>
                  <a:gd name="T28" fmla="*/ 897 w 1186"/>
                  <a:gd name="T29" fmla="*/ 810 h 2944"/>
                  <a:gd name="T30" fmla="*/ 867 w 1186"/>
                  <a:gd name="T31" fmla="*/ 558 h 2944"/>
                  <a:gd name="T32" fmla="*/ 825 w 1186"/>
                  <a:gd name="T33" fmla="*/ 321 h 2944"/>
                  <a:gd name="T34" fmla="*/ 777 w 1186"/>
                  <a:gd name="T35" fmla="*/ 30 h 2944"/>
                  <a:gd name="T36" fmla="*/ 976 w 1186"/>
                  <a:gd name="T37" fmla="*/ 0 h 2944"/>
                  <a:gd name="T38" fmla="*/ 1045 w 1186"/>
                  <a:gd name="T39" fmla="*/ 173 h 2944"/>
                  <a:gd name="T40" fmla="*/ 1099 w 1186"/>
                  <a:gd name="T41" fmla="*/ 332 h 2944"/>
                  <a:gd name="T42" fmla="*/ 1156 w 1186"/>
                  <a:gd name="T43" fmla="*/ 550 h 2944"/>
                  <a:gd name="T44" fmla="*/ 1186 w 1186"/>
                  <a:gd name="T45" fmla="*/ 822 h 2944"/>
                  <a:gd name="T46" fmla="*/ 1186 w 1186"/>
                  <a:gd name="T47" fmla="*/ 1042 h 2944"/>
                  <a:gd name="T48" fmla="*/ 1171 w 1186"/>
                  <a:gd name="T49" fmla="*/ 1290 h 2944"/>
                  <a:gd name="T50" fmla="*/ 1124 w 1186"/>
                  <a:gd name="T51" fmla="*/ 1562 h 2944"/>
                  <a:gd name="T52" fmla="*/ 1070 w 1186"/>
                  <a:gd name="T53" fmla="*/ 1772 h 2944"/>
                  <a:gd name="T54" fmla="*/ 983 w 1186"/>
                  <a:gd name="T55" fmla="*/ 1999 h 2944"/>
                  <a:gd name="T56" fmla="*/ 867 w 1186"/>
                  <a:gd name="T57" fmla="*/ 2220 h 2944"/>
                  <a:gd name="T58" fmla="*/ 729 w 1186"/>
                  <a:gd name="T59" fmla="*/ 2414 h 2944"/>
                  <a:gd name="T60" fmla="*/ 600 w 1186"/>
                  <a:gd name="T61" fmla="*/ 2569 h 2944"/>
                  <a:gd name="T62" fmla="*/ 440 w 1186"/>
                  <a:gd name="T63" fmla="*/ 2702 h 2944"/>
                  <a:gd name="T64" fmla="*/ 269 w 1186"/>
                  <a:gd name="T65" fmla="*/ 2834 h 2944"/>
                  <a:gd name="T66" fmla="*/ 115 w 1186"/>
                  <a:gd name="T67" fmla="*/ 2902 h 2944"/>
                  <a:gd name="T68" fmla="*/ 0 w 1186"/>
                  <a:gd name="T69" fmla="*/ 2944 h 29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86" h="2944">
                    <a:moveTo>
                      <a:pt x="0" y="2944"/>
                    </a:moveTo>
                    <a:lnTo>
                      <a:pt x="126" y="2862"/>
                    </a:lnTo>
                    <a:lnTo>
                      <a:pt x="263" y="2744"/>
                    </a:lnTo>
                    <a:lnTo>
                      <a:pt x="379" y="2629"/>
                    </a:lnTo>
                    <a:lnTo>
                      <a:pt x="463" y="2533"/>
                    </a:lnTo>
                    <a:lnTo>
                      <a:pt x="582" y="2384"/>
                    </a:lnTo>
                    <a:lnTo>
                      <a:pt x="673" y="2234"/>
                    </a:lnTo>
                    <a:lnTo>
                      <a:pt x="745" y="2079"/>
                    </a:lnTo>
                    <a:lnTo>
                      <a:pt x="812" y="1890"/>
                    </a:lnTo>
                    <a:lnTo>
                      <a:pt x="851" y="1762"/>
                    </a:lnTo>
                    <a:lnTo>
                      <a:pt x="882" y="1593"/>
                    </a:lnTo>
                    <a:lnTo>
                      <a:pt x="905" y="1400"/>
                    </a:lnTo>
                    <a:lnTo>
                      <a:pt x="914" y="1240"/>
                    </a:lnTo>
                    <a:lnTo>
                      <a:pt x="914" y="1036"/>
                    </a:lnTo>
                    <a:lnTo>
                      <a:pt x="897" y="810"/>
                    </a:lnTo>
                    <a:lnTo>
                      <a:pt x="867" y="558"/>
                    </a:lnTo>
                    <a:lnTo>
                      <a:pt x="825" y="321"/>
                    </a:lnTo>
                    <a:lnTo>
                      <a:pt x="777" y="30"/>
                    </a:lnTo>
                    <a:lnTo>
                      <a:pt x="976" y="0"/>
                    </a:lnTo>
                    <a:lnTo>
                      <a:pt x="1045" y="173"/>
                    </a:lnTo>
                    <a:lnTo>
                      <a:pt x="1099" y="332"/>
                    </a:lnTo>
                    <a:lnTo>
                      <a:pt x="1156" y="550"/>
                    </a:lnTo>
                    <a:lnTo>
                      <a:pt x="1186" y="822"/>
                    </a:lnTo>
                    <a:lnTo>
                      <a:pt x="1186" y="1042"/>
                    </a:lnTo>
                    <a:lnTo>
                      <a:pt x="1171" y="1290"/>
                    </a:lnTo>
                    <a:lnTo>
                      <a:pt x="1124" y="1562"/>
                    </a:lnTo>
                    <a:lnTo>
                      <a:pt x="1070" y="1772"/>
                    </a:lnTo>
                    <a:lnTo>
                      <a:pt x="983" y="1999"/>
                    </a:lnTo>
                    <a:lnTo>
                      <a:pt x="867" y="2220"/>
                    </a:lnTo>
                    <a:lnTo>
                      <a:pt x="729" y="2414"/>
                    </a:lnTo>
                    <a:lnTo>
                      <a:pt x="600" y="2569"/>
                    </a:lnTo>
                    <a:lnTo>
                      <a:pt x="440" y="2702"/>
                    </a:lnTo>
                    <a:lnTo>
                      <a:pt x="269" y="2834"/>
                    </a:lnTo>
                    <a:lnTo>
                      <a:pt x="115" y="2902"/>
                    </a:lnTo>
                    <a:lnTo>
                      <a:pt x="0" y="2944"/>
                    </a:lnTo>
                    <a:close/>
                  </a:path>
                </a:pathLst>
              </a:custGeom>
              <a:solidFill>
                <a:srgbClr val="FFFFFF"/>
              </a:solidFill>
              <a:ln w="1588">
                <a:solidFill>
                  <a:srgbClr val="FFFFFF"/>
                </a:solidFill>
                <a:prstDash val="solid"/>
                <a:round/>
                <a:headEnd/>
                <a:tailEnd/>
              </a:ln>
            </p:spPr>
            <p:txBody>
              <a:bodyPr/>
              <a:lstStyle/>
              <a:p>
                <a:endParaRPr lang="fr-FR"/>
              </a:p>
            </p:txBody>
          </p:sp>
        </p:grpSp>
        <p:grpSp>
          <p:nvGrpSpPr>
            <p:cNvPr id="24" name="Group 187">
              <a:extLst>
                <a:ext uri="{FF2B5EF4-FFF2-40B4-BE49-F238E27FC236}">
                  <a16:creationId xmlns:a16="http://schemas.microsoft.com/office/drawing/2014/main" id="{EC540DD2-A76F-4D8F-B9EE-2D3C47D7FC2D}"/>
                </a:ext>
              </a:extLst>
            </p:cNvPr>
            <p:cNvGrpSpPr>
              <a:grpSpLocks/>
            </p:cNvGrpSpPr>
            <p:nvPr/>
          </p:nvGrpSpPr>
          <p:grpSpPr bwMode="auto">
            <a:xfrm>
              <a:off x="3312" y="2208"/>
              <a:ext cx="432" cy="452"/>
              <a:chOff x="4848" y="816"/>
              <a:chExt cx="432" cy="452"/>
            </a:xfrm>
          </p:grpSpPr>
          <p:grpSp>
            <p:nvGrpSpPr>
              <p:cNvPr id="90" name="Group 188">
                <a:extLst>
                  <a:ext uri="{FF2B5EF4-FFF2-40B4-BE49-F238E27FC236}">
                    <a16:creationId xmlns:a16="http://schemas.microsoft.com/office/drawing/2014/main" id="{7DD76DC7-E04B-49A5-AE03-BCE99B612EBF}"/>
                  </a:ext>
                </a:extLst>
              </p:cNvPr>
              <p:cNvGrpSpPr>
                <a:grpSpLocks/>
              </p:cNvGrpSpPr>
              <p:nvPr/>
            </p:nvGrpSpPr>
            <p:grpSpPr bwMode="auto">
              <a:xfrm>
                <a:off x="4848" y="816"/>
                <a:ext cx="240" cy="260"/>
                <a:chOff x="2387" y="720"/>
                <a:chExt cx="1452" cy="2852"/>
              </a:xfrm>
            </p:grpSpPr>
            <p:sp>
              <p:nvSpPr>
                <p:cNvPr id="109" name="Freeform 189">
                  <a:extLst>
                    <a:ext uri="{FF2B5EF4-FFF2-40B4-BE49-F238E27FC236}">
                      <a16:creationId xmlns:a16="http://schemas.microsoft.com/office/drawing/2014/main" id="{B38895B0-19D4-4A41-8D3D-4A4A42E8856B}"/>
                    </a:ext>
                  </a:extLst>
                </p:cNvPr>
                <p:cNvSpPr>
                  <a:spLocks/>
                </p:cNvSpPr>
                <p:nvPr/>
              </p:nvSpPr>
              <p:spPr bwMode="auto">
                <a:xfrm>
                  <a:off x="2388" y="720"/>
                  <a:ext cx="1451" cy="2852"/>
                </a:xfrm>
                <a:custGeom>
                  <a:avLst/>
                  <a:gdLst>
                    <a:gd name="T0" fmla="*/ 2732 w 2901"/>
                    <a:gd name="T1" fmla="*/ 421 h 5704"/>
                    <a:gd name="T2" fmla="*/ 2856 w 2901"/>
                    <a:gd name="T3" fmla="*/ 881 h 5704"/>
                    <a:gd name="T4" fmla="*/ 2901 w 2901"/>
                    <a:gd name="T5" fmla="*/ 1377 h 5704"/>
                    <a:gd name="T6" fmla="*/ 2856 w 2901"/>
                    <a:gd name="T7" fmla="*/ 1866 h 5704"/>
                    <a:gd name="T8" fmla="*/ 2732 w 2901"/>
                    <a:gd name="T9" fmla="*/ 2330 h 5704"/>
                    <a:gd name="T10" fmla="*/ 2530 w 2901"/>
                    <a:gd name="T11" fmla="*/ 2741 h 5704"/>
                    <a:gd name="T12" fmla="*/ 2273 w 2901"/>
                    <a:gd name="T13" fmla="*/ 3066 h 5704"/>
                    <a:gd name="T14" fmla="*/ 1929 w 2901"/>
                    <a:gd name="T15" fmla="*/ 3341 h 5704"/>
                    <a:gd name="T16" fmla="*/ 1754 w 2901"/>
                    <a:gd name="T17" fmla="*/ 3559 h 5704"/>
                    <a:gd name="T18" fmla="*/ 1647 w 2901"/>
                    <a:gd name="T19" fmla="*/ 3814 h 5704"/>
                    <a:gd name="T20" fmla="*/ 1622 w 2901"/>
                    <a:gd name="T21" fmla="*/ 4096 h 5704"/>
                    <a:gd name="T22" fmla="*/ 1831 w 2901"/>
                    <a:gd name="T23" fmla="*/ 4793 h 5704"/>
                    <a:gd name="T24" fmla="*/ 2094 w 2901"/>
                    <a:gd name="T25" fmla="*/ 4856 h 5704"/>
                    <a:gd name="T26" fmla="*/ 2308 w 2901"/>
                    <a:gd name="T27" fmla="*/ 4953 h 5704"/>
                    <a:gd name="T28" fmla="*/ 2476 w 2901"/>
                    <a:gd name="T29" fmla="*/ 5094 h 5704"/>
                    <a:gd name="T30" fmla="*/ 2477 w 2901"/>
                    <a:gd name="T31" fmla="*/ 5357 h 5704"/>
                    <a:gd name="T32" fmla="*/ 2276 w 2901"/>
                    <a:gd name="T33" fmla="*/ 5533 h 5704"/>
                    <a:gd name="T34" fmla="*/ 2049 w 2901"/>
                    <a:gd name="T35" fmla="*/ 5625 h 5704"/>
                    <a:gd name="T36" fmla="*/ 1780 w 2901"/>
                    <a:gd name="T37" fmla="*/ 5683 h 5704"/>
                    <a:gd name="T38" fmla="*/ 1484 w 2901"/>
                    <a:gd name="T39" fmla="*/ 5704 h 5704"/>
                    <a:gd name="T40" fmla="*/ 1181 w 2901"/>
                    <a:gd name="T41" fmla="*/ 5691 h 5704"/>
                    <a:gd name="T42" fmla="*/ 908 w 2901"/>
                    <a:gd name="T43" fmla="*/ 5643 h 5704"/>
                    <a:gd name="T44" fmla="*/ 666 w 2901"/>
                    <a:gd name="T45" fmla="*/ 5562 h 5704"/>
                    <a:gd name="T46" fmla="*/ 491 w 2901"/>
                    <a:gd name="T47" fmla="*/ 5455 h 5704"/>
                    <a:gd name="T48" fmla="*/ 365 w 2901"/>
                    <a:gd name="T49" fmla="*/ 5195 h 5704"/>
                    <a:gd name="T50" fmla="*/ 529 w 2901"/>
                    <a:gd name="T51" fmla="*/ 4983 h 5704"/>
                    <a:gd name="T52" fmla="*/ 721 w 2901"/>
                    <a:gd name="T53" fmla="*/ 4880 h 5704"/>
                    <a:gd name="T54" fmla="*/ 972 w 2901"/>
                    <a:gd name="T55" fmla="*/ 4808 h 5704"/>
                    <a:gd name="T56" fmla="*/ 1260 w 2901"/>
                    <a:gd name="T57" fmla="*/ 4768 h 5704"/>
                    <a:gd name="T58" fmla="*/ 1257 w 2901"/>
                    <a:gd name="T59" fmla="*/ 3893 h 5704"/>
                    <a:gd name="T60" fmla="*/ 1172 w 2901"/>
                    <a:gd name="T61" fmla="*/ 3623 h 5704"/>
                    <a:gd name="T62" fmla="*/ 1014 w 2901"/>
                    <a:gd name="T63" fmla="*/ 3396 h 5704"/>
                    <a:gd name="T64" fmla="*/ 691 w 2901"/>
                    <a:gd name="T65" fmla="*/ 3144 h 5704"/>
                    <a:gd name="T66" fmla="*/ 419 w 2901"/>
                    <a:gd name="T67" fmla="*/ 2837 h 5704"/>
                    <a:gd name="T68" fmla="*/ 202 w 2901"/>
                    <a:gd name="T69" fmla="*/ 2448 h 5704"/>
                    <a:gd name="T70" fmla="*/ 58 w 2901"/>
                    <a:gd name="T71" fmla="*/ 1998 h 5704"/>
                    <a:gd name="T72" fmla="*/ 0 w 2901"/>
                    <a:gd name="T73" fmla="*/ 1502 h 5704"/>
                    <a:gd name="T74" fmla="*/ 15 w 2901"/>
                    <a:gd name="T75" fmla="*/ 1013 h 5704"/>
                    <a:gd name="T76" fmla="*/ 121 w 2901"/>
                    <a:gd name="T77" fmla="*/ 541 h 5704"/>
                    <a:gd name="T78" fmla="*/ 303 w 2901"/>
                    <a:gd name="T79" fmla="*/ 116 h 5704"/>
                    <a:gd name="T80" fmla="*/ 497 w 2901"/>
                    <a:gd name="T81" fmla="*/ 51 h 5704"/>
                    <a:gd name="T82" fmla="*/ 703 w 2901"/>
                    <a:gd name="T83" fmla="*/ 23 h 5704"/>
                    <a:gd name="T84" fmla="*/ 969 w 2901"/>
                    <a:gd name="T85" fmla="*/ 6 h 5704"/>
                    <a:gd name="T86" fmla="*/ 1267 w 2901"/>
                    <a:gd name="T87" fmla="*/ 3 h 5704"/>
                    <a:gd name="T88" fmla="*/ 1584 w 2901"/>
                    <a:gd name="T89" fmla="*/ 0 h 5704"/>
                    <a:gd name="T90" fmla="*/ 1884 w 2901"/>
                    <a:gd name="T91" fmla="*/ 6 h 5704"/>
                    <a:gd name="T92" fmla="*/ 2156 w 2901"/>
                    <a:gd name="T93" fmla="*/ 20 h 5704"/>
                    <a:gd name="T94" fmla="*/ 2368 w 2901"/>
                    <a:gd name="T95" fmla="*/ 48 h 5704"/>
                    <a:gd name="T96" fmla="*/ 2554 w 2901"/>
                    <a:gd name="T97" fmla="*/ 93 h 57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901" h="5704">
                      <a:moveTo>
                        <a:pt x="2586" y="110"/>
                      </a:moveTo>
                      <a:lnTo>
                        <a:pt x="2640" y="210"/>
                      </a:lnTo>
                      <a:lnTo>
                        <a:pt x="2686" y="313"/>
                      </a:lnTo>
                      <a:lnTo>
                        <a:pt x="2732" y="421"/>
                      </a:lnTo>
                      <a:lnTo>
                        <a:pt x="2768" y="532"/>
                      </a:lnTo>
                      <a:lnTo>
                        <a:pt x="2802" y="651"/>
                      </a:lnTo>
                      <a:lnTo>
                        <a:pt x="2831" y="764"/>
                      </a:lnTo>
                      <a:lnTo>
                        <a:pt x="2856" y="881"/>
                      </a:lnTo>
                      <a:lnTo>
                        <a:pt x="2876" y="1007"/>
                      </a:lnTo>
                      <a:lnTo>
                        <a:pt x="2888" y="1129"/>
                      </a:lnTo>
                      <a:lnTo>
                        <a:pt x="2897" y="1249"/>
                      </a:lnTo>
                      <a:lnTo>
                        <a:pt x="2901" y="1377"/>
                      </a:lnTo>
                      <a:lnTo>
                        <a:pt x="2897" y="1498"/>
                      </a:lnTo>
                      <a:lnTo>
                        <a:pt x="2888" y="1622"/>
                      </a:lnTo>
                      <a:lnTo>
                        <a:pt x="2876" y="1747"/>
                      </a:lnTo>
                      <a:lnTo>
                        <a:pt x="2856" y="1866"/>
                      </a:lnTo>
                      <a:lnTo>
                        <a:pt x="2834" y="1988"/>
                      </a:lnTo>
                      <a:lnTo>
                        <a:pt x="2802" y="2106"/>
                      </a:lnTo>
                      <a:lnTo>
                        <a:pt x="2768" y="2219"/>
                      </a:lnTo>
                      <a:lnTo>
                        <a:pt x="2732" y="2330"/>
                      </a:lnTo>
                      <a:lnTo>
                        <a:pt x="2686" y="2437"/>
                      </a:lnTo>
                      <a:lnTo>
                        <a:pt x="2640" y="2544"/>
                      </a:lnTo>
                      <a:lnTo>
                        <a:pt x="2590" y="2643"/>
                      </a:lnTo>
                      <a:lnTo>
                        <a:pt x="2530" y="2741"/>
                      </a:lnTo>
                      <a:lnTo>
                        <a:pt x="2470" y="2828"/>
                      </a:lnTo>
                      <a:lnTo>
                        <a:pt x="2407" y="2915"/>
                      </a:lnTo>
                      <a:lnTo>
                        <a:pt x="2341" y="2994"/>
                      </a:lnTo>
                      <a:lnTo>
                        <a:pt x="2273" y="3066"/>
                      </a:lnTo>
                      <a:lnTo>
                        <a:pt x="2196" y="3133"/>
                      </a:lnTo>
                      <a:lnTo>
                        <a:pt x="2062" y="3242"/>
                      </a:lnTo>
                      <a:lnTo>
                        <a:pt x="1980" y="3296"/>
                      </a:lnTo>
                      <a:lnTo>
                        <a:pt x="1929" y="3341"/>
                      </a:lnTo>
                      <a:lnTo>
                        <a:pt x="1874" y="3390"/>
                      </a:lnTo>
                      <a:lnTo>
                        <a:pt x="1831" y="3440"/>
                      </a:lnTo>
                      <a:lnTo>
                        <a:pt x="1786" y="3500"/>
                      </a:lnTo>
                      <a:lnTo>
                        <a:pt x="1754" y="3559"/>
                      </a:lnTo>
                      <a:lnTo>
                        <a:pt x="1718" y="3614"/>
                      </a:lnTo>
                      <a:lnTo>
                        <a:pt x="1691" y="3681"/>
                      </a:lnTo>
                      <a:lnTo>
                        <a:pt x="1665" y="3745"/>
                      </a:lnTo>
                      <a:lnTo>
                        <a:pt x="1647" y="3814"/>
                      </a:lnTo>
                      <a:lnTo>
                        <a:pt x="1631" y="3882"/>
                      </a:lnTo>
                      <a:lnTo>
                        <a:pt x="1622" y="3954"/>
                      </a:lnTo>
                      <a:lnTo>
                        <a:pt x="1619" y="4023"/>
                      </a:lnTo>
                      <a:lnTo>
                        <a:pt x="1622" y="4096"/>
                      </a:lnTo>
                      <a:lnTo>
                        <a:pt x="1622" y="4765"/>
                      </a:lnTo>
                      <a:lnTo>
                        <a:pt x="1691" y="4771"/>
                      </a:lnTo>
                      <a:lnTo>
                        <a:pt x="1759" y="4781"/>
                      </a:lnTo>
                      <a:lnTo>
                        <a:pt x="1831" y="4793"/>
                      </a:lnTo>
                      <a:lnTo>
                        <a:pt x="1900" y="4805"/>
                      </a:lnTo>
                      <a:lnTo>
                        <a:pt x="1968" y="4820"/>
                      </a:lnTo>
                      <a:lnTo>
                        <a:pt x="2035" y="4837"/>
                      </a:lnTo>
                      <a:lnTo>
                        <a:pt x="2094" y="4856"/>
                      </a:lnTo>
                      <a:lnTo>
                        <a:pt x="2156" y="4876"/>
                      </a:lnTo>
                      <a:lnTo>
                        <a:pt x="2210" y="4897"/>
                      </a:lnTo>
                      <a:lnTo>
                        <a:pt x="2259" y="4924"/>
                      </a:lnTo>
                      <a:lnTo>
                        <a:pt x="2308" y="4953"/>
                      </a:lnTo>
                      <a:lnTo>
                        <a:pt x="2348" y="4978"/>
                      </a:lnTo>
                      <a:lnTo>
                        <a:pt x="2384" y="5008"/>
                      </a:lnTo>
                      <a:lnTo>
                        <a:pt x="2423" y="5032"/>
                      </a:lnTo>
                      <a:lnTo>
                        <a:pt x="2476" y="5094"/>
                      </a:lnTo>
                      <a:lnTo>
                        <a:pt x="2507" y="5160"/>
                      </a:lnTo>
                      <a:lnTo>
                        <a:pt x="2520" y="5226"/>
                      </a:lnTo>
                      <a:lnTo>
                        <a:pt x="2510" y="5292"/>
                      </a:lnTo>
                      <a:lnTo>
                        <a:pt x="2477" y="5357"/>
                      </a:lnTo>
                      <a:lnTo>
                        <a:pt x="2428" y="5420"/>
                      </a:lnTo>
                      <a:lnTo>
                        <a:pt x="2362" y="5480"/>
                      </a:lnTo>
                      <a:lnTo>
                        <a:pt x="2320" y="5507"/>
                      </a:lnTo>
                      <a:lnTo>
                        <a:pt x="2276" y="5533"/>
                      </a:lnTo>
                      <a:lnTo>
                        <a:pt x="2223" y="5559"/>
                      </a:lnTo>
                      <a:lnTo>
                        <a:pt x="2169" y="5583"/>
                      </a:lnTo>
                      <a:lnTo>
                        <a:pt x="2114" y="5605"/>
                      </a:lnTo>
                      <a:lnTo>
                        <a:pt x="2049" y="5625"/>
                      </a:lnTo>
                      <a:lnTo>
                        <a:pt x="1987" y="5640"/>
                      </a:lnTo>
                      <a:lnTo>
                        <a:pt x="1920" y="5656"/>
                      </a:lnTo>
                      <a:lnTo>
                        <a:pt x="1849" y="5670"/>
                      </a:lnTo>
                      <a:lnTo>
                        <a:pt x="1780" y="5683"/>
                      </a:lnTo>
                      <a:lnTo>
                        <a:pt x="1709" y="5691"/>
                      </a:lnTo>
                      <a:lnTo>
                        <a:pt x="1637" y="5695"/>
                      </a:lnTo>
                      <a:lnTo>
                        <a:pt x="1562" y="5701"/>
                      </a:lnTo>
                      <a:lnTo>
                        <a:pt x="1484" y="5704"/>
                      </a:lnTo>
                      <a:lnTo>
                        <a:pt x="1407" y="5704"/>
                      </a:lnTo>
                      <a:lnTo>
                        <a:pt x="1332" y="5704"/>
                      </a:lnTo>
                      <a:lnTo>
                        <a:pt x="1257" y="5698"/>
                      </a:lnTo>
                      <a:lnTo>
                        <a:pt x="1181" y="5691"/>
                      </a:lnTo>
                      <a:lnTo>
                        <a:pt x="1114" y="5683"/>
                      </a:lnTo>
                      <a:lnTo>
                        <a:pt x="1041" y="5670"/>
                      </a:lnTo>
                      <a:lnTo>
                        <a:pt x="972" y="5658"/>
                      </a:lnTo>
                      <a:lnTo>
                        <a:pt x="908" y="5643"/>
                      </a:lnTo>
                      <a:lnTo>
                        <a:pt x="842" y="5625"/>
                      </a:lnTo>
                      <a:lnTo>
                        <a:pt x="778" y="5605"/>
                      </a:lnTo>
                      <a:lnTo>
                        <a:pt x="721" y="5583"/>
                      </a:lnTo>
                      <a:lnTo>
                        <a:pt x="666" y="5562"/>
                      </a:lnTo>
                      <a:lnTo>
                        <a:pt x="616" y="5536"/>
                      </a:lnTo>
                      <a:lnTo>
                        <a:pt x="572" y="5510"/>
                      </a:lnTo>
                      <a:lnTo>
                        <a:pt x="529" y="5483"/>
                      </a:lnTo>
                      <a:lnTo>
                        <a:pt x="491" y="5455"/>
                      </a:lnTo>
                      <a:lnTo>
                        <a:pt x="428" y="5393"/>
                      </a:lnTo>
                      <a:lnTo>
                        <a:pt x="387" y="5328"/>
                      </a:lnTo>
                      <a:lnTo>
                        <a:pt x="365" y="5262"/>
                      </a:lnTo>
                      <a:lnTo>
                        <a:pt x="365" y="5195"/>
                      </a:lnTo>
                      <a:lnTo>
                        <a:pt x="387" y="5129"/>
                      </a:lnTo>
                      <a:lnTo>
                        <a:pt x="433" y="5067"/>
                      </a:lnTo>
                      <a:lnTo>
                        <a:pt x="491" y="5011"/>
                      </a:lnTo>
                      <a:lnTo>
                        <a:pt x="529" y="4983"/>
                      </a:lnTo>
                      <a:lnTo>
                        <a:pt x="572" y="4956"/>
                      </a:lnTo>
                      <a:lnTo>
                        <a:pt x="616" y="4929"/>
                      </a:lnTo>
                      <a:lnTo>
                        <a:pt x="669" y="4901"/>
                      </a:lnTo>
                      <a:lnTo>
                        <a:pt x="721" y="4880"/>
                      </a:lnTo>
                      <a:lnTo>
                        <a:pt x="780" y="4858"/>
                      </a:lnTo>
                      <a:lnTo>
                        <a:pt x="842" y="4840"/>
                      </a:lnTo>
                      <a:lnTo>
                        <a:pt x="908" y="4823"/>
                      </a:lnTo>
                      <a:lnTo>
                        <a:pt x="972" y="4808"/>
                      </a:lnTo>
                      <a:lnTo>
                        <a:pt x="1044" y="4793"/>
                      </a:lnTo>
                      <a:lnTo>
                        <a:pt x="1117" y="4783"/>
                      </a:lnTo>
                      <a:lnTo>
                        <a:pt x="1184" y="4774"/>
                      </a:lnTo>
                      <a:lnTo>
                        <a:pt x="1260" y="4768"/>
                      </a:lnTo>
                      <a:lnTo>
                        <a:pt x="1267" y="4102"/>
                      </a:lnTo>
                      <a:lnTo>
                        <a:pt x="1270" y="4034"/>
                      </a:lnTo>
                      <a:lnTo>
                        <a:pt x="1267" y="3962"/>
                      </a:lnTo>
                      <a:lnTo>
                        <a:pt x="1257" y="3893"/>
                      </a:lnTo>
                      <a:lnTo>
                        <a:pt x="1241" y="3820"/>
                      </a:lnTo>
                      <a:lnTo>
                        <a:pt x="1223" y="3756"/>
                      </a:lnTo>
                      <a:lnTo>
                        <a:pt x="1201" y="3690"/>
                      </a:lnTo>
                      <a:lnTo>
                        <a:pt x="1172" y="3623"/>
                      </a:lnTo>
                      <a:lnTo>
                        <a:pt x="1139" y="3566"/>
                      </a:lnTo>
                      <a:lnTo>
                        <a:pt x="1102" y="3506"/>
                      </a:lnTo>
                      <a:lnTo>
                        <a:pt x="1061" y="3449"/>
                      </a:lnTo>
                      <a:lnTo>
                        <a:pt x="1014" y="3396"/>
                      </a:lnTo>
                      <a:lnTo>
                        <a:pt x="963" y="3350"/>
                      </a:lnTo>
                      <a:lnTo>
                        <a:pt x="908" y="3306"/>
                      </a:lnTo>
                      <a:lnTo>
                        <a:pt x="849" y="3263"/>
                      </a:lnTo>
                      <a:lnTo>
                        <a:pt x="691" y="3144"/>
                      </a:lnTo>
                      <a:lnTo>
                        <a:pt x="616" y="3075"/>
                      </a:lnTo>
                      <a:lnTo>
                        <a:pt x="550" y="3001"/>
                      </a:lnTo>
                      <a:lnTo>
                        <a:pt x="485" y="2920"/>
                      </a:lnTo>
                      <a:lnTo>
                        <a:pt x="419" y="2837"/>
                      </a:lnTo>
                      <a:lnTo>
                        <a:pt x="359" y="2750"/>
                      </a:lnTo>
                      <a:lnTo>
                        <a:pt x="299" y="2654"/>
                      </a:lnTo>
                      <a:lnTo>
                        <a:pt x="249" y="2550"/>
                      </a:lnTo>
                      <a:lnTo>
                        <a:pt x="202" y="2448"/>
                      </a:lnTo>
                      <a:lnTo>
                        <a:pt x="157" y="2336"/>
                      </a:lnTo>
                      <a:lnTo>
                        <a:pt x="121" y="2225"/>
                      </a:lnTo>
                      <a:lnTo>
                        <a:pt x="87" y="2112"/>
                      </a:lnTo>
                      <a:lnTo>
                        <a:pt x="58" y="1998"/>
                      </a:lnTo>
                      <a:lnTo>
                        <a:pt x="33" y="1875"/>
                      </a:lnTo>
                      <a:lnTo>
                        <a:pt x="15" y="1753"/>
                      </a:lnTo>
                      <a:lnTo>
                        <a:pt x="3" y="1628"/>
                      </a:lnTo>
                      <a:lnTo>
                        <a:pt x="0" y="1502"/>
                      </a:lnTo>
                      <a:lnTo>
                        <a:pt x="0" y="1385"/>
                      </a:lnTo>
                      <a:lnTo>
                        <a:pt x="0" y="1261"/>
                      </a:lnTo>
                      <a:lnTo>
                        <a:pt x="3" y="1135"/>
                      </a:lnTo>
                      <a:lnTo>
                        <a:pt x="15" y="1013"/>
                      </a:lnTo>
                      <a:lnTo>
                        <a:pt x="33" y="892"/>
                      </a:lnTo>
                      <a:lnTo>
                        <a:pt x="58" y="773"/>
                      </a:lnTo>
                      <a:lnTo>
                        <a:pt x="87" y="657"/>
                      </a:lnTo>
                      <a:lnTo>
                        <a:pt x="121" y="541"/>
                      </a:lnTo>
                      <a:lnTo>
                        <a:pt x="157" y="429"/>
                      </a:lnTo>
                      <a:lnTo>
                        <a:pt x="202" y="320"/>
                      </a:lnTo>
                      <a:lnTo>
                        <a:pt x="249" y="217"/>
                      </a:lnTo>
                      <a:lnTo>
                        <a:pt x="303" y="116"/>
                      </a:lnTo>
                      <a:lnTo>
                        <a:pt x="359" y="81"/>
                      </a:lnTo>
                      <a:lnTo>
                        <a:pt x="419" y="63"/>
                      </a:lnTo>
                      <a:lnTo>
                        <a:pt x="457" y="57"/>
                      </a:lnTo>
                      <a:lnTo>
                        <a:pt x="497" y="51"/>
                      </a:lnTo>
                      <a:lnTo>
                        <a:pt x="544" y="41"/>
                      </a:lnTo>
                      <a:lnTo>
                        <a:pt x="590" y="35"/>
                      </a:lnTo>
                      <a:lnTo>
                        <a:pt x="646" y="29"/>
                      </a:lnTo>
                      <a:lnTo>
                        <a:pt x="703" y="23"/>
                      </a:lnTo>
                      <a:lnTo>
                        <a:pt x="766" y="17"/>
                      </a:lnTo>
                      <a:lnTo>
                        <a:pt x="832" y="14"/>
                      </a:lnTo>
                      <a:lnTo>
                        <a:pt x="897" y="11"/>
                      </a:lnTo>
                      <a:lnTo>
                        <a:pt x="969" y="6"/>
                      </a:lnTo>
                      <a:lnTo>
                        <a:pt x="1041" y="3"/>
                      </a:lnTo>
                      <a:lnTo>
                        <a:pt x="1117" y="3"/>
                      </a:lnTo>
                      <a:lnTo>
                        <a:pt x="1190" y="3"/>
                      </a:lnTo>
                      <a:lnTo>
                        <a:pt x="1267" y="3"/>
                      </a:lnTo>
                      <a:lnTo>
                        <a:pt x="1345" y="0"/>
                      </a:lnTo>
                      <a:lnTo>
                        <a:pt x="1423" y="0"/>
                      </a:lnTo>
                      <a:lnTo>
                        <a:pt x="1505" y="0"/>
                      </a:lnTo>
                      <a:lnTo>
                        <a:pt x="1584" y="0"/>
                      </a:lnTo>
                      <a:lnTo>
                        <a:pt x="1659" y="3"/>
                      </a:lnTo>
                      <a:lnTo>
                        <a:pt x="1741" y="3"/>
                      </a:lnTo>
                      <a:lnTo>
                        <a:pt x="1810" y="3"/>
                      </a:lnTo>
                      <a:lnTo>
                        <a:pt x="1884" y="6"/>
                      </a:lnTo>
                      <a:lnTo>
                        <a:pt x="1953" y="6"/>
                      </a:lnTo>
                      <a:lnTo>
                        <a:pt x="2026" y="11"/>
                      </a:lnTo>
                      <a:lnTo>
                        <a:pt x="2091" y="17"/>
                      </a:lnTo>
                      <a:lnTo>
                        <a:pt x="2156" y="20"/>
                      </a:lnTo>
                      <a:lnTo>
                        <a:pt x="2213" y="29"/>
                      </a:lnTo>
                      <a:lnTo>
                        <a:pt x="2270" y="33"/>
                      </a:lnTo>
                      <a:lnTo>
                        <a:pt x="2324" y="41"/>
                      </a:lnTo>
                      <a:lnTo>
                        <a:pt x="2368" y="48"/>
                      </a:lnTo>
                      <a:lnTo>
                        <a:pt x="2410" y="54"/>
                      </a:lnTo>
                      <a:lnTo>
                        <a:pt x="2450" y="60"/>
                      </a:lnTo>
                      <a:lnTo>
                        <a:pt x="2514" y="78"/>
                      </a:lnTo>
                      <a:lnTo>
                        <a:pt x="2554" y="93"/>
                      </a:lnTo>
                      <a:lnTo>
                        <a:pt x="2586" y="110"/>
                      </a:lnTo>
                      <a:close/>
                    </a:path>
                  </a:pathLst>
                </a:custGeom>
                <a:solidFill>
                  <a:srgbClr val="00FFFF"/>
                </a:solidFill>
                <a:ln w="1588">
                  <a:solidFill>
                    <a:srgbClr val="00FFFF"/>
                  </a:solidFill>
                  <a:prstDash val="solid"/>
                  <a:round/>
                  <a:headEnd/>
                  <a:tailEnd/>
                </a:ln>
              </p:spPr>
              <p:txBody>
                <a:bodyPr/>
                <a:lstStyle/>
                <a:p>
                  <a:endParaRPr lang="fr-FR"/>
                </a:p>
              </p:txBody>
            </p:sp>
            <p:sp>
              <p:nvSpPr>
                <p:cNvPr id="110" name="Freeform 190">
                  <a:extLst>
                    <a:ext uri="{FF2B5EF4-FFF2-40B4-BE49-F238E27FC236}">
                      <a16:creationId xmlns:a16="http://schemas.microsoft.com/office/drawing/2014/main" id="{1789A617-F7D1-49B3-BA44-37B8A633DEB3}"/>
                    </a:ext>
                  </a:extLst>
                </p:cNvPr>
                <p:cNvSpPr>
                  <a:spLocks/>
                </p:cNvSpPr>
                <p:nvPr/>
              </p:nvSpPr>
              <p:spPr bwMode="auto">
                <a:xfrm>
                  <a:off x="2541" y="720"/>
                  <a:ext cx="1139" cy="124"/>
                </a:xfrm>
                <a:custGeom>
                  <a:avLst/>
                  <a:gdLst>
                    <a:gd name="T0" fmla="*/ 2278 w 2278"/>
                    <a:gd name="T1" fmla="*/ 113 h 248"/>
                    <a:gd name="T2" fmla="*/ 2251 w 2278"/>
                    <a:gd name="T3" fmla="*/ 93 h 248"/>
                    <a:gd name="T4" fmla="*/ 2211 w 2278"/>
                    <a:gd name="T5" fmla="*/ 78 h 248"/>
                    <a:gd name="T6" fmla="*/ 2144 w 2278"/>
                    <a:gd name="T7" fmla="*/ 60 h 248"/>
                    <a:gd name="T8" fmla="*/ 2063 w 2278"/>
                    <a:gd name="T9" fmla="*/ 48 h 248"/>
                    <a:gd name="T10" fmla="*/ 1967 w 2278"/>
                    <a:gd name="T11" fmla="*/ 33 h 248"/>
                    <a:gd name="T12" fmla="*/ 1851 w 2278"/>
                    <a:gd name="T13" fmla="*/ 20 h 248"/>
                    <a:gd name="T14" fmla="*/ 1722 w 2278"/>
                    <a:gd name="T15" fmla="*/ 11 h 248"/>
                    <a:gd name="T16" fmla="*/ 1582 w 2278"/>
                    <a:gd name="T17" fmla="*/ 6 h 248"/>
                    <a:gd name="T18" fmla="*/ 1436 w 2278"/>
                    <a:gd name="T19" fmla="*/ 3 h 248"/>
                    <a:gd name="T20" fmla="*/ 1278 w 2278"/>
                    <a:gd name="T21" fmla="*/ 0 h 248"/>
                    <a:gd name="T22" fmla="*/ 1120 w 2278"/>
                    <a:gd name="T23" fmla="*/ 0 h 248"/>
                    <a:gd name="T24" fmla="*/ 964 w 2278"/>
                    <a:gd name="T25" fmla="*/ 3 h 248"/>
                    <a:gd name="T26" fmla="*/ 814 w 2278"/>
                    <a:gd name="T27" fmla="*/ 3 h 248"/>
                    <a:gd name="T28" fmla="*/ 666 w 2278"/>
                    <a:gd name="T29" fmla="*/ 6 h 248"/>
                    <a:gd name="T30" fmla="*/ 528 w 2278"/>
                    <a:gd name="T31" fmla="*/ 14 h 248"/>
                    <a:gd name="T32" fmla="*/ 400 w 2278"/>
                    <a:gd name="T33" fmla="*/ 23 h 248"/>
                    <a:gd name="T34" fmla="*/ 287 w 2278"/>
                    <a:gd name="T35" fmla="*/ 35 h 248"/>
                    <a:gd name="T36" fmla="*/ 196 w 2278"/>
                    <a:gd name="T37" fmla="*/ 51 h 248"/>
                    <a:gd name="T38" fmla="*/ 116 w 2278"/>
                    <a:gd name="T39" fmla="*/ 63 h 248"/>
                    <a:gd name="T40" fmla="*/ 56 w 2278"/>
                    <a:gd name="T41" fmla="*/ 81 h 248"/>
                    <a:gd name="T42" fmla="*/ 18 w 2278"/>
                    <a:gd name="T43" fmla="*/ 98 h 248"/>
                    <a:gd name="T44" fmla="*/ 0 w 2278"/>
                    <a:gd name="T45" fmla="*/ 116 h 248"/>
                    <a:gd name="T46" fmla="*/ 3 w 2278"/>
                    <a:gd name="T47" fmla="*/ 132 h 248"/>
                    <a:gd name="T48" fmla="*/ 32 w 2278"/>
                    <a:gd name="T49" fmla="*/ 150 h 248"/>
                    <a:gd name="T50" fmla="*/ 78 w 2278"/>
                    <a:gd name="T51" fmla="*/ 167 h 248"/>
                    <a:gd name="T52" fmla="*/ 143 w 2278"/>
                    <a:gd name="T53" fmla="*/ 185 h 248"/>
                    <a:gd name="T54" fmla="*/ 232 w 2278"/>
                    <a:gd name="T55" fmla="*/ 197 h 248"/>
                    <a:gd name="T56" fmla="*/ 327 w 2278"/>
                    <a:gd name="T57" fmla="*/ 210 h 248"/>
                    <a:gd name="T58" fmla="*/ 447 w 2278"/>
                    <a:gd name="T59" fmla="*/ 223 h 248"/>
                    <a:gd name="T60" fmla="*/ 579 w 2278"/>
                    <a:gd name="T61" fmla="*/ 233 h 248"/>
                    <a:gd name="T62" fmla="*/ 723 w 2278"/>
                    <a:gd name="T63" fmla="*/ 241 h 248"/>
                    <a:gd name="T64" fmla="*/ 869 w 2278"/>
                    <a:gd name="T65" fmla="*/ 245 h 248"/>
                    <a:gd name="T66" fmla="*/ 1023 w 2278"/>
                    <a:gd name="T67" fmla="*/ 248 h 248"/>
                    <a:gd name="T68" fmla="*/ 1184 w 2278"/>
                    <a:gd name="T69" fmla="*/ 248 h 248"/>
                    <a:gd name="T70" fmla="*/ 1341 w 2278"/>
                    <a:gd name="T71" fmla="*/ 245 h 248"/>
                    <a:gd name="T72" fmla="*/ 1490 w 2278"/>
                    <a:gd name="T73" fmla="*/ 241 h 248"/>
                    <a:gd name="T74" fmla="*/ 1635 w 2278"/>
                    <a:gd name="T75" fmla="*/ 235 h 248"/>
                    <a:gd name="T76" fmla="*/ 1771 w 2278"/>
                    <a:gd name="T77" fmla="*/ 229 h 248"/>
                    <a:gd name="T78" fmla="*/ 1898 w 2278"/>
                    <a:gd name="T79" fmla="*/ 217 h 248"/>
                    <a:gd name="T80" fmla="*/ 2008 w 2278"/>
                    <a:gd name="T81" fmla="*/ 204 h 248"/>
                    <a:gd name="T82" fmla="*/ 2098 w 2278"/>
                    <a:gd name="T83" fmla="*/ 191 h 248"/>
                    <a:gd name="T84" fmla="*/ 2171 w 2278"/>
                    <a:gd name="T85" fmla="*/ 173 h 248"/>
                    <a:gd name="T86" fmla="*/ 2226 w 2278"/>
                    <a:gd name="T87" fmla="*/ 158 h 248"/>
                    <a:gd name="T88" fmla="*/ 2265 w 2278"/>
                    <a:gd name="T89" fmla="*/ 138 h 248"/>
                    <a:gd name="T90" fmla="*/ 2278 w 2278"/>
                    <a:gd name="T91" fmla="*/ 122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278" h="248">
                      <a:moveTo>
                        <a:pt x="2278" y="122"/>
                      </a:moveTo>
                      <a:lnTo>
                        <a:pt x="2278" y="113"/>
                      </a:lnTo>
                      <a:lnTo>
                        <a:pt x="2265" y="104"/>
                      </a:lnTo>
                      <a:lnTo>
                        <a:pt x="2251" y="93"/>
                      </a:lnTo>
                      <a:lnTo>
                        <a:pt x="2233" y="84"/>
                      </a:lnTo>
                      <a:lnTo>
                        <a:pt x="2211" y="78"/>
                      </a:lnTo>
                      <a:lnTo>
                        <a:pt x="2179" y="69"/>
                      </a:lnTo>
                      <a:lnTo>
                        <a:pt x="2144" y="60"/>
                      </a:lnTo>
                      <a:lnTo>
                        <a:pt x="2107" y="54"/>
                      </a:lnTo>
                      <a:lnTo>
                        <a:pt x="2063" y="48"/>
                      </a:lnTo>
                      <a:lnTo>
                        <a:pt x="2021" y="41"/>
                      </a:lnTo>
                      <a:lnTo>
                        <a:pt x="1967" y="33"/>
                      </a:lnTo>
                      <a:lnTo>
                        <a:pt x="1910" y="29"/>
                      </a:lnTo>
                      <a:lnTo>
                        <a:pt x="1851" y="20"/>
                      </a:lnTo>
                      <a:lnTo>
                        <a:pt x="1788" y="17"/>
                      </a:lnTo>
                      <a:lnTo>
                        <a:pt x="1722" y="11"/>
                      </a:lnTo>
                      <a:lnTo>
                        <a:pt x="1650" y="6"/>
                      </a:lnTo>
                      <a:lnTo>
                        <a:pt x="1582" y="6"/>
                      </a:lnTo>
                      <a:lnTo>
                        <a:pt x="1505" y="3"/>
                      </a:lnTo>
                      <a:lnTo>
                        <a:pt x="1436" y="3"/>
                      </a:lnTo>
                      <a:lnTo>
                        <a:pt x="1359" y="3"/>
                      </a:lnTo>
                      <a:lnTo>
                        <a:pt x="1278" y="0"/>
                      </a:lnTo>
                      <a:lnTo>
                        <a:pt x="1199" y="0"/>
                      </a:lnTo>
                      <a:lnTo>
                        <a:pt x="1120" y="0"/>
                      </a:lnTo>
                      <a:lnTo>
                        <a:pt x="1042" y="0"/>
                      </a:lnTo>
                      <a:lnTo>
                        <a:pt x="964" y="3"/>
                      </a:lnTo>
                      <a:lnTo>
                        <a:pt x="889" y="3"/>
                      </a:lnTo>
                      <a:lnTo>
                        <a:pt x="814" y="3"/>
                      </a:lnTo>
                      <a:lnTo>
                        <a:pt x="738" y="3"/>
                      </a:lnTo>
                      <a:lnTo>
                        <a:pt x="666" y="6"/>
                      </a:lnTo>
                      <a:lnTo>
                        <a:pt x="596" y="11"/>
                      </a:lnTo>
                      <a:lnTo>
                        <a:pt x="528" y="14"/>
                      </a:lnTo>
                      <a:lnTo>
                        <a:pt x="462" y="17"/>
                      </a:lnTo>
                      <a:lnTo>
                        <a:pt x="400" y="23"/>
                      </a:lnTo>
                      <a:lnTo>
                        <a:pt x="345" y="29"/>
                      </a:lnTo>
                      <a:lnTo>
                        <a:pt x="287" y="35"/>
                      </a:lnTo>
                      <a:lnTo>
                        <a:pt x="241" y="41"/>
                      </a:lnTo>
                      <a:lnTo>
                        <a:pt x="196" y="51"/>
                      </a:lnTo>
                      <a:lnTo>
                        <a:pt x="154" y="57"/>
                      </a:lnTo>
                      <a:lnTo>
                        <a:pt x="116" y="63"/>
                      </a:lnTo>
                      <a:lnTo>
                        <a:pt x="84" y="72"/>
                      </a:lnTo>
                      <a:lnTo>
                        <a:pt x="56" y="81"/>
                      </a:lnTo>
                      <a:lnTo>
                        <a:pt x="33" y="89"/>
                      </a:lnTo>
                      <a:lnTo>
                        <a:pt x="18" y="98"/>
                      </a:lnTo>
                      <a:lnTo>
                        <a:pt x="6" y="105"/>
                      </a:lnTo>
                      <a:lnTo>
                        <a:pt x="0" y="116"/>
                      </a:lnTo>
                      <a:lnTo>
                        <a:pt x="0" y="122"/>
                      </a:lnTo>
                      <a:lnTo>
                        <a:pt x="3" y="132"/>
                      </a:lnTo>
                      <a:lnTo>
                        <a:pt x="14" y="141"/>
                      </a:lnTo>
                      <a:lnTo>
                        <a:pt x="32" y="150"/>
                      </a:lnTo>
                      <a:lnTo>
                        <a:pt x="50" y="161"/>
                      </a:lnTo>
                      <a:lnTo>
                        <a:pt x="78" y="167"/>
                      </a:lnTo>
                      <a:lnTo>
                        <a:pt x="107" y="174"/>
                      </a:lnTo>
                      <a:lnTo>
                        <a:pt x="143" y="185"/>
                      </a:lnTo>
                      <a:lnTo>
                        <a:pt x="185" y="191"/>
                      </a:lnTo>
                      <a:lnTo>
                        <a:pt x="232" y="197"/>
                      </a:lnTo>
                      <a:lnTo>
                        <a:pt x="278" y="204"/>
                      </a:lnTo>
                      <a:lnTo>
                        <a:pt x="327" y="210"/>
                      </a:lnTo>
                      <a:lnTo>
                        <a:pt x="388" y="220"/>
                      </a:lnTo>
                      <a:lnTo>
                        <a:pt x="447" y="223"/>
                      </a:lnTo>
                      <a:lnTo>
                        <a:pt x="513" y="229"/>
                      </a:lnTo>
                      <a:lnTo>
                        <a:pt x="579" y="233"/>
                      </a:lnTo>
                      <a:lnTo>
                        <a:pt x="651" y="239"/>
                      </a:lnTo>
                      <a:lnTo>
                        <a:pt x="723" y="241"/>
                      </a:lnTo>
                      <a:lnTo>
                        <a:pt x="799" y="245"/>
                      </a:lnTo>
                      <a:lnTo>
                        <a:pt x="869" y="245"/>
                      </a:lnTo>
                      <a:lnTo>
                        <a:pt x="947" y="245"/>
                      </a:lnTo>
                      <a:lnTo>
                        <a:pt x="1023" y="248"/>
                      </a:lnTo>
                      <a:lnTo>
                        <a:pt x="1105" y="248"/>
                      </a:lnTo>
                      <a:lnTo>
                        <a:pt x="1184" y="248"/>
                      </a:lnTo>
                      <a:lnTo>
                        <a:pt x="1262" y="248"/>
                      </a:lnTo>
                      <a:lnTo>
                        <a:pt x="1341" y="245"/>
                      </a:lnTo>
                      <a:lnTo>
                        <a:pt x="1417" y="245"/>
                      </a:lnTo>
                      <a:lnTo>
                        <a:pt x="1490" y="241"/>
                      </a:lnTo>
                      <a:lnTo>
                        <a:pt x="1562" y="241"/>
                      </a:lnTo>
                      <a:lnTo>
                        <a:pt x="1635" y="235"/>
                      </a:lnTo>
                      <a:lnTo>
                        <a:pt x="1704" y="233"/>
                      </a:lnTo>
                      <a:lnTo>
                        <a:pt x="1771" y="229"/>
                      </a:lnTo>
                      <a:lnTo>
                        <a:pt x="1836" y="223"/>
                      </a:lnTo>
                      <a:lnTo>
                        <a:pt x="1898" y="217"/>
                      </a:lnTo>
                      <a:lnTo>
                        <a:pt x="1953" y="210"/>
                      </a:lnTo>
                      <a:lnTo>
                        <a:pt x="2008" y="204"/>
                      </a:lnTo>
                      <a:lnTo>
                        <a:pt x="2056" y="197"/>
                      </a:lnTo>
                      <a:lnTo>
                        <a:pt x="2098" y="191"/>
                      </a:lnTo>
                      <a:lnTo>
                        <a:pt x="2135" y="182"/>
                      </a:lnTo>
                      <a:lnTo>
                        <a:pt x="2171" y="173"/>
                      </a:lnTo>
                      <a:lnTo>
                        <a:pt x="2201" y="167"/>
                      </a:lnTo>
                      <a:lnTo>
                        <a:pt x="2226" y="158"/>
                      </a:lnTo>
                      <a:lnTo>
                        <a:pt x="2248" y="147"/>
                      </a:lnTo>
                      <a:lnTo>
                        <a:pt x="2265" y="138"/>
                      </a:lnTo>
                      <a:lnTo>
                        <a:pt x="2274" y="132"/>
                      </a:lnTo>
                      <a:lnTo>
                        <a:pt x="2278" y="122"/>
                      </a:lnTo>
                      <a:lnTo>
                        <a:pt x="2278" y="122"/>
                      </a:lnTo>
                      <a:close/>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111" name="Freeform 191">
                  <a:extLst>
                    <a:ext uri="{FF2B5EF4-FFF2-40B4-BE49-F238E27FC236}">
                      <a16:creationId xmlns:a16="http://schemas.microsoft.com/office/drawing/2014/main" id="{D090023F-49ED-4D23-A766-AEF19B3C49D8}"/>
                    </a:ext>
                  </a:extLst>
                </p:cNvPr>
                <p:cNvSpPr>
                  <a:spLocks/>
                </p:cNvSpPr>
                <p:nvPr/>
              </p:nvSpPr>
              <p:spPr bwMode="auto">
                <a:xfrm>
                  <a:off x="2570" y="3104"/>
                  <a:ext cx="1079" cy="468"/>
                </a:xfrm>
                <a:custGeom>
                  <a:avLst/>
                  <a:gdLst>
                    <a:gd name="T0" fmla="*/ 824 w 2158"/>
                    <a:gd name="T1" fmla="*/ 6 h 936"/>
                    <a:gd name="T2" fmla="*/ 683 w 2158"/>
                    <a:gd name="T3" fmla="*/ 25 h 936"/>
                    <a:gd name="T4" fmla="*/ 546 w 2158"/>
                    <a:gd name="T5" fmla="*/ 55 h 936"/>
                    <a:gd name="T6" fmla="*/ 419 w 2158"/>
                    <a:gd name="T7" fmla="*/ 90 h 936"/>
                    <a:gd name="T8" fmla="*/ 307 w 2158"/>
                    <a:gd name="T9" fmla="*/ 133 h 936"/>
                    <a:gd name="T10" fmla="*/ 210 w 2158"/>
                    <a:gd name="T11" fmla="*/ 188 h 936"/>
                    <a:gd name="T12" fmla="*/ 131 w 2158"/>
                    <a:gd name="T13" fmla="*/ 243 h 936"/>
                    <a:gd name="T14" fmla="*/ 69 w 2158"/>
                    <a:gd name="T15" fmla="*/ 299 h 936"/>
                    <a:gd name="T16" fmla="*/ 25 w 2158"/>
                    <a:gd name="T17" fmla="*/ 361 h 936"/>
                    <a:gd name="T18" fmla="*/ 7 w 2158"/>
                    <a:gd name="T19" fmla="*/ 427 h 936"/>
                    <a:gd name="T20" fmla="*/ 3 w 2158"/>
                    <a:gd name="T21" fmla="*/ 494 h 936"/>
                    <a:gd name="T22" fmla="*/ 25 w 2158"/>
                    <a:gd name="T23" fmla="*/ 560 h 936"/>
                    <a:gd name="T24" fmla="*/ 68 w 2158"/>
                    <a:gd name="T25" fmla="*/ 625 h 936"/>
                    <a:gd name="T26" fmla="*/ 131 w 2158"/>
                    <a:gd name="T27" fmla="*/ 687 h 936"/>
                    <a:gd name="T28" fmla="*/ 210 w 2158"/>
                    <a:gd name="T29" fmla="*/ 742 h 936"/>
                    <a:gd name="T30" fmla="*/ 304 w 2158"/>
                    <a:gd name="T31" fmla="*/ 794 h 936"/>
                    <a:gd name="T32" fmla="*/ 415 w 2158"/>
                    <a:gd name="T33" fmla="*/ 837 h 936"/>
                    <a:gd name="T34" fmla="*/ 543 w 2158"/>
                    <a:gd name="T35" fmla="*/ 875 h 936"/>
                    <a:gd name="T36" fmla="*/ 679 w 2158"/>
                    <a:gd name="T37" fmla="*/ 902 h 936"/>
                    <a:gd name="T38" fmla="*/ 819 w 2158"/>
                    <a:gd name="T39" fmla="*/ 923 h 936"/>
                    <a:gd name="T40" fmla="*/ 971 w 2158"/>
                    <a:gd name="T41" fmla="*/ 936 h 936"/>
                    <a:gd name="T42" fmla="*/ 1122 w 2158"/>
                    <a:gd name="T43" fmla="*/ 936 h 936"/>
                    <a:gd name="T44" fmla="*/ 1276 w 2158"/>
                    <a:gd name="T45" fmla="*/ 927 h 936"/>
                    <a:gd name="T46" fmla="*/ 1418 w 2158"/>
                    <a:gd name="T47" fmla="*/ 915 h 936"/>
                    <a:gd name="T48" fmla="*/ 1556 w 2158"/>
                    <a:gd name="T49" fmla="*/ 888 h 936"/>
                    <a:gd name="T50" fmla="*/ 1688 w 2158"/>
                    <a:gd name="T51" fmla="*/ 857 h 936"/>
                    <a:gd name="T52" fmla="*/ 1809 w 2158"/>
                    <a:gd name="T53" fmla="*/ 815 h 936"/>
                    <a:gd name="T54" fmla="*/ 1914 w 2158"/>
                    <a:gd name="T55" fmla="*/ 765 h 936"/>
                    <a:gd name="T56" fmla="*/ 1998 w 2158"/>
                    <a:gd name="T57" fmla="*/ 712 h 936"/>
                    <a:gd name="T58" fmla="*/ 2067 w 2158"/>
                    <a:gd name="T59" fmla="*/ 652 h 936"/>
                    <a:gd name="T60" fmla="*/ 2117 w 2158"/>
                    <a:gd name="T61" fmla="*/ 589 h 936"/>
                    <a:gd name="T62" fmla="*/ 2149 w 2158"/>
                    <a:gd name="T63" fmla="*/ 524 h 936"/>
                    <a:gd name="T64" fmla="*/ 2158 w 2158"/>
                    <a:gd name="T65" fmla="*/ 458 h 936"/>
                    <a:gd name="T66" fmla="*/ 2145 w 2158"/>
                    <a:gd name="T67" fmla="*/ 392 h 936"/>
                    <a:gd name="T68" fmla="*/ 2112 w 2158"/>
                    <a:gd name="T69" fmla="*/ 326 h 936"/>
                    <a:gd name="T70" fmla="*/ 2061 w 2158"/>
                    <a:gd name="T71" fmla="*/ 264 h 936"/>
                    <a:gd name="T72" fmla="*/ 1985 w 2158"/>
                    <a:gd name="T73" fmla="*/ 210 h 936"/>
                    <a:gd name="T74" fmla="*/ 1899 w 2158"/>
                    <a:gd name="T75" fmla="*/ 156 h 936"/>
                    <a:gd name="T76" fmla="*/ 1792 w 2158"/>
                    <a:gd name="T77" fmla="*/ 108 h 936"/>
                    <a:gd name="T78" fmla="*/ 1672 w 2158"/>
                    <a:gd name="T79" fmla="*/ 69 h 936"/>
                    <a:gd name="T80" fmla="*/ 1537 w 2158"/>
                    <a:gd name="T81" fmla="*/ 37 h 936"/>
                    <a:gd name="T82" fmla="*/ 1397 w 2158"/>
                    <a:gd name="T83" fmla="*/ 13 h 936"/>
                    <a:gd name="T84" fmla="*/ 1263 w 2158"/>
                    <a:gd name="T85" fmla="*/ 0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158" h="936">
                      <a:moveTo>
                        <a:pt x="899" y="0"/>
                      </a:moveTo>
                      <a:lnTo>
                        <a:pt x="824" y="6"/>
                      </a:lnTo>
                      <a:lnTo>
                        <a:pt x="755" y="15"/>
                      </a:lnTo>
                      <a:lnTo>
                        <a:pt x="683" y="25"/>
                      </a:lnTo>
                      <a:lnTo>
                        <a:pt x="615" y="40"/>
                      </a:lnTo>
                      <a:lnTo>
                        <a:pt x="546" y="55"/>
                      </a:lnTo>
                      <a:lnTo>
                        <a:pt x="478" y="72"/>
                      </a:lnTo>
                      <a:lnTo>
                        <a:pt x="419" y="90"/>
                      </a:lnTo>
                      <a:lnTo>
                        <a:pt x="361" y="112"/>
                      </a:lnTo>
                      <a:lnTo>
                        <a:pt x="307" y="133"/>
                      </a:lnTo>
                      <a:lnTo>
                        <a:pt x="255" y="161"/>
                      </a:lnTo>
                      <a:lnTo>
                        <a:pt x="210" y="188"/>
                      </a:lnTo>
                      <a:lnTo>
                        <a:pt x="167" y="215"/>
                      </a:lnTo>
                      <a:lnTo>
                        <a:pt x="131" y="243"/>
                      </a:lnTo>
                      <a:lnTo>
                        <a:pt x="98" y="270"/>
                      </a:lnTo>
                      <a:lnTo>
                        <a:pt x="69" y="299"/>
                      </a:lnTo>
                      <a:lnTo>
                        <a:pt x="43" y="330"/>
                      </a:lnTo>
                      <a:lnTo>
                        <a:pt x="25" y="361"/>
                      </a:lnTo>
                      <a:lnTo>
                        <a:pt x="13" y="395"/>
                      </a:lnTo>
                      <a:lnTo>
                        <a:pt x="7" y="427"/>
                      </a:lnTo>
                      <a:lnTo>
                        <a:pt x="0" y="461"/>
                      </a:lnTo>
                      <a:lnTo>
                        <a:pt x="3" y="494"/>
                      </a:lnTo>
                      <a:lnTo>
                        <a:pt x="13" y="527"/>
                      </a:lnTo>
                      <a:lnTo>
                        <a:pt x="25" y="560"/>
                      </a:lnTo>
                      <a:lnTo>
                        <a:pt x="43" y="592"/>
                      </a:lnTo>
                      <a:lnTo>
                        <a:pt x="68" y="625"/>
                      </a:lnTo>
                      <a:lnTo>
                        <a:pt x="98" y="655"/>
                      </a:lnTo>
                      <a:lnTo>
                        <a:pt x="131" y="687"/>
                      </a:lnTo>
                      <a:lnTo>
                        <a:pt x="167" y="715"/>
                      </a:lnTo>
                      <a:lnTo>
                        <a:pt x="210" y="742"/>
                      </a:lnTo>
                      <a:lnTo>
                        <a:pt x="252" y="768"/>
                      </a:lnTo>
                      <a:lnTo>
                        <a:pt x="304" y="794"/>
                      </a:lnTo>
                      <a:lnTo>
                        <a:pt x="361" y="815"/>
                      </a:lnTo>
                      <a:lnTo>
                        <a:pt x="415" y="837"/>
                      </a:lnTo>
                      <a:lnTo>
                        <a:pt x="478" y="857"/>
                      </a:lnTo>
                      <a:lnTo>
                        <a:pt x="543" y="875"/>
                      </a:lnTo>
                      <a:lnTo>
                        <a:pt x="607" y="890"/>
                      </a:lnTo>
                      <a:lnTo>
                        <a:pt x="679" y="902"/>
                      </a:lnTo>
                      <a:lnTo>
                        <a:pt x="752" y="915"/>
                      </a:lnTo>
                      <a:lnTo>
                        <a:pt x="819" y="923"/>
                      </a:lnTo>
                      <a:lnTo>
                        <a:pt x="895" y="930"/>
                      </a:lnTo>
                      <a:lnTo>
                        <a:pt x="971" y="936"/>
                      </a:lnTo>
                      <a:lnTo>
                        <a:pt x="1046" y="936"/>
                      </a:lnTo>
                      <a:lnTo>
                        <a:pt x="1122" y="936"/>
                      </a:lnTo>
                      <a:lnTo>
                        <a:pt x="1200" y="933"/>
                      </a:lnTo>
                      <a:lnTo>
                        <a:pt x="1276" y="927"/>
                      </a:lnTo>
                      <a:lnTo>
                        <a:pt x="1347" y="923"/>
                      </a:lnTo>
                      <a:lnTo>
                        <a:pt x="1418" y="915"/>
                      </a:lnTo>
                      <a:lnTo>
                        <a:pt x="1488" y="902"/>
                      </a:lnTo>
                      <a:lnTo>
                        <a:pt x="1556" y="888"/>
                      </a:lnTo>
                      <a:lnTo>
                        <a:pt x="1625" y="872"/>
                      </a:lnTo>
                      <a:lnTo>
                        <a:pt x="1688" y="857"/>
                      </a:lnTo>
                      <a:lnTo>
                        <a:pt x="1752" y="837"/>
                      </a:lnTo>
                      <a:lnTo>
                        <a:pt x="1809" y="815"/>
                      </a:lnTo>
                      <a:lnTo>
                        <a:pt x="1861" y="791"/>
                      </a:lnTo>
                      <a:lnTo>
                        <a:pt x="1914" y="765"/>
                      </a:lnTo>
                      <a:lnTo>
                        <a:pt x="1959" y="739"/>
                      </a:lnTo>
                      <a:lnTo>
                        <a:pt x="1998" y="712"/>
                      </a:lnTo>
                      <a:lnTo>
                        <a:pt x="2036" y="682"/>
                      </a:lnTo>
                      <a:lnTo>
                        <a:pt x="2067" y="652"/>
                      </a:lnTo>
                      <a:lnTo>
                        <a:pt x="2096" y="621"/>
                      </a:lnTo>
                      <a:lnTo>
                        <a:pt x="2117" y="589"/>
                      </a:lnTo>
                      <a:lnTo>
                        <a:pt x="2136" y="554"/>
                      </a:lnTo>
                      <a:lnTo>
                        <a:pt x="2149" y="524"/>
                      </a:lnTo>
                      <a:lnTo>
                        <a:pt x="2155" y="493"/>
                      </a:lnTo>
                      <a:lnTo>
                        <a:pt x="2158" y="458"/>
                      </a:lnTo>
                      <a:lnTo>
                        <a:pt x="2155" y="427"/>
                      </a:lnTo>
                      <a:lnTo>
                        <a:pt x="2145" y="392"/>
                      </a:lnTo>
                      <a:lnTo>
                        <a:pt x="2130" y="359"/>
                      </a:lnTo>
                      <a:lnTo>
                        <a:pt x="2112" y="326"/>
                      </a:lnTo>
                      <a:lnTo>
                        <a:pt x="2088" y="296"/>
                      </a:lnTo>
                      <a:lnTo>
                        <a:pt x="2061" y="264"/>
                      </a:lnTo>
                      <a:lnTo>
                        <a:pt x="2024" y="240"/>
                      </a:lnTo>
                      <a:lnTo>
                        <a:pt x="1985" y="210"/>
                      </a:lnTo>
                      <a:lnTo>
                        <a:pt x="1946" y="185"/>
                      </a:lnTo>
                      <a:lnTo>
                        <a:pt x="1899" y="156"/>
                      </a:lnTo>
                      <a:lnTo>
                        <a:pt x="1848" y="129"/>
                      </a:lnTo>
                      <a:lnTo>
                        <a:pt x="1792" y="108"/>
                      </a:lnTo>
                      <a:lnTo>
                        <a:pt x="1732" y="88"/>
                      </a:lnTo>
                      <a:lnTo>
                        <a:pt x="1672" y="69"/>
                      </a:lnTo>
                      <a:lnTo>
                        <a:pt x="1607" y="52"/>
                      </a:lnTo>
                      <a:lnTo>
                        <a:pt x="1537" y="37"/>
                      </a:lnTo>
                      <a:lnTo>
                        <a:pt x="1467" y="25"/>
                      </a:lnTo>
                      <a:lnTo>
                        <a:pt x="1397" y="13"/>
                      </a:lnTo>
                      <a:lnTo>
                        <a:pt x="1326" y="3"/>
                      </a:lnTo>
                      <a:lnTo>
                        <a:pt x="1263" y="0"/>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112" name="Freeform 192">
                  <a:extLst>
                    <a:ext uri="{FF2B5EF4-FFF2-40B4-BE49-F238E27FC236}">
                      <a16:creationId xmlns:a16="http://schemas.microsoft.com/office/drawing/2014/main" id="{729A54ED-1E38-4908-BEC1-FCDEF0A82655}"/>
                    </a:ext>
                  </a:extLst>
                </p:cNvPr>
                <p:cNvSpPr>
                  <a:spLocks/>
                </p:cNvSpPr>
                <p:nvPr/>
              </p:nvSpPr>
              <p:spPr bwMode="auto">
                <a:xfrm>
                  <a:off x="2388" y="778"/>
                  <a:ext cx="637" cy="2513"/>
                </a:xfrm>
                <a:custGeom>
                  <a:avLst/>
                  <a:gdLst>
                    <a:gd name="T0" fmla="*/ 306 w 1273"/>
                    <a:gd name="T1" fmla="*/ 0 h 5026"/>
                    <a:gd name="T2" fmla="*/ 252 w 1273"/>
                    <a:gd name="T3" fmla="*/ 101 h 5026"/>
                    <a:gd name="T4" fmla="*/ 205 w 1273"/>
                    <a:gd name="T5" fmla="*/ 204 h 5026"/>
                    <a:gd name="T6" fmla="*/ 162 w 1273"/>
                    <a:gd name="T7" fmla="*/ 313 h 5026"/>
                    <a:gd name="T8" fmla="*/ 123 w 1273"/>
                    <a:gd name="T9" fmla="*/ 425 h 5026"/>
                    <a:gd name="T10" fmla="*/ 88 w 1273"/>
                    <a:gd name="T11" fmla="*/ 541 h 5026"/>
                    <a:gd name="T12" fmla="*/ 60 w 1273"/>
                    <a:gd name="T13" fmla="*/ 657 h 5026"/>
                    <a:gd name="T14" fmla="*/ 34 w 1273"/>
                    <a:gd name="T15" fmla="*/ 776 h 5026"/>
                    <a:gd name="T16" fmla="*/ 18 w 1273"/>
                    <a:gd name="T17" fmla="*/ 897 h 5026"/>
                    <a:gd name="T18" fmla="*/ 4 w 1273"/>
                    <a:gd name="T19" fmla="*/ 1019 h 5026"/>
                    <a:gd name="T20" fmla="*/ 1 w 1273"/>
                    <a:gd name="T21" fmla="*/ 1145 h 5026"/>
                    <a:gd name="T22" fmla="*/ 0 w 1273"/>
                    <a:gd name="T23" fmla="*/ 1269 h 5026"/>
                    <a:gd name="T24" fmla="*/ 1 w 1273"/>
                    <a:gd name="T25" fmla="*/ 1386 h 5026"/>
                    <a:gd name="T26" fmla="*/ 4 w 1273"/>
                    <a:gd name="T27" fmla="*/ 1512 h 5026"/>
                    <a:gd name="T28" fmla="*/ 18 w 1273"/>
                    <a:gd name="T29" fmla="*/ 1637 h 5026"/>
                    <a:gd name="T30" fmla="*/ 34 w 1273"/>
                    <a:gd name="T31" fmla="*/ 1759 h 5026"/>
                    <a:gd name="T32" fmla="*/ 58 w 1273"/>
                    <a:gd name="T33" fmla="*/ 1882 h 5026"/>
                    <a:gd name="T34" fmla="*/ 88 w 1273"/>
                    <a:gd name="T35" fmla="*/ 1996 h 5026"/>
                    <a:gd name="T36" fmla="*/ 123 w 1273"/>
                    <a:gd name="T37" fmla="*/ 2109 h 5026"/>
                    <a:gd name="T38" fmla="*/ 162 w 1273"/>
                    <a:gd name="T39" fmla="*/ 2220 h 5026"/>
                    <a:gd name="T40" fmla="*/ 205 w 1273"/>
                    <a:gd name="T41" fmla="*/ 2332 h 5026"/>
                    <a:gd name="T42" fmla="*/ 252 w 1273"/>
                    <a:gd name="T43" fmla="*/ 2434 h 5026"/>
                    <a:gd name="T44" fmla="*/ 306 w 1273"/>
                    <a:gd name="T45" fmla="*/ 2538 h 5026"/>
                    <a:gd name="T46" fmla="*/ 362 w 1273"/>
                    <a:gd name="T47" fmla="*/ 2634 h 5026"/>
                    <a:gd name="T48" fmla="*/ 422 w 1273"/>
                    <a:gd name="T49" fmla="*/ 2721 h 5026"/>
                    <a:gd name="T50" fmla="*/ 485 w 1273"/>
                    <a:gd name="T51" fmla="*/ 2804 h 5026"/>
                    <a:gd name="T52" fmla="*/ 553 w 1273"/>
                    <a:gd name="T53" fmla="*/ 2885 h 5026"/>
                    <a:gd name="T54" fmla="*/ 620 w 1273"/>
                    <a:gd name="T55" fmla="*/ 2959 h 5026"/>
                    <a:gd name="T56" fmla="*/ 694 w 1273"/>
                    <a:gd name="T57" fmla="*/ 3028 h 5026"/>
                    <a:gd name="T58" fmla="*/ 828 w 1273"/>
                    <a:gd name="T59" fmla="*/ 3132 h 5026"/>
                    <a:gd name="T60" fmla="*/ 854 w 1273"/>
                    <a:gd name="T61" fmla="*/ 3147 h 5026"/>
                    <a:gd name="T62" fmla="*/ 911 w 1273"/>
                    <a:gd name="T63" fmla="*/ 3190 h 5026"/>
                    <a:gd name="T64" fmla="*/ 966 w 1273"/>
                    <a:gd name="T65" fmla="*/ 3234 h 5026"/>
                    <a:gd name="T66" fmla="*/ 1016 w 1273"/>
                    <a:gd name="T67" fmla="*/ 3280 h 5026"/>
                    <a:gd name="T68" fmla="*/ 1061 w 1273"/>
                    <a:gd name="T69" fmla="*/ 3333 h 5026"/>
                    <a:gd name="T70" fmla="*/ 1105 w 1273"/>
                    <a:gd name="T71" fmla="*/ 3390 h 5026"/>
                    <a:gd name="T72" fmla="*/ 1145 w 1273"/>
                    <a:gd name="T73" fmla="*/ 3450 h 5026"/>
                    <a:gd name="T74" fmla="*/ 1174 w 1273"/>
                    <a:gd name="T75" fmla="*/ 3507 h 5026"/>
                    <a:gd name="T76" fmla="*/ 1204 w 1273"/>
                    <a:gd name="T77" fmla="*/ 3574 h 5026"/>
                    <a:gd name="T78" fmla="*/ 1226 w 1273"/>
                    <a:gd name="T79" fmla="*/ 3640 h 5026"/>
                    <a:gd name="T80" fmla="*/ 1244 w 1273"/>
                    <a:gd name="T81" fmla="*/ 3704 h 5026"/>
                    <a:gd name="T82" fmla="*/ 1260 w 1273"/>
                    <a:gd name="T83" fmla="*/ 3777 h 5026"/>
                    <a:gd name="T84" fmla="*/ 1270 w 1273"/>
                    <a:gd name="T85" fmla="*/ 3846 h 5026"/>
                    <a:gd name="T86" fmla="*/ 1273 w 1273"/>
                    <a:gd name="T87" fmla="*/ 3918 h 5026"/>
                    <a:gd name="T88" fmla="*/ 1270 w 1273"/>
                    <a:gd name="T89" fmla="*/ 3986 h 5026"/>
                    <a:gd name="T90" fmla="*/ 1270 w 1273"/>
                    <a:gd name="T91" fmla="*/ 4655 h 5026"/>
                    <a:gd name="T92" fmla="*/ 1270 w 1273"/>
                    <a:gd name="T93" fmla="*/ 4682 h 5026"/>
                    <a:gd name="T94" fmla="*/ 1260 w 1273"/>
                    <a:gd name="T95" fmla="*/ 4727 h 5026"/>
                    <a:gd name="T96" fmla="*/ 1244 w 1273"/>
                    <a:gd name="T97" fmla="*/ 4770 h 5026"/>
                    <a:gd name="T98" fmla="*/ 1226 w 1273"/>
                    <a:gd name="T99" fmla="*/ 4814 h 5026"/>
                    <a:gd name="T100" fmla="*/ 1204 w 1273"/>
                    <a:gd name="T101" fmla="*/ 4855 h 5026"/>
                    <a:gd name="T102" fmla="*/ 1175 w 1273"/>
                    <a:gd name="T103" fmla="*/ 4892 h 5026"/>
                    <a:gd name="T104" fmla="*/ 1150 w 1273"/>
                    <a:gd name="T105" fmla="*/ 4922 h 5026"/>
                    <a:gd name="T106" fmla="*/ 1114 w 1273"/>
                    <a:gd name="T107" fmla="*/ 4951 h 5026"/>
                    <a:gd name="T108" fmla="*/ 1072 w 1273"/>
                    <a:gd name="T109" fmla="*/ 4976 h 5026"/>
                    <a:gd name="T110" fmla="*/ 1032 w 1273"/>
                    <a:gd name="T111" fmla="*/ 4996 h 5026"/>
                    <a:gd name="T112" fmla="*/ 992 w 1273"/>
                    <a:gd name="T113" fmla="*/ 5011 h 5026"/>
                    <a:gd name="T114" fmla="*/ 945 w 1273"/>
                    <a:gd name="T115" fmla="*/ 5023 h 5026"/>
                    <a:gd name="T116" fmla="*/ 897 w 1273"/>
                    <a:gd name="T117" fmla="*/ 5026 h 5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73" h="5026">
                      <a:moveTo>
                        <a:pt x="306" y="0"/>
                      </a:moveTo>
                      <a:lnTo>
                        <a:pt x="252" y="101"/>
                      </a:lnTo>
                      <a:lnTo>
                        <a:pt x="205" y="204"/>
                      </a:lnTo>
                      <a:lnTo>
                        <a:pt x="162" y="313"/>
                      </a:lnTo>
                      <a:lnTo>
                        <a:pt x="123" y="425"/>
                      </a:lnTo>
                      <a:lnTo>
                        <a:pt x="88" y="541"/>
                      </a:lnTo>
                      <a:lnTo>
                        <a:pt x="60" y="657"/>
                      </a:lnTo>
                      <a:lnTo>
                        <a:pt x="34" y="776"/>
                      </a:lnTo>
                      <a:lnTo>
                        <a:pt x="18" y="897"/>
                      </a:lnTo>
                      <a:lnTo>
                        <a:pt x="4" y="1019"/>
                      </a:lnTo>
                      <a:lnTo>
                        <a:pt x="1" y="1145"/>
                      </a:lnTo>
                      <a:lnTo>
                        <a:pt x="0" y="1269"/>
                      </a:lnTo>
                      <a:lnTo>
                        <a:pt x="1" y="1386"/>
                      </a:lnTo>
                      <a:lnTo>
                        <a:pt x="4" y="1512"/>
                      </a:lnTo>
                      <a:lnTo>
                        <a:pt x="18" y="1637"/>
                      </a:lnTo>
                      <a:lnTo>
                        <a:pt x="34" y="1759"/>
                      </a:lnTo>
                      <a:lnTo>
                        <a:pt x="58" y="1882"/>
                      </a:lnTo>
                      <a:lnTo>
                        <a:pt x="88" y="1996"/>
                      </a:lnTo>
                      <a:lnTo>
                        <a:pt x="123" y="2109"/>
                      </a:lnTo>
                      <a:lnTo>
                        <a:pt x="162" y="2220"/>
                      </a:lnTo>
                      <a:lnTo>
                        <a:pt x="205" y="2332"/>
                      </a:lnTo>
                      <a:lnTo>
                        <a:pt x="252" y="2434"/>
                      </a:lnTo>
                      <a:lnTo>
                        <a:pt x="306" y="2538"/>
                      </a:lnTo>
                      <a:lnTo>
                        <a:pt x="362" y="2634"/>
                      </a:lnTo>
                      <a:lnTo>
                        <a:pt x="422" y="2721"/>
                      </a:lnTo>
                      <a:lnTo>
                        <a:pt x="485" y="2804"/>
                      </a:lnTo>
                      <a:lnTo>
                        <a:pt x="553" y="2885"/>
                      </a:lnTo>
                      <a:lnTo>
                        <a:pt x="620" y="2959"/>
                      </a:lnTo>
                      <a:lnTo>
                        <a:pt x="694" y="3028"/>
                      </a:lnTo>
                      <a:lnTo>
                        <a:pt x="828" y="3132"/>
                      </a:lnTo>
                      <a:lnTo>
                        <a:pt x="854" y="3147"/>
                      </a:lnTo>
                      <a:lnTo>
                        <a:pt x="911" y="3190"/>
                      </a:lnTo>
                      <a:lnTo>
                        <a:pt x="966" y="3234"/>
                      </a:lnTo>
                      <a:lnTo>
                        <a:pt x="1016" y="3280"/>
                      </a:lnTo>
                      <a:lnTo>
                        <a:pt x="1061" y="3333"/>
                      </a:lnTo>
                      <a:lnTo>
                        <a:pt x="1105" y="3390"/>
                      </a:lnTo>
                      <a:lnTo>
                        <a:pt x="1145" y="3450"/>
                      </a:lnTo>
                      <a:lnTo>
                        <a:pt x="1174" y="3507"/>
                      </a:lnTo>
                      <a:lnTo>
                        <a:pt x="1204" y="3574"/>
                      </a:lnTo>
                      <a:lnTo>
                        <a:pt x="1226" y="3640"/>
                      </a:lnTo>
                      <a:lnTo>
                        <a:pt x="1244" y="3704"/>
                      </a:lnTo>
                      <a:lnTo>
                        <a:pt x="1260" y="3777"/>
                      </a:lnTo>
                      <a:lnTo>
                        <a:pt x="1270" y="3846"/>
                      </a:lnTo>
                      <a:lnTo>
                        <a:pt x="1273" y="3918"/>
                      </a:lnTo>
                      <a:lnTo>
                        <a:pt x="1270" y="3986"/>
                      </a:lnTo>
                      <a:lnTo>
                        <a:pt x="1270" y="4655"/>
                      </a:lnTo>
                      <a:lnTo>
                        <a:pt x="1270" y="4682"/>
                      </a:lnTo>
                      <a:lnTo>
                        <a:pt x="1260" y="4727"/>
                      </a:lnTo>
                      <a:lnTo>
                        <a:pt x="1244" y="4770"/>
                      </a:lnTo>
                      <a:lnTo>
                        <a:pt x="1226" y="4814"/>
                      </a:lnTo>
                      <a:lnTo>
                        <a:pt x="1204" y="4855"/>
                      </a:lnTo>
                      <a:lnTo>
                        <a:pt x="1175" y="4892"/>
                      </a:lnTo>
                      <a:lnTo>
                        <a:pt x="1150" y="4922"/>
                      </a:lnTo>
                      <a:lnTo>
                        <a:pt x="1114" y="4951"/>
                      </a:lnTo>
                      <a:lnTo>
                        <a:pt x="1072" y="4976"/>
                      </a:lnTo>
                      <a:lnTo>
                        <a:pt x="1032" y="4996"/>
                      </a:lnTo>
                      <a:lnTo>
                        <a:pt x="992" y="5011"/>
                      </a:lnTo>
                      <a:lnTo>
                        <a:pt x="945" y="5023"/>
                      </a:lnTo>
                      <a:lnTo>
                        <a:pt x="897" y="5026"/>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113" name="Freeform 193">
                  <a:extLst>
                    <a:ext uri="{FF2B5EF4-FFF2-40B4-BE49-F238E27FC236}">
                      <a16:creationId xmlns:a16="http://schemas.microsoft.com/office/drawing/2014/main" id="{DA0FD432-54FA-44A1-84C8-FBF2CA5F6C4F}"/>
                    </a:ext>
                  </a:extLst>
                </p:cNvPr>
                <p:cNvSpPr>
                  <a:spLocks/>
                </p:cNvSpPr>
                <p:nvPr/>
              </p:nvSpPr>
              <p:spPr bwMode="auto">
                <a:xfrm>
                  <a:off x="3199" y="775"/>
                  <a:ext cx="640" cy="2513"/>
                </a:xfrm>
                <a:custGeom>
                  <a:avLst/>
                  <a:gdLst>
                    <a:gd name="T0" fmla="*/ 968 w 1279"/>
                    <a:gd name="T1" fmla="*/ 0 h 5026"/>
                    <a:gd name="T2" fmla="*/ 1021 w 1279"/>
                    <a:gd name="T3" fmla="*/ 100 h 5026"/>
                    <a:gd name="T4" fmla="*/ 1067 w 1279"/>
                    <a:gd name="T5" fmla="*/ 203 h 5026"/>
                    <a:gd name="T6" fmla="*/ 1111 w 1279"/>
                    <a:gd name="T7" fmla="*/ 311 h 5026"/>
                    <a:gd name="T8" fmla="*/ 1150 w 1279"/>
                    <a:gd name="T9" fmla="*/ 422 h 5026"/>
                    <a:gd name="T10" fmla="*/ 1185 w 1279"/>
                    <a:gd name="T11" fmla="*/ 541 h 5026"/>
                    <a:gd name="T12" fmla="*/ 1212 w 1279"/>
                    <a:gd name="T13" fmla="*/ 654 h 5026"/>
                    <a:gd name="T14" fmla="*/ 1237 w 1279"/>
                    <a:gd name="T15" fmla="*/ 771 h 5026"/>
                    <a:gd name="T16" fmla="*/ 1255 w 1279"/>
                    <a:gd name="T17" fmla="*/ 897 h 5026"/>
                    <a:gd name="T18" fmla="*/ 1269 w 1279"/>
                    <a:gd name="T19" fmla="*/ 1019 h 5026"/>
                    <a:gd name="T20" fmla="*/ 1279 w 1279"/>
                    <a:gd name="T21" fmla="*/ 1139 h 5026"/>
                    <a:gd name="T22" fmla="*/ 1279 w 1279"/>
                    <a:gd name="T23" fmla="*/ 1267 h 5026"/>
                    <a:gd name="T24" fmla="*/ 1279 w 1279"/>
                    <a:gd name="T25" fmla="*/ 1388 h 5026"/>
                    <a:gd name="T26" fmla="*/ 1269 w 1279"/>
                    <a:gd name="T27" fmla="*/ 1512 h 5026"/>
                    <a:gd name="T28" fmla="*/ 1255 w 1279"/>
                    <a:gd name="T29" fmla="*/ 1637 h 5026"/>
                    <a:gd name="T30" fmla="*/ 1237 w 1279"/>
                    <a:gd name="T31" fmla="*/ 1756 h 5026"/>
                    <a:gd name="T32" fmla="*/ 1212 w 1279"/>
                    <a:gd name="T33" fmla="*/ 1878 h 5026"/>
                    <a:gd name="T34" fmla="*/ 1185 w 1279"/>
                    <a:gd name="T35" fmla="*/ 1996 h 5026"/>
                    <a:gd name="T36" fmla="*/ 1150 w 1279"/>
                    <a:gd name="T37" fmla="*/ 2109 h 5026"/>
                    <a:gd name="T38" fmla="*/ 1111 w 1279"/>
                    <a:gd name="T39" fmla="*/ 2220 h 5026"/>
                    <a:gd name="T40" fmla="*/ 1067 w 1279"/>
                    <a:gd name="T41" fmla="*/ 2327 h 5026"/>
                    <a:gd name="T42" fmla="*/ 1021 w 1279"/>
                    <a:gd name="T43" fmla="*/ 2434 h 5026"/>
                    <a:gd name="T44" fmla="*/ 970 w 1279"/>
                    <a:gd name="T45" fmla="*/ 2533 h 5026"/>
                    <a:gd name="T46" fmla="*/ 910 w 1279"/>
                    <a:gd name="T47" fmla="*/ 2631 h 5026"/>
                    <a:gd name="T48" fmla="*/ 851 w 1279"/>
                    <a:gd name="T49" fmla="*/ 2718 h 5026"/>
                    <a:gd name="T50" fmla="*/ 788 w 1279"/>
                    <a:gd name="T51" fmla="*/ 2805 h 5026"/>
                    <a:gd name="T52" fmla="*/ 720 w 1279"/>
                    <a:gd name="T53" fmla="*/ 2884 h 5026"/>
                    <a:gd name="T54" fmla="*/ 654 w 1279"/>
                    <a:gd name="T55" fmla="*/ 2956 h 5026"/>
                    <a:gd name="T56" fmla="*/ 579 w 1279"/>
                    <a:gd name="T57" fmla="*/ 3023 h 5026"/>
                    <a:gd name="T58" fmla="*/ 446 w 1279"/>
                    <a:gd name="T59" fmla="*/ 3132 h 5026"/>
                    <a:gd name="T60" fmla="*/ 419 w 1279"/>
                    <a:gd name="T61" fmla="*/ 3145 h 5026"/>
                    <a:gd name="T62" fmla="*/ 362 w 1279"/>
                    <a:gd name="T63" fmla="*/ 3186 h 5026"/>
                    <a:gd name="T64" fmla="*/ 307 w 1279"/>
                    <a:gd name="T65" fmla="*/ 3231 h 5026"/>
                    <a:gd name="T66" fmla="*/ 255 w 1279"/>
                    <a:gd name="T67" fmla="*/ 3280 h 5026"/>
                    <a:gd name="T68" fmla="*/ 209 w 1279"/>
                    <a:gd name="T69" fmla="*/ 3330 h 5026"/>
                    <a:gd name="T70" fmla="*/ 168 w 1279"/>
                    <a:gd name="T71" fmla="*/ 3390 h 5026"/>
                    <a:gd name="T72" fmla="*/ 134 w 1279"/>
                    <a:gd name="T73" fmla="*/ 3449 h 5026"/>
                    <a:gd name="T74" fmla="*/ 101 w 1279"/>
                    <a:gd name="T75" fmla="*/ 3504 h 5026"/>
                    <a:gd name="T76" fmla="*/ 69 w 1279"/>
                    <a:gd name="T77" fmla="*/ 3571 h 5026"/>
                    <a:gd name="T78" fmla="*/ 46 w 1279"/>
                    <a:gd name="T79" fmla="*/ 3635 h 5026"/>
                    <a:gd name="T80" fmla="*/ 27 w 1279"/>
                    <a:gd name="T81" fmla="*/ 3704 h 5026"/>
                    <a:gd name="T82" fmla="*/ 12 w 1279"/>
                    <a:gd name="T83" fmla="*/ 3772 h 5026"/>
                    <a:gd name="T84" fmla="*/ 3 w 1279"/>
                    <a:gd name="T85" fmla="*/ 3844 h 5026"/>
                    <a:gd name="T86" fmla="*/ 0 w 1279"/>
                    <a:gd name="T87" fmla="*/ 3913 h 5026"/>
                    <a:gd name="T88" fmla="*/ 3 w 1279"/>
                    <a:gd name="T89" fmla="*/ 3986 h 5026"/>
                    <a:gd name="T90" fmla="*/ 3 w 1279"/>
                    <a:gd name="T91" fmla="*/ 4655 h 5026"/>
                    <a:gd name="T92" fmla="*/ 3 w 1279"/>
                    <a:gd name="T93" fmla="*/ 4680 h 5026"/>
                    <a:gd name="T94" fmla="*/ 12 w 1279"/>
                    <a:gd name="T95" fmla="*/ 4727 h 5026"/>
                    <a:gd name="T96" fmla="*/ 27 w 1279"/>
                    <a:gd name="T97" fmla="*/ 4770 h 5026"/>
                    <a:gd name="T98" fmla="*/ 46 w 1279"/>
                    <a:gd name="T99" fmla="*/ 4811 h 5026"/>
                    <a:gd name="T100" fmla="*/ 69 w 1279"/>
                    <a:gd name="T101" fmla="*/ 4852 h 5026"/>
                    <a:gd name="T102" fmla="*/ 96 w 1279"/>
                    <a:gd name="T103" fmla="*/ 4889 h 5026"/>
                    <a:gd name="T104" fmla="*/ 128 w 1279"/>
                    <a:gd name="T105" fmla="*/ 4919 h 5026"/>
                    <a:gd name="T106" fmla="*/ 158 w 1279"/>
                    <a:gd name="T107" fmla="*/ 4948 h 5026"/>
                    <a:gd name="T108" fmla="*/ 197 w 1279"/>
                    <a:gd name="T109" fmla="*/ 4972 h 5026"/>
                    <a:gd name="T110" fmla="*/ 239 w 1279"/>
                    <a:gd name="T111" fmla="*/ 4994 h 5026"/>
                    <a:gd name="T112" fmla="*/ 284 w 1279"/>
                    <a:gd name="T113" fmla="*/ 5006 h 5026"/>
                    <a:gd name="T114" fmla="*/ 326 w 1279"/>
                    <a:gd name="T115" fmla="*/ 5019 h 5026"/>
                    <a:gd name="T116" fmla="*/ 371 w 1279"/>
                    <a:gd name="T117" fmla="*/ 5026 h 5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79" h="5026">
                      <a:moveTo>
                        <a:pt x="968" y="0"/>
                      </a:moveTo>
                      <a:lnTo>
                        <a:pt x="1021" y="100"/>
                      </a:lnTo>
                      <a:lnTo>
                        <a:pt x="1067" y="203"/>
                      </a:lnTo>
                      <a:lnTo>
                        <a:pt x="1111" y="311"/>
                      </a:lnTo>
                      <a:lnTo>
                        <a:pt x="1150" y="422"/>
                      </a:lnTo>
                      <a:lnTo>
                        <a:pt x="1185" y="541"/>
                      </a:lnTo>
                      <a:lnTo>
                        <a:pt x="1212" y="654"/>
                      </a:lnTo>
                      <a:lnTo>
                        <a:pt x="1237" y="771"/>
                      </a:lnTo>
                      <a:lnTo>
                        <a:pt x="1255" y="897"/>
                      </a:lnTo>
                      <a:lnTo>
                        <a:pt x="1269" y="1019"/>
                      </a:lnTo>
                      <a:lnTo>
                        <a:pt x="1279" y="1139"/>
                      </a:lnTo>
                      <a:lnTo>
                        <a:pt x="1279" y="1267"/>
                      </a:lnTo>
                      <a:lnTo>
                        <a:pt x="1279" y="1388"/>
                      </a:lnTo>
                      <a:lnTo>
                        <a:pt x="1269" y="1512"/>
                      </a:lnTo>
                      <a:lnTo>
                        <a:pt x="1255" y="1637"/>
                      </a:lnTo>
                      <a:lnTo>
                        <a:pt x="1237" y="1756"/>
                      </a:lnTo>
                      <a:lnTo>
                        <a:pt x="1212" y="1878"/>
                      </a:lnTo>
                      <a:lnTo>
                        <a:pt x="1185" y="1996"/>
                      </a:lnTo>
                      <a:lnTo>
                        <a:pt x="1150" y="2109"/>
                      </a:lnTo>
                      <a:lnTo>
                        <a:pt x="1111" y="2220"/>
                      </a:lnTo>
                      <a:lnTo>
                        <a:pt x="1067" y="2327"/>
                      </a:lnTo>
                      <a:lnTo>
                        <a:pt x="1021" y="2434"/>
                      </a:lnTo>
                      <a:lnTo>
                        <a:pt x="970" y="2533"/>
                      </a:lnTo>
                      <a:lnTo>
                        <a:pt x="910" y="2631"/>
                      </a:lnTo>
                      <a:lnTo>
                        <a:pt x="851" y="2718"/>
                      </a:lnTo>
                      <a:lnTo>
                        <a:pt x="788" y="2805"/>
                      </a:lnTo>
                      <a:lnTo>
                        <a:pt x="720" y="2884"/>
                      </a:lnTo>
                      <a:lnTo>
                        <a:pt x="654" y="2956"/>
                      </a:lnTo>
                      <a:lnTo>
                        <a:pt x="579" y="3023"/>
                      </a:lnTo>
                      <a:lnTo>
                        <a:pt x="446" y="3132"/>
                      </a:lnTo>
                      <a:lnTo>
                        <a:pt x="419" y="3145"/>
                      </a:lnTo>
                      <a:lnTo>
                        <a:pt x="362" y="3186"/>
                      </a:lnTo>
                      <a:lnTo>
                        <a:pt x="307" y="3231"/>
                      </a:lnTo>
                      <a:lnTo>
                        <a:pt x="255" y="3280"/>
                      </a:lnTo>
                      <a:lnTo>
                        <a:pt x="209" y="3330"/>
                      </a:lnTo>
                      <a:lnTo>
                        <a:pt x="168" y="3390"/>
                      </a:lnTo>
                      <a:lnTo>
                        <a:pt x="134" y="3449"/>
                      </a:lnTo>
                      <a:lnTo>
                        <a:pt x="101" y="3504"/>
                      </a:lnTo>
                      <a:lnTo>
                        <a:pt x="69" y="3571"/>
                      </a:lnTo>
                      <a:lnTo>
                        <a:pt x="46" y="3635"/>
                      </a:lnTo>
                      <a:lnTo>
                        <a:pt x="27" y="3704"/>
                      </a:lnTo>
                      <a:lnTo>
                        <a:pt x="12" y="3772"/>
                      </a:lnTo>
                      <a:lnTo>
                        <a:pt x="3" y="3844"/>
                      </a:lnTo>
                      <a:lnTo>
                        <a:pt x="0" y="3913"/>
                      </a:lnTo>
                      <a:lnTo>
                        <a:pt x="3" y="3986"/>
                      </a:lnTo>
                      <a:lnTo>
                        <a:pt x="3" y="4655"/>
                      </a:lnTo>
                      <a:lnTo>
                        <a:pt x="3" y="4680"/>
                      </a:lnTo>
                      <a:lnTo>
                        <a:pt x="12" y="4727"/>
                      </a:lnTo>
                      <a:lnTo>
                        <a:pt x="27" y="4770"/>
                      </a:lnTo>
                      <a:lnTo>
                        <a:pt x="46" y="4811"/>
                      </a:lnTo>
                      <a:lnTo>
                        <a:pt x="69" y="4852"/>
                      </a:lnTo>
                      <a:lnTo>
                        <a:pt x="96" y="4889"/>
                      </a:lnTo>
                      <a:lnTo>
                        <a:pt x="128" y="4919"/>
                      </a:lnTo>
                      <a:lnTo>
                        <a:pt x="158" y="4948"/>
                      </a:lnTo>
                      <a:lnTo>
                        <a:pt x="197" y="4972"/>
                      </a:lnTo>
                      <a:lnTo>
                        <a:pt x="239" y="4994"/>
                      </a:lnTo>
                      <a:lnTo>
                        <a:pt x="284" y="5006"/>
                      </a:lnTo>
                      <a:lnTo>
                        <a:pt x="326" y="5019"/>
                      </a:lnTo>
                      <a:lnTo>
                        <a:pt x="371" y="5026"/>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114" name="Freeform 194" descr="Gouttelettes">
                  <a:extLst>
                    <a:ext uri="{FF2B5EF4-FFF2-40B4-BE49-F238E27FC236}">
                      <a16:creationId xmlns:a16="http://schemas.microsoft.com/office/drawing/2014/main" id="{5B8D3176-D7D6-4F2C-9090-C5C1984732F4}"/>
                    </a:ext>
                  </a:extLst>
                </p:cNvPr>
                <p:cNvSpPr>
                  <a:spLocks/>
                </p:cNvSpPr>
                <p:nvPr/>
              </p:nvSpPr>
              <p:spPr bwMode="auto">
                <a:xfrm>
                  <a:off x="2387" y="1445"/>
                  <a:ext cx="1449" cy="994"/>
                </a:xfrm>
                <a:custGeom>
                  <a:avLst/>
                  <a:gdLst>
                    <a:gd name="T0" fmla="*/ 0 w 2899"/>
                    <a:gd name="T1" fmla="*/ 0 h 1986"/>
                    <a:gd name="T2" fmla="*/ 2 w 2899"/>
                    <a:gd name="T3" fmla="*/ 105 h 1986"/>
                    <a:gd name="T4" fmla="*/ 5 w 2899"/>
                    <a:gd name="T5" fmla="*/ 209 h 1986"/>
                    <a:gd name="T6" fmla="*/ 17 w 2899"/>
                    <a:gd name="T7" fmla="*/ 316 h 1986"/>
                    <a:gd name="T8" fmla="*/ 35 w 2899"/>
                    <a:gd name="T9" fmla="*/ 418 h 1986"/>
                    <a:gd name="T10" fmla="*/ 53 w 2899"/>
                    <a:gd name="T11" fmla="*/ 519 h 1986"/>
                    <a:gd name="T12" fmla="*/ 78 w 2899"/>
                    <a:gd name="T13" fmla="*/ 618 h 1986"/>
                    <a:gd name="T14" fmla="*/ 104 w 2899"/>
                    <a:gd name="T15" fmla="*/ 714 h 1986"/>
                    <a:gd name="T16" fmla="*/ 135 w 2899"/>
                    <a:gd name="T17" fmla="*/ 810 h 1986"/>
                    <a:gd name="T18" fmla="*/ 170 w 2899"/>
                    <a:gd name="T19" fmla="*/ 905 h 1986"/>
                    <a:gd name="T20" fmla="*/ 207 w 2899"/>
                    <a:gd name="T21" fmla="*/ 997 h 1986"/>
                    <a:gd name="T22" fmla="*/ 248 w 2899"/>
                    <a:gd name="T23" fmla="*/ 1085 h 1986"/>
                    <a:gd name="T24" fmla="*/ 292 w 2899"/>
                    <a:gd name="T25" fmla="*/ 1171 h 1986"/>
                    <a:gd name="T26" fmla="*/ 340 w 2899"/>
                    <a:gd name="T27" fmla="*/ 1257 h 1986"/>
                    <a:gd name="T28" fmla="*/ 389 w 2899"/>
                    <a:gd name="T29" fmla="*/ 1334 h 1986"/>
                    <a:gd name="T30" fmla="*/ 441 w 2899"/>
                    <a:gd name="T31" fmla="*/ 1407 h 1986"/>
                    <a:gd name="T32" fmla="*/ 493 w 2899"/>
                    <a:gd name="T33" fmla="*/ 1475 h 1986"/>
                    <a:gd name="T34" fmla="*/ 552 w 2899"/>
                    <a:gd name="T35" fmla="*/ 1543 h 1986"/>
                    <a:gd name="T36" fmla="*/ 604 w 2899"/>
                    <a:gd name="T37" fmla="*/ 1609 h 1986"/>
                    <a:gd name="T38" fmla="*/ 668 w 2899"/>
                    <a:gd name="T39" fmla="*/ 1663 h 1986"/>
                    <a:gd name="T40" fmla="*/ 734 w 2899"/>
                    <a:gd name="T41" fmla="*/ 1721 h 1986"/>
                    <a:gd name="T42" fmla="*/ 795 w 2899"/>
                    <a:gd name="T43" fmla="*/ 1767 h 1986"/>
                    <a:gd name="T44" fmla="*/ 865 w 2899"/>
                    <a:gd name="T45" fmla="*/ 1815 h 1986"/>
                    <a:gd name="T46" fmla="*/ 932 w 2899"/>
                    <a:gd name="T47" fmla="*/ 1855 h 1986"/>
                    <a:gd name="T48" fmla="*/ 1003 w 2899"/>
                    <a:gd name="T49" fmla="*/ 1890 h 1986"/>
                    <a:gd name="T50" fmla="*/ 1072 w 2899"/>
                    <a:gd name="T51" fmla="*/ 1917 h 1986"/>
                    <a:gd name="T52" fmla="*/ 1147 w 2899"/>
                    <a:gd name="T53" fmla="*/ 1942 h 1986"/>
                    <a:gd name="T54" fmla="*/ 1212 w 2899"/>
                    <a:gd name="T55" fmla="*/ 1960 h 1986"/>
                    <a:gd name="T56" fmla="*/ 1287 w 2899"/>
                    <a:gd name="T57" fmla="*/ 1974 h 1986"/>
                    <a:gd name="T58" fmla="*/ 1364 w 2899"/>
                    <a:gd name="T59" fmla="*/ 1985 h 1986"/>
                    <a:gd name="T60" fmla="*/ 1436 w 2899"/>
                    <a:gd name="T61" fmla="*/ 1986 h 1986"/>
                    <a:gd name="T62" fmla="*/ 1507 w 2899"/>
                    <a:gd name="T63" fmla="*/ 1986 h 1986"/>
                    <a:gd name="T64" fmla="*/ 1582 w 2899"/>
                    <a:gd name="T65" fmla="*/ 1977 h 1986"/>
                    <a:gd name="T66" fmla="*/ 1658 w 2899"/>
                    <a:gd name="T67" fmla="*/ 1965 h 1986"/>
                    <a:gd name="T68" fmla="*/ 1731 w 2899"/>
                    <a:gd name="T69" fmla="*/ 1945 h 1986"/>
                    <a:gd name="T70" fmla="*/ 1798 w 2899"/>
                    <a:gd name="T71" fmla="*/ 1923 h 1986"/>
                    <a:gd name="T72" fmla="*/ 1870 w 2899"/>
                    <a:gd name="T73" fmla="*/ 1893 h 1986"/>
                    <a:gd name="T74" fmla="*/ 1940 w 2899"/>
                    <a:gd name="T75" fmla="*/ 1861 h 1986"/>
                    <a:gd name="T76" fmla="*/ 2009 w 2899"/>
                    <a:gd name="T77" fmla="*/ 1824 h 1986"/>
                    <a:gd name="T78" fmla="*/ 2073 w 2899"/>
                    <a:gd name="T79" fmla="*/ 1777 h 1986"/>
                    <a:gd name="T80" fmla="*/ 2140 w 2899"/>
                    <a:gd name="T81" fmla="*/ 1729 h 1986"/>
                    <a:gd name="T82" fmla="*/ 2206 w 2899"/>
                    <a:gd name="T83" fmla="*/ 1676 h 1986"/>
                    <a:gd name="T84" fmla="*/ 2267 w 2899"/>
                    <a:gd name="T85" fmla="*/ 1621 h 1986"/>
                    <a:gd name="T86" fmla="*/ 2329 w 2899"/>
                    <a:gd name="T87" fmla="*/ 1558 h 1986"/>
                    <a:gd name="T88" fmla="*/ 2380 w 2899"/>
                    <a:gd name="T89" fmla="*/ 1488 h 1986"/>
                    <a:gd name="T90" fmla="*/ 2436 w 2899"/>
                    <a:gd name="T91" fmla="*/ 1422 h 1986"/>
                    <a:gd name="T92" fmla="*/ 2490 w 2899"/>
                    <a:gd name="T93" fmla="*/ 1350 h 1986"/>
                    <a:gd name="T94" fmla="*/ 2538 w 2899"/>
                    <a:gd name="T95" fmla="*/ 1272 h 1986"/>
                    <a:gd name="T96" fmla="*/ 2586 w 2899"/>
                    <a:gd name="T97" fmla="*/ 1191 h 1986"/>
                    <a:gd name="T98" fmla="*/ 2631 w 2899"/>
                    <a:gd name="T99" fmla="*/ 1105 h 1986"/>
                    <a:gd name="T100" fmla="*/ 2672 w 2899"/>
                    <a:gd name="T101" fmla="*/ 1015 h 1986"/>
                    <a:gd name="T102" fmla="*/ 2709 w 2899"/>
                    <a:gd name="T103" fmla="*/ 923 h 1986"/>
                    <a:gd name="T104" fmla="*/ 2744 w 2899"/>
                    <a:gd name="T105" fmla="*/ 830 h 1986"/>
                    <a:gd name="T106" fmla="*/ 2776 w 2899"/>
                    <a:gd name="T107" fmla="*/ 737 h 1986"/>
                    <a:gd name="T108" fmla="*/ 2804 w 2899"/>
                    <a:gd name="T109" fmla="*/ 640 h 1986"/>
                    <a:gd name="T110" fmla="*/ 2830 w 2899"/>
                    <a:gd name="T111" fmla="*/ 540 h 1986"/>
                    <a:gd name="T112" fmla="*/ 2849 w 2899"/>
                    <a:gd name="T113" fmla="*/ 440 h 1986"/>
                    <a:gd name="T114" fmla="*/ 2867 w 2899"/>
                    <a:gd name="T115" fmla="*/ 337 h 1986"/>
                    <a:gd name="T116" fmla="*/ 2879 w 2899"/>
                    <a:gd name="T117" fmla="*/ 230 h 1986"/>
                    <a:gd name="T118" fmla="*/ 2890 w 2899"/>
                    <a:gd name="T119" fmla="*/ 128 h 1986"/>
                    <a:gd name="T120" fmla="*/ 2899 w 2899"/>
                    <a:gd name="T121" fmla="*/ 21 h 1986"/>
                    <a:gd name="T122" fmla="*/ 2899 w 2899"/>
                    <a:gd name="T123" fmla="*/ 0 h 1986"/>
                    <a:gd name="T124" fmla="*/ 0 w 2899"/>
                    <a:gd name="T125" fmla="*/ 0 h 19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899" h="1986">
                      <a:moveTo>
                        <a:pt x="0" y="0"/>
                      </a:moveTo>
                      <a:lnTo>
                        <a:pt x="2" y="105"/>
                      </a:lnTo>
                      <a:lnTo>
                        <a:pt x="5" y="209"/>
                      </a:lnTo>
                      <a:lnTo>
                        <a:pt x="17" y="316"/>
                      </a:lnTo>
                      <a:lnTo>
                        <a:pt x="35" y="418"/>
                      </a:lnTo>
                      <a:lnTo>
                        <a:pt x="53" y="519"/>
                      </a:lnTo>
                      <a:lnTo>
                        <a:pt x="78" y="618"/>
                      </a:lnTo>
                      <a:lnTo>
                        <a:pt x="104" y="714"/>
                      </a:lnTo>
                      <a:lnTo>
                        <a:pt x="135" y="810"/>
                      </a:lnTo>
                      <a:lnTo>
                        <a:pt x="170" y="905"/>
                      </a:lnTo>
                      <a:lnTo>
                        <a:pt x="207" y="997"/>
                      </a:lnTo>
                      <a:lnTo>
                        <a:pt x="248" y="1085"/>
                      </a:lnTo>
                      <a:lnTo>
                        <a:pt x="292" y="1171"/>
                      </a:lnTo>
                      <a:lnTo>
                        <a:pt x="340" y="1257"/>
                      </a:lnTo>
                      <a:lnTo>
                        <a:pt x="389" y="1334"/>
                      </a:lnTo>
                      <a:lnTo>
                        <a:pt x="441" y="1407"/>
                      </a:lnTo>
                      <a:lnTo>
                        <a:pt x="493" y="1475"/>
                      </a:lnTo>
                      <a:lnTo>
                        <a:pt x="552" y="1543"/>
                      </a:lnTo>
                      <a:lnTo>
                        <a:pt x="604" y="1609"/>
                      </a:lnTo>
                      <a:lnTo>
                        <a:pt x="668" y="1663"/>
                      </a:lnTo>
                      <a:lnTo>
                        <a:pt x="734" y="1721"/>
                      </a:lnTo>
                      <a:lnTo>
                        <a:pt x="795" y="1767"/>
                      </a:lnTo>
                      <a:lnTo>
                        <a:pt x="865" y="1815"/>
                      </a:lnTo>
                      <a:lnTo>
                        <a:pt x="932" y="1855"/>
                      </a:lnTo>
                      <a:lnTo>
                        <a:pt x="1003" y="1890"/>
                      </a:lnTo>
                      <a:lnTo>
                        <a:pt x="1072" y="1917"/>
                      </a:lnTo>
                      <a:lnTo>
                        <a:pt x="1147" y="1942"/>
                      </a:lnTo>
                      <a:lnTo>
                        <a:pt x="1212" y="1960"/>
                      </a:lnTo>
                      <a:lnTo>
                        <a:pt x="1287" y="1974"/>
                      </a:lnTo>
                      <a:lnTo>
                        <a:pt x="1364" y="1985"/>
                      </a:lnTo>
                      <a:lnTo>
                        <a:pt x="1436" y="1986"/>
                      </a:lnTo>
                      <a:lnTo>
                        <a:pt x="1507" y="1986"/>
                      </a:lnTo>
                      <a:lnTo>
                        <a:pt x="1582" y="1977"/>
                      </a:lnTo>
                      <a:lnTo>
                        <a:pt x="1658" y="1965"/>
                      </a:lnTo>
                      <a:lnTo>
                        <a:pt x="1731" y="1945"/>
                      </a:lnTo>
                      <a:lnTo>
                        <a:pt x="1798" y="1923"/>
                      </a:lnTo>
                      <a:lnTo>
                        <a:pt x="1870" y="1893"/>
                      </a:lnTo>
                      <a:lnTo>
                        <a:pt x="1940" y="1861"/>
                      </a:lnTo>
                      <a:lnTo>
                        <a:pt x="2009" y="1824"/>
                      </a:lnTo>
                      <a:lnTo>
                        <a:pt x="2073" y="1777"/>
                      </a:lnTo>
                      <a:lnTo>
                        <a:pt x="2140" y="1729"/>
                      </a:lnTo>
                      <a:lnTo>
                        <a:pt x="2206" y="1676"/>
                      </a:lnTo>
                      <a:lnTo>
                        <a:pt x="2267" y="1621"/>
                      </a:lnTo>
                      <a:lnTo>
                        <a:pt x="2329" y="1558"/>
                      </a:lnTo>
                      <a:lnTo>
                        <a:pt x="2380" y="1488"/>
                      </a:lnTo>
                      <a:lnTo>
                        <a:pt x="2436" y="1422"/>
                      </a:lnTo>
                      <a:lnTo>
                        <a:pt x="2490" y="1350"/>
                      </a:lnTo>
                      <a:lnTo>
                        <a:pt x="2538" y="1272"/>
                      </a:lnTo>
                      <a:lnTo>
                        <a:pt x="2586" y="1191"/>
                      </a:lnTo>
                      <a:lnTo>
                        <a:pt x="2631" y="1105"/>
                      </a:lnTo>
                      <a:lnTo>
                        <a:pt x="2672" y="1015"/>
                      </a:lnTo>
                      <a:lnTo>
                        <a:pt x="2709" y="923"/>
                      </a:lnTo>
                      <a:lnTo>
                        <a:pt x="2744" y="830"/>
                      </a:lnTo>
                      <a:lnTo>
                        <a:pt x="2776" y="737"/>
                      </a:lnTo>
                      <a:lnTo>
                        <a:pt x="2804" y="640"/>
                      </a:lnTo>
                      <a:lnTo>
                        <a:pt x="2830" y="540"/>
                      </a:lnTo>
                      <a:lnTo>
                        <a:pt x="2849" y="440"/>
                      </a:lnTo>
                      <a:lnTo>
                        <a:pt x="2867" y="337"/>
                      </a:lnTo>
                      <a:lnTo>
                        <a:pt x="2879" y="230"/>
                      </a:lnTo>
                      <a:lnTo>
                        <a:pt x="2890" y="128"/>
                      </a:lnTo>
                      <a:lnTo>
                        <a:pt x="2899" y="21"/>
                      </a:lnTo>
                      <a:lnTo>
                        <a:pt x="2899" y="0"/>
                      </a:lnTo>
                      <a:lnTo>
                        <a:pt x="0" y="0"/>
                      </a:lnTo>
                      <a:close/>
                    </a:path>
                  </a:pathLst>
                </a:custGeom>
                <a:blipFill dpi="0" rotWithShape="0">
                  <a:blip r:embed="rId8"/>
                  <a:srcRect/>
                  <a:tile tx="0" ty="0" sx="100000" sy="100000" flip="none" algn="tl"/>
                </a:blipFill>
                <a:ln w="1588">
                  <a:solidFill>
                    <a:srgbClr val="000000"/>
                  </a:solidFill>
                  <a:prstDash val="solid"/>
                  <a:round/>
                  <a:headEnd/>
                  <a:tailEnd/>
                </a:ln>
              </p:spPr>
              <p:txBody>
                <a:bodyPr/>
                <a:lstStyle/>
                <a:p>
                  <a:endParaRPr lang="fr-FR"/>
                </a:p>
              </p:txBody>
            </p:sp>
            <p:sp>
              <p:nvSpPr>
                <p:cNvPr id="115" name="Freeform 195" descr="Gouttelettes">
                  <a:extLst>
                    <a:ext uri="{FF2B5EF4-FFF2-40B4-BE49-F238E27FC236}">
                      <a16:creationId xmlns:a16="http://schemas.microsoft.com/office/drawing/2014/main" id="{C9A8F39F-EA0C-42DB-8042-446BF1F8438C}"/>
                    </a:ext>
                  </a:extLst>
                </p:cNvPr>
                <p:cNvSpPr>
                  <a:spLocks/>
                </p:cNvSpPr>
                <p:nvPr/>
              </p:nvSpPr>
              <p:spPr bwMode="auto">
                <a:xfrm>
                  <a:off x="2387" y="1291"/>
                  <a:ext cx="1449" cy="314"/>
                </a:xfrm>
                <a:custGeom>
                  <a:avLst/>
                  <a:gdLst>
                    <a:gd name="T0" fmla="*/ 2890 w 2899"/>
                    <a:gd name="T1" fmla="*/ 278 h 629"/>
                    <a:gd name="T2" fmla="*/ 2804 w 2899"/>
                    <a:gd name="T3" fmla="*/ 205 h 629"/>
                    <a:gd name="T4" fmla="*/ 2688 w 2899"/>
                    <a:gd name="T5" fmla="*/ 154 h 629"/>
                    <a:gd name="T6" fmla="*/ 2588 w 2899"/>
                    <a:gd name="T7" fmla="*/ 122 h 629"/>
                    <a:gd name="T8" fmla="*/ 2469 w 2899"/>
                    <a:gd name="T9" fmla="*/ 92 h 629"/>
                    <a:gd name="T10" fmla="*/ 2341 w 2899"/>
                    <a:gd name="T11" fmla="*/ 66 h 629"/>
                    <a:gd name="T12" fmla="*/ 2197 w 2899"/>
                    <a:gd name="T13" fmla="*/ 48 h 629"/>
                    <a:gd name="T14" fmla="*/ 2039 w 2899"/>
                    <a:gd name="T15" fmla="*/ 29 h 629"/>
                    <a:gd name="T16" fmla="*/ 1876 w 2899"/>
                    <a:gd name="T17" fmla="*/ 15 h 629"/>
                    <a:gd name="T18" fmla="*/ 1710 w 2899"/>
                    <a:gd name="T19" fmla="*/ 6 h 629"/>
                    <a:gd name="T20" fmla="*/ 1534 w 2899"/>
                    <a:gd name="T21" fmla="*/ 0 h 629"/>
                    <a:gd name="T22" fmla="*/ 1358 w 2899"/>
                    <a:gd name="T23" fmla="*/ 0 h 629"/>
                    <a:gd name="T24" fmla="*/ 1182 w 2899"/>
                    <a:gd name="T25" fmla="*/ 6 h 629"/>
                    <a:gd name="T26" fmla="*/ 1012 w 2899"/>
                    <a:gd name="T27" fmla="*/ 15 h 629"/>
                    <a:gd name="T28" fmla="*/ 850 w 2899"/>
                    <a:gd name="T29" fmla="*/ 29 h 629"/>
                    <a:gd name="T30" fmla="*/ 693 w 2899"/>
                    <a:gd name="T31" fmla="*/ 48 h 629"/>
                    <a:gd name="T32" fmla="*/ 552 w 2899"/>
                    <a:gd name="T33" fmla="*/ 66 h 629"/>
                    <a:gd name="T34" fmla="*/ 416 w 2899"/>
                    <a:gd name="T35" fmla="*/ 92 h 629"/>
                    <a:gd name="T36" fmla="*/ 301 w 2899"/>
                    <a:gd name="T37" fmla="*/ 120 h 629"/>
                    <a:gd name="T38" fmla="*/ 200 w 2899"/>
                    <a:gd name="T39" fmla="*/ 151 h 629"/>
                    <a:gd name="T40" fmla="*/ 119 w 2899"/>
                    <a:gd name="T41" fmla="*/ 185 h 629"/>
                    <a:gd name="T42" fmla="*/ 17 w 2899"/>
                    <a:gd name="T43" fmla="*/ 257 h 629"/>
                    <a:gd name="T44" fmla="*/ 2 w 2899"/>
                    <a:gd name="T45" fmla="*/ 295 h 629"/>
                    <a:gd name="T46" fmla="*/ 0 w 2899"/>
                    <a:gd name="T47" fmla="*/ 331 h 629"/>
                    <a:gd name="T48" fmla="*/ 12 w 2899"/>
                    <a:gd name="T49" fmla="*/ 369 h 629"/>
                    <a:gd name="T50" fmla="*/ 53 w 2899"/>
                    <a:gd name="T51" fmla="*/ 406 h 629"/>
                    <a:gd name="T52" fmla="*/ 116 w 2899"/>
                    <a:gd name="T53" fmla="*/ 439 h 629"/>
                    <a:gd name="T54" fmla="*/ 198 w 2899"/>
                    <a:gd name="T55" fmla="*/ 474 h 629"/>
                    <a:gd name="T56" fmla="*/ 298 w 2899"/>
                    <a:gd name="T57" fmla="*/ 507 h 629"/>
                    <a:gd name="T58" fmla="*/ 415 w 2899"/>
                    <a:gd name="T59" fmla="*/ 534 h 629"/>
                    <a:gd name="T60" fmla="*/ 546 w 2899"/>
                    <a:gd name="T61" fmla="*/ 558 h 629"/>
                    <a:gd name="T62" fmla="*/ 689 w 2899"/>
                    <a:gd name="T63" fmla="*/ 582 h 629"/>
                    <a:gd name="T64" fmla="*/ 844 w 2899"/>
                    <a:gd name="T65" fmla="*/ 600 h 629"/>
                    <a:gd name="T66" fmla="*/ 1009 w 2899"/>
                    <a:gd name="T67" fmla="*/ 612 h 629"/>
                    <a:gd name="T68" fmla="*/ 1176 w 2899"/>
                    <a:gd name="T69" fmla="*/ 621 h 629"/>
                    <a:gd name="T70" fmla="*/ 1350 w 2899"/>
                    <a:gd name="T71" fmla="*/ 629 h 629"/>
                    <a:gd name="T72" fmla="*/ 1529 w 2899"/>
                    <a:gd name="T73" fmla="*/ 629 h 629"/>
                    <a:gd name="T74" fmla="*/ 1705 w 2899"/>
                    <a:gd name="T75" fmla="*/ 621 h 629"/>
                    <a:gd name="T76" fmla="*/ 1870 w 2899"/>
                    <a:gd name="T77" fmla="*/ 612 h 629"/>
                    <a:gd name="T78" fmla="*/ 2037 w 2899"/>
                    <a:gd name="T79" fmla="*/ 600 h 629"/>
                    <a:gd name="T80" fmla="*/ 2192 w 2899"/>
                    <a:gd name="T81" fmla="*/ 582 h 629"/>
                    <a:gd name="T82" fmla="*/ 2338 w 2899"/>
                    <a:gd name="T83" fmla="*/ 558 h 629"/>
                    <a:gd name="T84" fmla="*/ 2466 w 2899"/>
                    <a:gd name="T85" fmla="*/ 538 h 629"/>
                    <a:gd name="T86" fmla="*/ 2586 w 2899"/>
                    <a:gd name="T87" fmla="*/ 507 h 629"/>
                    <a:gd name="T88" fmla="*/ 2685 w 2899"/>
                    <a:gd name="T89" fmla="*/ 474 h 629"/>
                    <a:gd name="T90" fmla="*/ 2767 w 2899"/>
                    <a:gd name="T91" fmla="*/ 444 h 629"/>
                    <a:gd name="T92" fmla="*/ 2830 w 2899"/>
                    <a:gd name="T93" fmla="*/ 406 h 629"/>
                    <a:gd name="T94" fmla="*/ 2873 w 2899"/>
                    <a:gd name="T95" fmla="*/ 372 h 629"/>
                    <a:gd name="T96" fmla="*/ 2896 w 2899"/>
                    <a:gd name="T97" fmla="*/ 331 h 629"/>
                    <a:gd name="T98" fmla="*/ 2899 w 2899"/>
                    <a:gd name="T99" fmla="*/ 311 h 6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899" h="629">
                      <a:moveTo>
                        <a:pt x="2899" y="311"/>
                      </a:moveTo>
                      <a:lnTo>
                        <a:pt x="2890" y="278"/>
                      </a:lnTo>
                      <a:lnTo>
                        <a:pt x="2855" y="241"/>
                      </a:lnTo>
                      <a:lnTo>
                        <a:pt x="2804" y="205"/>
                      </a:lnTo>
                      <a:lnTo>
                        <a:pt x="2734" y="169"/>
                      </a:lnTo>
                      <a:lnTo>
                        <a:pt x="2688" y="154"/>
                      </a:lnTo>
                      <a:lnTo>
                        <a:pt x="2642" y="138"/>
                      </a:lnTo>
                      <a:lnTo>
                        <a:pt x="2588" y="122"/>
                      </a:lnTo>
                      <a:lnTo>
                        <a:pt x="2532" y="107"/>
                      </a:lnTo>
                      <a:lnTo>
                        <a:pt x="2469" y="92"/>
                      </a:lnTo>
                      <a:lnTo>
                        <a:pt x="2406" y="78"/>
                      </a:lnTo>
                      <a:lnTo>
                        <a:pt x="2341" y="66"/>
                      </a:lnTo>
                      <a:lnTo>
                        <a:pt x="2272" y="57"/>
                      </a:lnTo>
                      <a:lnTo>
                        <a:pt x="2197" y="48"/>
                      </a:lnTo>
                      <a:lnTo>
                        <a:pt x="2119" y="38"/>
                      </a:lnTo>
                      <a:lnTo>
                        <a:pt x="2039" y="29"/>
                      </a:lnTo>
                      <a:lnTo>
                        <a:pt x="1958" y="23"/>
                      </a:lnTo>
                      <a:lnTo>
                        <a:pt x="1876" y="15"/>
                      </a:lnTo>
                      <a:lnTo>
                        <a:pt x="1792" y="9"/>
                      </a:lnTo>
                      <a:lnTo>
                        <a:pt x="1710" y="6"/>
                      </a:lnTo>
                      <a:lnTo>
                        <a:pt x="1621" y="3"/>
                      </a:lnTo>
                      <a:lnTo>
                        <a:pt x="1534" y="0"/>
                      </a:lnTo>
                      <a:lnTo>
                        <a:pt x="1445" y="0"/>
                      </a:lnTo>
                      <a:lnTo>
                        <a:pt x="1358" y="0"/>
                      </a:lnTo>
                      <a:lnTo>
                        <a:pt x="1269" y="3"/>
                      </a:lnTo>
                      <a:lnTo>
                        <a:pt x="1182" y="6"/>
                      </a:lnTo>
                      <a:lnTo>
                        <a:pt x="1101" y="9"/>
                      </a:lnTo>
                      <a:lnTo>
                        <a:pt x="1012" y="15"/>
                      </a:lnTo>
                      <a:lnTo>
                        <a:pt x="932" y="23"/>
                      </a:lnTo>
                      <a:lnTo>
                        <a:pt x="850" y="29"/>
                      </a:lnTo>
                      <a:lnTo>
                        <a:pt x="768" y="38"/>
                      </a:lnTo>
                      <a:lnTo>
                        <a:pt x="693" y="48"/>
                      </a:lnTo>
                      <a:lnTo>
                        <a:pt x="618" y="57"/>
                      </a:lnTo>
                      <a:lnTo>
                        <a:pt x="552" y="66"/>
                      </a:lnTo>
                      <a:lnTo>
                        <a:pt x="484" y="78"/>
                      </a:lnTo>
                      <a:lnTo>
                        <a:pt x="416" y="92"/>
                      </a:lnTo>
                      <a:lnTo>
                        <a:pt x="358" y="107"/>
                      </a:lnTo>
                      <a:lnTo>
                        <a:pt x="301" y="120"/>
                      </a:lnTo>
                      <a:lnTo>
                        <a:pt x="248" y="135"/>
                      </a:lnTo>
                      <a:lnTo>
                        <a:pt x="200" y="151"/>
                      </a:lnTo>
                      <a:lnTo>
                        <a:pt x="158" y="169"/>
                      </a:lnTo>
                      <a:lnTo>
                        <a:pt x="119" y="185"/>
                      </a:lnTo>
                      <a:lnTo>
                        <a:pt x="56" y="223"/>
                      </a:lnTo>
                      <a:lnTo>
                        <a:pt x="17" y="257"/>
                      </a:lnTo>
                      <a:lnTo>
                        <a:pt x="3" y="275"/>
                      </a:lnTo>
                      <a:lnTo>
                        <a:pt x="2" y="295"/>
                      </a:lnTo>
                      <a:lnTo>
                        <a:pt x="0" y="311"/>
                      </a:lnTo>
                      <a:lnTo>
                        <a:pt x="0" y="331"/>
                      </a:lnTo>
                      <a:lnTo>
                        <a:pt x="3" y="350"/>
                      </a:lnTo>
                      <a:lnTo>
                        <a:pt x="12" y="369"/>
                      </a:lnTo>
                      <a:lnTo>
                        <a:pt x="32" y="388"/>
                      </a:lnTo>
                      <a:lnTo>
                        <a:pt x="53" y="406"/>
                      </a:lnTo>
                      <a:lnTo>
                        <a:pt x="81" y="421"/>
                      </a:lnTo>
                      <a:lnTo>
                        <a:pt x="116" y="439"/>
                      </a:lnTo>
                      <a:lnTo>
                        <a:pt x="158" y="459"/>
                      </a:lnTo>
                      <a:lnTo>
                        <a:pt x="198" y="474"/>
                      </a:lnTo>
                      <a:lnTo>
                        <a:pt x="245" y="492"/>
                      </a:lnTo>
                      <a:lnTo>
                        <a:pt x="298" y="507"/>
                      </a:lnTo>
                      <a:lnTo>
                        <a:pt x="355" y="519"/>
                      </a:lnTo>
                      <a:lnTo>
                        <a:pt x="415" y="534"/>
                      </a:lnTo>
                      <a:lnTo>
                        <a:pt x="477" y="550"/>
                      </a:lnTo>
                      <a:lnTo>
                        <a:pt x="546" y="558"/>
                      </a:lnTo>
                      <a:lnTo>
                        <a:pt x="613" y="572"/>
                      </a:lnTo>
                      <a:lnTo>
                        <a:pt x="689" y="582"/>
                      </a:lnTo>
                      <a:lnTo>
                        <a:pt x="764" y="591"/>
                      </a:lnTo>
                      <a:lnTo>
                        <a:pt x="844" y="600"/>
                      </a:lnTo>
                      <a:lnTo>
                        <a:pt x="925" y="606"/>
                      </a:lnTo>
                      <a:lnTo>
                        <a:pt x="1009" y="612"/>
                      </a:lnTo>
                      <a:lnTo>
                        <a:pt x="1095" y="620"/>
                      </a:lnTo>
                      <a:lnTo>
                        <a:pt x="1176" y="621"/>
                      </a:lnTo>
                      <a:lnTo>
                        <a:pt x="1262" y="626"/>
                      </a:lnTo>
                      <a:lnTo>
                        <a:pt x="1350" y="629"/>
                      </a:lnTo>
                      <a:lnTo>
                        <a:pt x="1439" y="629"/>
                      </a:lnTo>
                      <a:lnTo>
                        <a:pt x="1529" y="629"/>
                      </a:lnTo>
                      <a:lnTo>
                        <a:pt x="1616" y="626"/>
                      </a:lnTo>
                      <a:lnTo>
                        <a:pt x="1705" y="621"/>
                      </a:lnTo>
                      <a:lnTo>
                        <a:pt x="1785" y="620"/>
                      </a:lnTo>
                      <a:lnTo>
                        <a:pt x="1870" y="612"/>
                      </a:lnTo>
                      <a:lnTo>
                        <a:pt x="1955" y="606"/>
                      </a:lnTo>
                      <a:lnTo>
                        <a:pt x="2037" y="600"/>
                      </a:lnTo>
                      <a:lnTo>
                        <a:pt x="2116" y="591"/>
                      </a:lnTo>
                      <a:lnTo>
                        <a:pt x="2192" y="582"/>
                      </a:lnTo>
                      <a:lnTo>
                        <a:pt x="2266" y="572"/>
                      </a:lnTo>
                      <a:lnTo>
                        <a:pt x="2338" y="558"/>
                      </a:lnTo>
                      <a:lnTo>
                        <a:pt x="2403" y="550"/>
                      </a:lnTo>
                      <a:lnTo>
                        <a:pt x="2466" y="538"/>
                      </a:lnTo>
                      <a:lnTo>
                        <a:pt x="2528" y="520"/>
                      </a:lnTo>
                      <a:lnTo>
                        <a:pt x="2586" y="507"/>
                      </a:lnTo>
                      <a:lnTo>
                        <a:pt x="2636" y="493"/>
                      </a:lnTo>
                      <a:lnTo>
                        <a:pt x="2685" y="474"/>
                      </a:lnTo>
                      <a:lnTo>
                        <a:pt x="2726" y="459"/>
                      </a:lnTo>
                      <a:lnTo>
                        <a:pt x="2767" y="444"/>
                      </a:lnTo>
                      <a:lnTo>
                        <a:pt x="2803" y="424"/>
                      </a:lnTo>
                      <a:lnTo>
                        <a:pt x="2830" y="406"/>
                      </a:lnTo>
                      <a:lnTo>
                        <a:pt x="2855" y="388"/>
                      </a:lnTo>
                      <a:lnTo>
                        <a:pt x="2873" y="372"/>
                      </a:lnTo>
                      <a:lnTo>
                        <a:pt x="2885" y="352"/>
                      </a:lnTo>
                      <a:lnTo>
                        <a:pt x="2896" y="331"/>
                      </a:lnTo>
                      <a:lnTo>
                        <a:pt x="2899" y="311"/>
                      </a:lnTo>
                      <a:lnTo>
                        <a:pt x="2899" y="311"/>
                      </a:lnTo>
                      <a:close/>
                    </a:path>
                  </a:pathLst>
                </a:custGeom>
                <a:blipFill dpi="0" rotWithShape="0">
                  <a:blip r:embed="rId8"/>
                  <a:srcRect/>
                  <a:tile tx="0" ty="0" sx="100000" sy="100000" flip="none" algn="tl"/>
                </a:blipFill>
                <a:ln w="1588">
                  <a:solidFill>
                    <a:srgbClr val="000000"/>
                  </a:solidFill>
                  <a:prstDash val="solid"/>
                  <a:round/>
                  <a:headEnd/>
                  <a:tailEnd/>
                </a:ln>
              </p:spPr>
              <p:txBody>
                <a:bodyPr/>
                <a:lstStyle/>
                <a:p>
                  <a:endParaRPr lang="fr-FR"/>
                </a:p>
              </p:txBody>
            </p:sp>
            <p:sp>
              <p:nvSpPr>
                <p:cNvPr id="116" name="Freeform 196">
                  <a:extLst>
                    <a:ext uri="{FF2B5EF4-FFF2-40B4-BE49-F238E27FC236}">
                      <a16:creationId xmlns:a16="http://schemas.microsoft.com/office/drawing/2014/main" id="{FCBFD3B4-CA36-4195-A3FF-0DAB3A4AB5A3}"/>
                    </a:ext>
                  </a:extLst>
                </p:cNvPr>
                <p:cNvSpPr>
                  <a:spLocks/>
                </p:cNvSpPr>
                <p:nvPr/>
              </p:nvSpPr>
              <p:spPr bwMode="auto">
                <a:xfrm>
                  <a:off x="3166" y="875"/>
                  <a:ext cx="593" cy="1472"/>
                </a:xfrm>
                <a:custGeom>
                  <a:avLst/>
                  <a:gdLst>
                    <a:gd name="T0" fmla="*/ 0 w 1186"/>
                    <a:gd name="T1" fmla="*/ 2944 h 2944"/>
                    <a:gd name="T2" fmla="*/ 126 w 1186"/>
                    <a:gd name="T3" fmla="*/ 2862 h 2944"/>
                    <a:gd name="T4" fmla="*/ 263 w 1186"/>
                    <a:gd name="T5" fmla="*/ 2744 h 2944"/>
                    <a:gd name="T6" fmla="*/ 379 w 1186"/>
                    <a:gd name="T7" fmla="*/ 2629 h 2944"/>
                    <a:gd name="T8" fmla="*/ 463 w 1186"/>
                    <a:gd name="T9" fmla="*/ 2533 h 2944"/>
                    <a:gd name="T10" fmla="*/ 582 w 1186"/>
                    <a:gd name="T11" fmla="*/ 2384 h 2944"/>
                    <a:gd name="T12" fmla="*/ 673 w 1186"/>
                    <a:gd name="T13" fmla="*/ 2234 h 2944"/>
                    <a:gd name="T14" fmla="*/ 745 w 1186"/>
                    <a:gd name="T15" fmla="*/ 2079 h 2944"/>
                    <a:gd name="T16" fmla="*/ 812 w 1186"/>
                    <a:gd name="T17" fmla="*/ 1890 h 2944"/>
                    <a:gd name="T18" fmla="*/ 851 w 1186"/>
                    <a:gd name="T19" fmla="*/ 1762 h 2944"/>
                    <a:gd name="T20" fmla="*/ 882 w 1186"/>
                    <a:gd name="T21" fmla="*/ 1593 h 2944"/>
                    <a:gd name="T22" fmla="*/ 905 w 1186"/>
                    <a:gd name="T23" fmla="*/ 1400 h 2944"/>
                    <a:gd name="T24" fmla="*/ 914 w 1186"/>
                    <a:gd name="T25" fmla="*/ 1240 h 2944"/>
                    <a:gd name="T26" fmla="*/ 914 w 1186"/>
                    <a:gd name="T27" fmla="*/ 1036 h 2944"/>
                    <a:gd name="T28" fmla="*/ 897 w 1186"/>
                    <a:gd name="T29" fmla="*/ 810 h 2944"/>
                    <a:gd name="T30" fmla="*/ 867 w 1186"/>
                    <a:gd name="T31" fmla="*/ 558 h 2944"/>
                    <a:gd name="T32" fmla="*/ 825 w 1186"/>
                    <a:gd name="T33" fmla="*/ 321 h 2944"/>
                    <a:gd name="T34" fmla="*/ 777 w 1186"/>
                    <a:gd name="T35" fmla="*/ 30 h 2944"/>
                    <a:gd name="T36" fmla="*/ 976 w 1186"/>
                    <a:gd name="T37" fmla="*/ 0 h 2944"/>
                    <a:gd name="T38" fmla="*/ 1045 w 1186"/>
                    <a:gd name="T39" fmla="*/ 173 h 2944"/>
                    <a:gd name="T40" fmla="*/ 1099 w 1186"/>
                    <a:gd name="T41" fmla="*/ 332 h 2944"/>
                    <a:gd name="T42" fmla="*/ 1156 w 1186"/>
                    <a:gd name="T43" fmla="*/ 550 h 2944"/>
                    <a:gd name="T44" fmla="*/ 1186 w 1186"/>
                    <a:gd name="T45" fmla="*/ 822 h 2944"/>
                    <a:gd name="T46" fmla="*/ 1186 w 1186"/>
                    <a:gd name="T47" fmla="*/ 1042 h 2944"/>
                    <a:gd name="T48" fmla="*/ 1171 w 1186"/>
                    <a:gd name="T49" fmla="*/ 1290 h 2944"/>
                    <a:gd name="T50" fmla="*/ 1124 w 1186"/>
                    <a:gd name="T51" fmla="*/ 1562 h 2944"/>
                    <a:gd name="T52" fmla="*/ 1070 w 1186"/>
                    <a:gd name="T53" fmla="*/ 1772 h 2944"/>
                    <a:gd name="T54" fmla="*/ 983 w 1186"/>
                    <a:gd name="T55" fmla="*/ 1999 h 2944"/>
                    <a:gd name="T56" fmla="*/ 867 w 1186"/>
                    <a:gd name="T57" fmla="*/ 2220 h 2944"/>
                    <a:gd name="T58" fmla="*/ 729 w 1186"/>
                    <a:gd name="T59" fmla="*/ 2414 h 2944"/>
                    <a:gd name="T60" fmla="*/ 600 w 1186"/>
                    <a:gd name="T61" fmla="*/ 2569 h 2944"/>
                    <a:gd name="T62" fmla="*/ 440 w 1186"/>
                    <a:gd name="T63" fmla="*/ 2702 h 2944"/>
                    <a:gd name="T64" fmla="*/ 269 w 1186"/>
                    <a:gd name="T65" fmla="*/ 2834 h 2944"/>
                    <a:gd name="T66" fmla="*/ 115 w 1186"/>
                    <a:gd name="T67" fmla="*/ 2902 h 2944"/>
                    <a:gd name="T68" fmla="*/ 0 w 1186"/>
                    <a:gd name="T69" fmla="*/ 2944 h 29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86" h="2944">
                      <a:moveTo>
                        <a:pt x="0" y="2944"/>
                      </a:moveTo>
                      <a:lnTo>
                        <a:pt x="126" y="2862"/>
                      </a:lnTo>
                      <a:lnTo>
                        <a:pt x="263" y="2744"/>
                      </a:lnTo>
                      <a:lnTo>
                        <a:pt x="379" y="2629"/>
                      </a:lnTo>
                      <a:lnTo>
                        <a:pt x="463" y="2533"/>
                      </a:lnTo>
                      <a:lnTo>
                        <a:pt x="582" y="2384"/>
                      </a:lnTo>
                      <a:lnTo>
                        <a:pt x="673" y="2234"/>
                      </a:lnTo>
                      <a:lnTo>
                        <a:pt x="745" y="2079"/>
                      </a:lnTo>
                      <a:lnTo>
                        <a:pt x="812" y="1890"/>
                      </a:lnTo>
                      <a:lnTo>
                        <a:pt x="851" y="1762"/>
                      </a:lnTo>
                      <a:lnTo>
                        <a:pt x="882" y="1593"/>
                      </a:lnTo>
                      <a:lnTo>
                        <a:pt x="905" y="1400"/>
                      </a:lnTo>
                      <a:lnTo>
                        <a:pt x="914" y="1240"/>
                      </a:lnTo>
                      <a:lnTo>
                        <a:pt x="914" y="1036"/>
                      </a:lnTo>
                      <a:lnTo>
                        <a:pt x="897" y="810"/>
                      </a:lnTo>
                      <a:lnTo>
                        <a:pt x="867" y="558"/>
                      </a:lnTo>
                      <a:lnTo>
                        <a:pt x="825" y="321"/>
                      </a:lnTo>
                      <a:lnTo>
                        <a:pt x="777" y="30"/>
                      </a:lnTo>
                      <a:lnTo>
                        <a:pt x="976" y="0"/>
                      </a:lnTo>
                      <a:lnTo>
                        <a:pt x="1045" y="173"/>
                      </a:lnTo>
                      <a:lnTo>
                        <a:pt x="1099" y="332"/>
                      </a:lnTo>
                      <a:lnTo>
                        <a:pt x="1156" y="550"/>
                      </a:lnTo>
                      <a:lnTo>
                        <a:pt x="1186" y="822"/>
                      </a:lnTo>
                      <a:lnTo>
                        <a:pt x="1186" y="1042"/>
                      </a:lnTo>
                      <a:lnTo>
                        <a:pt x="1171" y="1290"/>
                      </a:lnTo>
                      <a:lnTo>
                        <a:pt x="1124" y="1562"/>
                      </a:lnTo>
                      <a:lnTo>
                        <a:pt x="1070" y="1772"/>
                      </a:lnTo>
                      <a:lnTo>
                        <a:pt x="983" y="1999"/>
                      </a:lnTo>
                      <a:lnTo>
                        <a:pt x="867" y="2220"/>
                      </a:lnTo>
                      <a:lnTo>
                        <a:pt x="729" y="2414"/>
                      </a:lnTo>
                      <a:lnTo>
                        <a:pt x="600" y="2569"/>
                      </a:lnTo>
                      <a:lnTo>
                        <a:pt x="440" y="2702"/>
                      </a:lnTo>
                      <a:lnTo>
                        <a:pt x="269" y="2834"/>
                      </a:lnTo>
                      <a:lnTo>
                        <a:pt x="115" y="2902"/>
                      </a:lnTo>
                      <a:lnTo>
                        <a:pt x="0" y="2944"/>
                      </a:lnTo>
                      <a:close/>
                    </a:path>
                  </a:pathLst>
                </a:custGeom>
                <a:solidFill>
                  <a:srgbClr val="FFFFFF"/>
                </a:solidFill>
                <a:ln w="1588">
                  <a:solidFill>
                    <a:srgbClr val="FFFFFF"/>
                  </a:solidFill>
                  <a:prstDash val="solid"/>
                  <a:round/>
                  <a:headEnd/>
                  <a:tailEnd/>
                </a:ln>
              </p:spPr>
              <p:txBody>
                <a:bodyPr/>
                <a:lstStyle/>
                <a:p>
                  <a:endParaRPr lang="fr-FR"/>
                </a:p>
              </p:txBody>
            </p:sp>
          </p:grpSp>
          <p:grpSp>
            <p:nvGrpSpPr>
              <p:cNvPr id="91" name="Group 197">
                <a:extLst>
                  <a:ext uri="{FF2B5EF4-FFF2-40B4-BE49-F238E27FC236}">
                    <a16:creationId xmlns:a16="http://schemas.microsoft.com/office/drawing/2014/main" id="{8ECBDC55-845C-4C23-B295-FB946C88174C}"/>
                  </a:ext>
                </a:extLst>
              </p:cNvPr>
              <p:cNvGrpSpPr>
                <a:grpSpLocks/>
              </p:cNvGrpSpPr>
              <p:nvPr/>
            </p:nvGrpSpPr>
            <p:grpSpPr bwMode="auto">
              <a:xfrm>
                <a:off x="4944" y="912"/>
                <a:ext cx="240" cy="260"/>
                <a:chOff x="2387" y="720"/>
                <a:chExt cx="1452" cy="2852"/>
              </a:xfrm>
            </p:grpSpPr>
            <p:sp>
              <p:nvSpPr>
                <p:cNvPr id="101" name="Freeform 198">
                  <a:extLst>
                    <a:ext uri="{FF2B5EF4-FFF2-40B4-BE49-F238E27FC236}">
                      <a16:creationId xmlns:a16="http://schemas.microsoft.com/office/drawing/2014/main" id="{465F4ABC-8CD3-4A57-9151-8F7BDE0FE85E}"/>
                    </a:ext>
                  </a:extLst>
                </p:cNvPr>
                <p:cNvSpPr>
                  <a:spLocks/>
                </p:cNvSpPr>
                <p:nvPr/>
              </p:nvSpPr>
              <p:spPr bwMode="auto">
                <a:xfrm>
                  <a:off x="2388" y="720"/>
                  <a:ext cx="1451" cy="2852"/>
                </a:xfrm>
                <a:custGeom>
                  <a:avLst/>
                  <a:gdLst>
                    <a:gd name="T0" fmla="*/ 2732 w 2901"/>
                    <a:gd name="T1" fmla="*/ 421 h 5704"/>
                    <a:gd name="T2" fmla="*/ 2856 w 2901"/>
                    <a:gd name="T3" fmla="*/ 881 h 5704"/>
                    <a:gd name="T4" fmla="*/ 2901 w 2901"/>
                    <a:gd name="T5" fmla="*/ 1377 h 5704"/>
                    <a:gd name="T6" fmla="*/ 2856 w 2901"/>
                    <a:gd name="T7" fmla="*/ 1866 h 5704"/>
                    <a:gd name="T8" fmla="*/ 2732 w 2901"/>
                    <a:gd name="T9" fmla="*/ 2330 h 5704"/>
                    <a:gd name="T10" fmla="*/ 2530 w 2901"/>
                    <a:gd name="T11" fmla="*/ 2741 h 5704"/>
                    <a:gd name="T12" fmla="*/ 2273 w 2901"/>
                    <a:gd name="T13" fmla="*/ 3066 h 5704"/>
                    <a:gd name="T14" fmla="*/ 1929 w 2901"/>
                    <a:gd name="T15" fmla="*/ 3341 h 5704"/>
                    <a:gd name="T16" fmla="*/ 1754 w 2901"/>
                    <a:gd name="T17" fmla="*/ 3559 h 5704"/>
                    <a:gd name="T18" fmla="*/ 1647 w 2901"/>
                    <a:gd name="T19" fmla="*/ 3814 h 5704"/>
                    <a:gd name="T20" fmla="*/ 1622 w 2901"/>
                    <a:gd name="T21" fmla="*/ 4096 h 5704"/>
                    <a:gd name="T22" fmla="*/ 1831 w 2901"/>
                    <a:gd name="T23" fmla="*/ 4793 h 5704"/>
                    <a:gd name="T24" fmla="*/ 2094 w 2901"/>
                    <a:gd name="T25" fmla="*/ 4856 h 5704"/>
                    <a:gd name="T26" fmla="*/ 2308 w 2901"/>
                    <a:gd name="T27" fmla="*/ 4953 h 5704"/>
                    <a:gd name="T28" fmla="*/ 2476 w 2901"/>
                    <a:gd name="T29" fmla="*/ 5094 h 5704"/>
                    <a:gd name="T30" fmla="*/ 2477 w 2901"/>
                    <a:gd name="T31" fmla="*/ 5357 h 5704"/>
                    <a:gd name="T32" fmla="*/ 2276 w 2901"/>
                    <a:gd name="T33" fmla="*/ 5533 h 5704"/>
                    <a:gd name="T34" fmla="*/ 2049 w 2901"/>
                    <a:gd name="T35" fmla="*/ 5625 h 5704"/>
                    <a:gd name="T36" fmla="*/ 1780 w 2901"/>
                    <a:gd name="T37" fmla="*/ 5683 h 5704"/>
                    <a:gd name="T38" fmla="*/ 1484 w 2901"/>
                    <a:gd name="T39" fmla="*/ 5704 h 5704"/>
                    <a:gd name="T40" fmla="*/ 1181 w 2901"/>
                    <a:gd name="T41" fmla="*/ 5691 h 5704"/>
                    <a:gd name="T42" fmla="*/ 908 w 2901"/>
                    <a:gd name="T43" fmla="*/ 5643 h 5704"/>
                    <a:gd name="T44" fmla="*/ 666 w 2901"/>
                    <a:gd name="T45" fmla="*/ 5562 h 5704"/>
                    <a:gd name="T46" fmla="*/ 491 w 2901"/>
                    <a:gd name="T47" fmla="*/ 5455 h 5704"/>
                    <a:gd name="T48" fmla="*/ 365 w 2901"/>
                    <a:gd name="T49" fmla="*/ 5195 h 5704"/>
                    <a:gd name="T50" fmla="*/ 529 w 2901"/>
                    <a:gd name="T51" fmla="*/ 4983 h 5704"/>
                    <a:gd name="T52" fmla="*/ 721 w 2901"/>
                    <a:gd name="T53" fmla="*/ 4880 h 5704"/>
                    <a:gd name="T54" fmla="*/ 972 w 2901"/>
                    <a:gd name="T55" fmla="*/ 4808 h 5704"/>
                    <a:gd name="T56" fmla="*/ 1260 w 2901"/>
                    <a:gd name="T57" fmla="*/ 4768 h 5704"/>
                    <a:gd name="T58" fmla="*/ 1257 w 2901"/>
                    <a:gd name="T59" fmla="*/ 3893 h 5704"/>
                    <a:gd name="T60" fmla="*/ 1172 w 2901"/>
                    <a:gd name="T61" fmla="*/ 3623 h 5704"/>
                    <a:gd name="T62" fmla="*/ 1014 w 2901"/>
                    <a:gd name="T63" fmla="*/ 3396 h 5704"/>
                    <a:gd name="T64" fmla="*/ 691 w 2901"/>
                    <a:gd name="T65" fmla="*/ 3144 h 5704"/>
                    <a:gd name="T66" fmla="*/ 419 w 2901"/>
                    <a:gd name="T67" fmla="*/ 2837 h 5704"/>
                    <a:gd name="T68" fmla="*/ 202 w 2901"/>
                    <a:gd name="T69" fmla="*/ 2448 h 5704"/>
                    <a:gd name="T70" fmla="*/ 58 w 2901"/>
                    <a:gd name="T71" fmla="*/ 1998 h 5704"/>
                    <a:gd name="T72" fmla="*/ 0 w 2901"/>
                    <a:gd name="T73" fmla="*/ 1502 h 5704"/>
                    <a:gd name="T74" fmla="*/ 15 w 2901"/>
                    <a:gd name="T75" fmla="*/ 1013 h 5704"/>
                    <a:gd name="T76" fmla="*/ 121 w 2901"/>
                    <a:gd name="T77" fmla="*/ 541 h 5704"/>
                    <a:gd name="T78" fmla="*/ 303 w 2901"/>
                    <a:gd name="T79" fmla="*/ 116 h 5704"/>
                    <a:gd name="T80" fmla="*/ 497 w 2901"/>
                    <a:gd name="T81" fmla="*/ 51 h 5704"/>
                    <a:gd name="T82" fmla="*/ 703 w 2901"/>
                    <a:gd name="T83" fmla="*/ 23 h 5704"/>
                    <a:gd name="T84" fmla="*/ 969 w 2901"/>
                    <a:gd name="T85" fmla="*/ 6 h 5704"/>
                    <a:gd name="T86" fmla="*/ 1267 w 2901"/>
                    <a:gd name="T87" fmla="*/ 3 h 5704"/>
                    <a:gd name="T88" fmla="*/ 1584 w 2901"/>
                    <a:gd name="T89" fmla="*/ 0 h 5704"/>
                    <a:gd name="T90" fmla="*/ 1884 w 2901"/>
                    <a:gd name="T91" fmla="*/ 6 h 5704"/>
                    <a:gd name="T92" fmla="*/ 2156 w 2901"/>
                    <a:gd name="T93" fmla="*/ 20 h 5704"/>
                    <a:gd name="T94" fmla="*/ 2368 w 2901"/>
                    <a:gd name="T95" fmla="*/ 48 h 5704"/>
                    <a:gd name="T96" fmla="*/ 2554 w 2901"/>
                    <a:gd name="T97" fmla="*/ 93 h 57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901" h="5704">
                      <a:moveTo>
                        <a:pt x="2586" y="110"/>
                      </a:moveTo>
                      <a:lnTo>
                        <a:pt x="2640" y="210"/>
                      </a:lnTo>
                      <a:lnTo>
                        <a:pt x="2686" y="313"/>
                      </a:lnTo>
                      <a:lnTo>
                        <a:pt x="2732" y="421"/>
                      </a:lnTo>
                      <a:lnTo>
                        <a:pt x="2768" y="532"/>
                      </a:lnTo>
                      <a:lnTo>
                        <a:pt x="2802" y="651"/>
                      </a:lnTo>
                      <a:lnTo>
                        <a:pt x="2831" y="764"/>
                      </a:lnTo>
                      <a:lnTo>
                        <a:pt x="2856" y="881"/>
                      </a:lnTo>
                      <a:lnTo>
                        <a:pt x="2876" y="1007"/>
                      </a:lnTo>
                      <a:lnTo>
                        <a:pt x="2888" y="1129"/>
                      </a:lnTo>
                      <a:lnTo>
                        <a:pt x="2897" y="1249"/>
                      </a:lnTo>
                      <a:lnTo>
                        <a:pt x="2901" y="1377"/>
                      </a:lnTo>
                      <a:lnTo>
                        <a:pt x="2897" y="1498"/>
                      </a:lnTo>
                      <a:lnTo>
                        <a:pt x="2888" y="1622"/>
                      </a:lnTo>
                      <a:lnTo>
                        <a:pt x="2876" y="1747"/>
                      </a:lnTo>
                      <a:lnTo>
                        <a:pt x="2856" y="1866"/>
                      </a:lnTo>
                      <a:lnTo>
                        <a:pt x="2834" y="1988"/>
                      </a:lnTo>
                      <a:lnTo>
                        <a:pt x="2802" y="2106"/>
                      </a:lnTo>
                      <a:lnTo>
                        <a:pt x="2768" y="2219"/>
                      </a:lnTo>
                      <a:lnTo>
                        <a:pt x="2732" y="2330"/>
                      </a:lnTo>
                      <a:lnTo>
                        <a:pt x="2686" y="2437"/>
                      </a:lnTo>
                      <a:lnTo>
                        <a:pt x="2640" y="2544"/>
                      </a:lnTo>
                      <a:lnTo>
                        <a:pt x="2590" y="2643"/>
                      </a:lnTo>
                      <a:lnTo>
                        <a:pt x="2530" y="2741"/>
                      </a:lnTo>
                      <a:lnTo>
                        <a:pt x="2470" y="2828"/>
                      </a:lnTo>
                      <a:lnTo>
                        <a:pt x="2407" y="2915"/>
                      </a:lnTo>
                      <a:lnTo>
                        <a:pt x="2341" y="2994"/>
                      </a:lnTo>
                      <a:lnTo>
                        <a:pt x="2273" y="3066"/>
                      </a:lnTo>
                      <a:lnTo>
                        <a:pt x="2196" y="3133"/>
                      </a:lnTo>
                      <a:lnTo>
                        <a:pt x="2062" y="3242"/>
                      </a:lnTo>
                      <a:lnTo>
                        <a:pt x="1980" y="3296"/>
                      </a:lnTo>
                      <a:lnTo>
                        <a:pt x="1929" y="3341"/>
                      </a:lnTo>
                      <a:lnTo>
                        <a:pt x="1874" y="3390"/>
                      </a:lnTo>
                      <a:lnTo>
                        <a:pt x="1831" y="3440"/>
                      </a:lnTo>
                      <a:lnTo>
                        <a:pt x="1786" y="3500"/>
                      </a:lnTo>
                      <a:lnTo>
                        <a:pt x="1754" y="3559"/>
                      </a:lnTo>
                      <a:lnTo>
                        <a:pt x="1718" y="3614"/>
                      </a:lnTo>
                      <a:lnTo>
                        <a:pt x="1691" y="3681"/>
                      </a:lnTo>
                      <a:lnTo>
                        <a:pt x="1665" y="3745"/>
                      </a:lnTo>
                      <a:lnTo>
                        <a:pt x="1647" y="3814"/>
                      </a:lnTo>
                      <a:lnTo>
                        <a:pt x="1631" y="3882"/>
                      </a:lnTo>
                      <a:lnTo>
                        <a:pt x="1622" y="3954"/>
                      </a:lnTo>
                      <a:lnTo>
                        <a:pt x="1619" y="4023"/>
                      </a:lnTo>
                      <a:lnTo>
                        <a:pt x="1622" y="4096"/>
                      </a:lnTo>
                      <a:lnTo>
                        <a:pt x="1622" y="4765"/>
                      </a:lnTo>
                      <a:lnTo>
                        <a:pt x="1691" y="4771"/>
                      </a:lnTo>
                      <a:lnTo>
                        <a:pt x="1759" y="4781"/>
                      </a:lnTo>
                      <a:lnTo>
                        <a:pt x="1831" y="4793"/>
                      </a:lnTo>
                      <a:lnTo>
                        <a:pt x="1900" y="4805"/>
                      </a:lnTo>
                      <a:lnTo>
                        <a:pt x="1968" y="4820"/>
                      </a:lnTo>
                      <a:lnTo>
                        <a:pt x="2035" y="4837"/>
                      </a:lnTo>
                      <a:lnTo>
                        <a:pt x="2094" y="4856"/>
                      </a:lnTo>
                      <a:lnTo>
                        <a:pt x="2156" y="4876"/>
                      </a:lnTo>
                      <a:lnTo>
                        <a:pt x="2210" y="4897"/>
                      </a:lnTo>
                      <a:lnTo>
                        <a:pt x="2259" y="4924"/>
                      </a:lnTo>
                      <a:lnTo>
                        <a:pt x="2308" y="4953"/>
                      </a:lnTo>
                      <a:lnTo>
                        <a:pt x="2348" y="4978"/>
                      </a:lnTo>
                      <a:lnTo>
                        <a:pt x="2384" y="5008"/>
                      </a:lnTo>
                      <a:lnTo>
                        <a:pt x="2423" y="5032"/>
                      </a:lnTo>
                      <a:lnTo>
                        <a:pt x="2476" y="5094"/>
                      </a:lnTo>
                      <a:lnTo>
                        <a:pt x="2507" y="5160"/>
                      </a:lnTo>
                      <a:lnTo>
                        <a:pt x="2520" y="5226"/>
                      </a:lnTo>
                      <a:lnTo>
                        <a:pt x="2510" y="5292"/>
                      </a:lnTo>
                      <a:lnTo>
                        <a:pt x="2477" y="5357"/>
                      </a:lnTo>
                      <a:lnTo>
                        <a:pt x="2428" y="5420"/>
                      </a:lnTo>
                      <a:lnTo>
                        <a:pt x="2362" y="5480"/>
                      </a:lnTo>
                      <a:lnTo>
                        <a:pt x="2320" y="5507"/>
                      </a:lnTo>
                      <a:lnTo>
                        <a:pt x="2276" y="5533"/>
                      </a:lnTo>
                      <a:lnTo>
                        <a:pt x="2223" y="5559"/>
                      </a:lnTo>
                      <a:lnTo>
                        <a:pt x="2169" y="5583"/>
                      </a:lnTo>
                      <a:lnTo>
                        <a:pt x="2114" y="5605"/>
                      </a:lnTo>
                      <a:lnTo>
                        <a:pt x="2049" y="5625"/>
                      </a:lnTo>
                      <a:lnTo>
                        <a:pt x="1987" y="5640"/>
                      </a:lnTo>
                      <a:lnTo>
                        <a:pt x="1920" y="5656"/>
                      </a:lnTo>
                      <a:lnTo>
                        <a:pt x="1849" y="5670"/>
                      </a:lnTo>
                      <a:lnTo>
                        <a:pt x="1780" y="5683"/>
                      </a:lnTo>
                      <a:lnTo>
                        <a:pt x="1709" y="5691"/>
                      </a:lnTo>
                      <a:lnTo>
                        <a:pt x="1637" y="5695"/>
                      </a:lnTo>
                      <a:lnTo>
                        <a:pt x="1562" y="5701"/>
                      </a:lnTo>
                      <a:lnTo>
                        <a:pt x="1484" y="5704"/>
                      </a:lnTo>
                      <a:lnTo>
                        <a:pt x="1407" y="5704"/>
                      </a:lnTo>
                      <a:lnTo>
                        <a:pt x="1332" y="5704"/>
                      </a:lnTo>
                      <a:lnTo>
                        <a:pt x="1257" y="5698"/>
                      </a:lnTo>
                      <a:lnTo>
                        <a:pt x="1181" y="5691"/>
                      </a:lnTo>
                      <a:lnTo>
                        <a:pt x="1114" y="5683"/>
                      </a:lnTo>
                      <a:lnTo>
                        <a:pt x="1041" y="5670"/>
                      </a:lnTo>
                      <a:lnTo>
                        <a:pt x="972" y="5658"/>
                      </a:lnTo>
                      <a:lnTo>
                        <a:pt x="908" y="5643"/>
                      </a:lnTo>
                      <a:lnTo>
                        <a:pt x="842" y="5625"/>
                      </a:lnTo>
                      <a:lnTo>
                        <a:pt x="778" y="5605"/>
                      </a:lnTo>
                      <a:lnTo>
                        <a:pt x="721" y="5583"/>
                      </a:lnTo>
                      <a:lnTo>
                        <a:pt x="666" y="5562"/>
                      </a:lnTo>
                      <a:lnTo>
                        <a:pt x="616" y="5536"/>
                      </a:lnTo>
                      <a:lnTo>
                        <a:pt x="572" y="5510"/>
                      </a:lnTo>
                      <a:lnTo>
                        <a:pt x="529" y="5483"/>
                      </a:lnTo>
                      <a:lnTo>
                        <a:pt x="491" y="5455"/>
                      </a:lnTo>
                      <a:lnTo>
                        <a:pt x="428" y="5393"/>
                      </a:lnTo>
                      <a:lnTo>
                        <a:pt x="387" y="5328"/>
                      </a:lnTo>
                      <a:lnTo>
                        <a:pt x="365" y="5262"/>
                      </a:lnTo>
                      <a:lnTo>
                        <a:pt x="365" y="5195"/>
                      </a:lnTo>
                      <a:lnTo>
                        <a:pt x="387" y="5129"/>
                      </a:lnTo>
                      <a:lnTo>
                        <a:pt x="433" y="5067"/>
                      </a:lnTo>
                      <a:lnTo>
                        <a:pt x="491" y="5011"/>
                      </a:lnTo>
                      <a:lnTo>
                        <a:pt x="529" y="4983"/>
                      </a:lnTo>
                      <a:lnTo>
                        <a:pt x="572" y="4956"/>
                      </a:lnTo>
                      <a:lnTo>
                        <a:pt x="616" y="4929"/>
                      </a:lnTo>
                      <a:lnTo>
                        <a:pt x="669" y="4901"/>
                      </a:lnTo>
                      <a:lnTo>
                        <a:pt x="721" y="4880"/>
                      </a:lnTo>
                      <a:lnTo>
                        <a:pt x="780" y="4858"/>
                      </a:lnTo>
                      <a:lnTo>
                        <a:pt x="842" y="4840"/>
                      </a:lnTo>
                      <a:lnTo>
                        <a:pt x="908" y="4823"/>
                      </a:lnTo>
                      <a:lnTo>
                        <a:pt x="972" y="4808"/>
                      </a:lnTo>
                      <a:lnTo>
                        <a:pt x="1044" y="4793"/>
                      </a:lnTo>
                      <a:lnTo>
                        <a:pt x="1117" y="4783"/>
                      </a:lnTo>
                      <a:lnTo>
                        <a:pt x="1184" y="4774"/>
                      </a:lnTo>
                      <a:lnTo>
                        <a:pt x="1260" y="4768"/>
                      </a:lnTo>
                      <a:lnTo>
                        <a:pt x="1267" y="4102"/>
                      </a:lnTo>
                      <a:lnTo>
                        <a:pt x="1270" y="4034"/>
                      </a:lnTo>
                      <a:lnTo>
                        <a:pt x="1267" y="3962"/>
                      </a:lnTo>
                      <a:lnTo>
                        <a:pt x="1257" y="3893"/>
                      </a:lnTo>
                      <a:lnTo>
                        <a:pt x="1241" y="3820"/>
                      </a:lnTo>
                      <a:lnTo>
                        <a:pt x="1223" y="3756"/>
                      </a:lnTo>
                      <a:lnTo>
                        <a:pt x="1201" y="3690"/>
                      </a:lnTo>
                      <a:lnTo>
                        <a:pt x="1172" y="3623"/>
                      </a:lnTo>
                      <a:lnTo>
                        <a:pt x="1139" y="3566"/>
                      </a:lnTo>
                      <a:lnTo>
                        <a:pt x="1102" y="3506"/>
                      </a:lnTo>
                      <a:lnTo>
                        <a:pt x="1061" y="3449"/>
                      </a:lnTo>
                      <a:lnTo>
                        <a:pt x="1014" y="3396"/>
                      </a:lnTo>
                      <a:lnTo>
                        <a:pt x="963" y="3350"/>
                      </a:lnTo>
                      <a:lnTo>
                        <a:pt x="908" y="3306"/>
                      </a:lnTo>
                      <a:lnTo>
                        <a:pt x="849" y="3263"/>
                      </a:lnTo>
                      <a:lnTo>
                        <a:pt x="691" y="3144"/>
                      </a:lnTo>
                      <a:lnTo>
                        <a:pt x="616" y="3075"/>
                      </a:lnTo>
                      <a:lnTo>
                        <a:pt x="550" y="3001"/>
                      </a:lnTo>
                      <a:lnTo>
                        <a:pt x="485" y="2920"/>
                      </a:lnTo>
                      <a:lnTo>
                        <a:pt x="419" y="2837"/>
                      </a:lnTo>
                      <a:lnTo>
                        <a:pt x="359" y="2750"/>
                      </a:lnTo>
                      <a:lnTo>
                        <a:pt x="299" y="2654"/>
                      </a:lnTo>
                      <a:lnTo>
                        <a:pt x="249" y="2550"/>
                      </a:lnTo>
                      <a:lnTo>
                        <a:pt x="202" y="2448"/>
                      </a:lnTo>
                      <a:lnTo>
                        <a:pt x="157" y="2336"/>
                      </a:lnTo>
                      <a:lnTo>
                        <a:pt x="121" y="2225"/>
                      </a:lnTo>
                      <a:lnTo>
                        <a:pt x="87" y="2112"/>
                      </a:lnTo>
                      <a:lnTo>
                        <a:pt x="58" y="1998"/>
                      </a:lnTo>
                      <a:lnTo>
                        <a:pt x="33" y="1875"/>
                      </a:lnTo>
                      <a:lnTo>
                        <a:pt x="15" y="1753"/>
                      </a:lnTo>
                      <a:lnTo>
                        <a:pt x="3" y="1628"/>
                      </a:lnTo>
                      <a:lnTo>
                        <a:pt x="0" y="1502"/>
                      </a:lnTo>
                      <a:lnTo>
                        <a:pt x="0" y="1385"/>
                      </a:lnTo>
                      <a:lnTo>
                        <a:pt x="0" y="1261"/>
                      </a:lnTo>
                      <a:lnTo>
                        <a:pt x="3" y="1135"/>
                      </a:lnTo>
                      <a:lnTo>
                        <a:pt x="15" y="1013"/>
                      </a:lnTo>
                      <a:lnTo>
                        <a:pt x="33" y="892"/>
                      </a:lnTo>
                      <a:lnTo>
                        <a:pt x="58" y="773"/>
                      </a:lnTo>
                      <a:lnTo>
                        <a:pt x="87" y="657"/>
                      </a:lnTo>
                      <a:lnTo>
                        <a:pt x="121" y="541"/>
                      </a:lnTo>
                      <a:lnTo>
                        <a:pt x="157" y="429"/>
                      </a:lnTo>
                      <a:lnTo>
                        <a:pt x="202" y="320"/>
                      </a:lnTo>
                      <a:lnTo>
                        <a:pt x="249" y="217"/>
                      </a:lnTo>
                      <a:lnTo>
                        <a:pt x="303" y="116"/>
                      </a:lnTo>
                      <a:lnTo>
                        <a:pt x="359" y="81"/>
                      </a:lnTo>
                      <a:lnTo>
                        <a:pt x="419" y="63"/>
                      </a:lnTo>
                      <a:lnTo>
                        <a:pt x="457" y="57"/>
                      </a:lnTo>
                      <a:lnTo>
                        <a:pt x="497" y="51"/>
                      </a:lnTo>
                      <a:lnTo>
                        <a:pt x="544" y="41"/>
                      </a:lnTo>
                      <a:lnTo>
                        <a:pt x="590" y="35"/>
                      </a:lnTo>
                      <a:lnTo>
                        <a:pt x="646" y="29"/>
                      </a:lnTo>
                      <a:lnTo>
                        <a:pt x="703" y="23"/>
                      </a:lnTo>
                      <a:lnTo>
                        <a:pt x="766" y="17"/>
                      </a:lnTo>
                      <a:lnTo>
                        <a:pt x="832" y="14"/>
                      </a:lnTo>
                      <a:lnTo>
                        <a:pt x="897" y="11"/>
                      </a:lnTo>
                      <a:lnTo>
                        <a:pt x="969" y="6"/>
                      </a:lnTo>
                      <a:lnTo>
                        <a:pt x="1041" y="3"/>
                      </a:lnTo>
                      <a:lnTo>
                        <a:pt x="1117" y="3"/>
                      </a:lnTo>
                      <a:lnTo>
                        <a:pt x="1190" y="3"/>
                      </a:lnTo>
                      <a:lnTo>
                        <a:pt x="1267" y="3"/>
                      </a:lnTo>
                      <a:lnTo>
                        <a:pt x="1345" y="0"/>
                      </a:lnTo>
                      <a:lnTo>
                        <a:pt x="1423" y="0"/>
                      </a:lnTo>
                      <a:lnTo>
                        <a:pt x="1505" y="0"/>
                      </a:lnTo>
                      <a:lnTo>
                        <a:pt x="1584" y="0"/>
                      </a:lnTo>
                      <a:lnTo>
                        <a:pt x="1659" y="3"/>
                      </a:lnTo>
                      <a:lnTo>
                        <a:pt x="1741" y="3"/>
                      </a:lnTo>
                      <a:lnTo>
                        <a:pt x="1810" y="3"/>
                      </a:lnTo>
                      <a:lnTo>
                        <a:pt x="1884" y="6"/>
                      </a:lnTo>
                      <a:lnTo>
                        <a:pt x="1953" y="6"/>
                      </a:lnTo>
                      <a:lnTo>
                        <a:pt x="2026" y="11"/>
                      </a:lnTo>
                      <a:lnTo>
                        <a:pt x="2091" y="17"/>
                      </a:lnTo>
                      <a:lnTo>
                        <a:pt x="2156" y="20"/>
                      </a:lnTo>
                      <a:lnTo>
                        <a:pt x="2213" y="29"/>
                      </a:lnTo>
                      <a:lnTo>
                        <a:pt x="2270" y="33"/>
                      </a:lnTo>
                      <a:lnTo>
                        <a:pt x="2324" y="41"/>
                      </a:lnTo>
                      <a:lnTo>
                        <a:pt x="2368" y="48"/>
                      </a:lnTo>
                      <a:lnTo>
                        <a:pt x="2410" y="54"/>
                      </a:lnTo>
                      <a:lnTo>
                        <a:pt x="2450" y="60"/>
                      </a:lnTo>
                      <a:lnTo>
                        <a:pt x="2514" y="78"/>
                      </a:lnTo>
                      <a:lnTo>
                        <a:pt x="2554" y="93"/>
                      </a:lnTo>
                      <a:lnTo>
                        <a:pt x="2586" y="110"/>
                      </a:lnTo>
                      <a:close/>
                    </a:path>
                  </a:pathLst>
                </a:custGeom>
                <a:solidFill>
                  <a:srgbClr val="00FFFF"/>
                </a:solidFill>
                <a:ln w="1588">
                  <a:solidFill>
                    <a:srgbClr val="00FFFF"/>
                  </a:solidFill>
                  <a:prstDash val="solid"/>
                  <a:round/>
                  <a:headEnd/>
                  <a:tailEnd/>
                </a:ln>
              </p:spPr>
              <p:txBody>
                <a:bodyPr/>
                <a:lstStyle/>
                <a:p>
                  <a:endParaRPr lang="fr-FR"/>
                </a:p>
              </p:txBody>
            </p:sp>
            <p:sp>
              <p:nvSpPr>
                <p:cNvPr id="102" name="Freeform 199">
                  <a:extLst>
                    <a:ext uri="{FF2B5EF4-FFF2-40B4-BE49-F238E27FC236}">
                      <a16:creationId xmlns:a16="http://schemas.microsoft.com/office/drawing/2014/main" id="{EFB733A8-930B-4D94-B638-A0CD8A540B31}"/>
                    </a:ext>
                  </a:extLst>
                </p:cNvPr>
                <p:cNvSpPr>
                  <a:spLocks/>
                </p:cNvSpPr>
                <p:nvPr/>
              </p:nvSpPr>
              <p:spPr bwMode="auto">
                <a:xfrm>
                  <a:off x="2541" y="720"/>
                  <a:ext cx="1139" cy="124"/>
                </a:xfrm>
                <a:custGeom>
                  <a:avLst/>
                  <a:gdLst>
                    <a:gd name="T0" fmla="*/ 2278 w 2278"/>
                    <a:gd name="T1" fmla="*/ 113 h 248"/>
                    <a:gd name="T2" fmla="*/ 2251 w 2278"/>
                    <a:gd name="T3" fmla="*/ 93 h 248"/>
                    <a:gd name="T4" fmla="*/ 2211 w 2278"/>
                    <a:gd name="T5" fmla="*/ 78 h 248"/>
                    <a:gd name="T6" fmla="*/ 2144 w 2278"/>
                    <a:gd name="T7" fmla="*/ 60 h 248"/>
                    <a:gd name="T8" fmla="*/ 2063 w 2278"/>
                    <a:gd name="T9" fmla="*/ 48 h 248"/>
                    <a:gd name="T10" fmla="*/ 1967 w 2278"/>
                    <a:gd name="T11" fmla="*/ 33 h 248"/>
                    <a:gd name="T12" fmla="*/ 1851 w 2278"/>
                    <a:gd name="T13" fmla="*/ 20 h 248"/>
                    <a:gd name="T14" fmla="*/ 1722 w 2278"/>
                    <a:gd name="T15" fmla="*/ 11 h 248"/>
                    <a:gd name="T16" fmla="*/ 1582 w 2278"/>
                    <a:gd name="T17" fmla="*/ 6 h 248"/>
                    <a:gd name="T18" fmla="*/ 1436 w 2278"/>
                    <a:gd name="T19" fmla="*/ 3 h 248"/>
                    <a:gd name="T20" fmla="*/ 1278 w 2278"/>
                    <a:gd name="T21" fmla="*/ 0 h 248"/>
                    <a:gd name="T22" fmla="*/ 1120 w 2278"/>
                    <a:gd name="T23" fmla="*/ 0 h 248"/>
                    <a:gd name="T24" fmla="*/ 964 w 2278"/>
                    <a:gd name="T25" fmla="*/ 3 h 248"/>
                    <a:gd name="T26" fmla="*/ 814 w 2278"/>
                    <a:gd name="T27" fmla="*/ 3 h 248"/>
                    <a:gd name="T28" fmla="*/ 666 w 2278"/>
                    <a:gd name="T29" fmla="*/ 6 h 248"/>
                    <a:gd name="T30" fmla="*/ 528 w 2278"/>
                    <a:gd name="T31" fmla="*/ 14 h 248"/>
                    <a:gd name="T32" fmla="*/ 400 w 2278"/>
                    <a:gd name="T33" fmla="*/ 23 h 248"/>
                    <a:gd name="T34" fmla="*/ 287 w 2278"/>
                    <a:gd name="T35" fmla="*/ 35 h 248"/>
                    <a:gd name="T36" fmla="*/ 196 w 2278"/>
                    <a:gd name="T37" fmla="*/ 51 h 248"/>
                    <a:gd name="T38" fmla="*/ 116 w 2278"/>
                    <a:gd name="T39" fmla="*/ 63 h 248"/>
                    <a:gd name="T40" fmla="*/ 56 w 2278"/>
                    <a:gd name="T41" fmla="*/ 81 h 248"/>
                    <a:gd name="T42" fmla="*/ 18 w 2278"/>
                    <a:gd name="T43" fmla="*/ 98 h 248"/>
                    <a:gd name="T44" fmla="*/ 0 w 2278"/>
                    <a:gd name="T45" fmla="*/ 116 h 248"/>
                    <a:gd name="T46" fmla="*/ 3 w 2278"/>
                    <a:gd name="T47" fmla="*/ 132 h 248"/>
                    <a:gd name="T48" fmla="*/ 32 w 2278"/>
                    <a:gd name="T49" fmla="*/ 150 h 248"/>
                    <a:gd name="T50" fmla="*/ 78 w 2278"/>
                    <a:gd name="T51" fmla="*/ 167 h 248"/>
                    <a:gd name="T52" fmla="*/ 143 w 2278"/>
                    <a:gd name="T53" fmla="*/ 185 h 248"/>
                    <a:gd name="T54" fmla="*/ 232 w 2278"/>
                    <a:gd name="T55" fmla="*/ 197 h 248"/>
                    <a:gd name="T56" fmla="*/ 327 w 2278"/>
                    <a:gd name="T57" fmla="*/ 210 h 248"/>
                    <a:gd name="T58" fmla="*/ 447 w 2278"/>
                    <a:gd name="T59" fmla="*/ 223 h 248"/>
                    <a:gd name="T60" fmla="*/ 579 w 2278"/>
                    <a:gd name="T61" fmla="*/ 233 h 248"/>
                    <a:gd name="T62" fmla="*/ 723 w 2278"/>
                    <a:gd name="T63" fmla="*/ 241 h 248"/>
                    <a:gd name="T64" fmla="*/ 869 w 2278"/>
                    <a:gd name="T65" fmla="*/ 245 h 248"/>
                    <a:gd name="T66" fmla="*/ 1023 w 2278"/>
                    <a:gd name="T67" fmla="*/ 248 h 248"/>
                    <a:gd name="T68" fmla="*/ 1184 w 2278"/>
                    <a:gd name="T69" fmla="*/ 248 h 248"/>
                    <a:gd name="T70" fmla="*/ 1341 w 2278"/>
                    <a:gd name="T71" fmla="*/ 245 h 248"/>
                    <a:gd name="T72" fmla="*/ 1490 w 2278"/>
                    <a:gd name="T73" fmla="*/ 241 h 248"/>
                    <a:gd name="T74" fmla="*/ 1635 w 2278"/>
                    <a:gd name="T75" fmla="*/ 235 h 248"/>
                    <a:gd name="T76" fmla="*/ 1771 w 2278"/>
                    <a:gd name="T77" fmla="*/ 229 h 248"/>
                    <a:gd name="T78" fmla="*/ 1898 w 2278"/>
                    <a:gd name="T79" fmla="*/ 217 h 248"/>
                    <a:gd name="T80" fmla="*/ 2008 w 2278"/>
                    <a:gd name="T81" fmla="*/ 204 h 248"/>
                    <a:gd name="T82" fmla="*/ 2098 w 2278"/>
                    <a:gd name="T83" fmla="*/ 191 h 248"/>
                    <a:gd name="T84" fmla="*/ 2171 w 2278"/>
                    <a:gd name="T85" fmla="*/ 173 h 248"/>
                    <a:gd name="T86" fmla="*/ 2226 w 2278"/>
                    <a:gd name="T87" fmla="*/ 158 h 248"/>
                    <a:gd name="T88" fmla="*/ 2265 w 2278"/>
                    <a:gd name="T89" fmla="*/ 138 h 248"/>
                    <a:gd name="T90" fmla="*/ 2278 w 2278"/>
                    <a:gd name="T91" fmla="*/ 122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278" h="248">
                      <a:moveTo>
                        <a:pt x="2278" y="122"/>
                      </a:moveTo>
                      <a:lnTo>
                        <a:pt x="2278" y="113"/>
                      </a:lnTo>
                      <a:lnTo>
                        <a:pt x="2265" y="104"/>
                      </a:lnTo>
                      <a:lnTo>
                        <a:pt x="2251" y="93"/>
                      </a:lnTo>
                      <a:lnTo>
                        <a:pt x="2233" y="84"/>
                      </a:lnTo>
                      <a:lnTo>
                        <a:pt x="2211" y="78"/>
                      </a:lnTo>
                      <a:lnTo>
                        <a:pt x="2179" y="69"/>
                      </a:lnTo>
                      <a:lnTo>
                        <a:pt x="2144" y="60"/>
                      </a:lnTo>
                      <a:lnTo>
                        <a:pt x="2107" y="54"/>
                      </a:lnTo>
                      <a:lnTo>
                        <a:pt x="2063" y="48"/>
                      </a:lnTo>
                      <a:lnTo>
                        <a:pt x="2021" y="41"/>
                      </a:lnTo>
                      <a:lnTo>
                        <a:pt x="1967" y="33"/>
                      </a:lnTo>
                      <a:lnTo>
                        <a:pt x="1910" y="29"/>
                      </a:lnTo>
                      <a:lnTo>
                        <a:pt x="1851" y="20"/>
                      </a:lnTo>
                      <a:lnTo>
                        <a:pt x="1788" y="17"/>
                      </a:lnTo>
                      <a:lnTo>
                        <a:pt x="1722" y="11"/>
                      </a:lnTo>
                      <a:lnTo>
                        <a:pt x="1650" y="6"/>
                      </a:lnTo>
                      <a:lnTo>
                        <a:pt x="1582" y="6"/>
                      </a:lnTo>
                      <a:lnTo>
                        <a:pt x="1505" y="3"/>
                      </a:lnTo>
                      <a:lnTo>
                        <a:pt x="1436" y="3"/>
                      </a:lnTo>
                      <a:lnTo>
                        <a:pt x="1359" y="3"/>
                      </a:lnTo>
                      <a:lnTo>
                        <a:pt x="1278" y="0"/>
                      </a:lnTo>
                      <a:lnTo>
                        <a:pt x="1199" y="0"/>
                      </a:lnTo>
                      <a:lnTo>
                        <a:pt x="1120" y="0"/>
                      </a:lnTo>
                      <a:lnTo>
                        <a:pt x="1042" y="0"/>
                      </a:lnTo>
                      <a:lnTo>
                        <a:pt x="964" y="3"/>
                      </a:lnTo>
                      <a:lnTo>
                        <a:pt x="889" y="3"/>
                      </a:lnTo>
                      <a:lnTo>
                        <a:pt x="814" y="3"/>
                      </a:lnTo>
                      <a:lnTo>
                        <a:pt x="738" y="3"/>
                      </a:lnTo>
                      <a:lnTo>
                        <a:pt x="666" y="6"/>
                      </a:lnTo>
                      <a:lnTo>
                        <a:pt x="596" y="11"/>
                      </a:lnTo>
                      <a:lnTo>
                        <a:pt x="528" y="14"/>
                      </a:lnTo>
                      <a:lnTo>
                        <a:pt x="462" y="17"/>
                      </a:lnTo>
                      <a:lnTo>
                        <a:pt x="400" y="23"/>
                      </a:lnTo>
                      <a:lnTo>
                        <a:pt x="345" y="29"/>
                      </a:lnTo>
                      <a:lnTo>
                        <a:pt x="287" y="35"/>
                      </a:lnTo>
                      <a:lnTo>
                        <a:pt x="241" y="41"/>
                      </a:lnTo>
                      <a:lnTo>
                        <a:pt x="196" y="51"/>
                      </a:lnTo>
                      <a:lnTo>
                        <a:pt x="154" y="57"/>
                      </a:lnTo>
                      <a:lnTo>
                        <a:pt x="116" y="63"/>
                      </a:lnTo>
                      <a:lnTo>
                        <a:pt x="84" y="72"/>
                      </a:lnTo>
                      <a:lnTo>
                        <a:pt x="56" y="81"/>
                      </a:lnTo>
                      <a:lnTo>
                        <a:pt x="33" y="89"/>
                      </a:lnTo>
                      <a:lnTo>
                        <a:pt x="18" y="98"/>
                      </a:lnTo>
                      <a:lnTo>
                        <a:pt x="6" y="105"/>
                      </a:lnTo>
                      <a:lnTo>
                        <a:pt x="0" y="116"/>
                      </a:lnTo>
                      <a:lnTo>
                        <a:pt x="0" y="122"/>
                      </a:lnTo>
                      <a:lnTo>
                        <a:pt x="3" y="132"/>
                      </a:lnTo>
                      <a:lnTo>
                        <a:pt x="14" y="141"/>
                      </a:lnTo>
                      <a:lnTo>
                        <a:pt x="32" y="150"/>
                      </a:lnTo>
                      <a:lnTo>
                        <a:pt x="50" y="161"/>
                      </a:lnTo>
                      <a:lnTo>
                        <a:pt x="78" y="167"/>
                      </a:lnTo>
                      <a:lnTo>
                        <a:pt x="107" y="174"/>
                      </a:lnTo>
                      <a:lnTo>
                        <a:pt x="143" y="185"/>
                      </a:lnTo>
                      <a:lnTo>
                        <a:pt x="185" y="191"/>
                      </a:lnTo>
                      <a:lnTo>
                        <a:pt x="232" y="197"/>
                      </a:lnTo>
                      <a:lnTo>
                        <a:pt x="278" y="204"/>
                      </a:lnTo>
                      <a:lnTo>
                        <a:pt x="327" y="210"/>
                      </a:lnTo>
                      <a:lnTo>
                        <a:pt x="388" y="220"/>
                      </a:lnTo>
                      <a:lnTo>
                        <a:pt x="447" y="223"/>
                      </a:lnTo>
                      <a:lnTo>
                        <a:pt x="513" y="229"/>
                      </a:lnTo>
                      <a:lnTo>
                        <a:pt x="579" y="233"/>
                      </a:lnTo>
                      <a:lnTo>
                        <a:pt x="651" y="239"/>
                      </a:lnTo>
                      <a:lnTo>
                        <a:pt x="723" y="241"/>
                      </a:lnTo>
                      <a:lnTo>
                        <a:pt x="799" y="245"/>
                      </a:lnTo>
                      <a:lnTo>
                        <a:pt x="869" y="245"/>
                      </a:lnTo>
                      <a:lnTo>
                        <a:pt x="947" y="245"/>
                      </a:lnTo>
                      <a:lnTo>
                        <a:pt x="1023" y="248"/>
                      </a:lnTo>
                      <a:lnTo>
                        <a:pt x="1105" y="248"/>
                      </a:lnTo>
                      <a:lnTo>
                        <a:pt x="1184" y="248"/>
                      </a:lnTo>
                      <a:lnTo>
                        <a:pt x="1262" y="248"/>
                      </a:lnTo>
                      <a:lnTo>
                        <a:pt x="1341" y="245"/>
                      </a:lnTo>
                      <a:lnTo>
                        <a:pt x="1417" y="245"/>
                      </a:lnTo>
                      <a:lnTo>
                        <a:pt x="1490" y="241"/>
                      </a:lnTo>
                      <a:lnTo>
                        <a:pt x="1562" y="241"/>
                      </a:lnTo>
                      <a:lnTo>
                        <a:pt x="1635" y="235"/>
                      </a:lnTo>
                      <a:lnTo>
                        <a:pt x="1704" y="233"/>
                      </a:lnTo>
                      <a:lnTo>
                        <a:pt x="1771" y="229"/>
                      </a:lnTo>
                      <a:lnTo>
                        <a:pt x="1836" y="223"/>
                      </a:lnTo>
                      <a:lnTo>
                        <a:pt x="1898" y="217"/>
                      </a:lnTo>
                      <a:lnTo>
                        <a:pt x="1953" y="210"/>
                      </a:lnTo>
                      <a:lnTo>
                        <a:pt x="2008" y="204"/>
                      </a:lnTo>
                      <a:lnTo>
                        <a:pt x="2056" y="197"/>
                      </a:lnTo>
                      <a:lnTo>
                        <a:pt x="2098" y="191"/>
                      </a:lnTo>
                      <a:lnTo>
                        <a:pt x="2135" y="182"/>
                      </a:lnTo>
                      <a:lnTo>
                        <a:pt x="2171" y="173"/>
                      </a:lnTo>
                      <a:lnTo>
                        <a:pt x="2201" y="167"/>
                      </a:lnTo>
                      <a:lnTo>
                        <a:pt x="2226" y="158"/>
                      </a:lnTo>
                      <a:lnTo>
                        <a:pt x="2248" y="147"/>
                      </a:lnTo>
                      <a:lnTo>
                        <a:pt x="2265" y="138"/>
                      </a:lnTo>
                      <a:lnTo>
                        <a:pt x="2274" y="132"/>
                      </a:lnTo>
                      <a:lnTo>
                        <a:pt x="2278" y="122"/>
                      </a:lnTo>
                      <a:lnTo>
                        <a:pt x="2278" y="122"/>
                      </a:lnTo>
                      <a:close/>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103" name="Freeform 200">
                  <a:extLst>
                    <a:ext uri="{FF2B5EF4-FFF2-40B4-BE49-F238E27FC236}">
                      <a16:creationId xmlns:a16="http://schemas.microsoft.com/office/drawing/2014/main" id="{E13F2589-40E1-4B5E-9D07-5D72E3107787}"/>
                    </a:ext>
                  </a:extLst>
                </p:cNvPr>
                <p:cNvSpPr>
                  <a:spLocks/>
                </p:cNvSpPr>
                <p:nvPr/>
              </p:nvSpPr>
              <p:spPr bwMode="auto">
                <a:xfrm>
                  <a:off x="2570" y="3104"/>
                  <a:ext cx="1079" cy="468"/>
                </a:xfrm>
                <a:custGeom>
                  <a:avLst/>
                  <a:gdLst>
                    <a:gd name="T0" fmla="*/ 824 w 2158"/>
                    <a:gd name="T1" fmla="*/ 6 h 936"/>
                    <a:gd name="T2" fmla="*/ 683 w 2158"/>
                    <a:gd name="T3" fmla="*/ 25 h 936"/>
                    <a:gd name="T4" fmla="*/ 546 w 2158"/>
                    <a:gd name="T5" fmla="*/ 55 h 936"/>
                    <a:gd name="T6" fmla="*/ 419 w 2158"/>
                    <a:gd name="T7" fmla="*/ 90 h 936"/>
                    <a:gd name="T8" fmla="*/ 307 w 2158"/>
                    <a:gd name="T9" fmla="*/ 133 h 936"/>
                    <a:gd name="T10" fmla="*/ 210 w 2158"/>
                    <a:gd name="T11" fmla="*/ 188 h 936"/>
                    <a:gd name="T12" fmla="*/ 131 w 2158"/>
                    <a:gd name="T13" fmla="*/ 243 h 936"/>
                    <a:gd name="T14" fmla="*/ 69 w 2158"/>
                    <a:gd name="T15" fmla="*/ 299 h 936"/>
                    <a:gd name="T16" fmla="*/ 25 w 2158"/>
                    <a:gd name="T17" fmla="*/ 361 h 936"/>
                    <a:gd name="T18" fmla="*/ 7 w 2158"/>
                    <a:gd name="T19" fmla="*/ 427 h 936"/>
                    <a:gd name="T20" fmla="*/ 3 w 2158"/>
                    <a:gd name="T21" fmla="*/ 494 h 936"/>
                    <a:gd name="T22" fmla="*/ 25 w 2158"/>
                    <a:gd name="T23" fmla="*/ 560 h 936"/>
                    <a:gd name="T24" fmla="*/ 68 w 2158"/>
                    <a:gd name="T25" fmla="*/ 625 h 936"/>
                    <a:gd name="T26" fmla="*/ 131 w 2158"/>
                    <a:gd name="T27" fmla="*/ 687 h 936"/>
                    <a:gd name="T28" fmla="*/ 210 w 2158"/>
                    <a:gd name="T29" fmla="*/ 742 h 936"/>
                    <a:gd name="T30" fmla="*/ 304 w 2158"/>
                    <a:gd name="T31" fmla="*/ 794 h 936"/>
                    <a:gd name="T32" fmla="*/ 415 w 2158"/>
                    <a:gd name="T33" fmla="*/ 837 h 936"/>
                    <a:gd name="T34" fmla="*/ 543 w 2158"/>
                    <a:gd name="T35" fmla="*/ 875 h 936"/>
                    <a:gd name="T36" fmla="*/ 679 w 2158"/>
                    <a:gd name="T37" fmla="*/ 902 h 936"/>
                    <a:gd name="T38" fmla="*/ 819 w 2158"/>
                    <a:gd name="T39" fmla="*/ 923 h 936"/>
                    <a:gd name="T40" fmla="*/ 971 w 2158"/>
                    <a:gd name="T41" fmla="*/ 936 h 936"/>
                    <a:gd name="T42" fmla="*/ 1122 w 2158"/>
                    <a:gd name="T43" fmla="*/ 936 h 936"/>
                    <a:gd name="T44" fmla="*/ 1276 w 2158"/>
                    <a:gd name="T45" fmla="*/ 927 h 936"/>
                    <a:gd name="T46" fmla="*/ 1418 w 2158"/>
                    <a:gd name="T47" fmla="*/ 915 h 936"/>
                    <a:gd name="T48" fmla="*/ 1556 w 2158"/>
                    <a:gd name="T49" fmla="*/ 888 h 936"/>
                    <a:gd name="T50" fmla="*/ 1688 w 2158"/>
                    <a:gd name="T51" fmla="*/ 857 h 936"/>
                    <a:gd name="T52" fmla="*/ 1809 w 2158"/>
                    <a:gd name="T53" fmla="*/ 815 h 936"/>
                    <a:gd name="T54" fmla="*/ 1914 w 2158"/>
                    <a:gd name="T55" fmla="*/ 765 h 936"/>
                    <a:gd name="T56" fmla="*/ 1998 w 2158"/>
                    <a:gd name="T57" fmla="*/ 712 h 936"/>
                    <a:gd name="T58" fmla="*/ 2067 w 2158"/>
                    <a:gd name="T59" fmla="*/ 652 h 936"/>
                    <a:gd name="T60" fmla="*/ 2117 w 2158"/>
                    <a:gd name="T61" fmla="*/ 589 h 936"/>
                    <a:gd name="T62" fmla="*/ 2149 w 2158"/>
                    <a:gd name="T63" fmla="*/ 524 h 936"/>
                    <a:gd name="T64" fmla="*/ 2158 w 2158"/>
                    <a:gd name="T65" fmla="*/ 458 h 936"/>
                    <a:gd name="T66" fmla="*/ 2145 w 2158"/>
                    <a:gd name="T67" fmla="*/ 392 h 936"/>
                    <a:gd name="T68" fmla="*/ 2112 w 2158"/>
                    <a:gd name="T69" fmla="*/ 326 h 936"/>
                    <a:gd name="T70" fmla="*/ 2061 w 2158"/>
                    <a:gd name="T71" fmla="*/ 264 h 936"/>
                    <a:gd name="T72" fmla="*/ 1985 w 2158"/>
                    <a:gd name="T73" fmla="*/ 210 h 936"/>
                    <a:gd name="T74" fmla="*/ 1899 w 2158"/>
                    <a:gd name="T75" fmla="*/ 156 h 936"/>
                    <a:gd name="T76" fmla="*/ 1792 w 2158"/>
                    <a:gd name="T77" fmla="*/ 108 h 936"/>
                    <a:gd name="T78" fmla="*/ 1672 w 2158"/>
                    <a:gd name="T79" fmla="*/ 69 h 936"/>
                    <a:gd name="T80" fmla="*/ 1537 w 2158"/>
                    <a:gd name="T81" fmla="*/ 37 h 936"/>
                    <a:gd name="T82" fmla="*/ 1397 w 2158"/>
                    <a:gd name="T83" fmla="*/ 13 h 936"/>
                    <a:gd name="T84" fmla="*/ 1263 w 2158"/>
                    <a:gd name="T85" fmla="*/ 0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158" h="936">
                      <a:moveTo>
                        <a:pt x="899" y="0"/>
                      </a:moveTo>
                      <a:lnTo>
                        <a:pt x="824" y="6"/>
                      </a:lnTo>
                      <a:lnTo>
                        <a:pt x="755" y="15"/>
                      </a:lnTo>
                      <a:lnTo>
                        <a:pt x="683" y="25"/>
                      </a:lnTo>
                      <a:lnTo>
                        <a:pt x="615" y="40"/>
                      </a:lnTo>
                      <a:lnTo>
                        <a:pt x="546" y="55"/>
                      </a:lnTo>
                      <a:lnTo>
                        <a:pt x="478" y="72"/>
                      </a:lnTo>
                      <a:lnTo>
                        <a:pt x="419" y="90"/>
                      </a:lnTo>
                      <a:lnTo>
                        <a:pt x="361" y="112"/>
                      </a:lnTo>
                      <a:lnTo>
                        <a:pt x="307" y="133"/>
                      </a:lnTo>
                      <a:lnTo>
                        <a:pt x="255" y="161"/>
                      </a:lnTo>
                      <a:lnTo>
                        <a:pt x="210" y="188"/>
                      </a:lnTo>
                      <a:lnTo>
                        <a:pt x="167" y="215"/>
                      </a:lnTo>
                      <a:lnTo>
                        <a:pt x="131" y="243"/>
                      </a:lnTo>
                      <a:lnTo>
                        <a:pt x="98" y="270"/>
                      </a:lnTo>
                      <a:lnTo>
                        <a:pt x="69" y="299"/>
                      </a:lnTo>
                      <a:lnTo>
                        <a:pt x="43" y="330"/>
                      </a:lnTo>
                      <a:lnTo>
                        <a:pt x="25" y="361"/>
                      </a:lnTo>
                      <a:lnTo>
                        <a:pt x="13" y="395"/>
                      </a:lnTo>
                      <a:lnTo>
                        <a:pt x="7" y="427"/>
                      </a:lnTo>
                      <a:lnTo>
                        <a:pt x="0" y="461"/>
                      </a:lnTo>
                      <a:lnTo>
                        <a:pt x="3" y="494"/>
                      </a:lnTo>
                      <a:lnTo>
                        <a:pt x="13" y="527"/>
                      </a:lnTo>
                      <a:lnTo>
                        <a:pt x="25" y="560"/>
                      </a:lnTo>
                      <a:lnTo>
                        <a:pt x="43" y="592"/>
                      </a:lnTo>
                      <a:lnTo>
                        <a:pt x="68" y="625"/>
                      </a:lnTo>
                      <a:lnTo>
                        <a:pt x="98" y="655"/>
                      </a:lnTo>
                      <a:lnTo>
                        <a:pt x="131" y="687"/>
                      </a:lnTo>
                      <a:lnTo>
                        <a:pt x="167" y="715"/>
                      </a:lnTo>
                      <a:lnTo>
                        <a:pt x="210" y="742"/>
                      </a:lnTo>
                      <a:lnTo>
                        <a:pt x="252" y="768"/>
                      </a:lnTo>
                      <a:lnTo>
                        <a:pt x="304" y="794"/>
                      </a:lnTo>
                      <a:lnTo>
                        <a:pt x="361" y="815"/>
                      </a:lnTo>
                      <a:lnTo>
                        <a:pt x="415" y="837"/>
                      </a:lnTo>
                      <a:lnTo>
                        <a:pt x="478" y="857"/>
                      </a:lnTo>
                      <a:lnTo>
                        <a:pt x="543" y="875"/>
                      </a:lnTo>
                      <a:lnTo>
                        <a:pt x="607" y="890"/>
                      </a:lnTo>
                      <a:lnTo>
                        <a:pt x="679" y="902"/>
                      </a:lnTo>
                      <a:lnTo>
                        <a:pt x="752" y="915"/>
                      </a:lnTo>
                      <a:lnTo>
                        <a:pt x="819" y="923"/>
                      </a:lnTo>
                      <a:lnTo>
                        <a:pt x="895" y="930"/>
                      </a:lnTo>
                      <a:lnTo>
                        <a:pt x="971" y="936"/>
                      </a:lnTo>
                      <a:lnTo>
                        <a:pt x="1046" y="936"/>
                      </a:lnTo>
                      <a:lnTo>
                        <a:pt x="1122" y="936"/>
                      </a:lnTo>
                      <a:lnTo>
                        <a:pt x="1200" y="933"/>
                      </a:lnTo>
                      <a:lnTo>
                        <a:pt x="1276" y="927"/>
                      </a:lnTo>
                      <a:lnTo>
                        <a:pt x="1347" y="923"/>
                      </a:lnTo>
                      <a:lnTo>
                        <a:pt x="1418" y="915"/>
                      </a:lnTo>
                      <a:lnTo>
                        <a:pt x="1488" y="902"/>
                      </a:lnTo>
                      <a:lnTo>
                        <a:pt x="1556" y="888"/>
                      </a:lnTo>
                      <a:lnTo>
                        <a:pt x="1625" y="872"/>
                      </a:lnTo>
                      <a:lnTo>
                        <a:pt x="1688" y="857"/>
                      </a:lnTo>
                      <a:lnTo>
                        <a:pt x="1752" y="837"/>
                      </a:lnTo>
                      <a:lnTo>
                        <a:pt x="1809" y="815"/>
                      </a:lnTo>
                      <a:lnTo>
                        <a:pt x="1861" y="791"/>
                      </a:lnTo>
                      <a:lnTo>
                        <a:pt x="1914" y="765"/>
                      </a:lnTo>
                      <a:lnTo>
                        <a:pt x="1959" y="739"/>
                      </a:lnTo>
                      <a:lnTo>
                        <a:pt x="1998" y="712"/>
                      </a:lnTo>
                      <a:lnTo>
                        <a:pt x="2036" y="682"/>
                      </a:lnTo>
                      <a:lnTo>
                        <a:pt x="2067" y="652"/>
                      </a:lnTo>
                      <a:lnTo>
                        <a:pt x="2096" y="621"/>
                      </a:lnTo>
                      <a:lnTo>
                        <a:pt x="2117" y="589"/>
                      </a:lnTo>
                      <a:lnTo>
                        <a:pt x="2136" y="554"/>
                      </a:lnTo>
                      <a:lnTo>
                        <a:pt x="2149" y="524"/>
                      </a:lnTo>
                      <a:lnTo>
                        <a:pt x="2155" y="493"/>
                      </a:lnTo>
                      <a:lnTo>
                        <a:pt x="2158" y="458"/>
                      </a:lnTo>
                      <a:lnTo>
                        <a:pt x="2155" y="427"/>
                      </a:lnTo>
                      <a:lnTo>
                        <a:pt x="2145" y="392"/>
                      </a:lnTo>
                      <a:lnTo>
                        <a:pt x="2130" y="359"/>
                      </a:lnTo>
                      <a:lnTo>
                        <a:pt x="2112" y="326"/>
                      </a:lnTo>
                      <a:lnTo>
                        <a:pt x="2088" y="296"/>
                      </a:lnTo>
                      <a:lnTo>
                        <a:pt x="2061" y="264"/>
                      </a:lnTo>
                      <a:lnTo>
                        <a:pt x="2024" y="240"/>
                      </a:lnTo>
                      <a:lnTo>
                        <a:pt x="1985" y="210"/>
                      </a:lnTo>
                      <a:lnTo>
                        <a:pt x="1946" y="185"/>
                      </a:lnTo>
                      <a:lnTo>
                        <a:pt x="1899" y="156"/>
                      </a:lnTo>
                      <a:lnTo>
                        <a:pt x="1848" y="129"/>
                      </a:lnTo>
                      <a:lnTo>
                        <a:pt x="1792" y="108"/>
                      </a:lnTo>
                      <a:lnTo>
                        <a:pt x="1732" y="88"/>
                      </a:lnTo>
                      <a:lnTo>
                        <a:pt x="1672" y="69"/>
                      </a:lnTo>
                      <a:lnTo>
                        <a:pt x="1607" y="52"/>
                      </a:lnTo>
                      <a:lnTo>
                        <a:pt x="1537" y="37"/>
                      </a:lnTo>
                      <a:lnTo>
                        <a:pt x="1467" y="25"/>
                      </a:lnTo>
                      <a:lnTo>
                        <a:pt x="1397" y="13"/>
                      </a:lnTo>
                      <a:lnTo>
                        <a:pt x="1326" y="3"/>
                      </a:lnTo>
                      <a:lnTo>
                        <a:pt x="1263" y="0"/>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104" name="Freeform 201">
                  <a:extLst>
                    <a:ext uri="{FF2B5EF4-FFF2-40B4-BE49-F238E27FC236}">
                      <a16:creationId xmlns:a16="http://schemas.microsoft.com/office/drawing/2014/main" id="{BC20E161-C85B-41CE-B522-F143FF31AC7A}"/>
                    </a:ext>
                  </a:extLst>
                </p:cNvPr>
                <p:cNvSpPr>
                  <a:spLocks/>
                </p:cNvSpPr>
                <p:nvPr/>
              </p:nvSpPr>
              <p:spPr bwMode="auto">
                <a:xfrm>
                  <a:off x="2388" y="778"/>
                  <a:ext cx="637" cy="2513"/>
                </a:xfrm>
                <a:custGeom>
                  <a:avLst/>
                  <a:gdLst>
                    <a:gd name="T0" fmla="*/ 306 w 1273"/>
                    <a:gd name="T1" fmla="*/ 0 h 5026"/>
                    <a:gd name="T2" fmla="*/ 252 w 1273"/>
                    <a:gd name="T3" fmla="*/ 101 h 5026"/>
                    <a:gd name="T4" fmla="*/ 205 w 1273"/>
                    <a:gd name="T5" fmla="*/ 204 h 5026"/>
                    <a:gd name="T6" fmla="*/ 162 w 1273"/>
                    <a:gd name="T7" fmla="*/ 313 h 5026"/>
                    <a:gd name="T8" fmla="*/ 123 w 1273"/>
                    <a:gd name="T9" fmla="*/ 425 h 5026"/>
                    <a:gd name="T10" fmla="*/ 88 w 1273"/>
                    <a:gd name="T11" fmla="*/ 541 h 5026"/>
                    <a:gd name="T12" fmla="*/ 60 w 1273"/>
                    <a:gd name="T13" fmla="*/ 657 h 5026"/>
                    <a:gd name="T14" fmla="*/ 34 w 1273"/>
                    <a:gd name="T15" fmla="*/ 776 h 5026"/>
                    <a:gd name="T16" fmla="*/ 18 w 1273"/>
                    <a:gd name="T17" fmla="*/ 897 h 5026"/>
                    <a:gd name="T18" fmla="*/ 4 w 1273"/>
                    <a:gd name="T19" fmla="*/ 1019 h 5026"/>
                    <a:gd name="T20" fmla="*/ 1 w 1273"/>
                    <a:gd name="T21" fmla="*/ 1145 h 5026"/>
                    <a:gd name="T22" fmla="*/ 0 w 1273"/>
                    <a:gd name="T23" fmla="*/ 1269 h 5026"/>
                    <a:gd name="T24" fmla="*/ 1 w 1273"/>
                    <a:gd name="T25" fmla="*/ 1386 h 5026"/>
                    <a:gd name="T26" fmla="*/ 4 w 1273"/>
                    <a:gd name="T27" fmla="*/ 1512 h 5026"/>
                    <a:gd name="T28" fmla="*/ 18 w 1273"/>
                    <a:gd name="T29" fmla="*/ 1637 h 5026"/>
                    <a:gd name="T30" fmla="*/ 34 w 1273"/>
                    <a:gd name="T31" fmla="*/ 1759 h 5026"/>
                    <a:gd name="T32" fmla="*/ 58 w 1273"/>
                    <a:gd name="T33" fmla="*/ 1882 h 5026"/>
                    <a:gd name="T34" fmla="*/ 88 w 1273"/>
                    <a:gd name="T35" fmla="*/ 1996 h 5026"/>
                    <a:gd name="T36" fmla="*/ 123 w 1273"/>
                    <a:gd name="T37" fmla="*/ 2109 h 5026"/>
                    <a:gd name="T38" fmla="*/ 162 w 1273"/>
                    <a:gd name="T39" fmla="*/ 2220 h 5026"/>
                    <a:gd name="T40" fmla="*/ 205 w 1273"/>
                    <a:gd name="T41" fmla="*/ 2332 h 5026"/>
                    <a:gd name="T42" fmla="*/ 252 w 1273"/>
                    <a:gd name="T43" fmla="*/ 2434 h 5026"/>
                    <a:gd name="T44" fmla="*/ 306 w 1273"/>
                    <a:gd name="T45" fmla="*/ 2538 h 5026"/>
                    <a:gd name="T46" fmla="*/ 362 w 1273"/>
                    <a:gd name="T47" fmla="*/ 2634 h 5026"/>
                    <a:gd name="T48" fmla="*/ 422 w 1273"/>
                    <a:gd name="T49" fmla="*/ 2721 h 5026"/>
                    <a:gd name="T50" fmla="*/ 485 w 1273"/>
                    <a:gd name="T51" fmla="*/ 2804 h 5026"/>
                    <a:gd name="T52" fmla="*/ 553 w 1273"/>
                    <a:gd name="T53" fmla="*/ 2885 h 5026"/>
                    <a:gd name="T54" fmla="*/ 620 w 1273"/>
                    <a:gd name="T55" fmla="*/ 2959 h 5026"/>
                    <a:gd name="T56" fmla="*/ 694 w 1273"/>
                    <a:gd name="T57" fmla="*/ 3028 h 5026"/>
                    <a:gd name="T58" fmla="*/ 828 w 1273"/>
                    <a:gd name="T59" fmla="*/ 3132 h 5026"/>
                    <a:gd name="T60" fmla="*/ 854 w 1273"/>
                    <a:gd name="T61" fmla="*/ 3147 h 5026"/>
                    <a:gd name="T62" fmla="*/ 911 w 1273"/>
                    <a:gd name="T63" fmla="*/ 3190 h 5026"/>
                    <a:gd name="T64" fmla="*/ 966 w 1273"/>
                    <a:gd name="T65" fmla="*/ 3234 h 5026"/>
                    <a:gd name="T66" fmla="*/ 1016 w 1273"/>
                    <a:gd name="T67" fmla="*/ 3280 h 5026"/>
                    <a:gd name="T68" fmla="*/ 1061 w 1273"/>
                    <a:gd name="T69" fmla="*/ 3333 h 5026"/>
                    <a:gd name="T70" fmla="*/ 1105 w 1273"/>
                    <a:gd name="T71" fmla="*/ 3390 h 5026"/>
                    <a:gd name="T72" fmla="*/ 1145 w 1273"/>
                    <a:gd name="T73" fmla="*/ 3450 h 5026"/>
                    <a:gd name="T74" fmla="*/ 1174 w 1273"/>
                    <a:gd name="T75" fmla="*/ 3507 h 5026"/>
                    <a:gd name="T76" fmla="*/ 1204 w 1273"/>
                    <a:gd name="T77" fmla="*/ 3574 h 5026"/>
                    <a:gd name="T78" fmla="*/ 1226 w 1273"/>
                    <a:gd name="T79" fmla="*/ 3640 h 5026"/>
                    <a:gd name="T80" fmla="*/ 1244 w 1273"/>
                    <a:gd name="T81" fmla="*/ 3704 h 5026"/>
                    <a:gd name="T82" fmla="*/ 1260 w 1273"/>
                    <a:gd name="T83" fmla="*/ 3777 h 5026"/>
                    <a:gd name="T84" fmla="*/ 1270 w 1273"/>
                    <a:gd name="T85" fmla="*/ 3846 h 5026"/>
                    <a:gd name="T86" fmla="*/ 1273 w 1273"/>
                    <a:gd name="T87" fmla="*/ 3918 h 5026"/>
                    <a:gd name="T88" fmla="*/ 1270 w 1273"/>
                    <a:gd name="T89" fmla="*/ 3986 h 5026"/>
                    <a:gd name="T90" fmla="*/ 1270 w 1273"/>
                    <a:gd name="T91" fmla="*/ 4655 h 5026"/>
                    <a:gd name="T92" fmla="*/ 1270 w 1273"/>
                    <a:gd name="T93" fmla="*/ 4682 h 5026"/>
                    <a:gd name="T94" fmla="*/ 1260 w 1273"/>
                    <a:gd name="T95" fmla="*/ 4727 h 5026"/>
                    <a:gd name="T96" fmla="*/ 1244 w 1273"/>
                    <a:gd name="T97" fmla="*/ 4770 h 5026"/>
                    <a:gd name="T98" fmla="*/ 1226 w 1273"/>
                    <a:gd name="T99" fmla="*/ 4814 h 5026"/>
                    <a:gd name="T100" fmla="*/ 1204 w 1273"/>
                    <a:gd name="T101" fmla="*/ 4855 h 5026"/>
                    <a:gd name="T102" fmla="*/ 1175 w 1273"/>
                    <a:gd name="T103" fmla="*/ 4892 h 5026"/>
                    <a:gd name="T104" fmla="*/ 1150 w 1273"/>
                    <a:gd name="T105" fmla="*/ 4922 h 5026"/>
                    <a:gd name="T106" fmla="*/ 1114 w 1273"/>
                    <a:gd name="T107" fmla="*/ 4951 h 5026"/>
                    <a:gd name="T108" fmla="*/ 1072 w 1273"/>
                    <a:gd name="T109" fmla="*/ 4976 h 5026"/>
                    <a:gd name="T110" fmla="*/ 1032 w 1273"/>
                    <a:gd name="T111" fmla="*/ 4996 h 5026"/>
                    <a:gd name="T112" fmla="*/ 992 w 1273"/>
                    <a:gd name="T113" fmla="*/ 5011 h 5026"/>
                    <a:gd name="T114" fmla="*/ 945 w 1273"/>
                    <a:gd name="T115" fmla="*/ 5023 h 5026"/>
                    <a:gd name="T116" fmla="*/ 897 w 1273"/>
                    <a:gd name="T117" fmla="*/ 5026 h 5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73" h="5026">
                      <a:moveTo>
                        <a:pt x="306" y="0"/>
                      </a:moveTo>
                      <a:lnTo>
                        <a:pt x="252" y="101"/>
                      </a:lnTo>
                      <a:lnTo>
                        <a:pt x="205" y="204"/>
                      </a:lnTo>
                      <a:lnTo>
                        <a:pt x="162" y="313"/>
                      </a:lnTo>
                      <a:lnTo>
                        <a:pt x="123" y="425"/>
                      </a:lnTo>
                      <a:lnTo>
                        <a:pt x="88" y="541"/>
                      </a:lnTo>
                      <a:lnTo>
                        <a:pt x="60" y="657"/>
                      </a:lnTo>
                      <a:lnTo>
                        <a:pt x="34" y="776"/>
                      </a:lnTo>
                      <a:lnTo>
                        <a:pt x="18" y="897"/>
                      </a:lnTo>
                      <a:lnTo>
                        <a:pt x="4" y="1019"/>
                      </a:lnTo>
                      <a:lnTo>
                        <a:pt x="1" y="1145"/>
                      </a:lnTo>
                      <a:lnTo>
                        <a:pt x="0" y="1269"/>
                      </a:lnTo>
                      <a:lnTo>
                        <a:pt x="1" y="1386"/>
                      </a:lnTo>
                      <a:lnTo>
                        <a:pt x="4" y="1512"/>
                      </a:lnTo>
                      <a:lnTo>
                        <a:pt x="18" y="1637"/>
                      </a:lnTo>
                      <a:lnTo>
                        <a:pt x="34" y="1759"/>
                      </a:lnTo>
                      <a:lnTo>
                        <a:pt x="58" y="1882"/>
                      </a:lnTo>
                      <a:lnTo>
                        <a:pt x="88" y="1996"/>
                      </a:lnTo>
                      <a:lnTo>
                        <a:pt x="123" y="2109"/>
                      </a:lnTo>
                      <a:lnTo>
                        <a:pt x="162" y="2220"/>
                      </a:lnTo>
                      <a:lnTo>
                        <a:pt x="205" y="2332"/>
                      </a:lnTo>
                      <a:lnTo>
                        <a:pt x="252" y="2434"/>
                      </a:lnTo>
                      <a:lnTo>
                        <a:pt x="306" y="2538"/>
                      </a:lnTo>
                      <a:lnTo>
                        <a:pt x="362" y="2634"/>
                      </a:lnTo>
                      <a:lnTo>
                        <a:pt x="422" y="2721"/>
                      </a:lnTo>
                      <a:lnTo>
                        <a:pt x="485" y="2804"/>
                      </a:lnTo>
                      <a:lnTo>
                        <a:pt x="553" y="2885"/>
                      </a:lnTo>
                      <a:lnTo>
                        <a:pt x="620" y="2959"/>
                      </a:lnTo>
                      <a:lnTo>
                        <a:pt x="694" y="3028"/>
                      </a:lnTo>
                      <a:lnTo>
                        <a:pt x="828" y="3132"/>
                      </a:lnTo>
                      <a:lnTo>
                        <a:pt x="854" y="3147"/>
                      </a:lnTo>
                      <a:lnTo>
                        <a:pt x="911" y="3190"/>
                      </a:lnTo>
                      <a:lnTo>
                        <a:pt x="966" y="3234"/>
                      </a:lnTo>
                      <a:lnTo>
                        <a:pt x="1016" y="3280"/>
                      </a:lnTo>
                      <a:lnTo>
                        <a:pt x="1061" y="3333"/>
                      </a:lnTo>
                      <a:lnTo>
                        <a:pt x="1105" y="3390"/>
                      </a:lnTo>
                      <a:lnTo>
                        <a:pt x="1145" y="3450"/>
                      </a:lnTo>
                      <a:lnTo>
                        <a:pt x="1174" y="3507"/>
                      </a:lnTo>
                      <a:lnTo>
                        <a:pt x="1204" y="3574"/>
                      </a:lnTo>
                      <a:lnTo>
                        <a:pt x="1226" y="3640"/>
                      </a:lnTo>
                      <a:lnTo>
                        <a:pt x="1244" y="3704"/>
                      </a:lnTo>
                      <a:lnTo>
                        <a:pt x="1260" y="3777"/>
                      </a:lnTo>
                      <a:lnTo>
                        <a:pt x="1270" y="3846"/>
                      </a:lnTo>
                      <a:lnTo>
                        <a:pt x="1273" y="3918"/>
                      </a:lnTo>
                      <a:lnTo>
                        <a:pt x="1270" y="3986"/>
                      </a:lnTo>
                      <a:lnTo>
                        <a:pt x="1270" y="4655"/>
                      </a:lnTo>
                      <a:lnTo>
                        <a:pt x="1270" y="4682"/>
                      </a:lnTo>
                      <a:lnTo>
                        <a:pt x="1260" y="4727"/>
                      </a:lnTo>
                      <a:lnTo>
                        <a:pt x="1244" y="4770"/>
                      </a:lnTo>
                      <a:lnTo>
                        <a:pt x="1226" y="4814"/>
                      </a:lnTo>
                      <a:lnTo>
                        <a:pt x="1204" y="4855"/>
                      </a:lnTo>
                      <a:lnTo>
                        <a:pt x="1175" y="4892"/>
                      </a:lnTo>
                      <a:lnTo>
                        <a:pt x="1150" y="4922"/>
                      </a:lnTo>
                      <a:lnTo>
                        <a:pt x="1114" y="4951"/>
                      </a:lnTo>
                      <a:lnTo>
                        <a:pt x="1072" y="4976"/>
                      </a:lnTo>
                      <a:lnTo>
                        <a:pt x="1032" y="4996"/>
                      </a:lnTo>
                      <a:lnTo>
                        <a:pt x="992" y="5011"/>
                      </a:lnTo>
                      <a:lnTo>
                        <a:pt x="945" y="5023"/>
                      </a:lnTo>
                      <a:lnTo>
                        <a:pt x="897" y="5026"/>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105" name="Freeform 202">
                  <a:extLst>
                    <a:ext uri="{FF2B5EF4-FFF2-40B4-BE49-F238E27FC236}">
                      <a16:creationId xmlns:a16="http://schemas.microsoft.com/office/drawing/2014/main" id="{15A61FC9-D3C7-4882-99FB-79A9A1B45296}"/>
                    </a:ext>
                  </a:extLst>
                </p:cNvPr>
                <p:cNvSpPr>
                  <a:spLocks/>
                </p:cNvSpPr>
                <p:nvPr/>
              </p:nvSpPr>
              <p:spPr bwMode="auto">
                <a:xfrm>
                  <a:off x="3199" y="775"/>
                  <a:ext cx="640" cy="2513"/>
                </a:xfrm>
                <a:custGeom>
                  <a:avLst/>
                  <a:gdLst>
                    <a:gd name="T0" fmla="*/ 968 w 1279"/>
                    <a:gd name="T1" fmla="*/ 0 h 5026"/>
                    <a:gd name="T2" fmla="*/ 1021 w 1279"/>
                    <a:gd name="T3" fmla="*/ 100 h 5026"/>
                    <a:gd name="T4" fmla="*/ 1067 w 1279"/>
                    <a:gd name="T5" fmla="*/ 203 h 5026"/>
                    <a:gd name="T6" fmla="*/ 1111 w 1279"/>
                    <a:gd name="T7" fmla="*/ 311 h 5026"/>
                    <a:gd name="T8" fmla="*/ 1150 w 1279"/>
                    <a:gd name="T9" fmla="*/ 422 h 5026"/>
                    <a:gd name="T10" fmla="*/ 1185 w 1279"/>
                    <a:gd name="T11" fmla="*/ 541 h 5026"/>
                    <a:gd name="T12" fmla="*/ 1212 w 1279"/>
                    <a:gd name="T13" fmla="*/ 654 h 5026"/>
                    <a:gd name="T14" fmla="*/ 1237 w 1279"/>
                    <a:gd name="T15" fmla="*/ 771 h 5026"/>
                    <a:gd name="T16" fmla="*/ 1255 w 1279"/>
                    <a:gd name="T17" fmla="*/ 897 h 5026"/>
                    <a:gd name="T18" fmla="*/ 1269 w 1279"/>
                    <a:gd name="T19" fmla="*/ 1019 h 5026"/>
                    <a:gd name="T20" fmla="*/ 1279 w 1279"/>
                    <a:gd name="T21" fmla="*/ 1139 h 5026"/>
                    <a:gd name="T22" fmla="*/ 1279 w 1279"/>
                    <a:gd name="T23" fmla="*/ 1267 h 5026"/>
                    <a:gd name="T24" fmla="*/ 1279 w 1279"/>
                    <a:gd name="T25" fmla="*/ 1388 h 5026"/>
                    <a:gd name="T26" fmla="*/ 1269 w 1279"/>
                    <a:gd name="T27" fmla="*/ 1512 h 5026"/>
                    <a:gd name="T28" fmla="*/ 1255 w 1279"/>
                    <a:gd name="T29" fmla="*/ 1637 h 5026"/>
                    <a:gd name="T30" fmla="*/ 1237 w 1279"/>
                    <a:gd name="T31" fmla="*/ 1756 h 5026"/>
                    <a:gd name="T32" fmla="*/ 1212 w 1279"/>
                    <a:gd name="T33" fmla="*/ 1878 h 5026"/>
                    <a:gd name="T34" fmla="*/ 1185 w 1279"/>
                    <a:gd name="T35" fmla="*/ 1996 h 5026"/>
                    <a:gd name="T36" fmla="*/ 1150 w 1279"/>
                    <a:gd name="T37" fmla="*/ 2109 h 5026"/>
                    <a:gd name="T38" fmla="*/ 1111 w 1279"/>
                    <a:gd name="T39" fmla="*/ 2220 h 5026"/>
                    <a:gd name="T40" fmla="*/ 1067 w 1279"/>
                    <a:gd name="T41" fmla="*/ 2327 h 5026"/>
                    <a:gd name="T42" fmla="*/ 1021 w 1279"/>
                    <a:gd name="T43" fmla="*/ 2434 h 5026"/>
                    <a:gd name="T44" fmla="*/ 970 w 1279"/>
                    <a:gd name="T45" fmla="*/ 2533 h 5026"/>
                    <a:gd name="T46" fmla="*/ 910 w 1279"/>
                    <a:gd name="T47" fmla="*/ 2631 h 5026"/>
                    <a:gd name="T48" fmla="*/ 851 w 1279"/>
                    <a:gd name="T49" fmla="*/ 2718 h 5026"/>
                    <a:gd name="T50" fmla="*/ 788 w 1279"/>
                    <a:gd name="T51" fmla="*/ 2805 h 5026"/>
                    <a:gd name="T52" fmla="*/ 720 w 1279"/>
                    <a:gd name="T53" fmla="*/ 2884 h 5026"/>
                    <a:gd name="T54" fmla="*/ 654 w 1279"/>
                    <a:gd name="T55" fmla="*/ 2956 h 5026"/>
                    <a:gd name="T56" fmla="*/ 579 w 1279"/>
                    <a:gd name="T57" fmla="*/ 3023 h 5026"/>
                    <a:gd name="T58" fmla="*/ 446 w 1279"/>
                    <a:gd name="T59" fmla="*/ 3132 h 5026"/>
                    <a:gd name="T60" fmla="*/ 419 w 1279"/>
                    <a:gd name="T61" fmla="*/ 3145 h 5026"/>
                    <a:gd name="T62" fmla="*/ 362 w 1279"/>
                    <a:gd name="T63" fmla="*/ 3186 h 5026"/>
                    <a:gd name="T64" fmla="*/ 307 w 1279"/>
                    <a:gd name="T65" fmla="*/ 3231 h 5026"/>
                    <a:gd name="T66" fmla="*/ 255 w 1279"/>
                    <a:gd name="T67" fmla="*/ 3280 h 5026"/>
                    <a:gd name="T68" fmla="*/ 209 w 1279"/>
                    <a:gd name="T69" fmla="*/ 3330 h 5026"/>
                    <a:gd name="T70" fmla="*/ 168 w 1279"/>
                    <a:gd name="T71" fmla="*/ 3390 h 5026"/>
                    <a:gd name="T72" fmla="*/ 134 w 1279"/>
                    <a:gd name="T73" fmla="*/ 3449 h 5026"/>
                    <a:gd name="T74" fmla="*/ 101 w 1279"/>
                    <a:gd name="T75" fmla="*/ 3504 h 5026"/>
                    <a:gd name="T76" fmla="*/ 69 w 1279"/>
                    <a:gd name="T77" fmla="*/ 3571 h 5026"/>
                    <a:gd name="T78" fmla="*/ 46 w 1279"/>
                    <a:gd name="T79" fmla="*/ 3635 h 5026"/>
                    <a:gd name="T80" fmla="*/ 27 w 1279"/>
                    <a:gd name="T81" fmla="*/ 3704 h 5026"/>
                    <a:gd name="T82" fmla="*/ 12 w 1279"/>
                    <a:gd name="T83" fmla="*/ 3772 h 5026"/>
                    <a:gd name="T84" fmla="*/ 3 w 1279"/>
                    <a:gd name="T85" fmla="*/ 3844 h 5026"/>
                    <a:gd name="T86" fmla="*/ 0 w 1279"/>
                    <a:gd name="T87" fmla="*/ 3913 h 5026"/>
                    <a:gd name="T88" fmla="*/ 3 w 1279"/>
                    <a:gd name="T89" fmla="*/ 3986 h 5026"/>
                    <a:gd name="T90" fmla="*/ 3 w 1279"/>
                    <a:gd name="T91" fmla="*/ 4655 h 5026"/>
                    <a:gd name="T92" fmla="*/ 3 w 1279"/>
                    <a:gd name="T93" fmla="*/ 4680 h 5026"/>
                    <a:gd name="T94" fmla="*/ 12 w 1279"/>
                    <a:gd name="T95" fmla="*/ 4727 h 5026"/>
                    <a:gd name="T96" fmla="*/ 27 w 1279"/>
                    <a:gd name="T97" fmla="*/ 4770 h 5026"/>
                    <a:gd name="T98" fmla="*/ 46 w 1279"/>
                    <a:gd name="T99" fmla="*/ 4811 h 5026"/>
                    <a:gd name="T100" fmla="*/ 69 w 1279"/>
                    <a:gd name="T101" fmla="*/ 4852 h 5026"/>
                    <a:gd name="T102" fmla="*/ 96 w 1279"/>
                    <a:gd name="T103" fmla="*/ 4889 h 5026"/>
                    <a:gd name="T104" fmla="*/ 128 w 1279"/>
                    <a:gd name="T105" fmla="*/ 4919 h 5026"/>
                    <a:gd name="T106" fmla="*/ 158 w 1279"/>
                    <a:gd name="T107" fmla="*/ 4948 h 5026"/>
                    <a:gd name="T108" fmla="*/ 197 w 1279"/>
                    <a:gd name="T109" fmla="*/ 4972 h 5026"/>
                    <a:gd name="T110" fmla="*/ 239 w 1279"/>
                    <a:gd name="T111" fmla="*/ 4994 h 5026"/>
                    <a:gd name="T112" fmla="*/ 284 w 1279"/>
                    <a:gd name="T113" fmla="*/ 5006 h 5026"/>
                    <a:gd name="T114" fmla="*/ 326 w 1279"/>
                    <a:gd name="T115" fmla="*/ 5019 h 5026"/>
                    <a:gd name="T116" fmla="*/ 371 w 1279"/>
                    <a:gd name="T117" fmla="*/ 5026 h 5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79" h="5026">
                      <a:moveTo>
                        <a:pt x="968" y="0"/>
                      </a:moveTo>
                      <a:lnTo>
                        <a:pt x="1021" y="100"/>
                      </a:lnTo>
                      <a:lnTo>
                        <a:pt x="1067" y="203"/>
                      </a:lnTo>
                      <a:lnTo>
                        <a:pt x="1111" y="311"/>
                      </a:lnTo>
                      <a:lnTo>
                        <a:pt x="1150" y="422"/>
                      </a:lnTo>
                      <a:lnTo>
                        <a:pt x="1185" y="541"/>
                      </a:lnTo>
                      <a:lnTo>
                        <a:pt x="1212" y="654"/>
                      </a:lnTo>
                      <a:lnTo>
                        <a:pt x="1237" y="771"/>
                      </a:lnTo>
                      <a:lnTo>
                        <a:pt x="1255" y="897"/>
                      </a:lnTo>
                      <a:lnTo>
                        <a:pt x="1269" y="1019"/>
                      </a:lnTo>
                      <a:lnTo>
                        <a:pt x="1279" y="1139"/>
                      </a:lnTo>
                      <a:lnTo>
                        <a:pt x="1279" y="1267"/>
                      </a:lnTo>
                      <a:lnTo>
                        <a:pt x="1279" y="1388"/>
                      </a:lnTo>
                      <a:lnTo>
                        <a:pt x="1269" y="1512"/>
                      </a:lnTo>
                      <a:lnTo>
                        <a:pt x="1255" y="1637"/>
                      </a:lnTo>
                      <a:lnTo>
                        <a:pt x="1237" y="1756"/>
                      </a:lnTo>
                      <a:lnTo>
                        <a:pt x="1212" y="1878"/>
                      </a:lnTo>
                      <a:lnTo>
                        <a:pt x="1185" y="1996"/>
                      </a:lnTo>
                      <a:lnTo>
                        <a:pt x="1150" y="2109"/>
                      </a:lnTo>
                      <a:lnTo>
                        <a:pt x="1111" y="2220"/>
                      </a:lnTo>
                      <a:lnTo>
                        <a:pt x="1067" y="2327"/>
                      </a:lnTo>
                      <a:lnTo>
                        <a:pt x="1021" y="2434"/>
                      </a:lnTo>
                      <a:lnTo>
                        <a:pt x="970" y="2533"/>
                      </a:lnTo>
                      <a:lnTo>
                        <a:pt x="910" y="2631"/>
                      </a:lnTo>
                      <a:lnTo>
                        <a:pt x="851" y="2718"/>
                      </a:lnTo>
                      <a:lnTo>
                        <a:pt x="788" y="2805"/>
                      </a:lnTo>
                      <a:lnTo>
                        <a:pt x="720" y="2884"/>
                      </a:lnTo>
                      <a:lnTo>
                        <a:pt x="654" y="2956"/>
                      </a:lnTo>
                      <a:lnTo>
                        <a:pt x="579" y="3023"/>
                      </a:lnTo>
                      <a:lnTo>
                        <a:pt x="446" y="3132"/>
                      </a:lnTo>
                      <a:lnTo>
                        <a:pt x="419" y="3145"/>
                      </a:lnTo>
                      <a:lnTo>
                        <a:pt x="362" y="3186"/>
                      </a:lnTo>
                      <a:lnTo>
                        <a:pt x="307" y="3231"/>
                      </a:lnTo>
                      <a:lnTo>
                        <a:pt x="255" y="3280"/>
                      </a:lnTo>
                      <a:lnTo>
                        <a:pt x="209" y="3330"/>
                      </a:lnTo>
                      <a:lnTo>
                        <a:pt x="168" y="3390"/>
                      </a:lnTo>
                      <a:lnTo>
                        <a:pt x="134" y="3449"/>
                      </a:lnTo>
                      <a:lnTo>
                        <a:pt x="101" y="3504"/>
                      </a:lnTo>
                      <a:lnTo>
                        <a:pt x="69" y="3571"/>
                      </a:lnTo>
                      <a:lnTo>
                        <a:pt x="46" y="3635"/>
                      </a:lnTo>
                      <a:lnTo>
                        <a:pt x="27" y="3704"/>
                      </a:lnTo>
                      <a:lnTo>
                        <a:pt x="12" y="3772"/>
                      </a:lnTo>
                      <a:lnTo>
                        <a:pt x="3" y="3844"/>
                      </a:lnTo>
                      <a:lnTo>
                        <a:pt x="0" y="3913"/>
                      </a:lnTo>
                      <a:lnTo>
                        <a:pt x="3" y="3986"/>
                      </a:lnTo>
                      <a:lnTo>
                        <a:pt x="3" y="4655"/>
                      </a:lnTo>
                      <a:lnTo>
                        <a:pt x="3" y="4680"/>
                      </a:lnTo>
                      <a:lnTo>
                        <a:pt x="12" y="4727"/>
                      </a:lnTo>
                      <a:lnTo>
                        <a:pt x="27" y="4770"/>
                      </a:lnTo>
                      <a:lnTo>
                        <a:pt x="46" y="4811"/>
                      </a:lnTo>
                      <a:lnTo>
                        <a:pt x="69" y="4852"/>
                      </a:lnTo>
                      <a:lnTo>
                        <a:pt x="96" y="4889"/>
                      </a:lnTo>
                      <a:lnTo>
                        <a:pt x="128" y="4919"/>
                      </a:lnTo>
                      <a:lnTo>
                        <a:pt x="158" y="4948"/>
                      </a:lnTo>
                      <a:lnTo>
                        <a:pt x="197" y="4972"/>
                      </a:lnTo>
                      <a:lnTo>
                        <a:pt x="239" y="4994"/>
                      </a:lnTo>
                      <a:lnTo>
                        <a:pt x="284" y="5006"/>
                      </a:lnTo>
                      <a:lnTo>
                        <a:pt x="326" y="5019"/>
                      </a:lnTo>
                      <a:lnTo>
                        <a:pt x="371" y="5026"/>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106" name="Freeform 203" descr="Gouttelettes">
                  <a:extLst>
                    <a:ext uri="{FF2B5EF4-FFF2-40B4-BE49-F238E27FC236}">
                      <a16:creationId xmlns:a16="http://schemas.microsoft.com/office/drawing/2014/main" id="{E5D9A9C2-6CFF-4CC9-B066-57F9703C8660}"/>
                    </a:ext>
                  </a:extLst>
                </p:cNvPr>
                <p:cNvSpPr>
                  <a:spLocks/>
                </p:cNvSpPr>
                <p:nvPr/>
              </p:nvSpPr>
              <p:spPr bwMode="auto">
                <a:xfrm>
                  <a:off x="2387" y="1445"/>
                  <a:ext cx="1449" cy="994"/>
                </a:xfrm>
                <a:custGeom>
                  <a:avLst/>
                  <a:gdLst>
                    <a:gd name="T0" fmla="*/ 0 w 2899"/>
                    <a:gd name="T1" fmla="*/ 0 h 1986"/>
                    <a:gd name="T2" fmla="*/ 2 w 2899"/>
                    <a:gd name="T3" fmla="*/ 105 h 1986"/>
                    <a:gd name="T4" fmla="*/ 5 w 2899"/>
                    <a:gd name="T5" fmla="*/ 209 h 1986"/>
                    <a:gd name="T6" fmla="*/ 17 w 2899"/>
                    <a:gd name="T7" fmla="*/ 316 h 1986"/>
                    <a:gd name="T8" fmla="*/ 35 w 2899"/>
                    <a:gd name="T9" fmla="*/ 418 h 1986"/>
                    <a:gd name="T10" fmla="*/ 53 w 2899"/>
                    <a:gd name="T11" fmla="*/ 519 h 1986"/>
                    <a:gd name="T12" fmla="*/ 78 w 2899"/>
                    <a:gd name="T13" fmla="*/ 618 h 1986"/>
                    <a:gd name="T14" fmla="*/ 104 w 2899"/>
                    <a:gd name="T15" fmla="*/ 714 h 1986"/>
                    <a:gd name="T16" fmla="*/ 135 w 2899"/>
                    <a:gd name="T17" fmla="*/ 810 h 1986"/>
                    <a:gd name="T18" fmla="*/ 170 w 2899"/>
                    <a:gd name="T19" fmla="*/ 905 h 1986"/>
                    <a:gd name="T20" fmla="*/ 207 w 2899"/>
                    <a:gd name="T21" fmla="*/ 997 h 1986"/>
                    <a:gd name="T22" fmla="*/ 248 w 2899"/>
                    <a:gd name="T23" fmla="*/ 1085 h 1986"/>
                    <a:gd name="T24" fmla="*/ 292 w 2899"/>
                    <a:gd name="T25" fmla="*/ 1171 h 1986"/>
                    <a:gd name="T26" fmla="*/ 340 w 2899"/>
                    <a:gd name="T27" fmla="*/ 1257 h 1986"/>
                    <a:gd name="T28" fmla="*/ 389 w 2899"/>
                    <a:gd name="T29" fmla="*/ 1334 h 1986"/>
                    <a:gd name="T30" fmla="*/ 441 w 2899"/>
                    <a:gd name="T31" fmla="*/ 1407 h 1986"/>
                    <a:gd name="T32" fmla="*/ 493 w 2899"/>
                    <a:gd name="T33" fmla="*/ 1475 h 1986"/>
                    <a:gd name="T34" fmla="*/ 552 w 2899"/>
                    <a:gd name="T35" fmla="*/ 1543 h 1986"/>
                    <a:gd name="T36" fmla="*/ 604 w 2899"/>
                    <a:gd name="T37" fmla="*/ 1609 h 1986"/>
                    <a:gd name="T38" fmla="*/ 668 w 2899"/>
                    <a:gd name="T39" fmla="*/ 1663 h 1986"/>
                    <a:gd name="T40" fmla="*/ 734 w 2899"/>
                    <a:gd name="T41" fmla="*/ 1721 h 1986"/>
                    <a:gd name="T42" fmla="*/ 795 w 2899"/>
                    <a:gd name="T43" fmla="*/ 1767 h 1986"/>
                    <a:gd name="T44" fmla="*/ 865 w 2899"/>
                    <a:gd name="T45" fmla="*/ 1815 h 1986"/>
                    <a:gd name="T46" fmla="*/ 932 w 2899"/>
                    <a:gd name="T47" fmla="*/ 1855 h 1986"/>
                    <a:gd name="T48" fmla="*/ 1003 w 2899"/>
                    <a:gd name="T49" fmla="*/ 1890 h 1986"/>
                    <a:gd name="T50" fmla="*/ 1072 w 2899"/>
                    <a:gd name="T51" fmla="*/ 1917 h 1986"/>
                    <a:gd name="T52" fmla="*/ 1147 w 2899"/>
                    <a:gd name="T53" fmla="*/ 1942 h 1986"/>
                    <a:gd name="T54" fmla="*/ 1212 w 2899"/>
                    <a:gd name="T55" fmla="*/ 1960 h 1986"/>
                    <a:gd name="T56" fmla="*/ 1287 w 2899"/>
                    <a:gd name="T57" fmla="*/ 1974 h 1986"/>
                    <a:gd name="T58" fmla="*/ 1364 w 2899"/>
                    <a:gd name="T59" fmla="*/ 1985 h 1986"/>
                    <a:gd name="T60" fmla="*/ 1436 w 2899"/>
                    <a:gd name="T61" fmla="*/ 1986 h 1986"/>
                    <a:gd name="T62" fmla="*/ 1507 w 2899"/>
                    <a:gd name="T63" fmla="*/ 1986 h 1986"/>
                    <a:gd name="T64" fmla="*/ 1582 w 2899"/>
                    <a:gd name="T65" fmla="*/ 1977 h 1986"/>
                    <a:gd name="T66" fmla="*/ 1658 w 2899"/>
                    <a:gd name="T67" fmla="*/ 1965 h 1986"/>
                    <a:gd name="T68" fmla="*/ 1731 w 2899"/>
                    <a:gd name="T69" fmla="*/ 1945 h 1986"/>
                    <a:gd name="T70" fmla="*/ 1798 w 2899"/>
                    <a:gd name="T71" fmla="*/ 1923 h 1986"/>
                    <a:gd name="T72" fmla="*/ 1870 w 2899"/>
                    <a:gd name="T73" fmla="*/ 1893 h 1986"/>
                    <a:gd name="T74" fmla="*/ 1940 w 2899"/>
                    <a:gd name="T75" fmla="*/ 1861 h 1986"/>
                    <a:gd name="T76" fmla="*/ 2009 w 2899"/>
                    <a:gd name="T77" fmla="*/ 1824 h 1986"/>
                    <a:gd name="T78" fmla="*/ 2073 w 2899"/>
                    <a:gd name="T79" fmla="*/ 1777 h 1986"/>
                    <a:gd name="T80" fmla="*/ 2140 w 2899"/>
                    <a:gd name="T81" fmla="*/ 1729 h 1986"/>
                    <a:gd name="T82" fmla="*/ 2206 w 2899"/>
                    <a:gd name="T83" fmla="*/ 1676 h 1986"/>
                    <a:gd name="T84" fmla="*/ 2267 w 2899"/>
                    <a:gd name="T85" fmla="*/ 1621 h 1986"/>
                    <a:gd name="T86" fmla="*/ 2329 w 2899"/>
                    <a:gd name="T87" fmla="*/ 1558 h 1986"/>
                    <a:gd name="T88" fmla="*/ 2380 w 2899"/>
                    <a:gd name="T89" fmla="*/ 1488 h 1986"/>
                    <a:gd name="T90" fmla="*/ 2436 w 2899"/>
                    <a:gd name="T91" fmla="*/ 1422 h 1986"/>
                    <a:gd name="T92" fmla="*/ 2490 w 2899"/>
                    <a:gd name="T93" fmla="*/ 1350 h 1986"/>
                    <a:gd name="T94" fmla="*/ 2538 w 2899"/>
                    <a:gd name="T95" fmla="*/ 1272 h 1986"/>
                    <a:gd name="T96" fmla="*/ 2586 w 2899"/>
                    <a:gd name="T97" fmla="*/ 1191 h 1986"/>
                    <a:gd name="T98" fmla="*/ 2631 w 2899"/>
                    <a:gd name="T99" fmla="*/ 1105 h 1986"/>
                    <a:gd name="T100" fmla="*/ 2672 w 2899"/>
                    <a:gd name="T101" fmla="*/ 1015 h 1986"/>
                    <a:gd name="T102" fmla="*/ 2709 w 2899"/>
                    <a:gd name="T103" fmla="*/ 923 h 1986"/>
                    <a:gd name="T104" fmla="*/ 2744 w 2899"/>
                    <a:gd name="T105" fmla="*/ 830 h 1986"/>
                    <a:gd name="T106" fmla="*/ 2776 w 2899"/>
                    <a:gd name="T107" fmla="*/ 737 h 1986"/>
                    <a:gd name="T108" fmla="*/ 2804 w 2899"/>
                    <a:gd name="T109" fmla="*/ 640 h 1986"/>
                    <a:gd name="T110" fmla="*/ 2830 w 2899"/>
                    <a:gd name="T111" fmla="*/ 540 h 1986"/>
                    <a:gd name="T112" fmla="*/ 2849 w 2899"/>
                    <a:gd name="T113" fmla="*/ 440 h 1986"/>
                    <a:gd name="T114" fmla="*/ 2867 w 2899"/>
                    <a:gd name="T115" fmla="*/ 337 h 1986"/>
                    <a:gd name="T116" fmla="*/ 2879 w 2899"/>
                    <a:gd name="T117" fmla="*/ 230 h 1986"/>
                    <a:gd name="T118" fmla="*/ 2890 w 2899"/>
                    <a:gd name="T119" fmla="*/ 128 h 1986"/>
                    <a:gd name="T120" fmla="*/ 2899 w 2899"/>
                    <a:gd name="T121" fmla="*/ 21 h 1986"/>
                    <a:gd name="T122" fmla="*/ 2899 w 2899"/>
                    <a:gd name="T123" fmla="*/ 0 h 1986"/>
                    <a:gd name="T124" fmla="*/ 0 w 2899"/>
                    <a:gd name="T125" fmla="*/ 0 h 19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899" h="1986">
                      <a:moveTo>
                        <a:pt x="0" y="0"/>
                      </a:moveTo>
                      <a:lnTo>
                        <a:pt x="2" y="105"/>
                      </a:lnTo>
                      <a:lnTo>
                        <a:pt x="5" y="209"/>
                      </a:lnTo>
                      <a:lnTo>
                        <a:pt x="17" y="316"/>
                      </a:lnTo>
                      <a:lnTo>
                        <a:pt x="35" y="418"/>
                      </a:lnTo>
                      <a:lnTo>
                        <a:pt x="53" y="519"/>
                      </a:lnTo>
                      <a:lnTo>
                        <a:pt x="78" y="618"/>
                      </a:lnTo>
                      <a:lnTo>
                        <a:pt x="104" y="714"/>
                      </a:lnTo>
                      <a:lnTo>
                        <a:pt x="135" y="810"/>
                      </a:lnTo>
                      <a:lnTo>
                        <a:pt x="170" y="905"/>
                      </a:lnTo>
                      <a:lnTo>
                        <a:pt x="207" y="997"/>
                      </a:lnTo>
                      <a:lnTo>
                        <a:pt x="248" y="1085"/>
                      </a:lnTo>
                      <a:lnTo>
                        <a:pt x="292" y="1171"/>
                      </a:lnTo>
                      <a:lnTo>
                        <a:pt x="340" y="1257"/>
                      </a:lnTo>
                      <a:lnTo>
                        <a:pt x="389" y="1334"/>
                      </a:lnTo>
                      <a:lnTo>
                        <a:pt x="441" y="1407"/>
                      </a:lnTo>
                      <a:lnTo>
                        <a:pt x="493" y="1475"/>
                      </a:lnTo>
                      <a:lnTo>
                        <a:pt x="552" y="1543"/>
                      </a:lnTo>
                      <a:lnTo>
                        <a:pt x="604" y="1609"/>
                      </a:lnTo>
                      <a:lnTo>
                        <a:pt x="668" y="1663"/>
                      </a:lnTo>
                      <a:lnTo>
                        <a:pt x="734" y="1721"/>
                      </a:lnTo>
                      <a:lnTo>
                        <a:pt x="795" y="1767"/>
                      </a:lnTo>
                      <a:lnTo>
                        <a:pt x="865" y="1815"/>
                      </a:lnTo>
                      <a:lnTo>
                        <a:pt x="932" y="1855"/>
                      </a:lnTo>
                      <a:lnTo>
                        <a:pt x="1003" y="1890"/>
                      </a:lnTo>
                      <a:lnTo>
                        <a:pt x="1072" y="1917"/>
                      </a:lnTo>
                      <a:lnTo>
                        <a:pt x="1147" y="1942"/>
                      </a:lnTo>
                      <a:lnTo>
                        <a:pt x="1212" y="1960"/>
                      </a:lnTo>
                      <a:lnTo>
                        <a:pt x="1287" y="1974"/>
                      </a:lnTo>
                      <a:lnTo>
                        <a:pt x="1364" y="1985"/>
                      </a:lnTo>
                      <a:lnTo>
                        <a:pt x="1436" y="1986"/>
                      </a:lnTo>
                      <a:lnTo>
                        <a:pt x="1507" y="1986"/>
                      </a:lnTo>
                      <a:lnTo>
                        <a:pt x="1582" y="1977"/>
                      </a:lnTo>
                      <a:lnTo>
                        <a:pt x="1658" y="1965"/>
                      </a:lnTo>
                      <a:lnTo>
                        <a:pt x="1731" y="1945"/>
                      </a:lnTo>
                      <a:lnTo>
                        <a:pt x="1798" y="1923"/>
                      </a:lnTo>
                      <a:lnTo>
                        <a:pt x="1870" y="1893"/>
                      </a:lnTo>
                      <a:lnTo>
                        <a:pt x="1940" y="1861"/>
                      </a:lnTo>
                      <a:lnTo>
                        <a:pt x="2009" y="1824"/>
                      </a:lnTo>
                      <a:lnTo>
                        <a:pt x="2073" y="1777"/>
                      </a:lnTo>
                      <a:lnTo>
                        <a:pt x="2140" y="1729"/>
                      </a:lnTo>
                      <a:lnTo>
                        <a:pt x="2206" y="1676"/>
                      </a:lnTo>
                      <a:lnTo>
                        <a:pt x="2267" y="1621"/>
                      </a:lnTo>
                      <a:lnTo>
                        <a:pt x="2329" y="1558"/>
                      </a:lnTo>
                      <a:lnTo>
                        <a:pt x="2380" y="1488"/>
                      </a:lnTo>
                      <a:lnTo>
                        <a:pt x="2436" y="1422"/>
                      </a:lnTo>
                      <a:lnTo>
                        <a:pt x="2490" y="1350"/>
                      </a:lnTo>
                      <a:lnTo>
                        <a:pt x="2538" y="1272"/>
                      </a:lnTo>
                      <a:lnTo>
                        <a:pt x="2586" y="1191"/>
                      </a:lnTo>
                      <a:lnTo>
                        <a:pt x="2631" y="1105"/>
                      </a:lnTo>
                      <a:lnTo>
                        <a:pt x="2672" y="1015"/>
                      </a:lnTo>
                      <a:lnTo>
                        <a:pt x="2709" y="923"/>
                      </a:lnTo>
                      <a:lnTo>
                        <a:pt x="2744" y="830"/>
                      </a:lnTo>
                      <a:lnTo>
                        <a:pt x="2776" y="737"/>
                      </a:lnTo>
                      <a:lnTo>
                        <a:pt x="2804" y="640"/>
                      </a:lnTo>
                      <a:lnTo>
                        <a:pt x="2830" y="540"/>
                      </a:lnTo>
                      <a:lnTo>
                        <a:pt x="2849" y="440"/>
                      </a:lnTo>
                      <a:lnTo>
                        <a:pt x="2867" y="337"/>
                      </a:lnTo>
                      <a:lnTo>
                        <a:pt x="2879" y="230"/>
                      </a:lnTo>
                      <a:lnTo>
                        <a:pt x="2890" y="128"/>
                      </a:lnTo>
                      <a:lnTo>
                        <a:pt x="2899" y="21"/>
                      </a:lnTo>
                      <a:lnTo>
                        <a:pt x="2899" y="0"/>
                      </a:lnTo>
                      <a:lnTo>
                        <a:pt x="0" y="0"/>
                      </a:lnTo>
                      <a:close/>
                    </a:path>
                  </a:pathLst>
                </a:custGeom>
                <a:blipFill dpi="0" rotWithShape="0">
                  <a:blip r:embed="rId8"/>
                  <a:srcRect/>
                  <a:tile tx="0" ty="0" sx="100000" sy="100000" flip="none" algn="tl"/>
                </a:blipFill>
                <a:ln w="1588">
                  <a:solidFill>
                    <a:srgbClr val="000000"/>
                  </a:solidFill>
                  <a:prstDash val="solid"/>
                  <a:round/>
                  <a:headEnd/>
                  <a:tailEnd/>
                </a:ln>
              </p:spPr>
              <p:txBody>
                <a:bodyPr/>
                <a:lstStyle/>
                <a:p>
                  <a:endParaRPr lang="fr-FR"/>
                </a:p>
              </p:txBody>
            </p:sp>
            <p:sp>
              <p:nvSpPr>
                <p:cNvPr id="107" name="Freeform 204" descr="Gouttelettes">
                  <a:extLst>
                    <a:ext uri="{FF2B5EF4-FFF2-40B4-BE49-F238E27FC236}">
                      <a16:creationId xmlns:a16="http://schemas.microsoft.com/office/drawing/2014/main" id="{3229497C-01B2-45E8-9C1D-FA750FBD2C5D}"/>
                    </a:ext>
                  </a:extLst>
                </p:cNvPr>
                <p:cNvSpPr>
                  <a:spLocks/>
                </p:cNvSpPr>
                <p:nvPr/>
              </p:nvSpPr>
              <p:spPr bwMode="auto">
                <a:xfrm>
                  <a:off x="2387" y="1291"/>
                  <a:ext cx="1449" cy="314"/>
                </a:xfrm>
                <a:custGeom>
                  <a:avLst/>
                  <a:gdLst>
                    <a:gd name="T0" fmla="*/ 2890 w 2899"/>
                    <a:gd name="T1" fmla="*/ 278 h 629"/>
                    <a:gd name="T2" fmla="*/ 2804 w 2899"/>
                    <a:gd name="T3" fmla="*/ 205 h 629"/>
                    <a:gd name="T4" fmla="*/ 2688 w 2899"/>
                    <a:gd name="T5" fmla="*/ 154 h 629"/>
                    <a:gd name="T6" fmla="*/ 2588 w 2899"/>
                    <a:gd name="T7" fmla="*/ 122 h 629"/>
                    <a:gd name="T8" fmla="*/ 2469 w 2899"/>
                    <a:gd name="T9" fmla="*/ 92 h 629"/>
                    <a:gd name="T10" fmla="*/ 2341 w 2899"/>
                    <a:gd name="T11" fmla="*/ 66 h 629"/>
                    <a:gd name="T12" fmla="*/ 2197 w 2899"/>
                    <a:gd name="T13" fmla="*/ 48 h 629"/>
                    <a:gd name="T14" fmla="*/ 2039 w 2899"/>
                    <a:gd name="T15" fmla="*/ 29 h 629"/>
                    <a:gd name="T16" fmla="*/ 1876 w 2899"/>
                    <a:gd name="T17" fmla="*/ 15 h 629"/>
                    <a:gd name="T18" fmla="*/ 1710 w 2899"/>
                    <a:gd name="T19" fmla="*/ 6 h 629"/>
                    <a:gd name="T20" fmla="*/ 1534 w 2899"/>
                    <a:gd name="T21" fmla="*/ 0 h 629"/>
                    <a:gd name="T22" fmla="*/ 1358 w 2899"/>
                    <a:gd name="T23" fmla="*/ 0 h 629"/>
                    <a:gd name="T24" fmla="*/ 1182 w 2899"/>
                    <a:gd name="T25" fmla="*/ 6 h 629"/>
                    <a:gd name="T26" fmla="*/ 1012 w 2899"/>
                    <a:gd name="T27" fmla="*/ 15 h 629"/>
                    <a:gd name="T28" fmla="*/ 850 w 2899"/>
                    <a:gd name="T29" fmla="*/ 29 h 629"/>
                    <a:gd name="T30" fmla="*/ 693 w 2899"/>
                    <a:gd name="T31" fmla="*/ 48 h 629"/>
                    <a:gd name="T32" fmla="*/ 552 w 2899"/>
                    <a:gd name="T33" fmla="*/ 66 h 629"/>
                    <a:gd name="T34" fmla="*/ 416 w 2899"/>
                    <a:gd name="T35" fmla="*/ 92 h 629"/>
                    <a:gd name="T36" fmla="*/ 301 w 2899"/>
                    <a:gd name="T37" fmla="*/ 120 h 629"/>
                    <a:gd name="T38" fmla="*/ 200 w 2899"/>
                    <a:gd name="T39" fmla="*/ 151 h 629"/>
                    <a:gd name="T40" fmla="*/ 119 w 2899"/>
                    <a:gd name="T41" fmla="*/ 185 h 629"/>
                    <a:gd name="T42" fmla="*/ 17 w 2899"/>
                    <a:gd name="T43" fmla="*/ 257 h 629"/>
                    <a:gd name="T44" fmla="*/ 2 w 2899"/>
                    <a:gd name="T45" fmla="*/ 295 h 629"/>
                    <a:gd name="T46" fmla="*/ 0 w 2899"/>
                    <a:gd name="T47" fmla="*/ 331 h 629"/>
                    <a:gd name="T48" fmla="*/ 12 w 2899"/>
                    <a:gd name="T49" fmla="*/ 369 h 629"/>
                    <a:gd name="T50" fmla="*/ 53 w 2899"/>
                    <a:gd name="T51" fmla="*/ 406 h 629"/>
                    <a:gd name="T52" fmla="*/ 116 w 2899"/>
                    <a:gd name="T53" fmla="*/ 439 h 629"/>
                    <a:gd name="T54" fmla="*/ 198 w 2899"/>
                    <a:gd name="T55" fmla="*/ 474 h 629"/>
                    <a:gd name="T56" fmla="*/ 298 w 2899"/>
                    <a:gd name="T57" fmla="*/ 507 h 629"/>
                    <a:gd name="T58" fmla="*/ 415 w 2899"/>
                    <a:gd name="T59" fmla="*/ 534 h 629"/>
                    <a:gd name="T60" fmla="*/ 546 w 2899"/>
                    <a:gd name="T61" fmla="*/ 558 h 629"/>
                    <a:gd name="T62" fmla="*/ 689 w 2899"/>
                    <a:gd name="T63" fmla="*/ 582 h 629"/>
                    <a:gd name="T64" fmla="*/ 844 w 2899"/>
                    <a:gd name="T65" fmla="*/ 600 h 629"/>
                    <a:gd name="T66" fmla="*/ 1009 w 2899"/>
                    <a:gd name="T67" fmla="*/ 612 h 629"/>
                    <a:gd name="T68" fmla="*/ 1176 w 2899"/>
                    <a:gd name="T69" fmla="*/ 621 h 629"/>
                    <a:gd name="T70" fmla="*/ 1350 w 2899"/>
                    <a:gd name="T71" fmla="*/ 629 h 629"/>
                    <a:gd name="T72" fmla="*/ 1529 w 2899"/>
                    <a:gd name="T73" fmla="*/ 629 h 629"/>
                    <a:gd name="T74" fmla="*/ 1705 w 2899"/>
                    <a:gd name="T75" fmla="*/ 621 h 629"/>
                    <a:gd name="T76" fmla="*/ 1870 w 2899"/>
                    <a:gd name="T77" fmla="*/ 612 h 629"/>
                    <a:gd name="T78" fmla="*/ 2037 w 2899"/>
                    <a:gd name="T79" fmla="*/ 600 h 629"/>
                    <a:gd name="T80" fmla="*/ 2192 w 2899"/>
                    <a:gd name="T81" fmla="*/ 582 h 629"/>
                    <a:gd name="T82" fmla="*/ 2338 w 2899"/>
                    <a:gd name="T83" fmla="*/ 558 h 629"/>
                    <a:gd name="T84" fmla="*/ 2466 w 2899"/>
                    <a:gd name="T85" fmla="*/ 538 h 629"/>
                    <a:gd name="T86" fmla="*/ 2586 w 2899"/>
                    <a:gd name="T87" fmla="*/ 507 h 629"/>
                    <a:gd name="T88" fmla="*/ 2685 w 2899"/>
                    <a:gd name="T89" fmla="*/ 474 h 629"/>
                    <a:gd name="T90" fmla="*/ 2767 w 2899"/>
                    <a:gd name="T91" fmla="*/ 444 h 629"/>
                    <a:gd name="T92" fmla="*/ 2830 w 2899"/>
                    <a:gd name="T93" fmla="*/ 406 h 629"/>
                    <a:gd name="T94" fmla="*/ 2873 w 2899"/>
                    <a:gd name="T95" fmla="*/ 372 h 629"/>
                    <a:gd name="T96" fmla="*/ 2896 w 2899"/>
                    <a:gd name="T97" fmla="*/ 331 h 629"/>
                    <a:gd name="T98" fmla="*/ 2899 w 2899"/>
                    <a:gd name="T99" fmla="*/ 311 h 6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899" h="629">
                      <a:moveTo>
                        <a:pt x="2899" y="311"/>
                      </a:moveTo>
                      <a:lnTo>
                        <a:pt x="2890" y="278"/>
                      </a:lnTo>
                      <a:lnTo>
                        <a:pt x="2855" y="241"/>
                      </a:lnTo>
                      <a:lnTo>
                        <a:pt x="2804" y="205"/>
                      </a:lnTo>
                      <a:lnTo>
                        <a:pt x="2734" y="169"/>
                      </a:lnTo>
                      <a:lnTo>
                        <a:pt x="2688" y="154"/>
                      </a:lnTo>
                      <a:lnTo>
                        <a:pt x="2642" y="138"/>
                      </a:lnTo>
                      <a:lnTo>
                        <a:pt x="2588" y="122"/>
                      </a:lnTo>
                      <a:lnTo>
                        <a:pt x="2532" y="107"/>
                      </a:lnTo>
                      <a:lnTo>
                        <a:pt x="2469" y="92"/>
                      </a:lnTo>
                      <a:lnTo>
                        <a:pt x="2406" y="78"/>
                      </a:lnTo>
                      <a:lnTo>
                        <a:pt x="2341" y="66"/>
                      </a:lnTo>
                      <a:lnTo>
                        <a:pt x="2272" y="57"/>
                      </a:lnTo>
                      <a:lnTo>
                        <a:pt x="2197" y="48"/>
                      </a:lnTo>
                      <a:lnTo>
                        <a:pt x="2119" y="38"/>
                      </a:lnTo>
                      <a:lnTo>
                        <a:pt x="2039" y="29"/>
                      </a:lnTo>
                      <a:lnTo>
                        <a:pt x="1958" y="23"/>
                      </a:lnTo>
                      <a:lnTo>
                        <a:pt x="1876" y="15"/>
                      </a:lnTo>
                      <a:lnTo>
                        <a:pt x="1792" y="9"/>
                      </a:lnTo>
                      <a:lnTo>
                        <a:pt x="1710" y="6"/>
                      </a:lnTo>
                      <a:lnTo>
                        <a:pt x="1621" y="3"/>
                      </a:lnTo>
                      <a:lnTo>
                        <a:pt x="1534" y="0"/>
                      </a:lnTo>
                      <a:lnTo>
                        <a:pt x="1445" y="0"/>
                      </a:lnTo>
                      <a:lnTo>
                        <a:pt x="1358" y="0"/>
                      </a:lnTo>
                      <a:lnTo>
                        <a:pt x="1269" y="3"/>
                      </a:lnTo>
                      <a:lnTo>
                        <a:pt x="1182" y="6"/>
                      </a:lnTo>
                      <a:lnTo>
                        <a:pt x="1101" y="9"/>
                      </a:lnTo>
                      <a:lnTo>
                        <a:pt x="1012" y="15"/>
                      </a:lnTo>
                      <a:lnTo>
                        <a:pt x="932" y="23"/>
                      </a:lnTo>
                      <a:lnTo>
                        <a:pt x="850" y="29"/>
                      </a:lnTo>
                      <a:lnTo>
                        <a:pt x="768" y="38"/>
                      </a:lnTo>
                      <a:lnTo>
                        <a:pt x="693" y="48"/>
                      </a:lnTo>
                      <a:lnTo>
                        <a:pt x="618" y="57"/>
                      </a:lnTo>
                      <a:lnTo>
                        <a:pt x="552" y="66"/>
                      </a:lnTo>
                      <a:lnTo>
                        <a:pt x="484" y="78"/>
                      </a:lnTo>
                      <a:lnTo>
                        <a:pt x="416" y="92"/>
                      </a:lnTo>
                      <a:lnTo>
                        <a:pt x="358" y="107"/>
                      </a:lnTo>
                      <a:lnTo>
                        <a:pt x="301" y="120"/>
                      </a:lnTo>
                      <a:lnTo>
                        <a:pt x="248" y="135"/>
                      </a:lnTo>
                      <a:lnTo>
                        <a:pt x="200" y="151"/>
                      </a:lnTo>
                      <a:lnTo>
                        <a:pt x="158" y="169"/>
                      </a:lnTo>
                      <a:lnTo>
                        <a:pt x="119" y="185"/>
                      </a:lnTo>
                      <a:lnTo>
                        <a:pt x="56" y="223"/>
                      </a:lnTo>
                      <a:lnTo>
                        <a:pt x="17" y="257"/>
                      </a:lnTo>
                      <a:lnTo>
                        <a:pt x="3" y="275"/>
                      </a:lnTo>
                      <a:lnTo>
                        <a:pt x="2" y="295"/>
                      </a:lnTo>
                      <a:lnTo>
                        <a:pt x="0" y="311"/>
                      </a:lnTo>
                      <a:lnTo>
                        <a:pt x="0" y="331"/>
                      </a:lnTo>
                      <a:lnTo>
                        <a:pt x="3" y="350"/>
                      </a:lnTo>
                      <a:lnTo>
                        <a:pt x="12" y="369"/>
                      </a:lnTo>
                      <a:lnTo>
                        <a:pt x="32" y="388"/>
                      </a:lnTo>
                      <a:lnTo>
                        <a:pt x="53" y="406"/>
                      </a:lnTo>
                      <a:lnTo>
                        <a:pt x="81" y="421"/>
                      </a:lnTo>
                      <a:lnTo>
                        <a:pt x="116" y="439"/>
                      </a:lnTo>
                      <a:lnTo>
                        <a:pt x="158" y="459"/>
                      </a:lnTo>
                      <a:lnTo>
                        <a:pt x="198" y="474"/>
                      </a:lnTo>
                      <a:lnTo>
                        <a:pt x="245" y="492"/>
                      </a:lnTo>
                      <a:lnTo>
                        <a:pt x="298" y="507"/>
                      </a:lnTo>
                      <a:lnTo>
                        <a:pt x="355" y="519"/>
                      </a:lnTo>
                      <a:lnTo>
                        <a:pt x="415" y="534"/>
                      </a:lnTo>
                      <a:lnTo>
                        <a:pt x="477" y="550"/>
                      </a:lnTo>
                      <a:lnTo>
                        <a:pt x="546" y="558"/>
                      </a:lnTo>
                      <a:lnTo>
                        <a:pt x="613" y="572"/>
                      </a:lnTo>
                      <a:lnTo>
                        <a:pt x="689" y="582"/>
                      </a:lnTo>
                      <a:lnTo>
                        <a:pt x="764" y="591"/>
                      </a:lnTo>
                      <a:lnTo>
                        <a:pt x="844" y="600"/>
                      </a:lnTo>
                      <a:lnTo>
                        <a:pt x="925" y="606"/>
                      </a:lnTo>
                      <a:lnTo>
                        <a:pt x="1009" y="612"/>
                      </a:lnTo>
                      <a:lnTo>
                        <a:pt x="1095" y="620"/>
                      </a:lnTo>
                      <a:lnTo>
                        <a:pt x="1176" y="621"/>
                      </a:lnTo>
                      <a:lnTo>
                        <a:pt x="1262" y="626"/>
                      </a:lnTo>
                      <a:lnTo>
                        <a:pt x="1350" y="629"/>
                      </a:lnTo>
                      <a:lnTo>
                        <a:pt x="1439" y="629"/>
                      </a:lnTo>
                      <a:lnTo>
                        <a:pt x="1529" y="629"/>
                      </a:lnTo>
                      <a:lnTo>
                        <a:pt x="1616" y="626"/>
                      </a:lnTo>
                      <a:lnTo>
                        <a:pt x="1705" y="621"/>
                      </a:lnTo>
                      <a:lnTo>
                        <a:pt x="1785" y="620"/>
                      </a:lnTo>
                      <a:lnTo>
                        <a:pt x="1870" y="612"/>
                      </a:lnTo>
                      <a:lnTo>
                        <a:pt x="1955" y="606"/>
                      </a:lnTo>
                      <a:lnTo>
                        <a:pt x="2037" y="600"/>
                      </a:lnTo>
                      <a:lnTo>
                        <a:pt x="2116" y="591"/>
                      </a:lnTo>
                      <a:lnTo>
                        <a:pt x="2192" y="582"/>
                      </a:lnTo>
                      <a:lnTo>
                        <a:pt x="2266" y="572"/>
                      </a:lnTo>
                      <a:lnTo>
                        <a:pt x="2338" y="558"/>
                      </a:lnTo>
                      <a:lnTo>
                        <a:pt x="2403" y="550"/>
                      </a:lnTo>
                      <a:lnTo>
                        <a:pt x="2466" y="538"/>
                      </a:lnTo>
                      <a:lnTo>
                        <a:pt x="2528" y="520"/>
                      </a:lnTo>
                      <a:lnTo>
                        <a:pt x="2586" y="507"/>
                      </a:lnTo>
                      <a:lnTo>
                        <a:pt x="2636" y="493"/>
                      </a:lnTo>
                      <a:lnTo>
                        <a:pt x="2685" y="474"/>
                      </a:lnTo>
                      <a:lnTo>
                        <a:pt x="2726" y="459"/>
                      </a:lnTo>
                      <a:lnTo>
                        <a:pt x="2767" y="444"/>
                      </a:lnTo>
                      <a:lnTo>
                        <a:pt x="2803" y="424"/>
                      </a:lnTo>
                      <a:lnTo>
                        <a:pt x="2830" y="406"/>
                      </a:lnTo>
                      <a:lnTo>
                        <a:pt x="2855" y="388"/>
                      </a:lnTo>
                      <a:lnTo>
                        <a:pt x="2873" y="372"/>
                      </a:lnTo>
                      <a:lnTo>
                        <a:pt x="2885" y="352"/>
                      </a:lnTo>
                      <a:lnTo>
                        <a:pt x="2896" y="331"/>
                      </a:lnTo>
                      <a:lnTo>
                        <a:pt x="2899" y="311"/>
                      </a:lnTo>
                      <a:lnTo>
                        <a:pt x="2899" y="311"/>
                      </a:lnTo>
                      <a:close/>
                    </a:path>
                  </a:pathLst>
                </a:custGeom>
                <a:blipFill dpi="0" rotWithShape="0">
                  <a:blip r:embed="rId8"/>
                  <a:srcRect/>
                  <a:tile tx="0" ty="0" sx="100000" sy="100000" flip="none" algn="tl"/>
                </a:blipFill>
                <a:ln w="1588">
                  <a:solidFill>
                    <a:srgbClr val="000000"/>
                  </a:solidFill>
                  <a:prstDash val="solid"/>
                  <a:round/>
                  <a:headEnd/>
                  <a:tailEnd/>
                </a:ln>
              </p:spPr>
              <p:txBody>
                <a:bodyPr/>
                <a:lstStyle/>
                <a:p>
                  <a:endParaRPr lang="fr-FR"/>
                </a:p>
              </p:txBody>
            </p:sp>
            <p:sp>
              <p:nvSpPr>
                <p:cNvPr id="108" name="Freeform 205">
                  <a:extLst>
                    <a:ext uri="{FF2B5EF4-FFF2-40B4-BE49-F238E27FC236}">
                      <a16:creationId xmlns:a16="http://schemas.microsoft.com/office/drawing/2014/main" id="{BF7C1D9F-D92B-4452-8B47-CCA4D572B4EF}"/>
                    </a:ext>
                  </a:extLst>
                </p:cNvPr>
                <p:cNvSpPr>
                  <a:spLocks/>
                </p:cNvSpPr>
                <p:nvPr/>
              </p:nvSpPr>
              <p:spPr bwMode="auto">
                <a:xfrm>
                  <a:off x="3166" y="875"/>
                  <a:ext cx="593" cy="1472"/>
                </a:xfrm>
                <a:custGeom>
                  <a:avLst/>
                  <a:gdLst>
                    <a:gd name="T0" fmla="*/ 0 w 1186"/>
                    <a:gd name="T1" fmla="*/ 2944 h 2944"/>
                    <a:gd name="T2" fmla="*/ 126 w 1186"/>
                    <a:gd name="T3" fmla="*/ 2862 h 2944"/>
                    <a:gd name="T4" fmla="*/ 263 w 1186"/>
                    <a:gd name="T5" fmla="*/ 2744 h 2944"/>
                    <a:gd name="T6" fmla="*/ 379 w 1186"/>
                    <a:gd name="T7" fmla="*/ 2629 h 2944"/>
                    <a:gd name="T8" fmla="*/ 463 w 1186"/>
                    <a:gd name="T9" fmla="*/ 2533 h 2944"/>
                    <a:gd name="T10" fmla="*/ 582 w 1186"/>
                    <a:gd name="T11" fmla="*/ 2384 h 2944"/>
                    <a:gd name="T12" fmla="*/ 673 w 1186"/>
                    <a:gd name="T13" fmla="*/ 2234 h 2944"/>
                    <a:gd name="T14" fmla="*/ 745 w 1186"/>
                    <a:gd name="T15" fmla="*/ 2079 h 2944"/>
                    <a:gd name="T16" fmla="*/ 812 w 1186"/>
                    <a:gd name="T17" fmla="*/ 1890 h 2944"/>
                    <a:gd name="T18" fmla="*/ 851 w 1186"/>
                    <a:gd name="T19" fmla="*/ 1762 h 2944"/>
                    <a:gd name="T20" fmla="*/ 882 w 1186"/>
                    <a:gd name="T21" fmla="*/ 1593 h 2944"/>
                    <a:gd name="T22" fmla="*/ 905 w 1186"/>
                    <a:gd name="T23" fmla="*/ 1400 h 2944"/>
                    <a:gd name="T24" fmla="*/ 914 w 1186"/>
                    <a:gd name="T25" fmla="*/ 1240 h 2944"/>
                    <a:gd name="T26" fmla="*/ 914 w 1186"/>
                    <a:gd name="T27" fmla="*/ 1036 h 2944"/>
                    <a:gd name="T28" fmla="*/ 897 w 1186"/>
                    <a:gd name="T29" fmla="*/ 810 h 2944"/>
                    <a:gd name="T30" fmla="*/ 867 w 1186"/>
                    <a:gd name="T31" fmla="*/ 558 h 2944"/>
                    <a:gd name="T32" fmla="*/ 825 w 1186"/>
                    <a:gd name="T33" fmla="*/ 321 h 2944"/>
                    <a:gd name="T34" fmla="*/ 777 w 1186"/>
                    <a:gd name="T35" fmla="*/ 30 h 2944"/>
                    <a:gd name="T36" fmla="*/ 976 w 1186"/>
                    <a:gd name="T37" fmla="*/ 0 h 2944"/>
                    <a:gd name="T38" fmla="*/ 1045 w 1186"/>
                    <a:gd name="T39" fmla="*/ 173 h 2944"/>
                    <a:gd name="T40" fmla="*/ 1099 w 1186"/>
                    <a:gd name="T41" fmla="*/ 332 h 2944"/>
                    <a:gd name="T42" fmla="*/ 1156 w 1186"/>
                    <a:gd name="T43" fmla="*/ 550 h 2944"/>
                    <a:gd name="T44" fmla="*/ 1186 w 1186"/>
                    <a:gd name="T45" fmla="*/ 822 h 2944"/>
                    <a:gd name="T46" fmla="*/ 1186 w 1186"/>
                    <a:gd name="T47" fmla="*/ 1042 h 2944"/>
                    <a:gd name="T48" fmla="*/ 1171 w 1186"/>
                    <a:gd name="T49" fmla="*/ 1290 h 2944"/>
                    <a:gd name="T50" fmla="*/ 1124 w 1186"/>
                    <a:gd name="T51" fmla="*/ 1562 h 2944"/>
                    <a:gd name="T52" fmla="*/ 1070 w 1186"/>
                    <a:gd name="T53" fmla="*/ 1772 h 2944"/>
                    <a:gd name="T54" fmla="*/ 983 w 1186"/>
                    <a:gd name="T55" fmla="*/ 1999 h 2944"/>
                    <a:gd name="T56" fmla="*/ 867 w 1186"/>
                    <a:gd name="T57" fmla="*/ 2220 h 2944"/>
                    <a:gd name="T58" fmla="*/ 729 w 1186"/>
                    <a:gd name="T59" fmla="*/ 2414 h 2944"/>
                    <a:gd name="T60" fmla="*/ 600 w 1186"/>
                    <a:gd name="T61" fmla="*/ 2569 h 2944"/>
                    <a:gd name="T62" fmla="*/ 440 w 1186"/>
                    <a:gd name="T63" fmla="*/ 2702 h 2944"/>
                    <a:gd name="T64" fmla="*/ 269 w 1186"/>
                    <a:gd name="T65" fmla="*/ 2834 h 2944"/>
                    <a:gd name="T66" fmla="*/ 115 w 1186"/>
                    <a:gd name="T67" fmla="*/ 2902 h 2944"/>
                    <a:gd name="T68" fmla="*/ 0 w 1186"/>
                    <a:gd name="T69" fmla="*/ 2944 h 29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86" h="2944">
                      <a:moveTo>
                        <a:pt x="0" y="2944"/>
                      </a:moveTo>
                      <a:lnTo>
                        <a:pt x="126" y="2862"/>
                      </a:lnTo>
                      <a:lnTo>
                        <a:pt x="263" y="2744"/>
                      </a:lnTo>
                      <a:lnTo>
                        <a:pt x="379" y="2629"/>
                      </a:lnTo>
                      <a:lnTo>
                        <a:pt x="463" y="2533"/>
                      </a:lnTo>
                      <a:lnTo>
                        <a:pt x="582" y="2384"/>
                      </a:lnTo>
                      <a:lnTo>
                        <a:pt x="673" y="2234"/>
                      </a:lnTo>
                      <a:lnTo>
                        <a:pt x="745" y="2079"/>
                      </a:lnTo>
                      <a:lnTo>
                        <a:pt x="812" y="1890"/>
                      </a:lnTo>
                      <a:lnTo>
                        <a:pt x="851" y="1762"/>
                      </a:lnTo>
                      <a:lnTo>
                        <a:pt x="882" y="1593"/>
                      </a:lnTo>
                      <a:lnTo>
                        <a:pt x="905" y="1400"/>
                      </a:lnTo>
                      <a:lnTo>
                        <a:pt x="914" y="1240"/>
                      </a:lnTo>
                      <a:lnTo>
                        <a:pt x="914" y="1036"/>
                      </a:lnTo>
                      <a:lnTo>
                        <a:pt x="897" y="810"/>
                      </a:lnTo>
                      <a:lnTo>
                        <a:pt x="867" y="558"/>
                      </a:lnTo>
                      <a:lnTo>
                        <a:pt x="825" y="321"/>
                      </a:lnTo>
                      <a:lnTo>
                        <a:pt x="777" y="30"/>
                      </a:lnTo>
                      <a:lnTo>
                        <a:pt x="976" y="0"/>
                      </a:lnTo>
                      <a:lnTo>
                        <a:pt x="1045" y="173"/>
                      </a:lnTo>
                      <a:lnTo>
                        <a:pt x="1099" y="332"/>
                      </a:lnTo>
                      <a:lnTo>
                        <a:pt x="1156" y="550"/>
                      </a:lnTo>
                      <a:lnTo>
                        <a:pt x="1186" y="822"/>
                      </a:lnTo>
                      <a:lnTo>
                        <a:pt x="1186" y="1042"/>
                      </a:lnTo>
                      <a:lnTo>
                        <a:pt x="1171" y="1290"/>
                      </a:lnTo>
                      <a:lnTo>
                        <a:pt x="1124" y="1562"/>
                      </a:lnTo>
                      <a:lnTo>
                        <a:pt x="1070" y="1772"/>
                      </a:lnTo>
                      <a:lnTo>
                        <a:pt x="983" y="1999"/>
                      </a:lnTo>
                      <a:lnTo>
                        <a:pt x="867" y="2220"/>
                      </a:lnTo>
                      <a:lnTo>
                        <a:pt x="729" y="2414"/>
                      </a:lnTo>
                      <a:lnTo>
                        <a:pt x="600" y="2569"/>
                      </a:lnTo>
                      <a:lnTo>
                        <a:pt x="440" y="2702"/>
                      </a:lnTo>
                      <a:lnTo>
                        <a:pt x="269" y="2834"/>
                      </a:lnTo>
                      <a:lnTo>
                        <a:pt x="115" y="2902"/>
                      </a:lnTo>
                      <a:lnTo>
                        <a:pt x="0" y="2944"/>
                      </a:lnTo>
                      <a:close/>
                    </a:path>
                  </a:pathLst>
                </a:custGeom>
                <a:solidFill>
                  <a:srgbClr val="FFFFFF"/>
                </a:solidFill>
                <a:ln w="1588">
                  <a:solidFill>
                    <a:srgbClr val="FFFFFF"/>
                  </a:solidFill>
                  <a:prstDash val="solid"/>
                  <a:round/>
                  <a:headEnd/>
                  <a:tailEnd/>
                </a:ln>
              </p:spPr>
              <p:txBody>
                <a:bodyPr/>
                <a:lstStyle/>
                <a:p>
                  <a:endParaRPr lang="fr-FR"/>
                </a:p>
              </p:txBody>
            </p:sp>
          </p:grpSp>
          <p:grpSp>
            <p:nvGrpSpPr>
              <p:cNvPr id="92" name="Group 206">
                <a:extLst>
                  <a:ext uri="{FF2B5EF4-FFF2-40B4-BE49-F238E27FC236}">
                    <a16:creationId xmlns:a16="http://schemas.microsoft.com/office/drawing/2014/main" id="{B955593F-F5D6-4781-991E-25B660B25660}"/>
                  </a:ext>
                </a:extLst>
              </p:cNvPr>
              <p:cNvGrpSpPr>
                <a:grpSpLocks/>
              </p:cNvGrpSpPr>
              <p:nvPr/>
            </p:nvGrpSpPr>
            <p:grpSpPr bwMode="auto">
              <a:xfrm>
                <a:off x="5040" y="1008"/>
                <a:ext cx="240" cy="260"/>
                <a:chOff x="2387" y="720"/>
                <a:chExt cx="1452" cy="2852"/>
              </a:xfrm>
            </p:grpSpPr>
            <p:sp>
              <p:nvSpPr>
                <p:cNvPr id="93" name="Freeform 207">
                  <a:extLst>
                    <a:ext uri="{FF2B5EF4-FFF2-40B4-BE49-F238E27FC236}">
                      <a16:creationId xmlns:a16="http://schemas.microsoft.com/office/drawing/2014/main" id="{701FA0E2-7124-4D33-822D-729671E10D6A}"/>
                    </a:ext>
                  </a:extLst>
                </p:cNvPr>
                <p:cNvSpPr>
                  <a:spLocks/>
                </p:cNvSpPr>
                <p:nvPr/>
              </p:nvSpPr>
              <p:spPr bwMode="auto">
                <a:xfrm>
                  <a:off x="2388" y="720"/>
                  <a:ext cx="1451" cy="2852"/>
                </a:xfrm>
                <a:custGeom>
                  <a:avLst/>
                  <a:gdLst>
                    <a:gd name="T0" fmla="*/ 2732 w 2901"/>
                    <a:gd name="T1" fmla="*/ 421 h 5704"/>
                    <a:gd name="T2" fmla="*/ 2856 w 2901"/>
                    <a:gd name="T3" fmla="*/ 881 h 5704"/>
                    <a:gd name="T4" fmla="*/ 2901 w 2901"/>
                    <a:gd name="T5" fmla="*/ 1377 h 5704"/>
                    <a:gd name="T6" fmla="*/ 2856 w 2901"/>
                    <a:gd name="T7" fmla="*/ 1866 h 5704"/>
                    <a:gd name="T8" fmla="*/ 2732 w 2901"/>
                    <a:gd name="T9" fmla="*/ 2330 h 5704"/>
                    <a:gd name="T10" fmla="*/ 2530 w 2901"/>
                    <a:gd name="T11" fmla="*/ 2741 h 5704"/>
                    <a:gd name="T12" fmla="*/ 2273 w 2901"/>
                    <a:gd name="T13" fmla="*/ 3066 h 5704"/>
                    <a:gd name="T14" fmla="*/ 1929 w 2901"/>
                    <a:gd name="T15" fmla="*/ 3341 h 5704"/>
                    <a:gd name="T16" fmla="*/ 1754 w 2901"/>
                    <a:gd name="T17" fmla="*/ 3559 h 5704"/>
                    <a:gd name="T18" fmla="*/ 1647 w 2901"/>
                    <a:gd name="T19" fmla="*/ 3814 h 5704"/>
                    <a:gd name="T20" fmla="*/ 1622 w 2901"/>
                    <a:gd name="T21" fmla="*/ 4096 h 5704"/>
                    <a:gd name="T22" fmla="*/ 1831 w 2901"/>
                    <a:gd name="T23" fmla="*/ 4793 h 5704"/>
                    <a:gd name="T24" fmla="*/ 2094 w 2901"/>
                    <a:gd name="T25" fmla="*/ 4856 h 5704"/>
                    <a:gd name="T26" fmla="*/ 2308 w 2901"/>
                    <a:gd name="T27" fmla="*/ 4953 h 5704"/>
                    <a:gd name="T28" fmla="*/ 2476 w 2901"/>
                    <a:gd name="T29" fmla="*/ 5094 h 5704"/>
                    <a:gd name="T30" fmla="*/ 2477 w 2901"/>
                    <a:gd name="T31" fmla="*/ 5357 h 5704"/>
                    <a:gd name="T32" fmla="*/ 2276 w 2901"/>
                    <a:gd name="T33" fmla="*/ 5533 h 5704"/>
                    <a:gd name="T34" fmla="*/ 2049 w 2901"/>
                    <a:gd name="T35" fmla="*/ 5625 h 5704"/>
                    <a:gd name="T36" fmla="*/ 1780 w 2901"/>
                    <a:gd name="T37" fmla="*/ 5683 h 5704"/>
                    <a:gd name="T38" fmla="*/ 1484 w 2901"/>
                    <a:gd name="T39" fmla="*/ 5704 h 5704"/>
                    <a:gd name="T40" fmla="*/ 1181 w 2901"/>
                    <a:gd name="T41" fmla="*/ 5691 h 5704"/>
                    <a:gd name="T42" fmla="*/ 908 w 2901"/>
                    <a:gd name="T43" fmla="*/ 5643 h 5704"/>
                    <a:gd name="T44" fmla="*/ 666 w 2901"/>
                    <a:gd name="T45" fmla="*/ 5562 h 5704"/>
                    <a:gd name="T46" fmla="*/ 491 w 2901"/>
                    <a:gd name="T47" fmla="*/ 5455 h 5704"/>
                    <a:gd name="T48" fmla="*/ 365 w 2901"/>
                    <a:gd name="T49" fmla="*/ 5195 h 5704"/>
                    <a:gd name="T50" fmla="*/ 529 w 2901"/>
                    <a:gd name="T51" fmla="*/ 4983 h 5704"/>
                    <a:gd name="T52" fmla="*/ 721 w 2901"/>
                    <a:gd name="T53" fmla="*/ 4880 h 5704"/>
                    <a:gd name="T54" fmla="*/ 972 w 2901"/>
                    <a:gd name="T55" fmla="*/ 4808 h 5704"/>
                    <a:gd name="T56" fmla="*/ 1260 w 2901"/>
                    <a:gd name="T57" fmla="*/ 4768 h 5704"/>
                    <a:gd name="T58" fmla="*/ 1257 w 2901"/>
                    <a:gd name="T59" fmla="*/ 3893 h 5704"/>
                    <a:gd name="T60" fmla="*/ 1172 w 2901"/>
                    <a:gd name="T61" fmla="*/ 3623 h 5704"/>
                    <a:gd name="T62" fmla="*/ 1014 w 2901"/>
                    <a:gd name="T63" fmla="*/ 3396 h 5704"/>
                    <a:gd name="T64" fmla="*/ 691 w 2901"/>
                    <a:gd name="T65" fmla="*/ 3144 h 5704"/>
                    <a:gd name="T66" fmla="*/ 419 w 2901"/>
                    <a:gd name="T67" fmla="*/ 2837 h 5704"/>
                    <a:gd name="T68" fmla="*/ 202 w 2901"/>
                    <a:gd name="T69" fmla="*/ 2448 h 5704"/>
                    <a:gd name="T70" fmla="*/ 58 w 2901"/>
                    <a:gd name="T71" fmla="*/ 1998 h 5704"/>
                    <a:gd name="T72" fmla="*/ 0 w 2901"/>
                    <a:gd name="T73" fmla="*/ 1502 h 5704"/>
                    <a:gd name="T74" fmla="*/ 15 w 2901"/>
                    <a:gd name="T75" fmla="*/ 1013 h 5704"/>
                    <a:gd name="T76" fmla="*/ 121 w 2901"/>
                    <a:gd name="T77" fmla="*/ 541 h 5704"/>
                    <a:gd name="T78" fmla="*/ 303 w 2901"/>
                    <a:gd name="T79" fmla="*/ 116 h 5704"/>
                    <a:gd name="T80" fmla="*/ 497 w 2901"/>
                    <a:gd name="T81" fmla="*/ 51 h 5704"/>
                    <a:gd name="T82" fmla="*/ 703 w 2901"/>
                    <a:gd name="T83" fmla="*/ 23 h 5704"/>
                    <a:gd name="T84" fmla="*/ 969 w 2901"/>
                    <a:gd name="T85" fmla="*/ 6 h 5704"/>
                    <a:gd name="T86" fmla="*/ 1267 w 2901"/>
                    <a:gd name="T87" fmla="*/ 3 h 5704"/>
                    <a:gd name="T88" fmla="*/ 1584 w 2901"/>
                    <a:gd name="T89" fmla="*/ 0 h 5704"/>
                    <a:gd name="T90" fmla="*/ 1884 w 2901"/>
                    <a:gd name="T91" fmla="*/ 6 h 5704"/>
                    <a:gd name="T92" fmla="*/ 2156 w 2901"/>
                    <a:gd name="T93" fmla="*/ 20 h 5704"/>
                    <a:gd name="T94" fmla="*/ 2368 w 2901"/>
                    <a:gd name="T95" fmla="*/ 48 h 5704"/>
                    <a:gd name="T96" fmla="*/ 2554 w 2901"/>
                    <a:gd name="T97" fmla="*/ 93 h 57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901" h="5704">
                      <a:moveTo>
                        <a:pt x="2586" y="110"/>
                      </a:moveTo>
                      <a:lnTo>
                        <a:pt x="2640" y="210"/>
                      </a:lnTo>
                      <a:lnTo>
                        <a:pt x="2686" y="313"/>
                      </a:lnTo>
                      <a:lnTo>
                        <a:pt x="2732" y="421"/>
                      </a:lnTo>
                      <a:lnTo>
                        <a:pt x="2768" y="532"/>
                      </a:lnTo>
                      <a:lnTo>
                        <a:pt x="2802" y="651"/>
                      </a:lnTo>
                      <a:lnTo>
                        <a:pt x="2831" y="764"/>
                      </a:lnTo>
                      <a:lnTo>
                        <a:pt x="2856" y="881"/>
                      </a:lnTo>
                      <a:lnTo>
                        <a:pt x="2876" y="1007"/>
                      </a:lnTo>
                      <a:lnTo>
                        <a:pt x="2888" y="1129"/>
                      </a:lnTo>
                      <a:lnTo>
                        <a:pt x="2897" y="1249"/>
                      </a:lnTo>
                      <a:lnTo>
                        <a:pt x="2901" y="1377"/>
                      </a:lnTo>
                      <a:lnTo>
                        <a:pt x="2897" y="1498"/>
                      </a:lnTo>
                      <a:lnTo>
                        <a:pt x="2888" y="1622"/>
                      </a:lnTo>
                      <a:lnTo>
                        <a:pt x="2876" y="1747"/>
                      </a:lnTo>
                      <a:lnTo>
                        <a:pt x="2856" y="1866"/>
                      </a:lnTo>
                      <a:lnTo>
                        <a:pt x="2834" y="1988"/>
                      </a:lnTo>
                      <a:lnTo>
                        <a:pt x="2802" y="2106"/>
                      </a:lnTo>
                      <a:lnTo>
                        <a:pt x="2768" y="2219"/>
                      </a:lnTo>
                      <a:lnTo>
                        <a:pt x="2732" y="2330"/>
                      </a:lnTo>
                      <a:lnTo>
                        <a:pt x="2686" y="2437"/>
                      </a:lnTo>
                      <a:lnTo>
                        <a:pt x="2640" y="2544"/>
                      </a:lnTo>
                      <a:lnTo>
                        <a:pt x="2590" y="2643"/>
                      </a:lnTo>
                      <a:lnTo>
                        <a:pt x="2530" y="2741"/>
                      </a:lnTo>
                      <a:lnTo>
                        <a:pt x="2470" y="2828"/>
                      </a:lnTo>
                      <a:lnTo>
                        <a:pt x="2407" y="2915"/>
                      </a:lnTo>
                      <a:lnTo>
                        <a:pt x="2341" y="2994"/>
                      </a:lnTo>
                      <a:lnTo>
                        <a:pt x="2273" y="3066"/>
                      </a:lnTo>
                      <a:lnTo>
                        <a:pt x="2196" y="3133"/>
                      </a:lnTo>
                      <a:lnTo>
                        <a:pt x="2062" y="3242"/>
                      </a:lnTo>
                      <a:lnTo>
                        <a:pt x="1980" y="3296"/>
                      </a:lnTo>
                      <a:lnTo>
                        <a:pt x="1929" y="3341"/>
                      </a:lnTo>
                      <a:lnTo>
                        <a:pt x="1874" y="3390"/>
                      </a:lnTo>
                      <a:lnTo>
                        <a:pt x="1831" y="3440"/>
                      </a:lnTo>
                      <a:lnTo>
                        <a:pt x="1786" y="3500"/>
                      </a:lnTo>
                      <a:lnTo>
                        <a:pt x="1754" y="3559"/>
                      </a:lnTo>
                      <a:lnTo>
                        <a:pt x="1718" y="3614"/>
                      </a:lnTo>
                      <a:lnTo>
                        <a:pt x="1691" y="3681"/>
                      </a:lnTo>
                      <a:lnTo>
                        <a:pt x="1665" y="3745"/>
                      </a:lnTo>
                      <a:lnTo>
                        <a:pt x="1647" y="3814"/>
                      </a:lnTo>
                      <a:lnTo>
                        <a:pt x="1631" y="3882"/>
                      </a:lnTo>
                      <a:lnTo>
                        <a:pt x="1622" y="3954"/>
                      </a:lnTo>
                      <a:lnTo>
                        <a:pt x="1619" y="4023"/>
                      </a:lnTo>
                      <a:lnTo>
                        <a:pt x="1622" y="4096"/>
                      </a:lnTo>
                      <a:lnTo>
                        <a:pt x="1622" y="4765"/>
                      </a:lnTo>
                      <a:lnTo>
                        <a:pt x="1691" y="4771"/>
                      </a:lnTo>
                      <a:lnTo>
                        <a:pt x="1759" y="4781"/>
                      </a:lnTo>
                      <a:lnTo>
                        <a:pt x="1831" y="4793"/>
                      </a:lnTo>
                      <a:lnTo>
                        <a:pt x="1900" y="4805"/>
                      </a:lnTo>
                      <a:lnTo>
                        <a:pt x="1968" y="4820"/>
                      </a:lnTo>
                      <a:lnTo>
                        <a:pt x="2035" y="4837"/>
                      </a:lnTo>
                      <a:lnTo>
                        <a:pt x="2094" y="4856"/>
                      </a:lnTo>
                      <a:lnTo>
                        <a:pt x="2156" y="4876"/>
                      </a:lnTo>
                      <a:lnTo>
                        <a:pt x="2210" y="4897"/>
                      </a:lnTo>
                      <a:lnTo>
                        <a:pt x="2259" y="4924"/>
                      </a:lnTo>
                      <a:lnTo>
                        <a:pt x="2308" y="4953"/>
                      </a:lnTo>
                      <a:lnTo>
                        <a:pt x="2348" y="4978"/>
                      </a:lnTo>
                      <a:lnTo>
                        <a:pt x="2384" y="5008"/>
                      </a:lnTo>
                      <a:lnTo>
                        <a:pt x="2423" y="5032"/>
                      </a:lnTo>
                      <a:lnTo>
                        <a:pt x="2476" y="5094"/>
                      </a:lnTo>
                      <a:lnTo>
                        <a:pt x="2507" y="5160"/>
                      </a:lnTo>
                      <a:lnTo>
                        <a:pt x="2520" y="5226"/>
                      </a:lnTo>
                      <a:lnTo>
                        <a:pt x="2510" y="5292"/>
                      </a:lnTo>
                      <a:lnTo>
                        <a:pt x="2477" y="5357"/>
                      </a:lnTo>
                      <a:lnTo>
                        <a:pt x="2428" y="5420"/>
                      </a:lnTo>
                      <a:lnTo>
                        <a:pt x="2362" y="5480"/>
                      </a:lnTo>
                      <a:lnTo>
                        <a:pt x="2320" y="5507"/>
                      </a:lnTo>
                      <a:lnTo>
                        <a:pt x="2276" y="5533"/>
                      </a:lnTo>
                      <a:lnTo>
                        <a:pt x="2223" y="5559"/>
                      </a:lnTo>
                      <a:lnTo>
                        <a:pt x="2169" y="5583"/>
                      </a:lnTo>
                      <a:lnTo>
                        <a:pt x="2114" y="5605"/>
                      </a:lnTo>
                      <a:lnTo>
                        <a:pt x="2049" y="5625"/>
                      </a:lnTo>
                      <a:lnTo>
                        <a:pt x="1987" y="5640"/>
                      </a:lnTo>
                      <a:lnTo>
                        <a:pt x="1920" y="5656"/>
                      </a:lnTo>
                      <a:lnTo>
                        <a:pt x="1849" y="5670"/>
                      </a:lnTo>
                      <a:lnTo>
                        <a:pt x="1780" y="5683"/>
                      </a:lnTo>
                      <a:lnTo>
                        <a:pt x="1709" y="5691"/>
                      </a:lnTo>
                      <a:lnTo>
                        <a:pt x="1637" y="5695"/>
                      </a:lnTo>
                      <a:lnTo>
                        <a:pt x="1562" y="5701"/>
                      </a:lnTo>
                      <a:lnTo>
                        <a:pt x="1484" y="5704"/>
                      </a:lnTo>
                      <a:lnTo>
                        <a:pt x="1407" y="5704"/>
                      </a:lnTo>
                      <a:lnTo>
                        <a:pt x="1332" y="5704"/>
                      </a:lnTo>
                      <a:lnTo>
                        <a:pt x="1257" y="5698"/>
                      </a:lnTo>
                      <a:lnTo>
                        <a:pt x="1181" y="5691"/>
                      </a:lnTo>
                      <a:lnTo>
                        <a:pt x="1114" y="5683"/>
                      </a:lnTo>
                      <a:lnTo>
                        <a:pt x="1041" y="5670"/>
                      </a:lnTo>
                      <a:lnTo>
                        <a:pt x="972" y="5658"/>
                      </a:lnTo>
                      <a:lnTo>
                        <a:pt x="908" y="5643"/>
                      </a:lnTo>
                      <a:lnTo>
                        <a:pt x="842" y="5625"/>
                      </a:lnTo>
                      <a:lnTo>
                        <a:pt x="778" y="5605"/>
                      </a:lnTo>
                      <a:lnTo>
                        <a:pt x="721" y="5583"/>
                      </a:lnTo>
                      <a:lnTo>
                        <a:pt x="666" y="5562"/>
                      </a:lnTo>
                      <a:lnTo>
                        <a:pt x="616" y="5536"/>
                      </a:lnTo>
                      <a:lnTo>
                        <a:pt x="572" y="5510"/>
                      </a:lnTo>
                      <a:lnTo>
                        <a:pt x="529" y="5483"/>
                      </a:lnTo>
                      <a:lnTo>
                        <a:pt x="491" y="5455"/>
                      </a:lnTo>
                      <a:lnTo>
                        <a:pt x="428" y="5393"/>
                      </a:lnTo>
                      <a:lnTo>
                        <a:pt x="387" y="5328"/>
                      </a:lnTo>
                      <a:lnTo>
                        <a:pt x="365" y="5262"/>
                      </a:lnTo>
                      <a:lnTo>
                        <a:pt x="365" y="5195"/>
                      </a:lnTo>
                      <a:lnTo>
                        <a:pt x="387" y="5129"/>
                      </a:lnTo>
                      <a:lnTo>
                        <a:pt x="433" y="5067"/>
                      </a:lnTo>
                      <a:lnTo>
                        <a:pt x="491" y="5011"/>
                      </a:lnTo>
                      <a:lnTo>
                        <a:pt x="529" y="4983"/>
                      </a:lnTo>
                      <a:lnTo>
                        <a:pt x="572" y="4956"/>
                      </a:lnTo>
                      <a:lnTo>
                        <a:pt x="616" y="4929"/>
                      </a:lnTo>
                      <a:lnTo>
                        <a:pt x="669" y="4901"/>
                      </a:lnTo>
                      <a:lnTo>
                        <a:pt x="721" y="4880"/>
                      </a:lnTo>
                      <a:lnTo>
                        <a:pt x="780" y="4858"/>
                      </a:lnTo>
                      <a:lnTo>
                        <a:pt x="842" y="4840"/>
                      </a:lnTo>
                      <a:lnTo>
                        <a:pt x="908" y="4823"/>
                      </a:lnTo>
                      <a:lnTo>
                        <a:pt x="972" y="4808"/>
                      </a:lnTo>
                      <a:lnTo>
                        <a:pt x="1044" y="4793"/>
                      </a:lnTo>
                      <a:lnTo>
                        <a:pt x="1117" y="4783"/>
                      </a:lnTo>
                      <a:lnTo>
                        <a:pt x="1184" y="4774"/>
                      </a:lnTo>
                      <a:lnTo>
                        <a:pt x="1260" y="4768"/>
                      </a:lnTo>
                      <a:lnTo>
                        <a:pt x="1267" y="4102"/>
                      </a:lnTo>
                      <a:lnTo>
                        <a:pt x="1270" y="4034"/>
                      </a:lnTo>
                      <a:lnTo>
                        <a:pt x="1267" y="3962"/>
                      </a:lnTo>
                      <a:lnTo>
                        <a:pt x="1257" y="3893"/>
                      </a:lnTo>
                      <a:lnTo>
                        <a:pt x="1241" y="3820"/>
                      </a:lnTo>
                      <a:lnTo>
                        <a:pt x="1223" y="3756"/>
                      </a:lnTo>
                      <a:lnTo>
                        <a:pt x="1201" y="3690"/>
                      </a:lnTo>
                      <a:lnTo>
                        <a:pt x="1172" y="3623"/>
                      </a:lnTo>
                      <a:lnTo>
                        <a:pt x="1139" y="3566"/>
                      </a:lnTo>
                      <a:lnTo>
                        <a:pt x="1102" y="3506"/>
                      </a:lnTo>
                      <a:lnTo>
                        <a:pt x="1061" y="3449"/>
                      </a:lnTo>
                      <a:lnTo>
                        <a:pt x="1014" y="3396"/>
                      </a:lnTo>
                      <a:lnTo>
                        <a:pt x="963" y="3350"/>
                      </a:lnTo>
                      <a:lnTo>
                        <a:pt x="908" y="3306"/>
                      </a:lnTo>
                      <a:lnTo>
                        <a:pt x="849" y="3263"/>
                      </a:lnTo>
                      <a:lnTo>
                        <a:pt x="691" y="3144"/>
                      </a:lnTo>
                      <a:lnTo>
                        <a:pt x="616" y="3075"/>
                      </a:lnTo>
                      <a:lnTo>
                        <a:pt x="550" y="3001"/>
                      </a:lnTo>
                      <a:lnTo>
                        <a:pt x="485" y="2920"/>
                      </a:lnTo>
                      <a:lnTo>
                        <a:pt x="419" y="2837"/>
                      </a:lnTo>
                      <a:lnTo>
                        <a:pt x="359" y="2750"/>
                      </a:lnTo>
                      <a:lnTo>
                        <a:pt x="299" y="2654"/>
                      </a:lnTo>
                      <a:lnTo>
                        <a:pt x="249" y="2550"/>
                      </a:lnTo>
                      <a:lnTo>
                        <a:pt x="202" y="2448"/>
                      </a:lnTo>
                      <a:lnTo>
                        <a:pt x="157" y="2336"/>
                      </a:lnTo>
                      <a:lnTo>
                        <a:pt x="121" y="2225"/>
                      </a:lnTo>
                      <a:lnTo>
                        <a:pt x="87" y="2112"/>
                      </a:lnTo>
                      <a:lnTo>
                        <a:pt x="58" y="1998"/>
                      </a:lnTo>
                      <a:lnTo>
                        <a:pt x="33" y="1875"/>
                      </a:lnTo>
                      <a:lnTo>
                        <a:pt x="15" y="1753"/>
                      </a:lnTo>
                      <a:lnTo>
                        <a:pt x="3" y="1628"/>
                      </a:lnTo>
                      <a:lnTo>
                        <a:pt x="0" y="1502"/>
                      </a:lnTo>
                      <a:lnTo>
                        <a:pt x="0" y="1385"/>
                      </a:lnTo>
                      <a:lnTo>
                        <a:pt x="0" y="1261"/>
                      </a:lnTo>
                      <a:lnTo>
                        <a:pt x="3" y="1135"/>
                      </a:lnTo>
                      <a:lnTo>
                        <a:pt x="15" y="1013"/>
                      </a:lnTo>
                      <a:lnTo>
                        <a:pt x="33" y="892"/>
                      </a:lnTo>
                      <a:lnTo>
                        <a:pt x="58" y="773"/>
                      </a:lnTo>
                      <a:lnTo>
                        <a:pt x="87" y="657"/>
                      </a:lnTo>
                      <a:lnTo>
                        <a:pt x="121" y="541"/>
                      </a:lnTo>
                      <a:lnTo>
                        <a:pt x="157" y="429"/>
                      </a:lnTo>
                      <a:lnTo>
                        <a:pt x="202" y="320"/>
                      </a:lnTo>
                      <a:lnTo>
                        <a:pt x="249" y="217"/>
                      </a:lnTo>
                      <a:lnTo>
                        <a:pt x="303" y="116"/>
                      </a:lnTo>
                      <a:lnTo>
                        <a:pt x="359" y="81"/>
                      </a:lnTo>
                      <a:lnTo>
                        <a:pt x="419" y="63"/>
                      </a:lnTo>
                      <a:lnTo>
                        <a:pt x="457" y="57"/>
                      </a:lnTo>
                      <a:lnTo>
                        <a:pt x="497" y="51"/>
                      </a:lnTo>
                      <a:lnTo>
                        <a:pt x="544" y="41"/>
                      </a:lnTo>
                      <a:lnTo>
                        <a:pt x="590" y="35"/>
                      </a:lnTo>
                      <a:lnTo>
                        <a:pt x="646" y="29"/>
                      </a:lnTo>
                      <a:lnTo>
                        <a:pt x="703" y="23"/>
                      </a:lnTo>
                      <a:lnTo>
                        <a:pt x="766" y="17"/>
                      </a:lnTo>
                      <a:lnTo>
                        <a:pt x="832" y="14"/>
                      </a:lnTo>
                      <a:lnTo>
                        <a:pt x="897" y="11"/>
                      </a:lnTo>
                      <a:lnTo>
                        <a:pt x="969" y="6"/>
                      </a:lnTo>
                      <a:lnTo>
                        <a:pt x="1041" y="3"/>
                      </a:lnTo>
                      <a:lnTo>
                        <a:pt x="1117" y="3"/>
                      </a:lnTo>
                      <a:lnTo>
                        <a:pt x="1190" y="3"/>
                      </a:lnTo>
                      <a:lnTo>
                        <a:pt x="1267" y="3"/>
                      </a:lnTo>
                      <a:lnTo>
                        <a:pt x="1345" y="0"/>
                      </a:lnTo>
                      <a:lnTo>
                        <a:pt x="1423" y="0"/>
                      </a:lnTo>
                      <a:lnTo>
                        <a:pt x="1505" y="0"/>
                      </a:lnTo>
                      <a:lnTo>
                        <a:pt x="1584" y="0"/>
                      </a:lnTo>
                      <a:lnTo>
                        <a:pt x="1659" y="3"/>
                      </a:lnTo>
                      <a:lnTo>
                        <a:pt x="1741" y="3"/>
                      </a:lnTo>
                      <a:lnTo>
                        <a:pt x="1810" y="3"/>
                      </a:lnTo>
                      <a:lnTo>
                        <a:pt x="1884" y="6"/>
                      </a:lnTo>
                      <a:lnTo>
                        <a:pt x="1953" y="6"/>
                      </a:lnTo>
                      <a:lnTo>
                        <a:pt x="2026" y="11"/>
                      </a:lnTo>
                      <a:lnTo>
                        <a:pt x="2091" y="17"/>
                      </a:lnTo>
                      <a:lnTo>
                        <a:pt x="2156" y="20"/>
                      </a:lnTo>
                      <a:lnTo>
                        <a:pt x="2213" y="29"/>
                      </a:lnTo>
                      <a:lnTo>
                        <a:pt x="2270" y="33"/>
                      </a:lnTo>
                      <a:lnTo>
                        <a:pt x="2324" y="41"/>
                      </a:lnTo>
                      <a:lnTo>
                        <a:pt x="2368" y="48"/>
                      </a:lnTo>
                      <a:lnTo>
                        <a:pt x="2410" y="54"/>
                      </a:lnTo>
                      <a:lnTo>
                        <a:pt x="2450" y="60"/>
                      </a:lnTo>
                      <a:lnTo>
                        <a:pt x="2514" y="78"/>
                      </a:lnTo>
                      <a:lnTo>
                        <a:pt x="2554" y="93"/>
                      </a:lnTo>
                      <a:lnTo>
                        <a:pt x="2586" y="110"/>
                      </a:lnTo>
                      <a:close/>
                    </a:path>
                  </a:pathLst>
                </a:custGeom>
                <a:solidFill>
                  <a:srgbClr val="00FFFF"/>
                </a:solidFill>
                <a:ln w="1588">
                  <a:solidFill>
                    <a:srgbClr val="00FFFF"/>
                  </a:solidFill>
                  <a:prstDash val="solid"/>
                  <a:round/>
                  <a:headEnd/>
                  <a:tailEnd/>
                </a:ln>
              </p:spPr>
              <p:txBody>
                <a:bodyPr/>
                <a:lstStyle/>
                <a:p>
                  <a:endParaRPr lang="fr-FR"/>
                </a:p>
              </p:txBody>
            </p:sp>
            <p:sp>
              <p:nvSpPr>
                <p:cNvPr id="94" name="Freeform 208">
                  <a:extLst>
                    <a:ext uri="{FF2B5EF4-FFF2-40B4-BE49-F238E27FC236}">
                      <a16:creationId xmlns:a16="http://schemas.microsoft.com/office/drawing/2014/main" id="{A61F6043-ECDA-43F0-9CDD-6832E874B3A4}"/>
                    </a:ext>
                  </a:extLst>
                </p:cNvPr>
                <p:cNvSpPr>
                  <a:spLocks/>
                </p:cNvSpPr>
                <p:nvPr/>
              </p:nvSpPr>
              <p:spPr bwMode="auto">
                <a:xfrm>
                  <a:off x="2541" y="720"/>
                  <a:ext cx="1139" cy="124"/>
                </a:xfrm>
                <a:custGeom>
                  <a:avLst/>
                  <a:gdLst>
                    <a:gd name="T0" fmla="*/ 2278 w 2278"/>
                    <a:gd name="T1" fmla="*/ 113 h 248"/>
                    <a:gd name="T2" fmla="*/ 2251 w 2278"/>
                    <a:gd name="T3" fmla="*/ 93 h 248"/>
                    <a:gd name="T4" fmla="*/ 2211 w 2278"/>
                    <a:gd name="T5" fmla="*/ 78 h 248"/>
                    <a:gd name="T6" fmla="*/ 2144 w 2278"/>
                    <a:gd name="T7" fmla="*/ 60 h 248"/>
                    <a:gd name="T8" fmla="*/ 2063 w 2278"/>
                    <a:gd name="T9" fmla="*/ 48 h 248"/>
                    <a:gd name="T10" fmla="*/ 1967 w 2278"/>
                    <a:gd name="T11" fmla="*/ 33 h 248"/>
                    <a:gd name="T12" fmla="*/ 1851 w 2278"/>
                    <a:gd name="T13" fmla="*/ 20 h 248"/>
                    <a:gd name="T14" fmla="*/ 1722 w 2278"/>
                    <a:gd name="T15" fmla="*/ 11 h 248"/>
                    <a:gd name="T16" fmla="*/ 1582 w 2278"/>
                    <a:gd name="T17" fmla="*/ 6 h 248"/>
                    <a:gd name="T18" fmla="*/ 1436 w 2278"/>
                    <a:gd name="T19" fmla="*/ 3 h 248"/>
                    <a:gd name="T20" fmla="*/ 1278 w 2278"/>
                    <a:gd name="T21" fmla="*/ 0 h 248"/>
                    <a:gd name="T22" fmla="*/ 1120 w 2278"/>
                    <a:gd name="T23" fmla="*/ 0 h 248"/>
                    <a:gd name="T24" fmla="*/ 964 w 2278"/>
                    <a:gd name="T25" fmla="*/ 3 h 248"/>
                    <a:gd name="T26" fmla="*/ 814 w 2278"/>
                    <a:gd name="T27" fmla="*/ 3 h 248"/>
                    <a:gd name="T28" fmla="*/ 666 w 2278"/>
                    <a:gd name="T29" fmla="*/ 6 h 248"/>
                    <a:gd name="T30" fmla="*/ 528 w 2278"/>
                    <a:gd name="T31" fmla="*/ 14 h 248"/>
                    <a:gd name="T32" fmla="*/ 400 w 2278"/>
                    <a:gd name="T33" fmla="*/ 23 h 248"/>
                    <a:gd name="T34" fmla="*/ 287 w 2278"/>
                    <a:gd name="T35" fmla="*/ 35 h 248"/>
                    <a:gd name="T36" fmla="*/ 196 w 2278"/>
                    <a:gd name="T37" fmla="*/ 51 h 248"/>
                    <a:gd name="T38" fmla="*/ 116 w 2278"/>
                    <a:gd name="T39" fmla="*/ 63 h 248"/>
                    <a:gd name="T40" fmla="*/ 56 w 2278"/>
                    <a:gd name="T41" fmla="*/ 81 h 248"/>
                    <a:gd name="T42" fmla="*/ 18 w 2278"/>
                    <a:gd name="T43" fmla="*/ 98 h 248"/>
                    <a:gd name="T44" fmla="*/ 0 w 2278"/>
                    <a:gd name="T45" fmla="*/ 116 h 248"/>
                    <a:gd name="T46" fmla="*/ 3 w 2278"/>
                    <a:gd name="T47" fmla="*/ 132 h 248"/>
                    <a:gd name="T48" fmla="*/ 32 w 2278"/>
                    <a:gd name="T49" fmla="*/ 150 h 248"/>
                    <a:gd name="T50" fmla="*/ 78 w 2278"/>
                    <a:gd name="T51" fmla="*/ 167 h 248"/>
                    <a:gd name="T52" fmla="*/ 143 w 2278"/>
                    <a:gd name="T53" fmla="*/ 185 h 248"/>
                    <a:gd name="T54" fmla="*/ 232 w 2278"/>
                    <a:gd name="T55" fmla="*/ 197 h 248"/>
                    <a:gd name="T56" fmla="*/ 327 w 2278"/>
                    <a:gd name="T57" fmla="*/ 210 h 248"/>
                    <a:gd name="T58" fmla="*/ 447 w 2278"/>
                    <a:gd name="T59" fmla="*/ 223 h 248"/>
                    <a:gd name="T60" fmla="*/ 579 w 2278"/>
                    <a:gd name="T61" fmla="*/ 233 h 248"/>
                    <a:gd name="T62" fmla="*/ 723 w 2278"/>
                    <a:gd name="T63" fmla="*/ 241 h 248"/>
                    <a:gd name="T64" fmla="*/ 869 w 2278"/>
                    <a:gd name="T65" fmla="*/ 245 h 248"/>
                    <a:gd name="T66" fmla="*/ 1023 w 2278"/>
                    <a:gd name="T67" fmla="*/ 248 h 248"/>
                    <a:gd name="T68" fmla="*/ 1184 w 2278"/>
                    <a:gd name="T69" fmla="*/ 248 h 248"/>
                    <a:gd name="T70" fmla="*/ 1341 w 2278"/>
                    <a:gd name="T71" fmla="*/ 245 h 248"/>
                    <a:gd name="T72" fmla="*/ 1490 w 2278"/>
                    <a:gd name="T73" fmla="*/ 241 h 248"/>
                    <a:gd name="T74" fmla="*/ 1635 w 2278"/>
                    <a:gd name="T75" fmla="*/ 235 h 248"/>
                    <a:gd name="T76" fmla="*/ 1771 w 2278"/>
                    <a:gd name="T77" fmla="*/ 229 h 248"/>
                    <a:gd name="T78" fmla="*/ 1898 w 2278"/>
                    <a:gd name="T79" fmla="*/ 217 h 248"/>
                    <a:gd name="T80" fmla="*/ 2008 w 2278"/>
                    <a:gd name="T81" fmla="*/ 204 h 248"/>
                    <a:gd name="T82" fmla="*/ 2098 w 2278"/>
                    <a:gd name="T83" fmla="*/ 191 h 248"/>
                    <a:gd name="T84" fmla="*/ 2171 w 2278"/>
                    <a:gd name="T85" fmla="*/ 173 h 248"/>
                    <a:gd name="T86" fmla="*/ 2226 w 2278"/>
                    <a:gd name="T87" fmla="*/ 158 h 248"/>
                    <a:gd name="T88" fmla="*/ 2265 w 2278"/>
                    <a:gd name="T89" fmla="*/ 138 h 248"/>
                    <a:gd name="T90" fmla="*/ 2278 w 2278"/>
                    <a:gd name="T91" fmla="*/ 122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278" h="248">
                      <a:moveTo>
                        <a:pt x="2278" y="122"/>
                      </a:moveTo>
                      <a:lnTo>
                        <a:pt x="2278" y="113"/>
                      </a:lnTo>
                      <a:lnTo>
                        <a:pt x="2265" y="104"/>
                      </a:lnTo>
                      <a:lnTo>
                        <a:pt x="2251" y="93"/>
                      </a:lnTo>
                      <a:lnTo>
                        <a:pt x="2233" y="84"/>
                      </a:lnTo>
                      <a:lnTo>
                        <a:pt x="2211" y="78"/>
                      </a:lnTo>
                      <a:lnTo>
                        <a:pt x="2179" y="69"/>
                      </a:lnTo>
                      <a:lnTo>
                        <a:pt x="2144" y="60"/>
                      </a:lnTo>
                      <a:lnTo>
                        <a:pt x="2107" y="54"/>
                      </a:lnTo>
                      <a:lnTo>
                        <a:pt x="2063" y="48"/>
                      </a:lnTo>
                      <a:lnTo>
                        <a:pt x="2021" y="41"/>
                      </a:lnTo>
                      <a:lnTo>
                        <a:pt x="1967" y="33"/>
                      </a:lnTo>
                      <a:lnTo>
                        <a:pt x="1910" y="29"/>
                      </a:lnTo>
                      <a:lnTo>
                        <a:pt x="1851" y="20"/>
                      </a:lnTo>
                      <a:lnTo>
                        <a:pt x="1788" y="17"/>
                      </a:lnTo>
                      <a:lnTo>
                        <a:pt x="1722" y="11"/>
                      </a:lnTo>
                      <a:lnTo>
                        <a:pt x="1650" y="6"/>
                      </a:lnTo>
                      <a:lnTo>
                        <a:pt x="1582" y="6"/>
                      </a:lnTo>
                      <a:lnTo>
                        <a:pt x="1505" y="3"/>
                      </a:lnTo>
                      <a:lnTo>
                        <a:pt x="1436" y="3"/>
                      </a:lnTo>
                      <a:lnTo>
                        <a:pt x="1359" y="3"/>
                      </a:lnTo>
                      <a:lnTo>
                        <a:pt x="1278" y="0"/>
                      </a:lnTo>
                      <a:lnTo>
                        <a:pt x="1199" y="0"/>
                      </a:lnTo>
                      <a:lnTo>
                        <a:pt x="1120" y="0"/>
                      </a:lnTo>
                      <a:lnTo>
                        <a:pt x="1042" y="0"/>
                      </a:lnTo>
                      <a:lnTo>
                        <a:pt x="964" y="3"/>
                      </a:lnTo>
                      <a:lnTo>
                        <a:pt x="889" y="3"/>
                      </a:lnTo>
                      <a:lnTo>
                        <a:pt x="814" y="3"/>
                      </a:lnTo>
                      <a:lnTo>
                        <a:pt x="738" y="3"/>
                      </a:lnTo>
                      <a:lnTo>
                        <a:pt x="666" y="6"/>
                      </a:lnTo>
                      <a:lnTo>
                        <a:pt x="596" y="11"/>
                      </a:lnTo>
                      <a:lnTo>
                        <a:pt x="528" y="14"/>
                      </a:lnTo>
                      <a:lnTo>
                        <a:pt x="462" y="17"/>
                      </a:lnTo>
                      <a:lnTo>
                        <a:pt x="400" y="23"/>
                      </a:lnTo>
                      <a:lnTo>
                        <a:pt x="345" y="29"/>
                      </a:lnTo>
                      <a:lnTo>
                        <a:pt x="287" y="35"/>
                      </a:lnTo>
                      <a:lnTo>
                        <a:pt x="241" y="41"/>
                      </a:lnTo>
                      <a:lnTo>
                        <a:pt x="196" y="51"/>
                      </a:lnTo>
                      <a:lnTo>
                        <a:pt x="154" y="57"/>
                      </a:lnTo>
                      <a:lnTo>
                        <a:pt x="116" y="63"/>
                      </a:lnTo>
                      <a:lnTo>
                        <a:pt x="84" y="72"/>
                      </a:lnTo>
                      <a:lnTo>
                        <a:pt x="56" y="81"/>
                      </a:lnTo>
                      <a:lnTo>
                        <a:pt x="33" y="89"/>
                      </a:lnTo>
                      <a:lnTo>
                        <a:pt x="18" y="98"/>
                      </a:lnTo>
                      <a:lnTo>
                        <a:pt x="6" y="105"/>
                      </a:lnTo>
                      <a:lnTo>
                        <a:pt x="0" y="116"/>
                      </a:lnTo>
                      <a:lnTo>
                        <a:pt x="0" y="122"/>
                      </a:lnTo>
                      <a:lnTo>
                        <a:pt x="3" y="132"/>
                      </a:lnTo>
                      <a:lnTo>
                        <a:pt x="14" y="141"/>
                      </a:lnTo>
                      <a:lnTo>
                        <a:pt x="32" y="150"/>
                      </a:lnTo>
                      <a:lnTo>
                        <a:pt x="50" y="161"/>
                      </a:lnTo>
                      <a:lnTo>
                        <a:pt x="78" y="167"/>
                      </a:lnTo>
                      <a:lnTo>
                        <a:pt x="107" y="174"/>
                      </a:lnTo>
                      <a:lnTo>
                        <a:pt x="143" y="185"/>
                      </a:lnTo>
                      <a:lnTo>
                        <a:pt x="185" y="191"/>
                      </a:lnTo>
                      <a:lnTo>
                        <a:pt x="232" y="197"/>
                      </a:lnTo>
                      <a:lnTo>
                        <a:pt x="278" y="204"/>
                      </a:lnTo>
                      <a:lnTo>
                        <a:pt x="327" y="210"/>
                      </a:lnTo>
                      <a:lnTo>
                        <a:pt x="388" y="220"/>
                      </a:lnTo>
                      <a:lnTo>
                        <a:pt x="447" y="223"/>
                      </a:lnTo>
                      <a:lnTo>
                        <a:pt x="513" y="229"/>
                      </a:lnTo>
                      <a:lnTo>
                        <a:pt x="579" y="233"/>
                      </a:lnTo>
                      <a:lnTo>
                        <a:pt x="651" y="239"/>
                      </a:lnTo>
                      <a:lnTo>
                        <a:pt x="723" y="241"/>
                      </a:lnTo>
                      <a:lnTo>
                        <a:pt x="799" y="245"/>
                      </a:lnTo>
                      <a:lnTo>
                        <a:pt x="869" y="245"/>
                      </a:lnTo>
                      <a:lnTo>
                        <a:pt x="947" y="245"/>
                      </a:lnTo>
                      <a:lnTo>
                        <a:pt x="1023" y="248"/>
                      </a:lnTo>
                      <a:lnTo>
                        <a:pt x="1105" y="248"/>
                      </a:lnTo>
                      <a:lnTo>
                        <a:pt x="1184" y="248"/>
                      </a:lnTo>
                      <a:lnTo>
                        <a:pt x="1262" y="248"/>
                      </a:lnTo>
                      <a:lnTo>
                        <a:pt x="1341" y="245"/>
                      </a:lnTo>
                      <a:lnTo>
                        <a:pt x="1417" y="245"/>
                      </a:lnTo>
                      <a:lnTo>
                        <a:pt x="1490" y="241"/>
                      </a:lnTo>
                      <a:lnTo>
                        <a:pt x="1562" y="241"/>
                      </a:lnTo>
                      <a:lnTo>
                        <a:pt x="1635" y="235"/>
                      </a:lnTo>
                      <a:lnTo>
                        <a:pt x="1704" y="233"/>
                      </a:lnTo>
                      <a:lnTo>
                        <a:pt x="1771" y="229"/>
                      </a:lnTo>
                      <a:lnTo>
                        <a:pt x="1836" y="223"/>
                      </a:lnTo>
                      <a:lnTo>
                        <a:pt x="1898" y="217"/>
                      </a:lnTo>
                      <a:lnTo>
                        <a:pt x="1953" y="210"/>
                      </a:lnTo>
                      <a:lnTo>
                        <a:pt x="2008" y="204"/>
                      </a:lnTo>
                      <a:lnTo>
                        <a:pt x="2056" y="197"/>
                      </a:lnTo>
                      <a:lnTo>
                        <a:pt x="2098" y="191"/>
                      </a:lnTo>
                      <a:lnTo>
                        <a:pt x="2135" y="182"/>
                      </a:lnTo>
                      <a:lnTo>
                        <a:pt x="2171" y="173"/>
                      </a:lnTo>
                      <a:lnTo>
                        <a:pt x="2201" y="167"/>
                      </a:lnTo>
                      <a:lnTo>
                        <a:pt x="2226" y="158"/>
                      </a:lnTo>
                      <a:lnTo>
                        <a:pt x="2248" y="147"/>
                      </a:lnTo>
                      <a:lnTo>
                        <a:pt x="2265" y="138"/>
                      </a:lnTo>
                      <a:lnTo>
                        <a:pt x="2274" y="132"/>
                      </a:lnTo>
                      <a:lnTo>
                        <a:pt x="2278" y="122"/>
                      </a:lnTo>
                      <a:lnTo>
                        <a:pt x="2278" y="122"/>
                      </a:lnTo>
                      <a:close/>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95" name="Freeform 209">
                  <a:extLst>
                    <a:ext uri="{FF2B5EF4-FFF2-40B4-BE49-F238E27FC236}">
                      <a16:creationId xmlns:a16="http://schemas.microsoft.com/office/drawing/2014/main" id="{F2A3B890-F533-4997-ACF4-F3E3F9E074BD}"/>
                    </a:ext>
                  </a:extLst>
                </p:cNvPr>
                <p:cNvSpPr>
                  <a:spLocks/>
                </p:cNvSpPr>
                <p:nvPr/>
              </p:nvSpPr>
              <p:spPr bwMode="auto">
                <a:xfrm>
                  <a:off x="2570" y="3104"/>
                  <a:ext cx="1079" cy="468"/>
                </a:xfrm>
                <a:custGeom>
                  <a:avLst/>
                  <a:gdLst>
                    <a:gd name="T0" fmla="*/ 824 w 2158"/>
                    <a:gd name="T1" fmla="*/ 6 h 936"/>
                    <a:gd name="T2" fmla="*/ 683 w 2158"/>
                    <a:gd name="T3" fmla="*/ 25 h 936"/>
                    <a:gd name="T4" fmla="*/ 546 w 2158"/>
                    <a:gd name="T5" fmla="*/ 55 h 936"/>
                    <a:gd name="T6" fmla="*/ 419 w 2158"/>
                    <a:gd name="T7" fmla="*/ 90 h 936"/>
                    <a:gd name="T8" fmla="*/ 307 w 2158"/>
                    <a:gd name="T9" fmla="*/ 133 h 936"/>
                    <a:gd name="T10" fmla="*/ 210 w 2158"/>
                    <a:gd name="T11" fmla="*/ 188 h 936"/>
                    <a:gd name="T12" fmla="*/ 131 w 2158"/>
                    <a:gd name="T13" fmla="*/ 243 h 936"/>
                    <a:gd name="T14" fmla="*/ 69 w 2158"/>
                    <a:gd name="T15" fmla="*/ 299 h 936"/>
                    <a:gd name="T16" fmla="*/ 25 w 2158"/>
                    <a:gd name="T17" fmla="*/ 361 h 936"/>
                    <a:gd name="T18" fmla="*/ 7 w 2158"/>
                    <a:gd name="T19" fmla="*/ 427 h 936"/>
                    <a:gd name="T20" fmla="*/ 3 w 2158"/>
                    <a:gd name="T21" fmla="*/ 494 h 936"/>
                    <a:gd name="T22" fmla="*/ 25 w 2158"/>
                    <a:gd name="T23" fmla="*/ 560 h 936"/>
                    <a:gd name="T24" fmla="*/ 68 w 2158"/>
                    <a:gd name="T25" fmla="*/ 625 h 936"/>
                    <a:gd name="T26" fmla="*/ 131 w 2158"/>
                    <a:gd name="T27" fmla="*/ 687 h 936"/>
                    <a:gd name="T28" fmla="*/ 210 w 2158"/>
                    <a:gd name="T29" fmla="*/ 742 h 936"/>
                    <a:gd name="T30" fmla="*/ 304 w 2158"/>
                    <a:gd name="T31" fmla="*/ 794 h 936"/>
                    <a:gd name="T32" fmla="*/ 415 w 2158"/>
                    <a:gd name="T33" fmla="*/ 837 h 936"/>
                    <a:gd name="T34" fmla="*/ 543 w 2158"/>
                    <a:gd name="T35" fmla="*/ 875 h 936"/>
                    <a:gd name="T36" fmla="*/ 679 w 2158"/>
                    <a:gd name="T37" fmla="*/ 902 h 936"/>
                    <a:gd name="T38" fmla="*/ 819 w 2158"/>
                    <a:gd name="T39" fmla="*/ 923 h 936"/>
                    <a:gd name="T40" fmla="*/ 971 w 2158"/>
                    <a:gd name="T41" fmla="*/ 936 h 936"/>
                    <a:gd name="T42" fmla="*/ 1122 w 2158"/>
                    <a:gd name="T43" fmla="*/ 936 h 936"/>
                    <a:gd name="T44" fmla="*/ 1276 w 2158"/>
                    <a:gd name="T45" fmla="*/ 927 h 936"/>
                    <a:gd name="T46" fmla="*/ 1418 w 2158"/>
                    <a:gd name="T47" fmla="*/ 915 h 936"/>
                    <a:gd name="T48" fmla="*/ 1556 w 2158"/>
                    <a:gd name="T49" fmla="*/ 888 h 936"/>
                    <a:gd name="T50" fmla="*/ 1688 w 2158"/>
                    <a:gd name="T51" fmla="*/ 857 h 936"/>
                    <a:gd name="T52" fmla="*/ 1809 w 2158"/>
                    <a:gd name="T53" fmla="*/ 815 h 936"/>
                    <a:gd name="T54" fmla="*/ 1914 w 2158"/>
                    <a:gd name="T55" fmla="*/ 765 h 936"/>
                    <a:gd name="T56" fmla="*/ 1998 w 2158"/>
                    <a:gd name="T57" fmla="*/ 712 h 936"/>
                    <a:gd name="T58" fmla="*/ 2067 w 2158"/>
                    <a:gd name="T59" fmla="*/ 652 h 936"/>
                    <a:gd name="T60" fmla="*/ 2117 w 2158"/>
                    <a:gd name="T61" fmla="*/ 589 h 936"/>
                    <a:gd name="T62" fmla="*/ 2149 w 2158"/>
                    <a:gd name="T63" fmla="*/ 524 h 936"/>
                    <a:gd name="T64" fmla="*/ 2158 w 2158"/>
                    <a:gd name="T65" fmla="*/ 458 h 936"/>
                    <a:gd name="T66" fmla="*/ 2145 w 2158"/>
                    <a:gd name="T67" fmla="*/ 392 h 936"/>
                    <a:gd name="T68" fmla="*/ 2112 w 2158"/>
                    <a:gd name="T69" fmla="*/ 326 h 936"/>
                    <a:gd name="T70" fmla="*/ 2061 w 2158"/>
                    <a:gd name="T71" fmla="*/ 264 h 936"/>
                    <a:gd name="T72" fmla="*/ 1985 w 2158"/>
                    <a:gd name="T73" fmla="*/ 210 h 936"/>
                    <a:gd name="T74" fmla="*/ 1899 w 2158"/>
                    <a:gd name="T75" fmla="*/ 156 h 936"/>
                    <a:gd name="T76" fmla="*/ 1792 w 2158"/>
                    <a:gd name="T77" fmla="*/ 108 h 936"/>
                    <a:gd name="T78" fmla="*/ 1672 w 2158"/>
                    <a:gd name="T79" fmla="*/ 69 h 936"/>
                    <a:gd name="T80" fmla="*/ 1537 w 2158"/>
                    <a:gd name="T81" fmla="*/ 37 h 936"/>
                    <a:gd name="T82" fmla="*/ 1397 w 2158"/>
                    <a:gd name="T83" fmla="*/ 13 h 936"/>
                    <a:gd name="T84" fmla="*/ 1263 w 2158"/>
                    <a:gd name="T85" fmla="*/ 0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158" h="936">
                      <a:moveTo>
                        <a:pt x="899" y="0"/>
                      </a:moveTo>
                      <a:lnTo>
                        <a:pt x="824" y="6"/>
                      </a:lnTo>
                      <a:lnTo>
                        <a:pt x="755" y="15"/>
                      </a:lnTo>
                      <a:lnTo>
                        <a:pt x="683" y="25"/>
                      </a:lnTo>
                      <a:lnTo>
                        <a:pt x="615" y="40"/>
                      </a:lnTo>
                      <a:lnTo>
                        <a:pt x="546" y="55"/>
                      </a:lnTo>
                      <a:lnTo>
                        <a:pt x="478" y="72"/>
                      </a:lnTo>
                      <a:lnTo>
                        <a:pt x="419" y="90"/>
                      </a:lnTo>
                      <a:lnTo>
                        <a:pt x="361" y="112"/>
                      </a:lnTo>
                      <a:lnTo>
                        <a:pt x="307" y="133"/>
                      </a:lnTo>
                      <a:lnTo>
                        <a:pt x="255" y="161"/>
                      </a:lnTo>
                      <a:lnTo>
                        <a:pt x="210" y="188"/>
                      </a:lnTo>
                      <a:lnTo>
                        <a:pt x="167" y="215"/>
                      </a:lnTo>
                      <a:lnTo>
                        <a:pt x="131" y="243"/>
                      </a:lnTo>
                      <a:lnTo>
                        <a:pt x="98" y="270"/>
                      </a:lnTo>
                      <a:lnTo>
                        <a:pt x="69" y="299"/>
                      </a:lnTo>
                      <a:lnTo>
                        <a:pt x="43" y="330"/>
                      </a:lnTo>
                      <a:lnTo>
                        <a:pt x="25" y="361"/>
                      </a:lnTo>
                      <a:lnTo>
                        <a:pt x="13" y="395"/>
                      </a:lnTo>
                      <a:lnTo>
                        <a:pt x="7" y="427"/>
                      </a:lnTo>
                      <a:lnTo>
                        <a:pt x="0" y="461"/>
                      </a:lnTo>
                      <a:lnTo>
                        <a:pt x="3" y="494"/>
                      </a:lnTo>
                      <a:lnTo>
                        <a:pt x="13" y="527"/>
                      </a:lnTo>
                      <a:lnTo>
                        <a:pt x="25" y="560"/>
                      </a:lnTo>
                      <a:lnTo>
                        <a:pt x="43" y="592"/>
                      </a:lnTo>
                      <a:lnTo>
                        <a:pt x="68" y="625"/>
                      </a:lnTo>
                      <a:lnTo>
                        <a:pt x="98" y="655"/>
                      </a:lnTo>
                      <a:lnTo>
                        <a:pt x="131" y="687"/>
                      </a:lnTo>
                      <a:lnTo>
                        <a:pt x="167" y="715"/>
                      </a:lnTo>
                      <a:lnTo>
                        <a:pt x="210" y="742"/>
                      </a:lnTo>
                      <a:lnTo>
                        <a:pt x="252" y="768"/>
                      </a:lnTo>
                      <a:lnTo>
                        <a:pt x="304" y="794"/>
                      </a:lnTo>
                      <a:lnTo>
                        <a:pt x="361" y="815"/>
                      </a:lnTo>
                      <a:lnTo>
                        <a:pt x="415" y="837"/>
                      </a:lnTo>
                      <a:lnTo>
                        <a:pt x="478" y="857"/>
                      </a:lnTo>
                      <a:lnTo>
                        <a:pt x="543" y="875"/>
                      </a:lnTo>
                      <a:lnTo>
                        <a:pt x="607" y="890"/>
                      </a:lnTo>
                      <a:lnTo>
                        <a:pt x="679" y="902"/>
                      </a:lnTo>
                      <a:lnTo>
                        <a:pt x="752" y="915"/>
                      </a:lnTo>
                      <a:lnTo>
                        <a:pt x="819" y="923"/>
                      </a:lnTo>
                      <a:lnTo>
                        <a:pt x="895" y="930"/>
                      </a:lnTo>
                      <a:lnTo>
                        <a:pt x="971" y="936"/>
                      </a:lnTo>
                      <a:lnTo>
                        <a:pt x="1046" y="936"/>
                      </a:lnTo>
                      <a:lnTo>
                        <a:pt x="1122" y="936"/>
                      </a:lnTo>
                      <a:lnTo>
                        <a:pt x="1200" y="933"/>
                      </a:lnTo>
                      <a:lnTo>
                        <a:pt x="1276" y="927"/>
                      </a:lnTo>
                      <a:lnTo>
                        <a:pt x="1347" y="923"/>
                      </a:lnTo>
                      <a:lnTo>
                        <a:pt x="1418" y="915"/>
                      </a:lnTo>
                      <a:lnTo>
                        <a:pt x="1488" y="902"/>
                      </a:lnTo>
                      <a:lnTo>
                        <a:pt x="1556" y="888"/>
                      </a:lnTo>
                      <a:lnTo>
                        <a:pt x="1625" y="872"/>
                      </a:lnTo>
                      <a:lnTo>
                        <a:pt x="1688" y="857"/>
                      </a:lnTo>
                      <a:lnTo>
                        <a:pt x="1752" y="837"/>
                      </a:lnTo>
                      <a:lnTo>
                        <a:pt x="1809" y="815"/>
                      </a:lnTo>
                      <a:lnTo>
                        <a:pt x="1861" y="791"/>
                      </a:lnTo>
                      <a:lnTo>
                        <a:pt x="1914" y="765"/>
                      </a:lnTo>
                      <a:lnTo>
                        <a:pt x="1959" y="739"/>
                      </a:lnTo>
                      <a:lnTo>
                        <a:pt x="1998" y="712"/>
                      </a:lnTo>
                      <a:lnTo>
                        <a:pt x="2036" y="682"/>
                      </a:lnTo>
                      <a:lnTo>
                        <a:pt x="2067" y="652"/>
                      </a:lnTo>
                      <a:lnTo>
                        <a:pt x="2096" y="621"/>
                      </a:lnTo>
                      <a:lnTo>
                        <a:pt x="2117" y="589"/>
                      </a:lnTo>
                      <a:lnTo>
                        <a:pt x="2136" y="554"/>
                      </a:lnTo>
                      <a:lnTo>
                        <a:pt x="2149" y="524"/>
                      </a:lnTo>
                      <a:lnTo>
                        <a:pt x="2155" y="493"/>
                      </a:lnTo>
                      <a:lnTo>
                        <a:pt x="2158" y="458"/>
                      </a:lnTo>
                      <a:lnTo>
                        <a:pt x="2155" y="427"/>
                      </a:lnTo>
                      <a:lnTo>
                        <a:pt x="2145" y="392"/>
                      </a:lnTo>
                      <a:lnTo>
                        <a:pt x="2130" y="359"/>
                      </a:lnTo>
                      <a:lnTo>
                        <a:pt x="2112" y="326"/>
                      </a:lnTo>
                      <a:lnTo>
                        <a:pt x="2088" y="296"/>
                      </a:lnTo>
                      <a:lnTo>
                        <a:pt x="2061" y="264"/>
                      </a:lnTo>
                      <a:lnTo>
                        <a:pt x="2024" y="240"/>
                      </a:lnTo>
                      <a:lnTo>
                        <a:pt x="1985" y="210"/>
                      </a:lnTo>
                      <a:lnTo>
                        <a:pt x="1946" y="185"/>
                      </a:lnTo>
                      <a:lnTo>
                        <a:pt x="1899" y="156"/>
                      </a:lnTo>
                      <a:lnTo>
                        <a:pt x="1848" y="129"/>
                      </a:lnTo>
                      <a:lnTo>
                        <a:pt x="1792" y="108"/>
                      </a:lnTo>
                      <a:lnTo>
                        <a:pt x="1732" y="88"/>
                      </a:lnTo>
                      <a:lnTo>
                        <a:pt x="1672" y="69"/>
                      </a:lnTo>
                      <a:lnTo>
                        <a:pt x="1607" y="52"/>
                      </a:lnTo>
                      <a:lnTo>
                        <a:pt x="1537" y="37"/>
                      </a:lnTo>
                      <a:lnTo>
                        <a:pt x="1467" y="25"/>
                      </a:lnTo>
                      <a:lnTo>
                        <a:pt x="1397" y="13"/>
                      </a:lnTo>
                      <a:lnTo>
                        <a:pt x="1326" y="3"/>
                      </a:lnTo>
                      <a:lnTo>
                        <a:pt x="1263" y="0"/>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96" name="Freeform 210">
                  <a:extLst>
                    <a:ext uri="{FF2B5EF4-FFF2-40B4-BE49-F238E27FC236}">
                      <a16:creationId xmlns:a16="http://schemas.microsoft.com/office/drawing/2014/main" id="{33B89762-E12B-443D-8873-769AE4EF423E}"/>
                    </a:ext>
                  </a:extLst>
                </p:cNvPr>
                <p:cNvSpPr>
                  <a:spLocks/>
                </p:cNvSpPr>
                <p:nvPr/>
              </p:nvSpPr>
              <p:spPr bwMode="auto">
                <a:xfrm>
                  <a:off x="2388" y="778"/>
                  <a:ext cx="637" cy="2513"/>
                </a:xfrm>
                <a:custGeom>
                  <a:avLst/>
                  <a:gdLst>
                    <a:gd name="T0" fmla="*/ 306 w 1273"/>
                    <a:gd name="T1" fmla="*/ 0 h 5026"/>
                    <a:gd name="T2" fmla="*/ 252 w 1273"/>
                    <a:gd name="T3" fmla="*/ 101 h 5026"/>
                    <a:gd name="T4" fmla="*/ 205 w 1273"/>
                    <a:gd name="T5" fmla="*/ 204 h 5026"/>
                    <a:gd name="T6" fmla="*/ 162 w 1273"/>
                    <a:gd name="T7" fmla="*/ 313 h 5026"/>
                    <a:gd name="T8" fmla="*/ 123 w 1273"/>
                    <a:gd name="T9" fmla="*/ 425 h 5026"/>
                    <a:gd name="T10" fmla="*/ 88 w 1273"/>
                    <a:gd name="T11" fmla="*/ 541 h 5026"/>
                    <a:gd name="T12" fmla="*/ 60 w 1273"/>
                    <a:gd name="T13" fmla="*/ 657 h 5026"/>
                    <a:gd name="T14" fmla="*/ 34 w 1273"/>
                    <a:gd name="T15" fmla="*/ 776 h 5026"/>
                    <a:gd name="T16" fmla="*/ 18 w 1273"/>
                    <a:gd name="T17" fmla="*/ 897 h 5026"/>
                    <a:gd name="T18" fmla="*/ 4 w 1273"/>
                    <a:gd name="T19" fmla="*/ 1019 h 5026"/>
                    <a:gd name="T20" fmla="*/ 1 w 1273"/>
                    <a:gd name="T21" fmla="*/ 1145 h 5026"/>
                    <a:gd name="T22" fmla="*/ 0 w 1273"/>
                    <a:gd name="T23" fmla="*/ 1269 h 5026"/>
                    <a:gd name="T24" fmla="*/ 1 w 1273"/>
                    <a:gd name="T25" fmla="*/ 1386 h 5026"/>
                    <a:gd name="T26" fmla="*/ 4 w 1273"/>
                    <a:gd name="T27" fmla="*/ 1512 h 5026"/>
                    <a:gd name="T28" fmla="*/ 18 w 1273"/>
                    <a:gd name="T29" fmla="*/ 1637 h 5026"/>
                    <a:gd name="T30" fmla="*/ 34 w 1273"/>
                    <a:gd name="T31" fmla="*/ 1759 h 5026"/>
                    <a:gd name="T32" fmla="*/ 58 w 1273"/>
                    <a:gd name="T33" fmla="*/ 1882 h 5026"/>
                    <a:gd name="T34" fmla="*/ 88 w 1273"/>
                    <a:gd name="T35" fmla="*/ 1996 h 5026"/>
                    <a:gd name="T36" fmla="*/ 123 w 1273"/>
                    <a:gd name="T37" fmla="*/ 2109 h 5026"/>
                    <a:gd name="T38" fmla="*/ 162 w 1273"/>
                    <a:gd name="T39" fmla="*/ 2220 h 5026"/>
                    <a:gd name="T40" fmla="*/ 205 w 1273"/>
                    <a:gd name="T41" fmla="*/ 2332 h 5026"/>
                    <a:gd name="T42" fmla="*/ 252 w 1273"/>
                    <a:gd name="T43" fmla="*/ 2434 h 5026"/>
                    <a:gd name="T44" fmla="*/ 306 w 1273"/>
                    <a:gd name="T45" fmla="*/ 2538 h 5026"/>
                    <a:gd name="T46" fmla="*/ 362 w 1273"/>
                    <a:gd name="T47" fmla="*/ 2634 h 5026"/>
                    <a:gd name="T48" fmla="*/ 422 w 1273"/>
                    <a:gd name="T49" fmla="*/ 2721 h 5026"/>
                    <a:gd name="T50" fmla="*/ 485 w 1273"/>
                    <a:gd name="T51" fmla="*/ 2804 h 5026"/>
                    <a:gd name="T52" fmla="*/ 553 w 1273"/>
                    <a:gd name="T53" fmla="*/ 2885 h 5026"/>
                    <a:gd name="T54" fmla="*/ 620 w 1273"/>
                    <a:gd name="T55" fmla="*/ 2959 h 5026"/>
                    <a:gd name="T56" fmla="*/ 694 w 1273"/>
                    <a:gd name="T57" fmla="*/ 3028 h 5026"/>
                    <a:gd name="T58" fmla="*/ 828 w 1273"/>
                    <a:gd name="T59" fmla="*/ 3132 h 5026"/>
                    <a:gd name="T60" fmla="*/ 854 w 1273"/>
                    <a:gd name="T61" fmla="*/ 3147 h 5026"/>
                    <a:gd name="T62" fmla="*/ 911 w 1273"/>
                    <a:gd name="T63" fmla="*/ 3190 h 5026"/>
                    <a:gd name="T64" fmla="*/ 966 w 1273"/>
                    <a:gd name="T65" fmla="*/ 3234 h 5026"/>
                    <a:gd name="T66" fmla="*/ 1016 w 1273"/>
                    <a:gd name="T67" fmla="*/ 3280 h 5026"/>
                    <a:gd name="T68" fmla="*/ 1061 w 1273"/>
                    <a:gd name="T69" fmla="*/ 3333 h 5026"/>
                    <a:gd name="T70" fmla="*/ 1105 w 1273"/>
                    <a:gd name="T71" fmla="*/ 3390 h 5026"/>
                    <a:gd name="T72" fmla="*/ 1145 w 1273"/>
                    <a:gd name="T73" fmla="*/ 3450 h 5026"/>
                    <a:gd name="T74" fmla="*/ 1174 w 1273"/>
                    <a:gd name="T75" fmla="*/ 3507 h 5026"/>
                    <a:gd name="T76" fmla="*/ 1204 w 1273"/>
                    <a:gd name="T77" fmla="*/ 3574 h 5026"/>
                    <a:gd name="T78" fmla="*/ 1226 w 1273"/>
                    <a:gd name="T79" fmla="*/ 3640 h 5026"/>
                    <a:gd name="T80" fmla="*/ 1244 w 1273"/>
                    <a:gd name="T81" fmla="*/ 3704 h 5026"/>
                    <a:gd name="T82" fmla="*/ 1260 w 1273"/>
                    <a:gd name="T83" fmla="*/ 3777 h 5026"/>
                    <a:gd name="T84" fmla="*/ 1270 w 1273"/>
                    <a:gd name="T85" fmla="*/ 3846 h 5026"/>
                    <a:gd name="T86" fmla="*/ 1273 w 1273"/>
                    <a:gd name="T87" fmla="*/ 3918 h 5026"/>
                    <a:gd name="T88" fmla="*/ 1270 w 1273"/>
                    <a:gd name="T89" fmla="*/ 3986 h 5026"/>
                    <a:gd name="T90" fmla="*/ 1270 w 1273"/>
                    <a:gd name="T91" fmla="*/ 4655 h 5026"/>
                    <a:gd name="T92" fmla="*/ 1270 w 1273"/>
                    <a:gd name="T93" fmla="*/ 4682 h 5026"/>
                    <a:gd name="T94" fmla="*/ 1260 w 1273"/>
                    <a:gd name="T95" fmla="*/ 4727 h 5026"/>
                    <a:gd name="T96" fmla="*/ 1244 w 1273"/>
                    <a:gd name="T97" fmla="*/ 4770 h 5026"/>
                    <a:gd name="T98" fmla="*/ 1226 w 1273"/>
                    <a:gd name="T99" fmla="*/ 4814 h 5026"/>
                    <a:gd name="T100" fmla="*/ 1204 w 1273"/>
                    <a:gd name="T101" fmla="*/ 4855 h 5026"/>
                    <a:gd name="T102" fmla="*/ 1175 w 1273"/>
                    <a:gd name="T103" fmla="*/ 4892 h 5026"/>
                    <a:gd name="T104" fmla="*/ 1150 w 1273"/>
                    <a:gd name="T105" fmla="*/ 4922 h 5026"/>
                    <a:gd name="T106" fmla="*/ 1114 w 1273"/>
                    <a:gd name="T107" fmla="*/ 4951 h 5026"/>
                    <a:gd name="T108" fmla="*/ 1072 w 1273"/>
                    <a:gd name="T109" fmla="*/ 4976 h 5026"/>
                    <a:gd name="T110" fmla="*/ 1032 w 1273"/>
                    <a:gd name="T111" fmla="*/ 4996 h 5026"/>
                    <a:gd name="T112" fmla="*/ 992 w 1273"/>
                    <a:gd name="T113" fmla="*/ 5011 h 5026"/>
                    <a:gd name="T114" fmla="*/ 945 w 1273"/>
                    <a:gd name="T115" fmla="*/ 5023 h 5026"/>
                    <a:gd name="T116" fmla="*/ 897 w 1273"/>
                    <a:gd name="T117" fmla="*/ 5026 h 5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73" h="5026">
                      <a:moveTo>
                        <a:pt x="306" y="0"/>
                      </a:moveTo>
                      <a:lnTo>
                        <a:pt x="252" y="101"/>
                      </a:lnTo>
                      <a:lnTo>
                        <a:pt x="205" y="204"/>
                      </a:lnTo>
                      <a:lnTo>
                        <a:pt x="162" y="313"/>
                      </a:lnTo>
                      <a:lnTo>
                        <a:pt x="123" y="425"/>
                      </a:lnTo>
                      <a:lnTo>
                        <a:pt x="88" y="541"/>
                      </a:lnTo>
                      <a:lnTo>
                        <a:pt x="60" y="657"/>
                      </a:lnTo>
                      <a:lnTo>
                        <a:pt x="34" y="776"/>
                      </a:lnTo>
                      <a:lnTo>
                        <a:pt x="18" y="897"/>
                      </a:lnTo>
                      <a:lnTo>
                        <a:pt x="4" y="1019"/>
                      </a:lnTo>
                      <a:lnTo>
                        <a:pt x="1" y="1145"/>
                      </a:lnTo>
                      <a:lnTo>
                        <a:pt x="0" y="1269"/>
                      </a:lnTo>
                      <a:lnTo>
                        <a:pt x="1" y="1386"/>
                      </a:lnTo>
                      <a:lnTo>
                        <a:pt x="4" y="1512"/>
                      </a:lnTo>
                      <a:lnTo>
                        <a:pt x="18" y="1637"/>
                      </a:lnTo>
                      <a:lnTo>
                        <a:pt x="34" y="1759"/>
                      </a:lnTo>
                      <a:lnTo>
                        <a:pt x="58" y="1882"/>
                      </a:lnTo>
                      <a:lnTo>
                        <a:pt x="88" y="1996"/>
                      </a:lnTo>
                      <a:lnTo>
                        <a:pt x="123" y="2109"/>
                      </a:lnTo>
                      <a:lnTo>
                        <a:pt x="162" y="2220"/>
                      </a:lnTo>
                      <a:lnTo>
                        <a:pt x="205" y="2332"/>
                      </a:lnTo>
                      <a:lnTo>
                        <a:pt x="252" y="2434"/>
                      </a:lnTo>
                      <a:lnTo>
                        <a:pt x="306" y="2538"/>
                      </a:lnTo>
                      <a:lnTo>
                        <a:pt x="362" y="2634"/>
                      </a:lnTo>
                      <a:lnTo>
                        <a:pt x="422" y="2721"/>
                      </a:lnTo>
                      <a:lnTo>
                        <a:pt x="485" y="2804"/>
                      </a:lnTo>
                      <a:lnTo>
                        <a:pt x="553" y="2885"/>
                      </a:lnTo>
                      <a:lnTo>
                        <a:pt x="620" y="2959"/>
                      </a:lnTo>
                      <a:lnTo>
                        <a:pt x="694" y="3028"/>
                      </a:lnTo>
                      <a:lnTo>
                        <a:pt x="828" y="3132"/>
                      </a:lnTo>
                      <a:lnTo>
                        <a:pt x="854" y="3147"/>
                      </a:lnTo>
                      <a:lnTo>
                        <a:pt x="911" y="3190"/>
                      </a:lnTo>
                      <a:lnTo>
                        <a:pt x="966" y="3234"/>
                      </a:lnTo>
                      <a:lnTo>
                        <a:pt x="1016" y="3280"/>
                      </a:lnTo>
                      <a:lnTo>
                        <a:pt x="1061" y="3333"/>
                      </a:lnTo>
                      <a:lnTo>
                        <a:pt x="1105" y="3390"/>
                      </a:lnTo>
                      <a:lnTo>
                        <a:pt x="1145" y="3450"/>
                      </a:lnTo>
                      <a:lnTo>
                        <a:pt x="1174" y="3507"/>
                      </a:lnTo>
                      <a:lnTo>
                        <a:pt x="1204" y="3574"/>
                      </a:lnTo>
                      <a:lnTo>
                        <a:pt x="1226" y="3640"/>
                      </a:lnTo>
                      <a:lnTo>
                        <a:pt x="1244" y="3704"/>
                      </a:lnTo>
                      <a:lnTo>
                        <a:pt x="1260" y="3777"/>
                      </a:lnTo>
                      <a:lnTo>
                        <a:pt x="1270" y="3846"/>
                      </a:lnTo>
                      <a:lnTo>
                        <a:pt x="1273" y="3918"/>
                      </a:lnTo>
                      <a:lnTo>
                        <a:pt x="1270" y="3986"/>
                      </a:lnTo>
                      <a:lnTo>
                        <a:pt x="1270" y="4655"/>
                      </a:lnTo>
                      <a:lnTo>
                        <a:pt x="1270" y="4682"/>
                      </a:lnTo>
                      <a:lnTo>
                        <a:pt x="1260" y="4727"/>
                      </a:lnTo>
                      <a:lnTo>
                        <a:pt x="1244" y="4770"/>
                      </a:lnTo>
                      <a:lnTo>
                        <a:pt x="1226" y="4814"/>
                      </a:lnTo>
                      <a:lnTo>
                        <a:pt x="1204" y="4855"/>
                      </a:lnTo>
                      <a:lnTo>
                        <a:pt x="1175" y="4892"/>
                      </a:lnTo>
                      <a:lnTo>
                        <a:pt x="1150" y="4922"/>
                      </a:lnTo>
                      <a:lnTo>
                        <a:pt x="1114" y="4951"/>
                      </a:lnTo>
                      <a:lnTo>
                        <a:pt x="1072" y="4976"/>
                      </a:lnTo>
                      <a:lnTo>
                        <a:pt x="1032" y="4996"/>
                      </a:lnTo>
                      <a:lnTo>
                        <a:pt x="992" y="5011"/>
                      </a:lnTo>
                      <a:lnTo>
                        <a:pt x="945" y="5023"/>
                      </a:lnTo>
                      <a:lnTo>
                        <a:pt x="897" y="5026"/>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97" name="Freeform 211">
                  <a:extLst>
                    <a:ext uri="{FF2B5EF4-FFF2-40B4-BE49-F238E27FC236}">
                      <a16:creationId xmlns:a16="http://schemas.microsoft.com/office/drawing/2014/main" id="{EB43F642-23C2-41C2-8D0F-7A5E7EB0C2EF}"/>
                    </a:ext>
                  </a:extLst>
                </p:cNvPr>
                <p:cNvSpPr>
                  <a:spLocks/>
                </p:cNvSpPr>
                <p:nvPr/>
              </p:nvSpPr>
              <p:spPr bwMode="auto">
                <a:xfrm>
                  <a:off x="3199" y="775"/>
                  <a:ext cx="640" cy="2513"/>
                </a:xfrm>
                <a:custGeom>
                  <a:avLst/>
                  <a:gdLst>
                    <a:gd name="T0" fmla="*/ 968 w 1279"/>
                    <a:gd name="T1" fmla="*/ 0 h 5026"/>
                    <a:gd name="T2" fmla="*/ 1021 w 1279"/>
                    <a:gd name="T3" fmla="*/ 100 h 5026"/>
                    <a:gd name="T4" fmla="*/ 1067 w 1279"/>
                    <a:gd name="T5" fmla="*/ 203 h 5026"/>
                    <a:gd name="T6" fmla="*/ 1111 w 1279"/>
                    <a:gd name="T7" fmla="*/ 311 h 5026"/>
                    <a:gd name="T8" fmla="*/ 1150 w 1279"/>
                    <a:gd name="T9" fmla="*/ 422 h 5026"/>
                    <a:gd name="T10" fmla="*/ 1185 w 1279"/>
                    <a:gd name="T11" fmla="*/ 541 h 5026"/>
                    <a:gd name="T12" fmla="*/ 1212 w 1279"/>
                    <a:gd name="T13" fmla="*/ 654 h 5026"/>
                    <a:gd name="T14" fmla="*/ 1237 w 1279"/>
                    <a:gd name="T15" fmla="*/ 771 h 5026"/>
                    <a:gd name="T16" fmla="*/ 1255 w 1279"/>
                    <a:gd name="T17" fmla="*/ 897 h 5026"/>
                    <a:gd name="T18" fmla="*/ 1269 w 1279"/>
                    <a:gd name="T19" fmla="*/ 1019 h 5026"/>
                    <a:gd name="T20" fmla="*/ 1279 w 1279"/>
                    <a:gd name="T21" fmla="*/ 1139 h 5026"/>
                    <a:gd name="T22" fmla="*/ 1279 w 1279"/>
                    <a:gd name="T23" fmla="*/ 1267 h 5026"/>
                    <a:gd name="T24" fmla="*/ 1279 w 1279"/>
                    <a:gd name="T25" fmla="*/ 1388 h 5026"/>
                    <a:gd name="T26" fmla="*/ 1269 w 1279"/>
                    <a:gd name="T27" fmla="*/ 1512 h 5026"/>
                    <a:gd name="T28" fmla="*/ 1255 w 1279"/>
                    <a:gd name="T29" fmla="*/ 1637 h 5026"/>
                    <a:gd name="T30" fmla="*/ 1237 w 1279"/>
                    <a:gd name="T31" fmla="*/ 1756 h 5026"/>
                    <a:gd name="T32" fmla="*/ 1212 w 1279"/>
                    <a:gd name="T33" fmla="*/ 1878 h 5026"/>
                    <a:gd name="T34" fmla="*/ 1185 w 1279"/>
                    <a:gd name="T35" fmla="*/ 1996 h 5026"/>
                    <a:gd name="T36" fmla="*/ 1150 w 1279"/>
                    <a:gd name="T37" fmla="*/ 2109 h 5026"/>
                    <a:gd name="T38" fmla="*/ 1111 w 1279"/>
                    <a:gd name="T39" fmla="*/ 2220 h 5026"/>
                    <a:gd name="T40" fmla="*/ 1067 w 1279"/>
                    <a:gd name="T41" fmla="*/ 2327 h 5026"/>
                    <a:gd name="T42" fmla="*/ 1021 w 1279"/>
                    <a:gd name="T43" fmla="*/ 2434 h 5026"/>
                    <a:gd name="T44" fmla="*/ 970 w 1279"/>
                    <a:gd name="T45" fmla="*/ 2533 h 5026"/>
                    <a:gd name="T46" fmla="*/ 910 w 1279"/>
                    <a:gd name="T47" fmla="*/ 2631 h 5026"/>
                    <a:gd name="T48" fmla="*/ 851 w 1279"/>
                    <a:gd name="T49" fmla="*/ 2718 h 5026"/>
                    <a:gd name="T50" fmla="*/ 788 w 1279"/>
                    <a:gd name="T51" fmla="*/ 2805 h 5026"/>
                    <a:gd name="T52" fmla="*/ 720 w 1279"/>
                    <a:gd name="T53" fmla="*/ 2884 h 5026"/>
                    <a:gd name="T54" fmla="*/ 654 w 1279"/>
                    <a:gd name="T55" fmla="*/ 2956 h 5026"/>
                    <a:gd name="T56" fmla="*/ 579 w 1279"/>
                    <a:gd name="T57" fmla="*/ 3023 h 5026"/>
                    <a:gd name="T58" fmla="*/ 446 w 1279"/>
                    <a:gd name="T59" fmla="*/ 3132 h 5026"/>
                    <a:gd name="T60" fmla="*/ 419 w 1279"/>
                    <a:gd name="T61" fmla="*/ 3145 h 5026"/>
                    <a:gd name="T62" fmla="*/ 362 w 1279"/>
                    <a:gd name="T63" fmla="*/ 3186 h 5026"/>
                    <a:gd name="T64" fmla="*/ 307 w 1279"/>
                    <a:gd name="T65" fmla="*/ 3231 h 5026"/>
                    <a:gd name="T66" fmla="*/ 255 w 1279"/>
                    <a:gd name="T67" fmla="*/ 3280 h 5026"/>
                    <a:gd name="T68" fmla="*/ 209 w 1279"/>
                    <a:gd name="T69" fmla="*/ 3330 h 5026"/>
                    <a:gd name="T70" fmla="*/ 168 w 1279"/>
                    <a:gd name="T71" fmla="*/ 3390 h 5026"/>
                    <a:gd name="T72" fmla="*/ 134 w 1279"/>
                    <a:gd name="T73" fmla="*/ 3449 h 5026"/>
                    <a:gd name="T74" fmla="*/ 101 w 1279"/>
                    <a:gd name="T75" fmla="*/ 3504 h 5026"/>
                    <a:gd name="T76" fmla="*/ 69 w 1279"/>
                    <a:gd name="T77" fmla="*/ 3571 h 5026"/>
                    <a:gd name="T78" fmla="*/ 46 w 1279"/>
                    <a:gd name="T79" fmla="*/ 3635 h 5026"/>
                    <a:gd name="T80" fmla="*/ 27 w 1279"/>
                    <a:gd name="T81" fmla="*/ 3704 h 5026"/>
                    <a:gd name="T82" fmla="*/ 12 w 1279"/>
                    <a:gd name="T83" fmla="*/ 3772 h 5026"/>
                    <a:gd name="T84" fmla="*/ 3 w 1279"/>
                    <a:gd name="T85" fmla="*/ 3844 h 5026"/>
                    <a:gd name="T86" fmla="*/ 0 w 1279"/>
                    <a:gd name="T87" fmla="*/ 3913 h 5026"/>
                    <a:gd name="T88" fmla="*/ 3 w 1279"/>
                    <a:gd name="T89" fmla="*/ 3986 h 5026"/>
                    <a:gd name="T90" fmla="*/ 3 w 1279"/>
                    <a:gd name="T91" fmla="*/ 4655 h 5026"/>
                    <a:gd name="T92" fmla="*/ 3 w 1279"/>
                    <a:gd name="T93" fmla="*/ 4680 h 5026"/>
                    <a:gd name="T94" fmla="*/ 12 w 1279"/>
                    <a:gd name="T95" fmla="*/ 4727 h 5026"/>
                    <a:gd name="T96" fmla="*/ 27 w 1279"/>
                    <a:gd name="T97" fmla="*/ 4770 h 5026"/>
                    <a:gd name="T98" fmla="*/ 46 w 1279"/>
                    <a:gd name="T99" fmla="*/ 4811 h 5026"/>
                    <a:gd name="T100" fmla="*/ 69 w 1279"/>
                    <a:gd name="T101" fmla="*/ 4852 h 5026"/>
                    <a:gd name="T102" fmla="*/ 96 w 1279"/>
                    <a:gd name="T103" fmla="*/ 4889 h 5026"/>
                    <a:gd name="T104" fmla="*/ 128 w 1279"/>
                    <a:gd name="T105" fmla="*/ 4919 h 5026"/>
                    <a:gd name="T106" fmla="*/ 158 w 1279"/>
                    <a:gd name="T107" fmla="*/ 4948 h 5026"/>
                    <a:gd name="T108" fmla="*/ 197 w 1279"/>
                    <a:gd name="T109" fmla="*/ 4972 h 5026"/>
                    <a:gd name="T110" fmla="*/ 239 w 1279"/>
                    <a:gd name="T111" fmla="*/ 4994 h 5026"/>
                    <a:gd name="T112" fmla="*/ 284 w 1279"/>
                    <a:gd name="T113" fmla="*/ 5006 h 5026"/>
                    <a:gd name="T114" fmla="*/ 326 w 1279"/>
                    <a:gd name="T115" fmla="*/ 5019 h 5026"/>
                    <a:gd name="T116" fmla="*/ 371 w 1279"/>
                    <a:gd name="T117" fmla="*/ 5026 h 5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79" h="5026">
                      <a:moveTo>
                        <a:pt x="968" y="0"/>
                      </a:moveTo>
                      <a:lnTo>
                        <a:pt x="1021" y="100"/>
                      </a:lnTo>
                      <a:lnTo>
                        <a:pt x="1067" y="203"/>
                      </a:lnTo>
                      <a:lnTo>
                        <a:pt x="1111" y="311"/>
                      </a:lnTo>
                      <a:lnTo>
                        <a:pt x="1150" y="422"/>
                      </a:lnTo>
                      <a:lnTo>
                        <a:pt x="1185" y="541"/>
                      </a:lnTo>
                      <a:lnTo>
                        <a:pt x="1212" y="654"/>
                      </a:lnTo>
                      <a:lnTo>
                        <a:pt x="1237" y="771"/>
                      </a:lnTo>
                      <a:lnTo>
                        <a:pt x="1255" y="897"/>
                      </a:lnTo>
                      <a:lnTo>
                        <a:pt x="1269" y="1019"/>
                      </a:lnTo>
                      <a:lnTo>
                        <a:pt x="1279" y="1139"/>
                      </a:lnTo>
                      <a:lnTo>
                        <a:pt x="1279" y="1267"/>
                      </a:lnTo>
                      <a:lnTo>
                        <a:pt x="1279" y="1388"/>
                      </a:lnTo>
                      <a:lnTo>
                        <a:pt x="1269" y="1512"/>
                      </a:lnTo>
                      <a:lnTo>
                        <a:pt x="1255" y="1637"/>
                      </a:lnTo>
                      <a:lnTo>
                        <a:pt x="1237" y="1756"/>
                      </a:lnTo>
                      <a:lnTo>
                        <a:pt x="1212" y="1878"/>
                      </a:lnTo>
                      <a:lnTo>
                        <a:pt x="1185" y="1996"/>
                      </a:lnTo>
                      <a:lnTo>
                        <a:pt x="1150" y="2109"/>
                      </a:lnTo>
                      <a:lnTo>
                        <a:pt x="1111" y="2220"/>
                      </a:lnTo>
                      <a:lnTo>
                        <a:pt x="1067" y="2327"/>
                      </a:lnTo>
                      <a:lnTo>
                        <a:pt x="1021" y="2434"/>
                      </a:lnTo>
                      <a:lnTo>
                        <a:pt x="970" y="2533"/>
                      </a:lnTo>
                      <a:lnTo>
                        <a:pt x="910" y="2631"/>
                      </a:lnTo>
                      <a:lnTo>
                        <a:pt x="851" y="2718"/>
                      </a:lnTo>
                      <a:lnTo>
                        <a:pt x="788" y="2805"/>
                      </a:lnTo>
                      <a:lnTo>
                        <a:pt x="720" y="2884"/>
                      </a:lnTo>
                      <a:lnTo>
                        <a:pt x="654" y="2956"/>
                      </a:lnTo>
                      <a:lnTo>
                        <a:pt x="579" y="3023"/>
                      </a:lnTo>
                      <a:lnTo>
                        <a:pt x="446" y="3132"/>
                      </a:lnTo>
                      <a:lnTo>
                        <a:pt x="419" y="3145"/>
                      </a:lnTo>
                      <a:lnTo>
                        <a:pt x="362" y="3186"/>
                      </a:lnTo>
                      <a:lnTo>
                        <a:pt x="307" y="3231"/>
                      </a:lnTo>
                      <a:lnTo>
                        <a:pt x="255" y="3280"/>
                      </a:lnTo>
                      <a:lnTo>
                        <a:pt x="209" y="3330"/>
                      </a:lnTo>
                      <a:lnTo>
                        <a:pt x="168" y="3390"/>
                      </a:lnTo>
                      <a:lnTo>
                        <a:pt x="134" y="3449"/>
                      </a:lnTo>
                      <a:lnTo>
                        <a:pt x="101" y="3504"/>
                      </a:lnTo>
                      <a:lnTo>
                        <a:pt x="69" y="3571"/>
                      </a:lnTo>
                      <a:lnTo>
                        <a:pt x="46" y="3635"/>
                      </a:lnTo>
                      <a:lnTo>
                        <a:pt x="27" y="3704"/>
                      </a:lnTo>
                      <a:lnTo>
                        <a:pt x="12" y="3772"/>
                      </a:lnTo>
                      <a:lnTo>
                        <a:pt x="3" y="3844"/>
                      </a:lnTo>
                      <a:lnTo>
                        <a:pt x="0" y="3913"/>
                      </a:lnTo>
                      <a:lnTo>
                        <a:pt x="3" y="3986"/>
                      </a:lnTo>
                      <a:lnTo>
                        <a:pt x="3" y="4655"/>
                      </a:lnTo>
                      <a:lnTo>
                        <a:pt x="3" y="4680"/>
                      </a:lnTo>
                      <a:lnTo>
                        <a:pt x="12" y="4727"/>
                      </a:lnTo>
                      <a:lnTo>
                        <a:pt x="27" y="4770"/>
                      </a:lnTo>
                      <a:lnTo>
                        <a:pt x="46" y="4811"/>
                      </a:lnTo>
                      <a:lnTo>
                        <a:pt x="69" y="4852"/>
                      </a:lnTo>
                      <a:lnTo>
                        <a:pt x="96" y="4889"/>
                      </a:lnTo>
                      <a:lnTo>
                        <a:pt x="128" y="4919"/>
                      </a:lnTo>
                      <a:lnTo>
                        <a:pt x="158" y="4948"/>
                      </a:lnTo>
                      <a:lnTo>
                        <a:pt x="197" y="4972"/>
                      </a:lnTo>
                      <a:lnTo>
                        <a:pt x="239" y="4994"/>
                      </a:lnTo>
                      <a:lnTo>
                        <a:pt x="284" y="5006"/>
                      </a:lnTo>
                      <a:lnTo>
                        <a:pt x="326" y="5019"/>
                      </a:lnTo>
                      <a:lnTo>
                        <a:pt x="371" y="5026"/>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98" name="Freeform 212" descr="Gouttelettes">
                  <a:extLst>
                    <a:ext uri="{FF2B5EF4-FFF2-40B4-BE49-F238E27FC236}">
                      <a16:creationId xmlns:a16="http://schemas.microsoft.com/office/drawing/2014/main" id="{C15DD187-359F-4F28-B510-D356155FE909}"/>
                    </a:ext>
                  </a:extLst>
                </p:cNvPr>
                <p:cNvSpPr>
                  <a:spLocks/>
                </p:cNvSpPr>
                <p:nvPr/>
              </p:nvSpPr>
              <p:spPr bwMode="auto">
                <a:xfrm>
                  <a:off x="2387" y="1445"/>
                  <a:ext cx="1449" cy="994"/>
                </a:xfrm>
                <a:custGeom>
                  <a:avLst/>
                  <a:gdLst>
                    <a:gd name="T0" fmla="*/ 0 w 2899"/>
                    <a:gd name="T1" fmla="*/ 0 h 1986"/>
                    <a:gd name="T2" fmla="*/ 2 w 2899"/>
                    <a:gd name="T3" fmla="*/ 105 h 1986"/>
                    <a:gd name="T4" fmla="*/ 5 w 2899"/>
                    <a:gd name="T5" fmla="*/ 209 h 1986"/>
                    <a:gd name="T6" fmla="*/ 17 w 2899"/>
                    <a:gd name="T7" fmla="*/ 316 h 1986"/>
                    <a:gd name="T8" fmla="*/ 35 w 2899"/>
                    <a:gd name="T9" fmla="*/ 418 h 1986"/>
                    <a:gd name="T10" fmla="*/ 53 w 2899"/>
                    <a:gd name="T11" fmla="*/ 519 h 1986"/>
                    <a:gd name="T12" fmla="*/ 78 w 2899"/>
                    <a:gd name="T13" fmla="*/ 618 h 1986"/>
                    <a:gd name="T14" fmla="*/ 104 w 2899"/>
                    <a:gd name="T15" fmla="*/ 714 h 1986"/>
                    <a:gd name="T16" fmla="*/ 135 w 2899"/>
                    <a:gd name="T17" fmla="*/ 810 h 1986"/>
                    <a:gd name="T18" fmla="*/ 170 w 2899"/>
                    <a:gd name="T19" fmla="*/ 905 h 1986"/>
                    <a:gd name="T20" fmla="*/ 207 w 2899"/>
                    <a:gd name="T21" fmla="*/ 997 h 1986"/>
                    <a:gd name="T22" fmla="*/ 248 w 2899"/>
                    <a:gd name="T23" fmla="*/ 1085 h 1986"/>
                    <a:gd name="T24" fmla="*/ 292 w 2899"/>
                    <a:gd name="T25" fmla="*/ 1171 h 1986"/>
                    <a:gd name="T26" fmla="*/ 340 w 2899"/>
                    <a:gd name="T27" fmla="*/ 1257 h 1986"/>
                    <a:gd name="T28" fmla="*/ 389 w 2899"/>
                    <a:gd name="T29" fmla="*/ 1334 h 1986"/>
                    <a:gd name="T30" fmla="*/ 441 w 2899"/>
                    <a:gd name="T31" fmla="*/ 1407 h 1986"/>
                    <a:gd name="T32" fmla="*/ 493 w 2899"/>
                    <a:gd name="T33" fmla="*/ 1475 h 1986"/>
                    <a:gd name="T34" fmla="*/ 552 w 2899"/>
                    <a:gd name="T35" fmla="*/ 1543 h 1986"/>
                    <a:gd name="T36" fmla="*/ 604 w 2899"/>
                    <a:gd name="T37" fmla="*/ 1609 h 1986"/>
                    <a:gd name="T38" fmla="*/ 668 w 2899"/>
                    <a:gd name="T39" fmla="*/ 1663 h 1986"/>
                    <a:gd name="T40" fmla="*/ 734 w 2899"/>
                    <a:gd name="T41" fmla="*/ 1721 h 1986"/>
                    <a:gd name="T42" fmla="*/ 795 w 2899"/>
                    <a:gd name="T43" fmla="*/ 1767 h 1986"/>
                    <a:gd name="T44" fmla="*/ 865 w 2899"/>
                    <a:gd name="T45" fmla="*/ 1815 h 1986"/>
                    <a:gd name="T46" fmla="*/ 932 w 2899"/>
                    <a:gd name="T47" fmla="*/ 1855 h 1986"/>
                    <a:gd name="T48" fmla="*/ 1003 w 2899"/>
                    <a:gd name="T49" fmla="*/ 1890 h 1986"/>
                    <a:gd name="T50" fmla="*/ 1072 w 2899"/>
                    <a:gd name="T51" fmla="*/ 1917 h 1986"/>
                    <a:gd name="T52" fmla="*/ 1147 w 2899"/>
                    <a:gd name="T53" fmla="*/ 1942 h 1986"/>
                    <a:gd name="T54" fmla="*/ 1212 w 2899"/>
                    <a:gd name="T55" fmla="*/ 1960 h 1986"/>
                    <a:gd name="T56" fmla="*/ 1287 w 2899"/>
                    <a:gd name="T57" fmla="*/ 1974 h 1986"/>
                    <a:gd name="T58" fmla="*/ 1364 w 2899"/>
                    <a:gd name="T59" fmla="*/ 1985 h 1986"/>
                    <a:gd name="T60" fmla="*/ 1436 w 2899"/>
                    <a:gd name="T61" fmla="*/ 1986 h 1986"/>
                    <a:gd name="T62" fmla="*/ 1507 w 2899"/>
                    <a:gd name="T63" fmla="*/ 1986 h 1986"/>
                    <a:gd name="T64" fmla="*/ 1582 w 2899"/>
                    <a:gd name="T65" fmla="*/ 1977 h 1986"/>
                    <a:gd name="T66" fmla="*/ 1658 w 2899"/>
                    <a:gd name="T67" fmla="*/ 1965 h 1986"/>
                    <a:gd name="T68" fmla="*/ 1731 w 2899"/>
                    <a:gd name="T69" fmla="*/ 1945 h 1986"/>
                    <a:gd name="T70" fmla="*/ 1798 w 2899"/>
                    <a:gd name="T71" fmla="*/ 1923 h 1986"/>
                    <a:gd name="T72" fmla="*/ 1870 w 2899"/>
                    <a:gd name="T73" fmla="*/ 1893 h 1986"/>
                    <a:gd name="T74" fmla="*/ 1940 w 2899"/>
                    <a:gd name="T75" fmla="*/ 1861 h 1986"/>
                    <a:gd name="T76" fmla="*/ 2009 w 2899"/>
                    <a:gd name="T77" fmla="*/ 1824 h 1986"/>
                    <a:gd name="T78" fmla="*/ 2073 w 2899"/>
                    <a:gd name="T79" fmla="*/ 1777 h 1986"/>
                    <a:gd name="T80" fmla="*/ 2140 w 2899"/>
                    <a:gd name="T81" fmla="*/ 1729 h 1986"/>
                    <a:gd name="T82" fmla="*/ 2206 w 2899"/>
                    <a:gd name="T83" fmla="*/ 1676 h 1986"/>
                    <a:gd name="T84" fmla="*/ 2267 w 2899"/>
                    <a:gd name="T85" fmla="*/ 1621 h 1986"/>
                    <a:gd name="T86" fmla="*/ 2329 w 2899"/>
                    <a:gd name="T87" fmla="*/ 1558 h 1986"/>
                    <a:gd name="T88" fmla="*/ 2380 w 2899"/>
                    <a:gd name="T89" fmla="*/ 1488 h 1986"/>
                    <a:gd name="T90" fmla="*/ 2436 w 2899"/>
                    <a:gd name="T91" fmla="*/ 1422 h 1986"/>
                    <a:gd name="T92" fmla="*/ 2490 w 2899"/>
                    <a:gd name="T93" fmla="*/ 1350 h 1986"/>
                    <a:gd name="T94" fmla="*/ 2538 w 2899"/>
                    <a:gd name="T95" fmla="*/ 1272 h 1986"/>
                    <a:gd name="T96" fmla="*/ 2586 w 2899"/>
                    <a:gd name="T97" fmla="*/ 1191 h 1986"/>
                    <a:gd name="T98" fmla="*/ 2631 w 2899"/>
                    <a:gd name="T99" fmla="*/ 1105 h 1986"/>
                    <a:gd name="T100" fmla="*/ 2672 w 2899"/>
                    <a:gd name="T101" fmla="*/ 1015 h 1986"/>
                    <a:gd name="T102" fmla="*/ 2709 w 2899"/>
                    <a:gd name="T103" fmla="*/ 923 h 1986"/>
                    <a:gd name="T104" fmla="*/ 2744 w 2899"/>
                    <a:gd name="T105" fmla="*/ 830 h 1986"/>
                    <a:gd name="T106" fmla="*/ 2776 w 2899"/>
                    <a:gd name="T107" fmla="*/ 737 h 1986"/>
                    <a:gd name="T108" fmla="*/ 2804 w 2899"/>
                    <a:gd name="T109" fmla="*/ 640 h 1986"/>
                    <a:gd name="T110" fmla="*/ 2830 w 2899"/>
                    <a:gd name="T111" fmla="*/ 540 h 1986"/>
                    <a:gd name="T112" fmla="*/ 2849 w 2899"/>
                    <a:gd name="T113" fmla="*/ 440 h 1986"/>
                    <a:gd name="T114" fmla="*/ 2867 w 2899"/>
                    <a:gd name="T115" fmla="*/ 337 h 1986"/>
                    <a:gd name="T116" fmla="*/ 2879 w 2899"/>
                    <a:gd name="T117" fmla="*/ 230 h 1986"/>
                    <a:gd name="T118" fmla="*/ 2890 w 2899"/>
                    <a:gd name="T119" fmla="*/ 128 h 1986"/>
                    <a:gd name="T120" fmla="*/ 2899 w 2899"/>
                    <a:gd name="T121" fmla="*/ 21 h 1986"/>
                    <a:gd name="T122" fmla="*/ 2899 w 2899"/>
                    <a:gd name="T123" fmla="*/ 0 h 1986"/>
                    <a:gd name="T124" fmla="*/ 0 w 2899"/>
                    <a:gd name="T125" fmla="*/ 0 h 19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899" h="1986">
                      <a:moveTo>
                        <a:pt x="0" y="0"/>
                      </a:moveTo>
                      <a:lnTo>
                        <a:pt x="2" y="105"/>
                      </a:lnTo>
                      <a:lnTo>
                        <a:pt x="5" y="209"/>
                      </a:lnTo>
                      <a:lnTo>
                        <a:pt x="17" y="316"/>
                      </a:lnTo>
                      <a:lnTo>
                        <a:pt x="35" y="418"/>
                      </a:lnTo>
                      <a:lnTo>
                        <a:pt x="53" y="519"/>
                      </a:lnTo>
                      <a:lnTo>
                        <a:pt x="78" y="618"/>
                      </a:lnTo>
                      <a:lnTo>
                        <a:pt x="104" y="714"/>
                      </a:lnTo>
                      <a:lnTo>
                        <a:pt x="135" y="810"/>
                      </a:lnTo>
                      <a:lnTo>
                        <a:pt x="170" y="905"/>
                      </a:lnTo>
                      <a:lnTo>
                        <a:pt x="207" y="997"/>
                      </a:lnTo>
                      <a:lnTo>
                        <a:pt x="248" y="1085"/>
                      </a:lnTo>
                      <a:lnTo>
                        <a:pt x="292" y="1171"/>
                      </a:lnTo>
                      <a:lnTo>
                        <a:pt x="340" y="1257"/>
                      </a:lnTo>
                      <a:lnTo>
                        <a:pt x="389" y="1334"/>
                      </a:lnTo>
                      <a:lnTo>
                        <a:pt x="441" y="1407"/>
                      </a:lnTo>
                      <a:lnTo>
                        <a:pt x="493" y="1475"/>
                      </a:lnTo>
                      <a:lnTo>
                        <a:pt x="552" y="1543"/>
                      </a:lnTo>
                      <a:lnTo>
                        <a:pt x="604" y="1609"/>
                      </a:lnTo>
                      <a:lnTo>
                        <a:pt x="668" y="1663"/>
                      </a:lnTo>
                      <a:lnTo>
                        <a:pt x="734" y="1721"/>
                      </a:lnTo>
                      <a:lnTo>
                        <a:pt x="795" y="1767"/>
                      </a:lnTo>
                      <a:lnTo>
                        <a:pt x="865" y="1815"/>
                      </a:lnTo>
                      <a:lnTo>
                        <a:pt x="932" y="1855"/>
                      </a:lnTo>
                      <a:lnTo>
                        <a:pt x="1003" y="1890"/>
                      </a:lnTo>
                      <a:lnTo>
                        <a:pt x="1072" y="1917"/>
                      </a:lnTo>
                      <a:lnTo>
                        <a:pt x="1147" y="1942"/>
                      </a:lnTo>
                      <a:lnTo>
                        <a:pt x="1212" y="1960"/>
                      </a:lnTo>
                      <a:lnTo>
                        <a:pt x="1287" y="1974"/>
                      </a:lnTo>
                      <a:lnTo>
                        <a:pt x="1364" y="1985"/>
                      </a:lnTo>
                      <a:lnTo>
                        <a:pt x="1436" y="1986"/>
                      </a:lnTo>
                      <a:lnTo>
                        <a:pt x="1507" y="1986"/>
                      </a:lnTo>
                      <a:lnTo>
                        <a:pt x="1582" y="1977"/>
                      </a:lnTo>
                      <a:lnTo>
                        <a:pt x="1658" y="1965"/>
                      </a:lnTo>
                      <a:lnTo>
                        <a:pt x="1731" y="1945"/>
                      </a:lnTo>
                      <a:lnTo>
                        <a:pt x="1798" y="1923"/>
                      </a:lnTo>
                      <a:lnTo>
                        <a:pt x="1870" y="1893"/>
                      </a:lnTo>
                      <a:lnTo>
                        <a:pt x="1940" y="1861"/>
                      </a:lnTo>
                      <a:lnTo>
                        <a:pt x="2009" y="1824"/>
                      </a:lnTo>
                      <a:lnTo>
                        <a:pt x="2073" y="1777"/>
                      </a:lnTo>
                      <a:lnTo>
                        <a:pt x="2140" y="1729"/>
                      </a:lnTo>
                      <a:lnTo>
                        <a:pt x="2206" y="1676"/>
                      </a:lnTo>
                      <a:lnTo>
                        <a:pt x="2267" y="1621"/>
                      </a:lnTo>
                      <a:lnTo>
                        <a:pt x="2329" y="1558"/>
                      </a:lnTo>
                      <a:lnTo>
                        <a:pt x="2380" y="1488"/>
                      </a:lnTo>
                      <a:lnTo>
                        <a:pt x="2436" y="1422"/>
                      </a:lnTo>
                      <a:lnTo>
                        <a:pt x="2490" y="1350"/>
                      </a:lnTo>
                      <a:lnTo>
                        <a:pt x="2538" y="1272"/>
                      </a:lnTo>
                      <a:lnTo>
                        <a:pt x="2586" y="1191"/>
                      </a:lnTo>
                      <a:lnTo>
                        <a:pt x="2631" y="1105"/>
                      </a:lnTo>
                      <a:lnTo>
                        <a:pt x="2672" y="1015"/>
                      </a:lnTo>
                      <a:lnTo>
                        <a:pt x="2709" y="923"/>
                      </a:lnTo>
                      <a:lnTo>
                        <a:pt x="2744" y="830"/>
                      </a:lnTo>
                      <a:lnTo>
                        <a:pt x="2776" y="737"/>
                      </a:lnTo>
                      <a:lnTo>
                        <a:pt x="2804" y="640"/>
                      </a:lnTo>
                      <a:lnTo>
                        <a:pt x="2830" y="540"/>
                      </a:lnTo>
                      <a:lnTo>
                        <a:pt x="2849" y="440"/>
                      </a:lnTo>
                      <a:lnTo>
                        <a:pt x="2867" y="337"/>
                      </a:lnTo>
                      <a:lnTo>
                        <a:pt x="2879" y="230"/>
                      </a:lnTo>
                      <a:lnTo>
                        <a:pt x="2890" y="128"/>
                      </a:lnTo>
                      <a:lnTo>
                        <a:pt x="2899" y="21"/>
                      </a:lnTo>
                      <a:lnTo>
                        <a:pt x="2899" y="0"/>
                      </a:lnTo>
                      <a:lnTo>
                        <a:pt x="0" y="0"/>
                      </a:lnTo>
                      <a:close/>
                    </a:path>
                  </a:pathLst>
                </a:custGeom>
                <a:blipFill dpi="0" rotWithShape="0">
                  <a:blip r:embed="rId8"/>
                  <a:srcRect/>
                  <a:tile tx="0" ty="0" sx="100000" sy="100000" flip="none" algn="tl"/>
                </a:blipFill>
                <a:ln w="1588">
                  <a:solidFill>
                    <a:srgbClr val="000000"/>
                  </a:solidFill>
                  <a:prstDash val="solid"/>
                  <a:round/>
                  <a:headEnd/>
                  <a:tailEnd/>
                </a:ln>
              </p:spPr>
              <p:txBody>
                <a:bodyPr/>
                <a:lstStyle/>
                <a:p>
                  <a:endParaRPr lang="fr-FR"/>
                </a:p>
              </p:txBody>
            </p:sp>
            <p:sp>
              <p:nvSpPr>
                <p:cNvPr id="99" name="Freeform 213" descr="Gouttelettes">
                  <a:extLst>
                    <a:ext uri="{FF2B5EF4-FFF2-40B4-BE49-F238E27FC236}">
                      <a16:creationId xmlns:a16="http://schemas.microsoft.com/office/drawing/2014/main" id="{543BB796-B674-43CD-875D-C9B2883EC904}"/>
                    </a:ext>
                  </a:extLst>
                </p:cNvPr>
                <p:cNvSpPr>
                  <a:spLocks/>
                </p:cNvSpPr>
                <p:nvPr/>
              </p:nvSpPr>
              <p:spPr bwMode="auto">
                <a:xfrm>
                  <a:off x="2387" y="1291"/>
                  <a:ext cx="1449" cy="314"/>
                </a:xfrm>
                <a:custGeom>
                  <a:avLst/>
                  <a:gdLst>
                    <a:gd name="T0" fmla="*/ 2890 w 2899"/>
                    <a:gd name="T1" fmla="*/ 278 h 629"/>
                    <a:gd name="T2" fmla="*/ 2804 w 2899"/>
                    <a:gd name="T3" fmla="*/ 205 h 629"/>
                    <a:gd name="T4" fmla="*/ 2688 w 2899"/>
                    <a:gd name="T5" fmla="*/ 154 h 629"/>
                    <a:gd name="T6" fmla="*/ 2588 w 2899"/>
                    <a:gd name="T7" fmla="*/ 122 h 629"/>
                    <a:gd name="T8" fmla="*/ 2469 w 2899"/>
                    <a:gd name="T9" fmla="*/ 92 h 629"/>
                    <a:gd name="T10" fmla="*/ 2341 w 2899"/>
                    <a:gd name="T11" fmla="*/ 66 h 629"/>
                    <a:gd name="T12" fmla="*/ 2197 w 2899"/>
                    <a:gd name="T13" fmla="*/ 48 h 629"/>
                    <a:gd name="T14" fmla="*/ 2039 w 2899"/>
                    <a:gd name="T15" fmla="*/ 29 h 629"/>
                    <a:gd name="T16" fmla="*/ 1876 w 2899"/>
                    <a:gd name="T17" fmla="*/ 15 h 629"/>
                    <a:gd name="T18" fmla="*/ 1710 w 2899"/>
                    <a:gd name="T19" fmla="*/ 6 h 629"/>
                    <a:gd name="T20" fmla="*/ 1534 w 2899"/>
                    <a:gd name="T21" fmla="*/ 0 h 629"/>
                    <a:gd name="T22" fmla="*/ 1358 w 2899"/>
                    <a:gd name="T23" fmla="*/ 0 h 629"/>
                    <a:gd name="T24" fmla="*/ 1182 w 2899"/>
                    <a:gd name="T25" fmla="*/ 6 h 629"/>
                    <a:gd name="T26" fmla="*/ 1012 w 2899"/>
                    <a:gd name="T27" fmla="*/ 15 h 629"/>
                    <a:gd name="T28" fmla="*/ 850 w 2899"/>
                    <a:gd name="T29" fmla="*/ 29 h 629"/>
                    <a:gd name="T30" fmla="*/ 693 w 2899"/>
                    <a:gd name="T31" fmla="*/ 48 h 629"/>
                    <a:gd name="T32" fmla="*/ 552 w 2899"/>
                    <a:gd name="T33" fmla="*/ 66 h 629"/>
                    <a:gd name="T34" fmla="*/ 416 w 2899"/>
                    <a:gd name="T35" fmla="*/ 92 h 629"/>
                    <a:gd name="T36" fmla="*/ 301 w 2899"/>
                    <a:gd name="T37" fmla="*/ 120 h 629"/>
                    <a:gd name="T38" fmla="*/ 200 w 2899"/>
                    <a:gd name="T39" fmla="*/ 151 h 629"/>
                    <a:gd name="T40" fmla="*/ 119 w 2899"/>
                    <a:gd name="T41" fmla="*/ 185 h 629"/>
                    <a:gd name="T42" fmla="*/ 17 w 2899"/>
                    <a:gd name="T43" fmla="*/ 257 h 629"/>
                    <a:gd name="T44" fmla="*/ 2 w 2899"/>
                    <a:gd name="T45" fmla="*/ 295 h 629"/>
                    <a:gd name="T46" fmla="*/ 0 w 2899"/>
                    <a:gd name="T47" fmla="*/ 331 h 629"/>
                    <a:gd name="T48" fmla="*/ 12 w 2899"/>
                    <a:gd name="T49" fmla="*/ 369 h 629"/>
                    <a:gd name="T50" fmla="*/ 53 w 2899"/>
                    <a:gd name="T51" fmla="*/ 406 h 629"/>
                    <a:gd name="T52" fmla="*/ 116 w 2899"/>
                    <a:gd name="T53" fmla="*/ 439 h 629"/>
                    <a:gd name="T54" fmla="*/ 198 w 2899"/>
                    <a:gd name="T55" fmla="*/ 474 h 629"/>
                    <a:gd name="T56" fmla="*/ 298 w 2899"/>
                    <a:gd name="T57" fmla="*/ 507 h 629"/>
                    <a:gd name="T58" fmla="*/ 415 w 2899"/>
                    <a:gd name="T59" fmla="*/ 534 h 629"/>
                    <a:gd name="T60" fmla="*/ 546 w 2899"/>
                    <a:gd name="T61" fmla="*/ 558 h 629"/>
                    <a:gd name="T62" fmla="*/ 689 w 2899"/>
                    <a:gd name="T63" fmla="*/ 582 h 629"/>
                    <a:gd name="T64" fmla="*/ 844 w 2899"/>
                    <a:gd name="T65" fmla="*/ 600 h 629"/>
                    <a:gd name="T66" fmla="*/ 1009 w 2899"/>
                    <a:gd name="T67" fmla="*/ 612 h 629"/>
                    <a:gd name="T68" fmla="*/ 1176 w 2899"/>
                    <a:gd name="T69" fmla="*/ 621 h 629"/>
                    <a:gd name="T70" fmla="*/ 1350 w 2899"/>
                    <a:gd name="T71" fmla="*/ 629 h 629"/>
                    <a:gd name="T72" fmla="*/ 1529 w 2899"/>
                    <a:gd name="T73" fmla="*/ 629 h 629"/>
                    <a:gd name="T74" fmla="*/ 1705 w 2899"/>
                    <a:gd name="T75" fmla="*/ 621 h 629"/>
                    <a:gd name="T76" fmla="*/ 1870 w 2899"/>
                    <a:gd name="T77" fmla="*/ 612 h 629"/>
                    <a:gd name="T78" fmla="*/ 2037 w 2899"/>
                    <a:gd name="T79" fmla="*/ 600 h 629"/>
                    <a:gd name="T80" fmla="*/ 2192 w 2899"/>
                    <a:gd name="T81" fmla="*/ 582 h 629"/>
                    <a:gd name="T82" fmla="*/ 2338 w 2899"/>
                    <a:gd name="T83" fmla="*/ 558 h 629"/>
                    <a:gd name="T84" fmla="*/ 2466 w 2899"/>
                    <a:gd name="T85" fmla="*/ 538 h 629"/>
                    <a:gd name="T86" fmla="*/ 2586 w 2899"/>
                    <a:gd name="T87" fmla="*/ 507 h 629"/>
                    <a:gd name="T88" fmla="*/ 2685 w 2899"/>
                    <a:gd name="T89" fmla="*/ 474 h 629"/>
                    <a:gd name="T90" fmla="*/ 2767 w 2899"/>
                    <a:gd name="T91" fmla="*/ 444 h 629"/>
                    <a:gd name="T92" fmla="*/ 2830 w 2899"/>
                    <a:gd name="T93" fmla="*/ 406 h 629"/>
                    <a:gd name="T94" fmla="*/ 2873 w 2899"/>
                    <a:gd name="T95" fmla="*/ 372 h 629"/>
                    <a:gd name="T96" fmla="*/ 2896 w 2899"/>
                    <a:gd name="T97" fmla="*/ 331 h 629"/>
                    <a:gd name="T98" fmla="*/ 2899 w 2899"/>
                    <a:gd name="T99" fmla="*/ 311 h 6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899" h="629">
                      <a:moveTo>
                        <a:pt x="2899" y="311"/>
                      </a:moveTo>
                      <a:lnTo>
                        <a:pt x="2890" y="278"/>
                      </a:lnTo>
                      <a:lnTo>
                        <a:pt x="2855" y="241"/>
                      </a:lnTo>
                      <a:lnTo>
                        <a:pt x="2804" y="205"/>
                      </a:lnTo>
                      <a:lnTo>
                        <a:pt x="2734" y="169"/>
                      </a:lnTo>
                      <a:lnTo>
                        <a:pt x="2688" y="154"/>
                      </a:lnTo>
                      <a:lnTo>
                        <a:pt x="2642" y="138"/>
                      </a:lnTo>
                      <a:lnTo>
                        <a:pt x="2588" y="122"/>
                      </a:lnTo>
                      <a:lnTo>
                        <a:pt x="2532" y="107"/>
                      </a:lnTo>
                      <a:lnTo>
                        <a:pt x="2469" y="92"/>
                      </a:lnTo>
                      <a:lnTo>
                        <a:pt x="2406" y="78"/>
                      </a:lnTo>
                      <a:lnTo>
                        <a:pt x="2341" y="66"/>
                      </a:lnTo>
                      <a:lnTo>
                        <a:pt x="2272" y="57"/>
                      </a:lnTo>
                      <a:lnTo>
                        <a:pt x="2197" y="48"/>
                      </a:lnTo>
                      <a:lnTo>
                        <a:pt x="2119" y="38"/>
                      </a:lnTo>
                      <a:lnTo>
                        <a:pt x="2039" y="29"/>
                      </a:lnTo>
                      <a:lnTo>
                        <a:pt x="1958" y="23"/>
                      </a:lnTo>
                      <a:lnTo>
                        <a:pt x="1876" y="15"/>
                      </a:lnTo>
                      <a:lnTo>
                        <a:pt x="1792" y="9"/>
                      </a:lnTo>
                      <a:lnTo>
                        <a:pt x="1710" y="6"/>
                      </a:lnTo>
                      <a:lnTo>
                        <a:pt x="1621" y="3"/>
                      </a:lnTo>
                      <a:lnTo>
                        <a:pt x="1534" y="0"/>
                      </a:lnTo>
                      <a:lnTo>
                        <a:pt x="1445" y="0"/>
                      </a:lnTo>
                      <a:lnTo>
                        <a:pt x="1358" y="0"/>
                      </a:lnTo>
                      <a:lnTo>
                        <a:pt x="1269" y="3"/>
                      </a:lnTo>
                      <a:lnTo>
                        <a:pt x="1182" y="6"/>
                      </a:lnTo>
                      <a:lnTo>
                        <a:pt x="1101" y="9"/>
                      </a:lnTo>
                      <a:lnTo>
                        <a:pt x="1012" y="15"/>
                      </a:lnTo>
                      <a:lnTo>
                        <a:pt x="932" y="23"/>
                      </a:lnTo>
                      <a:lnTo>
                        <a:pt x="850" y="29"/>
                      </a:lnTo>
                      <a:lnTo>
                        <a:pt x="768" y="38"/>
                      </a:lnTo>
                      <a:lnTo>
                        <a:pt x="693" y="48"/>
                      </a:lnTo>
                      <a:lnTo>
                        <a:pt x="618" y="57"/>
                      </a:lnTo>
                      <a:lnTo>
                        <a:pt x="552" y="66"/>
                      </a:lnTo>
                      <a:lnTo>
                        <a:pt x="484" y="78"/>
                      </a:lnTo>
                      <a:lnTo>
                        <a:pt x="416" y="92"/>
                      </a:lnTo>
                      <a:lnTo>
                        <a:pt x="358" y="107"/>
                      </a:lnTo>
                      <a:lnTo>
                        <a:pt x="301" y="120"/>
                      </a:lnTo>
                      <a:lnTo>
                        <a:pt x="248" y="135"/>
                      </a:lnTo>
                      <a:lnTo>
                        <a:pt x="200" y="151"/>
                      </a:lnTo>
                      <a:lnTo>
                        <a:pt x="158" y="169"/>
                      </a:lnTo>
                      <a:lnTo>
                        <a:pt x="119" y="185"/>
                      </a:lnTo>
                      <a:lnTo>
                        <a:pt x="56" y="223"/>
                      </a:lnTo>
                      <a:lnTo>
                        <a:pt x="17" y="257"/>
                      </a:lnTo>
                      <a:lnTo>
                        <a:pt x="3" y="275"/>
                      </a:lnTo>
                      <a:lnTo>
                        <a:pt x="2" y="295"/>
                      </a:lnTo>
                      <a:lnTo>
                        <a:pt x="0" y="311"/>
                      </a:lnTo>
                      <a:lnTo>
                        <a:pt x="0" y="331"/>
                      </a:lnTo>
                      <a:lnTo>
                        <a:pt x="3" y="350"/>
                      </a:lnTo>
                      <a:lnTo>
                        <a:pt x="12" y="369"/>
                      </a:lnTo>
                      <a:lnTo>
                        <a:pt x="32" y="388"/>
                      </a:lnTo>
                      <a:lnTo>
                        <a:pt x="53" y="406"/>
                      </a:lnTo>
                      <a:lnTo>
                        <a:pt x="81" y="421"/>
                      </a:lnTo>
                      <a:lnTo>
                        <a:pt x="116" y="439"/>
                      </a:lnTo>
                      <a:lnTo>
                        <a:pt x="158" y="459"/>
                      </a:lnTo>
                      <a:lnTo>
                        <a:pt x="198" y="474"/>
                      </a:lnTo>
                      <a:lnTo>
                        <a:pt x="245" y="492"/>
                      </a:lnTo>
                      <a:lnTo>
                        <a:pt x="298" y="507"/>
                      </a:lnTo>
                      <a:lnTo>
                        <a:pt x="355" y="519"/>
                      </a:lnTo>
                      <a:lnTo>
                        <a:pt x="415" y="534"/>
                      </a:lnTo>
                      <a:lnTo>
                        <a:pt x="477" y="550"/>
                      </a:lnTo>
                      <a:lnTo>
                        <a:pt x="546" y="558"/>
                      </a:lnTo>
                      <a:lnTo>
                        <a:pt x="613" y="572"/>
                      </a:lnTo>
                      <a:lnTo>
                        <a:pt x="689" y="582"/>
                      </a:lnTo>
                      <a:lnTo>
                        <a:pt x="764" y="591"/>
                      </a:lnTo>
                      <a:lnTo>
                        <a:pt x="844" y="600"/>
                      </a:lnTo>
                      <a:lnTo>
                        <a:pt x="925" y="606"/>
                      </a:lnTo>
                      <a:lnTo>
                        <a:pt x="1009" y="612"/>
                      </a:lnTo>
                      <a:lnTo>
                        <a:pt x="1095" y="620"/>
                      </a:lnTo>
                      <a:lnTo>
                        <a:pt x="1176" y="621"/>
                      </a:lnTo>
                      <a:lnTo>
                        <a:pt x="1262" y="626"/>
                      </a:lnTo>
                      <a:lnTo>
                        <a:pt x="1350" y="629"/>
                      </a:lnTo>
                      <a:lnTo>
                        <a:pt x="1439" y="629"/>
                      </a:lnTo>
                      <a:lnTo>
                        <a:pt x="1529" y="629"/>
                      </a:lnTo>
                      <a:lnTo>
                        <a:pt x="1616" y="626"/>
                      </a:lnTo>
                      <a:lnTo>
                        <a:pt x="1705" y="621"/>
                      </a:lnTo>
                      <a:lnTo>
                        <a:pt x="1785" y="620"/>
                      </a:lnTo>
                      <a:lnTo>
                        <a:pt x="1870" y="612"/>
                      </a:lnTo>
                      <a:lnTo>
                        <a:pt x="1955" y="606"/>
                      </a:lnTo>
                      <a:lnTo>
                        <a:pt x="2037" y="600"/>
                      </a:lnTo>
                      <a:lnTo>
                        <a:pt x="2116" y="591"/>
                      </a:lnTo>
                      <a:lnTo>
                        <a:pt x="2192" y="582"/>
                      </a:lnTo>
                      <a:lnTo>
                        <a:pt x="2266" y="572"/>
                      </a:lnTo>
                      <a:lnTo>
                        <a:pt x="2338" y="558"/>
                      </a:lnTo>
                      <a:lnTo>
                        <a:pt x="2403" y="550"/>
                      </a:lnTo>
                      <a:lnTo>
                        <a:pt x="2466" y="538"/>
                      </a:lnTo>
                      <a:lnTo>
                        <a:pt x="2528" y="520"/>
                      </a:lnTo>
                      <a:lnTo>
                        <a:pt x="2586" y="507"/>
                      </a:lnTo>
                      <a:lnTo>
                        <a:pt x="2636" y="493"/>
                      </a:lnTo>
                      <a:lnTo>
                        <a:pt x="2685" y="474"/>
                      </a:lnTo>
                      <a:lnTo>
                        <a:pt x="2726" y="459"/>
                      </a:lnTo>
                      <a:lnTo>
                        <a:pt x="2767" y="444"/>
                      </a:lnTo>
                      <a:lnTo>
                        <a:pt x="2803" y="424"/>
                      </a:lnTo>
                      <a:lnTo>
                        <a:pt x="2830" y="406"/>
                      </a:lnTo>
                      <a:lnTo>
                        <a:pt x="2855" y="388"/>
                      </a:lnTo>
                      <a:lnTo>
                        <a:pt x="2873" y="372"/>
                      </a:lnTo>
                      <a:lnTo>
                        <a:pt x="2885" y="352"/>
                      </a:lnTo>
                      <a:lnTo>
                        <a:pt x="2896" y="331"/>
                      </a:lnTo>
                      <a:lnTo>
                        <a:pt x="2899" y="311"/>
                      </a:lnTo>
                      <a:lnTo>
                        <a:pt x="2899" y="311"/>
                      </a:lnTo>
                      <a:close/>
                    </a:path>
                  </a:pathLst>
                </a:custGeom>
                <a:blipFill dpi="0" rotWithShape="0">
                  <a:blip r:embed="rId8"/>
                  <a:srcRect/>
                  <a:tile tx="0" ty="0" sx="100000" sy="100000" flip="none" algn="tl"/>
                </a:blipFill>
                <a:ln w="1588">
                  <a:solidFill>
                    <a:srgbClr val="000000"/>
                  </a:solidFill>
                  <a:prstDash val="solid"/>
                  <a:round/>
                  <a:headEnd/>
                  <a:tailEnd/>
                </a:ln>
              </p:spPr>
              <p:txBody>
                <a:bodyPr/>
                <a:lstStyle/>
                <a:p>
                  <a:endParaRPr lang="fr-FR"/>
                </a:p>
              </p:txBody>
            </p:sp>
            <p:sp>
              <p:nvSpPr>
                <p:cNvPr id="100" name="Freeform 214">
                  <a:extLst>
                    <a:ext uri="{FF2B5EF4-FFF2-40B4-BE49-F238E27FC236}">
                      <a16:creationId xmlns:a16="http://schemas.microsoft.com/office/drawing/2014/main" id="{057E78D5-E994-46E9-8AE0-5A0BBB92983C}"/>
                    </a:ext>
                  </a:extLst>
                </p:cNvPr>
                <p:cNvSpPr>
                  <a:spLocks/>
                </p:cNvSpPr>
                <p:nvPr/>
              </p:nvSpPr>
              <p:spPr bwMode="auto">
                <a:xfrm>
                  <a:off x="3166" y="875"/>
                  <a:ext cx="593" cy="1472"/>
                </a:xfrm>
                <a:custGeom>
                  <a:avLst/>
                  <a:gdLst>
                    <a:gd name="T0" fmla="*/ 0 w 1186"/>
                    <a:gd name="T1" fmla="*/ 2944 h 2944"/>
                    <a:gd name="T2" fmla="*/ 126 w 1186"/>
                    <a:gd name="T3" fmla="*/ 2862 h 2944"/>
                    <a:gd name="T4" fmla="*/ 263 w 1186"/>
                    <a:gd name="T5" fmla="*/ 2744 h 2944"/>
                    <a:gd name="T6" fmla="*/ 379 w 1186"/>
                    <a:gd name="T7" fmla="*/ 2629 h 2944"/>
                    <a:gd name="T8" fmla="*/ 463 w 1186"/>
                    <a:gd name="T9" fmla="*/ 2533 h 2944"/>
                    <a:gd name="T10" fmla="*/ 582 w 1186"/>
                    <a:gd name="T11" fmla="*/ 2384 h 2944"/>
                    <a:gd name="T12" fmla="*/ 673 w 1186"/>
                    <a:gd name="T13" fmla="*/ 2234 h 2944"/>
                    <a:gd name="T14" fmla="*/ 745 w 1186"/>
                    <a:gd name="T15" fmla="*/ 2079 h 2944"/>
                    <a:gd name="T16" fmla="*/ 812 w 1186"/>
                    <a:gd name="T17" fmla="*/ 1890 h 2944"/>
                    <a:gd name="T18" fmla="*/ 851 w 1186"/>
                    <a:gd name="T19" fmla="*/ 1762 h 2944"/>
                    <a:gd name="T20" fmla="*/ 882 w 1186"/>
                    <a:gd name="T21" fmla="*/ 1593 h 2944"/>
                    <a:gd name="T22" fmla="*/ 905 w 1186"/>
                    <a:gd name="T23" fmla="*/ 1400 h 2944"/>
                    <a:gd name="T24" fmla="*/ 914 w 1186"/>
                    <a:gd name="T25" fmla="*/ 1240 h 2944"/>
                    <a:gd name="T26" fmla="*/ 914 w 1186"/>
                    <a:gd name="T27" fmla="*/ 1036 h 2944"/>
                    <a:gd name="T28" fmla="*/ 897 w 1186"/>
                    <a:gd name="T29" fmla="*/ 810 h 2944"/>
                    <a:gd name="T30" fmla="*/ 867 w 1186"/>
                    <a:gd name="T31" fmla="*/ 558 h 2944"/>
                    <a:gd name="T32" fmla="*/ 825 w 1186"/>
                    <a:gd name="T33" fmla="*/ 321 h 2944"/>
                    <a:gd name="T34" fmla="*/ 777 w 1186"/>
                    <a:gd name="T35" fmla="*/ 30 h 2944"/>
                    <a:gd name="T36" fmla="*/ 976 w 1186"/>
                    <a:gd name="T37" fmla="*/ 0 h 2944"/>
                    <a:gd name="T38" fmla="*/ 1045 w 1186"/>
                    <a:gd name="T39" fmla="*/ 173 h 2944"/>
                    <a:gd name="T40" fmla="*/ 1099 w 1186"/>
                    <a:gd name="T41" fmla="*/ 332 h 2944"/>
                    <a:gd name="T42" fmla="*/ 1156 w 1186"/>
                    <a:gd name="T43" fmla="*/ 550 h 2944"/>
                    <a:gd name="T44" fmla="*/ 1186 w 1186"/>
                    <a:gd name="T45" fmla="*/ 822 h 2944"/>
                    <a:gd name="T46" fmla="*/ 1186 w 1186"/>
                    <a:gd name="T47" fmla="*/ 1042 h 2944"/>
                    <a:gd name="T48" fmla="*/ 1171 w 1186"/>
                    <a:gd name="T49" fmla="*/ 1290 h 2944"/>
                    <a:gd name="T50" fmla="*/ 1124 w 1186"/>
                    <a:gd name="T51" fmla="*/ 1562 h 2944"/>
                    <a:gd name="T52" fmla="*/ 1070 w 1186"/>
                    <a:gd name="T53" fmla="*/ 1772 h 2944"/>
                    <a:gd name="T54" fmla="*/ 983 w 1186"/>
                    <a:gd name="T55" fmla="*/ 1999 h 2944"/>
                    <a:gd name="T56" fmla="*/ 867 w 1186"/>
                    <a:gd name="T57" fmla="*/ 2220 h 2944"/>
                    <a:gd name="T58" fmla="*/ 729 w 1186"/>
                    <a:gd name="T59" fmla="*/ 2414 h 2944"/>
                    <a:gd name="T60" fmla="*/ 600 w 1186"/>
                    <a:gd name="T61" fmla="*/ 2569 h 2944"/>
                    <a:gd name="T62" fmla="*/ 440 w 1186"/>
                    <a:gd name="T63" fmla="*/ 2702 h 2944"/>
                    <a:gd name="T64" fmla="*/ 269 w 1186"/>
                    <a:gd name="T65" fmla="*/ 2834 h 2944"/>
                    <a:gd name="T66" fmla="*/ 115 w 1186"/>
                    <a:gd name="T67" fmla="*/ 2902 h 2944"/>
                    <a:gd name="T68" fmla="*/ 0 w 1186"/>
                    <a:gd name="T69" fmla="*/ 2944 h 29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86" h="2944">
                      <a:moveTo>
                        <a:pt x="0" y="2944"/>
                      </a:moveTo>
                      <a:lnTo>
                        <a:pt x="126" y="2862"/>
                      </a:lnTo>
                      <a:lnTo>
                        <a:pt x="263" y="2744"/>
                      </a:lnTo>
                      <a:lnTo>
                        <a:pt x="379" y="2629"/>
                      </a:lnTo>
                      <a:lnTo>
                        <a:pt x="463" y="2533"/>
                      </a:lnTo>
                      <a:lnTo>
                        <a:pt x="582" y="2384"/>
                      </a:lnTo>
                      <a:lnTo>
                        <a:pt x="673" y="2234"/>
                      </a:lnTo>
                      <a:lnTo>
                        <a:pt x="745" y="2079"/>
                      </a:lnTo>
                      <a:lnTo>
                        <a:pt x="812" y="1890"/>
                      </a:lnTo>
                      <a:lnTo>
                        <a:pt x="851" y="1762"/>
                      </a:lnTo>
                      <a:lnTo>
                        <a:pt x="882" y="1593"/>
                      </a:lnTo>
                      <a:lnTo>
                        <a:pt x="905" y="1400"/>
                      </a:lnTo>
                      <a:lnTo>
                        <a:pt x="914" y="1240"/>
                      </a:lnTo>
                      <a:lnTo>
                        <a:pt x="914" y="1036"/>
                      </a:lnTo>
                      <a:lnTo>
                        <a:pt x="897" y="810"/>
                      </a:lnTo>
                      <a:lnTo>
                        <a:pt x="867" y="558"/>
                      </a:lnTo>
                      <a:lnTo>
                        <a:pt x="825" y="321"/>
                      </a:lnTo>
                      <a:lnTo>
                        <a:pt x="777" y="30"/>
                      </a:lnTo>
                      <a:lnTo>
                        <a:pt x="976" y="0"/>
                      </a:lnTo>
                      <a:lnTo>
                        <a:pt x="1045" y="173"/>
                      </a:lnTo>
                      <a:lnTo>
                        <a:pt x="1099" y="332"/>
                      </a:lnTo>
                      <a:lnTo>
                        <a:pt x="1156" y="550"/>
                      </a:lnTo>
                      <a:lnTo>
                        <a:pt x="1186" y="822"/>
                      </a:lnTo>
                      <a:lnTo>
                        <a:pt x="1186" y="1042"/>
                      </a:lnTo>
                      <a:lnTo>
                        <a:pt x="1171" y="1290"/>
                      </a:lnTo>
                      <a:lnTo>
                        <a:pt x="1124" y="1562"/>
                      </a:lnTo>
                      <a:lnTo>
                        <a:pt x="1070" y="1772"/>
                      </a:lnTo>
                      <a:lnTo>
                        <a:pt x="983" y="1999"/>
                      </a:lnTo>
                      <a:lnTo>
                        <a:pt x="867" y="2220"/>
                      </a:lnTo>
                      <a:lnTo>
                        <a:pt x="729" y="2414"/>
                      </a:lnTo>
                      <a:lnTo>
                        <a:pt x="600" y="2569"/>
                      </a:lnTo>
                      <a:lnTo>
                        <a:pt x="440" y="2702"/>
                      </a:lnTo>
                      <a:lnTo>
                        <a:pt x="269" y="2834"/>
                      </a:lnTo>
                      <a:lnTo>
                        <a:pt x="115" y="2902"/>
                      </a:lnTo>
                      <a:lnTo>
                        <a:pt x="0" y="2944"/>
                      </a:lnTo>
                      <a:close/>
                    </a:path>
                  </a:pathLst>
                </a:custGeom>
                <a:solidFill>
                  <a:srgbClr val="FFFFFF"/>
                </a:solidFill>
                <a:ln w="1588">
                  <a:solidFill>
                    <a:srgbClr val="FFFFFF"/>
                  </a:solidFill>
                  <a:prstDash val="solid"/>
                  <a:round/>
                  <a:headEnd/>
                  <a:tailEnd/>
                </a:ln>
              </p:spPr>
              <p:txBody>
                <a:bodyPr/>
                <a:lstStyle/>
                <a:p>
                  <a:endParaRPr lang="fr-FR"/>
                </a:p>
              </p:txBody>
            </p:sp>
          </p:grpSp>
        </p:grpSp>
        <p:grpSp>
          <p:nvGrpSpPr>
            <p:cNvPr id="25" name="Group 215">
              <a:extLst>
                <a:ext uri="{FF2B5EF4-FFF2-40B4-BE49-F238E27FC236}">
                  <a16:creationId xmlns:a16="http://schemas.microsoft.com/office/drawing/2014/main" id="{8F568AC8-9E90-4BF5-8332-B01FA09C5F25}"/>
                </a:ext>
              </a:extLst>
            </p:cNvPr>
            <p:cNvGrpSpPr>
              <a:grpSpLocks/>
            </p:cNvGrpSpPr>
            <p:nvPr/>
          </p:nvGrpSpPr>
          <p:grpSpPr bwMode="auto">
            <a:xfrm>
              <a:off x="2352" y="1968"/>
              <a:ext cx="432" cy="452"/>
              <a:chOff x="4848" y="816"/>
              <a:chExt cx="432" cy="452"/>
            </a:xfrm>
          </p:grpSpPr>
          <p:grpSp>
            <p:nvGrpSpPr>
              <p:cNvPr id="63" name="Group 216">
                <a:extLst>
                  <a:ext uri="{FF2B5EF4-FFF2-40B4-BE49-F238E27FC236}">
                    <a16:creationId xmlns:a16="http://schemas.microsoft.com/office/drawing/2014/main" id="{8648F190-79F4-49D6-A8A9-5E8792D94266}"/>
                  </a:ext>
                </a:extLst>
              </p:cNvPr>
              <p:cNvGrpSpPr>
                <a:grpSpLocks/>
              </p:cNvGrpSpPr>
              <p:nvPr/>
            </p:nvGrpSpPr>
            <p:grpSpPr bwMode="auto">
              <a:xfrm>
                <a:off x="4848" y="816"/>
                <a:ext cx="240" cy="260"/>
                <a:chOff x="2387" y="720"/>
                <a:chExt cx="1452" cy="2852"/>
              </a:xfrm>
            </p:grpSpPr>
            <p:sp>
              <p:nvSpPr>
                <p:cNvPr id="82" name="Freeform 217">
                  <a:extLst>
                    <a:ext uri="{FF2B5EF4-FFF2-40B4-BE49-F238E27FC236}">
                      <a16:creationId xmlns:a16="http://schemas.microsoft.com/office/drawing/2014/main" id="{E64F428E-4246-40E3-9D1E-9BE65DB0C013}"/>
                    </a:ext>
                  </a:extLst>
                </p:cNvPr>
                <p:cNvSpPr>
                  <a:spLocks/>
                </p:cNvSpPr>
                <p:nvPr/>
              </p:nvSpPr>
              <p:spPr bwMode="auto">
                <a:xfrm>
                  <a:off x="2388" y="720"/>
                  <a:ext cx="1451" cy="2852"/>
                </a:xfrm>
                <a:custGeom>
                  <a:avLst/>
                  <a:gdLst>
                    <a:gd name="T0" fmla="*/ 2732 w 2901"/>
                    <a:gd name="T1" fmla="*/ 421 h 5704"/>
                    <a:gd name="T2" fmla="*/ 2856 w 2901"/>
                    <a:gd name="T3" fmla="*/ 881 h 5704"/>
                    <a:gd name="T4" fmla="*/ 2901 w 2901"/>
                    <a:gd name="T5" fmla="*/ 1377 h 5704"/>
                    <a:gd name="T6" fmla="*/ 2856 w 2901"/>
                    <a:gd name="T7" fmla="*/ 1866 h 5704"/>
                    <a:gd name="T8" fmla="*/ 2732 w 2901"/>
                    <a:gd name="T9" fmla="*/ 2330 h 5704"/>
                    <a:gd name="T10" fmla="*/ 2530 w 2901"/>
                    <a:gd name="T11" fmla="*/ 2741 h 5704"/>
                    <a:gd name="T12" fmla="*/ 2273 w 2901"/>
                    <a:gd name="T13" fmla="*/ 3066 h 5704"/>
                    <a:gd name="T14" fmla="*/ 1929 w 2901"/>
                    <a:gd name="T15" fmla="*/ 3341 h 5704"/>
                    <a:gd name="T16" fmla="*/ 1754 w 2901"/>
                    <a:gd name="T17" fmla="*/ 3559 h 5704"/>
                    <a:gd name="T18" fmla="*/ 1647 w 2901"/>
                    <a:gd name="T19" fmla="*/ 3814 h 5704"/>
                    <a:gd name="T20" fmla="*/ 1622 w 2901"/>
                    <a:gd name="T21" fmla="*/ 4096 h 5704"/>
                    <a:gd name="T22" fmla="*/ 1831 w 2901"/>
                    <a:gd name="T23" fmla="*/ 4793 h 5704"/>
                    <a:gd name="T24" fmla="*/ 2094 w 2901"/>
                    <a:gd name="T25" fmla="*/ 4856 h 5704"/>
                    <a:gd name="T26" fmla="*/ 2308 w 2901"/>
                    <a:gd name="T27" fmla="*/ 4953 h 5704"/>
                    <a:gd name="T28" fmla="*/ 2476 w 2901"/>
                    <a:gd name="T29" fmla="*/ 5094 h 5704"/>
                    <a:gd name="T30" fmla="*/ 2477 w 2901"/>
                    <a:gd name="T31" fmla="*/ 5357 h 5704"/>
                    <a:gd name="T32" fmla="*/ 2276 w 2901"/>
                    <a:gd name="T33" fmla="*/ 5533 h 5704"/>
                    <a:gd name="T34" fmla="*/ 2049 w 2901"/>
                    <a:gd name="T35" fmla="*/ 5625 h 5704"/>
                    <a:gd name="T36" fmla="*/ 1780 w 2901"/>
                    <a:gd name="T37" fmla="*/ 5683 h 5704"/>
                    <a:gd name="T38" fmla="*/ 1484 w 2901"/>
                    <a:gd name="T39" fmla="*/ 5704 h 5704"/>
                    <a:gd name="T40" fmla="*/ 1181 w 2901"/>
                    <a:gd name="T41" fmla="*/ 5691 h 5704"/>
                    <a:gd name="T42" fmla="*/ 908 w 2901"/>
                    <a:gd name="T43" fmla="*/ 5643 h 5704"/>
                    <a:gd name="T44" fmla="*/ 666 w 2901"/>
                    <a:gd name="T45" fmla="*/ 5562 h 5704"/>
                    <a:gd name="T46" fmla="*/ 491 w 2901"/>
                    <a:gd name="T47" fmla="*/ 5455 h 5704"/>
                    <a:gd name="T48" fmla="*/ 365 w 2901"/>
                    <a:gd name="T49" fmla="*/ 5195 h 5704"/>
                    <a:gd name="T50" fmla="*/ 529 w 2901"/>
                    <a:gd name="T51" fmla="*/ 4983 h 5704"/>
                    <a:gd name="T52" fmla="*/ 721 w 2901"/>
                    <a:gd name="T53" fmla="*/ 4880 h 5704"/>
                    <a:gd name="T54" fmla="*/ 972 w 2901"/>
                    <a:gd name="T55" fmla="*/ 4808 h 5704"/>
                    <a:gd name="T56" fmla="*/ 1260 w 2901"/>
                    <a:gd name="T57" fmla="*/ 4768 h 5704"/>
                    <a:gd name="T58" fmla="*/ 1257 w 2901"/>
                    <a:gd name="T59" fmla="*/ 3893 h 5704"/>
                    <a:gd name="T60" fmla="*/ 1172 w 2901"/>
                    <a:gd name="T61" fmla="*/ 3623 h 5704"/>
                    <a:gd name="T62" fmla="*/ 1014 w 2901"/>
                    <a:gd name="T63" fmla="*/ 3396 h 5704"/>
                    <a:gd name="T64" fmla="*/ 691 w 2901"/>
                    <a:gd name="T65" fmla="*/ 3144 h 5704"/>
                    <a:gd name="T66" fmla="*/ 419 w 2901"/>
                    <a:gd name="T67" fmla="*/ 2837 h 5704"/>
                    <a:gd name="T68" fmla="*/ 202 w 2901"/>
                    <a:gd name="T69" fmla="*/ 2448 h 5704"/>
                    <a:gd name="T70" fmla="*/ 58 w 2901"/>
                    <a:gd name="T71" fmla="*/ 1998 h 5704"/>
                    <a:gd name="T72" fmla="*/ 0 w 2901"/>
                    <a:gd name="T73" fmla="*/ 1502 h 5704"/>
                    <a:gd name="T74" fmla="*/ 15 w 2901"/>
                    <a:gd name="T75" fmla="*/ 1013 h 5704"/>
                    <a:gd name="T76" fmla="*/ 121 w 2901"/>
                    <a:gd name="T77" fmla="*/ 541 h 5704"/>
                    <a:gd name="T78" fmla="*/ 303 w 2901"/>
                    <a:gd name="T79" fmla="*/ 116 h 5704"/>
                    <a:gd name="T80" fmla="*/ 497 w 2901"/>
                    <a:gd name="T81" fmla="*/ 51 h 5704"/>
                    <a:gd name="T82" fmla="*/ 703 w 2901"/>
                    <a:gd name="T83" fmla="*/ 23 h 5704"/>
                    <a:gd name="T84" fmla="*/ 969 w 2901"/>
                    <a:gd name="T85" fmla="*/ 6 h 5704"/>
                    <a:gd name="T86" fmla="*/ 1267 w 2901"/>
                    <a:gd name="T87" fmla="*/ 3 h 5704"/>
                    <a:gd name="T88" fmla="*/ 1584 w 2901"/>
                    <a:gd name="T89" fmla="*/ 0 h 5704"/>
                    <a:gd name="T90" fmla="*/ 1884 w 2901"/>
                    <a:gd name="T91" fmla="*/ 6 h 5704"/>
                    <a:gd name="T92" fmla="*/ 2156 w 2901"/>
                    <a:gd name="T93" fmla="*/ 20 h 5704"/>
                    <a:gd name="T94" fmla="*/ 2368 w 2901"/>
                    <a:gd name="T95" fmla="*/ 48 h 5704"/>
                    <a:gd name="T96" fmla="*/ 2554 w 2901"/>
                    <a:gd name="T97" fmla="*/ 93 h 57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901" h="5704">
                      <a:moveTo>
                        <a:pt x="2586" y="110"/>
                      </a:moveTo>
                      <a:lnTo>
                        <a:pt x="2640" y="210"/>
                      </a:lnTo>
                      <a:lnTo>
                        <a:pt x="2686" y="313"/>
                      </a:lnTo>
                      <a:lnTo>
                        <a:pt x="2732" y="421"/>
                      </a:lnTo>
                      <a:lnTo>
                        <a:pt x="2768" y="532"/>
                      </a:lnTo>
                      <a:lnTo>
                        <a:pt x="2802" y="651"/>
                      </a:lnTo>
                      <a:lnTo>
                        <a:pt x="2831" y="764"/>
                      </a:lnTo>
                      <a:lnTo>
                        <a:pt x="2856" y="881"/>
                      </a:lnTo>
                      <a:lnTo>
                        <a:pt x="2876" y="1007"/>
                      </a:lnTo>
                      <a:lnTo>
                        <a:pt x="2888" y="1129"/>
                      </a:lnTo>
                      <a:lnTo>
                        <a:pt x="2897" y="1249"/>
                      </a:lnTo>
                      <a:lnTo>
                        <a:pt x="2901" y="1377"/>
                      </a:lnTo>
                      <a:lnTo>
                        <a:pt x="2897" y="1498"/>
                      </a:lnTo>
                      <a:lnTo>
                        <a:pt x="2888" y="1622"/>
                      </a:lnTo>
                      <a:lnTo>
                        <a:pt x="2876" y="1747"/>
                      </a:lnTo>
                      <a:lnTo>
                        <a:pt x="2856" y="1866"/>
                      </a:lnTo>
                      <a:lnTo>
                        <a:pt x="2834" y="1988"/>
                      </a:lnTo>
                      <a:lnTo>
                        <a:pt x="2802" y="2106"/>
                      </a:lnTo>
                      <a:lnTo>
                        <a:pt x="2768" y="2219"/>
                      </a:lnTo>
                      <a:lnTo>
                        <a:pt x="2732" y="2330"/>
                      </a:lnTo>
                      <a:lnTo>
                        <a:pt x="2686" y="2437"/>
                      </a:lnTo>
                      <a:lnTo>
                        <a:pt x="2640" y="2544"/>
                      </a:lnTo>
                      <a:lnTo>
                        <a:pt x="2590" y="2643"/>
                      </a:lnTo>
                      <a:lnTo>
                        <a:pt x="2530" y="2741"/>
                      </a:lnTo>
                      <a:lnTo>
                        <a:pt x="2470" y="2828"/>
                      </a:lnTo>
                      <a:lnTo>
                        <a:pt x="2407" y="2915"/>
                      </a:lnTo>
                      <a:lnTo>
                        <a:pt x="2341" y="2994"/>
                      </a:lnTo>
                      <a:lnTo>
                        <a:pt x="2273" y="3066"/>
                      </a:lnTo>
                      <a:lnTo>
                        <a:pt x="2196" y="3133"/>
                      </a:lnTo>
                      <a:lnTo>
                        <a:pt x="2062" y="3242"/>
                      </a:lnTo>
                      <a:lnTo>
                        <a:pt x="1980" y="3296"/>
                      </a:lnTo>
                      <a:lnTo>
                        <a:pt x="1929" y="3341"/>
                      </a:lnTo>
                      <a:lnTo>
                        <a:pt x="1874" y="3390"/>
                      </a:lnTo>
                      <a:lnTo>
                        <a:pt x="1831" y="3440"/>
                      </a:lnTo>
                      <a:lnTo>
                        <a:pt x="1786" y="3500"/>
                      </a:lnTo>
                      <a:lnTo>
                        <a:pt x="1754" y="3559"/>
                      </a:lnTo>
                      <a:lnTo>
                        <a:pt x="1718" y="3614"/>
                      </a:lnTo>
                      <a:lnTo>
                        <a:pt x="1691" y="3681"/>
                      </a:lnTo>
                      <a:lnTo>
                        <a:pt x="1665" y="3745"/>
                      </a:lnTo>
                      <a:lnTo>
                        <a:pt x="1647" y="3814"/>
                      </a:lnTo>
                      <a:lnTo>
                        <a:pt x="1631" y="3882"/>
                      </a:lnTo>
                      <a:lnTo>
                        <a:pt x="1622" y="3954"/>
                      </a:lnTo>
                      <a:lnTo>
                        <a:pt x="1619" y="4023"/>
                      </a:lnTo>
                      <a:lnTo>
                        <a:pt x="1622" y="4096"/>
                      </a:lnTo>
                      <a:lnTo>
                        <a:pt x="1622" y="4765"/>
                      </a:lnTo>
                      <a:lnTo>
                        <a:pt x="1691" y="4771"/>
                      </a:lnTo>
                      <a:lnTo>
                        <a:pt x="1759" y="4781"/>
                      </a:lnTo>
                      <a:lnTo>
                        <a:pt x="1831" y="4793"/>
                      </a:lnTo>
                      <a:lnTo>
                        <a:pt x="1900" y="4805"/>
                      </a:lnTo>
                      <a:lnTo>
                        <a:pt x="1968" y="4820"/>
                      </a:lnTo>
                      <a:lnTo>
                        <a:pt x="2035" y="4837"/>
                      </a:lnTo>
                      <a:lnTo>
                        <a:pt x="2094" y="4856"/>
                      </a:lnTo>
                      <a:lnTo>
                        <a:pt x="2156" y="4876"/>
                      </a:lnTo>
                      <a:lnTo>
                        <a:pt x="2210" y="4897"/>
                      </a:lnTo>
                      <a:lnTo>
                        <a:pt x="2259" y="4924"/>
                      </a:lnTo>
                      <a:lnTo>
                        <a:pt x="2308" y="4953"/>
                      </a:lnTo>
                      <a:lnTo>
                        <a:pt x="2348" y="4978"/>
                      </a:lnTo>
                      <a:lnTo>
                        <a:pt x="2384" y="5008"/>
                      </a:lnTo>
                      <a:lnTo>
                        <a:pt x="2423" y="5032"/>
                      </a:lnTo>
                      <a:lnTo>
                        <a:pt x="2476" y="5094"/>
                      </a:lnTo>
                      <a:lnTo>
                        <a:pt x="2507" y="5160"/>
                      </a:lnTo>
                      <a:lnTo>
                        <a:pt x="2520" y="5226"/>
                      </a:lnTo>
                      <a:lnTo>
                        <a:pt x="2510" y="5292"/>
                      </a:lnTo>
                      <a:lnTo>
                        <a:pt x="2477" y="5357"/>
                      </a:lnTo>
                      <a:lnTo>
                        <a:pt x="2428" y="5420"/>
                      </a:lnTo>
                      <a:lnTo>
                        <a:pt x="2362" y="5480"/>
                      </a:lnTo>
                      <a:lnTo>
                        <a:pt x="2320" y="5507"/>
                      </a:lnTo>
                      <a:lnTo>
                        <a:pt x="2276" y="5533"/>
                      </a:lnTo>
                      <a:lnTo>
                        <a:pt x="2223" y="5559"/>
                      </a:lnTo>
                      <a:lnTo>
                        <a:pt x="2169" y="5583"/>
                      </a:lnTo>
                      <a:lnTo>
                        <a:pt x="2114" y="5605"/>
                      </a:lnTo>
                      <a:lnTo>
                        <a:pt x="2049" y="5625"/>
                      </a:lnTo>
                      <a:lnTo>
                        <a:pt x="1987" y="5640"/>
                      </a:lnTo>
                      <a:lnTo>
                        <a:pt x="1920" y="5656"/>
                      </a:lnTo>
                      <a:lnTo>
                        <a:pt x="1849" y="5670"/>
                      </a:lnTo>
                      <a:lnTo>
                        <a:pt x="1780" y="5683"/>
                      </a:lnTo>
                      <a:lnTo>
                        <a:pt x="1709" y="5691"/>
                      </a:lnTo>
                      <a:lnTo>
                        <a:pt x="1637" y="5695"/>
                      </a:lnTo>
                      <a:lnTo>
                        <a:pt x="1562" y="5701"/>
                      </a:lnTo>
                      <a:lnTo>
                        <a:pt x="1484" y="5704"/>
                      </a:lnTo>
                      <a:lnTo>
                        <a:pt x="1407" y="5704"/>
                      </a:lnTo>
                      <a:lnTo>
                        <a:pt x="1332" y="5704"/>
                      </a:lnTo>
                      <a:lnTo>
                        <a:pt x="1257" y="5698"/>
                      </a:lnTo>
                      <a:lnTo>
                        <a:pt x="1181" y="5691"/>
                      </a:lnTo>
                      <a:lnTo>
                        <a:pt x="1114" y="5683"/>
                      </a:lnTo>
                      <a:lnTo>
                        <a:pt x="1041" y="5670"/>
                      </a:lnTo>
                      <a:lnTo>
                        <a:pt x="972" y="5658"/>
                      </a:lnTo>
                      <a:lnTo>
                        <a:pt x="908" y="5643"/>
                      </a:lnTo>
                      <a:lnTo>
                        <a:pt x="842" y="5625"/>
                      </a:lnTo>
                      <a:lnTo>
                        <a:pt x="778" y="5605"/>
                      </a:lnTo>
                      <a:lnTo>
                        <a:pt x="721" y="5583"/>
                      </a:lnTo>
                      <a:lnTo>
                        <a:pt x="666" y="5562"/>
                      </a:lnTo>
                      <a:lnTo>
                        <a:pt x="616" y="5536"/>
                      </a:lnTo>
                      <a:lnTo>
                        <a:pt x="572" y="5510"/>
                      </a:lnTo>
                      <a:lnTo>
                        <a:pt x="529" y="5483"/>
                      </a:lnTo>
                      <a:lnTo>
                        <a:pt x="491" y="5455"/>
                      </a:lnTo>
                      <a:lnTo>
                        <a:pt x="428" y="5393"/>
                      </a:lnTo>
                      <a:lnTo>
                        <a:pt x="387" y="5328"/>
                      </a:lnTo>
                      <a:lnTo>
                        <a:pt x="365" y="5262"/>
                      </a:lnTo>
                      <a:lnTo>
                        <a:pt x="365" y="5195"/>
                      </a:lnTo>
                      <a:lnTo>
                        <a:pt x="387" y="5129"/>
                      </a:lnTo>
                      <a:lnTo>
                        <a:pt x="433" y="5067"/>
                      </a:lnTo>
                      <a:lnTo>
                        <a:pt x="491" y="5011"/>
                      </a:lnTo>
                      <a:lnTo>
                        <a:pt x="529" y="4983"/>
                      </a:lnTo>
                      <a:lnTo>
                        <a:pt x="572" y="4956"/>
                      </a:lnTo>
                      <a:lnTo>
                        <a:pt x="616" y="4929"/>
                      </a:lnTo>
                      <a:lnTo>
                        <a:pt x="669" y="4901"/>
                      </a:lnTo>
                      <a:lnTo>
                        <a:pt x="721" y="4880"/>
                      </a:lnTo>
                      <a:lnTo>
                        <a:pt x="780" y="4858"/>
                      </a:lnTo>
                      <a:lnTo>
                        <a:pt x="842" y="4840"/>
                      </a:lnTo>
                      <a:lnTo>
                        <a:pt x="908" y="4823"/>
                      </a:lnTo>
                      <a:lnTo>
                        <a:pt x="972" y="4808"/>
                      </a:lnTo>
                      <a:lnTo>
                        <a:pt x="1044" y="4793"/>
                      </a:lnTo>
                      <a:lnTo>
                        <a:pt x="1117" y="4783"/>
                      </a:lnTo>
                      <a:lnTo>
                        <a:pt x="1184" y="4774"/>
                      </a:lnTo>
                      <a:lnTo>
                        <a:pt x="1260" y="4768"/>
                      </a:lnTo>
                      <a:lnTo>
                        <a:pt x="1267" y="4102"/>
                      </a:lnTo>
                      <a:lnTo>
                        <a:pt x="1270" y="4034"/>
                      </a:lnTo>
                      <a:lnTo>
                        <a:pt x="1267" y="3962"/>
                      </a:lnTo>
                      <a:lnTo>
                        <a:pt x="1257" y="3893"/>
                      </a:lnTo>
                      <a:lnTo>
                        <a:pt x="1241" y="3820"/>
                      </a:lnTo>
                      <a:lnTo>
                        <a:pt x="1223" y="3756"/>
                      </a:lnTo>
                      <a:lnTo>
                        <a:pt x="1201" y="3690"/>
                      </a:lnTo>
                      <a:lnTo>
                        <a:pt x="1172" y="3623"/>
                      </a:lnTo>
                      <a:lnTo>
                        <a:pt x="1139" y="3566"/>
                      </a:lnTo>
                      <a:lnTo>
                        <a:pt x="1102" y="3506"/>
                      </a:lnTo>
                      <a:lnTo>
                        <a:pt x="1061" y="3449"/>
                      </a:lnTo>
                      <a:lnTo>
                        <a:pt x="1014" y="3396"/>
                      </a:lnTo>
                      <a:lnTo>
                        <a:pt x="963" y="3350"/>
                      </a:lnTo>
                      <a:lnTo>
                        <a:pt x="908" y="3306"/>
                      </a:lnTo>
                      <a:lnTo>
                        <a:pt x="849" y="3263"/>
                      </a:lnTo>
                      <a:lnTo>
                        <a:pt x="691" y="3144"/>
                      </a:lnTo>
                      <a:lnTo>
                        <a:pt x="616" y="3075"/>
                      </a:lnTo>
                      <a:lnTo>
                        <a:pt x="550" y="3001"/>
                      </a:lnTo>
                      <a:lnTo>
                        <a:pt x="485" y="2920"/>
                      </a:lnTo>
                      <a:lnTo>
                        <a:pt x="419" y="2837"/>
                      </a:lnTo>
                      <a:lnTo>
                        <a:pt x="359" y="2750"/>
                      </a:lnTo>
                      <a:lnTo>
                        <a:pt x="299" y="2654"/>
                      </a:lnTo>
                      <a:lnTo>
                        <a:pt x="249" y="2550"/>
                      </a:lnTo>
                      <a:lnTo>
                        <a:pt x="202" y="2448"/>
                      </a:lnTo>
                      <a:lnTo>
                        <a:pt x="157" y="2336"/>
                      </a:lnTo>
                      <a:lnTo>
                        <a:pt x="121" y="2225"/>
                      </a:lnTo>
                      <a:lnTo>
                        <a:pt x="87" y="2112"/>
                      </a:lnTo>
                      <a:lnTo>
                        <a:pt x="58" y="1998"/>
                      </a:lnTo>
                      <a:lnTo>
                        <a:pt x="33" y="1875"/>
                      </a:lnTo>
                      <a:lnTo>
                        <a:pt x="15" y="1753"/>
                      </a:lnTo>
                      <a:lnTo>
                        <a:pt x="3" y="1628"/>
                      </a:lnTo>
                      <a:lnTo>
                        <a:pt x="0" y="1502"/>
                      </a:lnTo>
                      <a:lnTo>
                        <a:pt x="0" y="1385"/>
                      </a:lnTo>
                      <a:lnTo>
                        <a:pt x="0" y="1261"/>
                      </a:lnTo>
                      <a:lnTo>
                        <a:pt x="3" y="1135"/>
                      </a:lnTo>
                      <a:lnTo>
                        <a:pt x="15" y="1013"/>
                      </a:lnTo>
                      <a:lnTo>
                        <a:pt x="33" y="892"/>
                      </a:lnTo>
                      <a:lnTo>
                        <a:pt x="58" y="773"/>
                      </a:lnTo>
                      <a:lnTo>
                        <a:pt x="87" y="657"/>
                      </a:lnTo>
                      <a:lnTo>
                        <a:pt x="121" y="541"/>
                      </a:lnTo>
                      <a:lnTo>
                        <a:pt x="157" y="429"/>
                      </a:lnTo>
                      <a:lnTo>
                        <a:pt x="202" y="320"/>
                      </a:lnTo>
                      <a:lnTo>
                        <a:pt x="249" y="217"/>
                      </a:lnTo>
                      <a:lnTo>
                        <a:pt x="303" y="116"/>
                      </a:lnTo>
                      <a:lnTo>
                        <a:pt x="359" y="81"/>
                      </a:lnTo>
                      <a:lnTo>
                        <a:pt x="419" y="63"/>
                      </a:lnTo>
                      <a:lnTo>
                        <a:pt x="457" y="57"/>
                      </a:lnTo>
                      <a:lnTo>
                        <a:pt x="497" y="51"/>
                      </a:lnTo>
                      <a:lnTo>
                        <a:pt x="544" y="41"/>
                      </a:lnTo>
                      <a:lnTo>
                        <a:pt x="590" y="35"/>
                      </a:lnTo>
                      <a:lnTo>
                        <a:pt x="646" y="29"/>
                      </a:lnTo>
                      <a:lnTo>
                        <a:pt x="703" y="23"/>
                      </a:lnTo>
                      <a:lnTo>
                        <a:pt x="766" y="17"/>
                      </a:lnTo>
                      <a:lnTo>
                        <a:pt x="832" y="14"/>
                      </a:lnTo>
                      <a:lnTo>
                        <a:pt x="897" y="11"/>
                      </a:lnTo>
                      <a:lnTo>
                        <a:pt x="969" y="6"/>
                      </a:lnTo>
                      <a:lnTo>
                        <a:pt x="1041" y="3"/>
                      </a:lnTo>
                      <a:lnTo>
                        <a:pt x="1117" y="3"/>
                      </a:lnTo>
                      <a:lnTo>
                        <a:pt x="1190" y="3"/>
                      </a:lnTo>
                      <a:lnTo>
                        <a:pt x="1267" y="3"/>
                      </a:lnTo>
                      <a:lnTo>
                        <a:pt x="1345" y="0"/>
                      </a:lnTo>
                      <a:lnTo>
                        <a:pt x="1423" y="0"/>
                      </a:lnTo>
                      <a:lnTo>
                        <a:pt x="1505" y="0"/>
                      </a:lnTo>
                      <a:lnTo>
                        <a:pt x="1584" y="0"/>
                      </a:lnTo>
                      <a:lnTo>
                        <a:pt x="1659" y="3"/>
                      </a:lnTo>
                      <a:lnTo>
                        <a:pt x="1741" y="3"/>
                      </a:lnTo>
                      <a:lnTo>
                        <a:pt x="1810" y="3"/>
                      </a:lnTo>
                      <a:lnTo>
                        <a:pt x="1884" y="6"/>
                      </a:lnTo>
                      <a:lnTo>
                        <a:pt x="1953" y="6"/>
                      </a:lnTo>
                      <a:lnTo>
                        <a:pt x="2026" y="11"/>
                      </a:lnTo>
                      <a:lnTo>
                        <a:pt x="2091" y="17"/>
                      </a:lnTo>
                      <a:lnTo>
                        <a:pt x="2156" y="20"/>
                      </a:lnTo>
                      <a:lnTo>
                        <a:pt x="2213" y="29"/>
                      </a:lnTo>
                      <a:lnTo>
                        <a:pt x="2270" y="33"/>
                      </a:lnTo>
                      <a:lnTo>
                        <a:pt x="2324" y="41"/>
                      </a:lnTo>
                      <a:lnTo>
                        <a:pt x="2368" y="48"/>
                      </a:lnTo>
                      <a:lnTo>
                        <a:pt x="2410" y="54"/>
                      </a:lnTo>
                      <a:lnTo>
                        <a:pt x="2450" y="60"/>
                      </a:lnTo>
                      <a:lnTo>
                        <a:pt x="2514" y="78"/>
                      </a:lnTo>
                      <a:lnTo>
                        <a:pt x="2554" y="93"/>
                      </a:lnTo>
                      <a:lnTo>
                        <a:pt x="2586" y="110"/>
                      </a:lnTo>
                      <a:close/>
                    </a:path>
                  </a:pathLst>
                </a:custGeom>
                <a:solidFill>
                  <a:srgbClr val="00FFFF"/>
                </a:solidFill>
                <a:ln w="1588">
                  <a:solidFill>
                    <a:srgbClr val="00FFFF"/>
                  </a:solidFill>
                  <a:prstDash val="solid"/>
                  <a:round/>
                  <a:headEnd/>
                  <a:tailEnd/>
                </a:ln>
              </p:spPr>
              <p:txBody>
                <a:bodyPr/>
                <a:lstStyle/>
                <a:p>
                  <a:endParaRPr lang="fr-FR"/>
                </a:p>
              </p:txBody>
            </p:sp>
            <p:sp>
              <p:nvSpPr>
                <p:cNvPr id="83" name="Freeform 218">
                  <a:extLst>
                    <a:ext uri="{FF2B5EF4-FFF2-40B4-BE49-F238E27FC236}">
                      <a16:creationId xmlns:a16="http://schemas.microsoft.com/office/drawing/2014/main" id="{31C6233E-855E-4417-A321-D146A9E2512C}"/>
                    </a:ext>
                  </a:extLst>
                </p:cNvPr>
                <p:cNvSpPr>
                  <a:spLocks/>
                </p:cNvSpPr>
                <p:nvPr/>
              </p:nvSpPr>
              <p:spPr bwMode="auto">
                <a:xfrm>
                  <a:off x="2541" y="720"/>
                  <a:ext cx="1139" cy="124"/>
                </a:xfrm>
                <a:custGeom>
                  <a:avLst/>
                  <a:gdLst>
                    <a:gd name="T0" fmla="*/ 2278 w 2278"/>
                    <a:gd name="T1" fmla="*/ 113 h 248"/>
                    <a:gd name="T2" fmla="*/ 2251 w 2278"/>
                    <a:gd name="T3" fmla="*/ 93 h 248"/>
                    <a:gd name="T4" fmla="*/ 2211 w 2278"/>
                    <a:gd name="T5" fmla="*/ 78 h 248"/>
                    <a:gd name="T6" fmla="*/ 2144 w 2278"/>
                    <a:gd name="T7" fmla="*/ 60 h 248"/>
                    <a:gd name="T8" fmla="*/ 2063 w 2278"/>
                    <a:gd name="T9" fmla="*/ 48 h 248"/>
                    <a:gd name="T10" fmla="*/ 1967 w 2278"/>
                    <a:gd name="T11" fmla="*/ 33 h 248"/>
                    <a:gd name="T12" fmla="*/ 1851 w 2278"/>
                    <a:gd name="T13" fmla="*/ 20 h 248"/>
                    <a:gd name="T14" fmla="*/ 1722 w 2278"/>
                    <a:gd name="T15" fmla="*/ 11 h 248"/>
                    <a:gd name="T16" fmla="*/ 1582 w 2278"/>
                    <a:gd name="T17" fmla="*/ 6 h 248"/>
                    <a:gd name="T18" fmla="*/ 1436 w 2278"/>
                    <a:gd name="T19" fmla="*/ 3 h 248"/>
                    <a:gd name="T20" fmla="*/ 1278 w 2278"/>
                    <a:gd name="T21" fmla="*/ 0 h 248"/>
                    <a:gd name="T22" fmla="*/ 1120 w 2278"/>
                    <a:gd name="T23" fmla="*/ 0 h 248"/>
                    <a:gd name="T24" fmla="*/ 964 w 2278"/>
                    <a:gd name="T25" fmla="*/ 3 h 248"/>
                    <a:gd name="T26" fmla="*/ 814 w 2278"/>
                    <a:gd name="T27" fmla="*/ 3 h 248"/>
                    <a:gd name="T28" fmla="*/ 666 w 2278"/>
                    <a:gd name="T29" fmla="*/ 6 h 248"/>
                    <a:gd name="T30" fmla="*/ 528 w 2278"/>
                    <a:gd name="T31" fmla="*/ 14 h 248"/>
                    <a:gd name="T32" fmla="*/ 400 w 2278"/>
                    <a:gd name="T33" fmla="*/ 23 h 248"/>
                    <a:gd name="T34" fmla="*/ 287 w 2278"/>
                    <a:gd name="T35" fmla="*/ 35 h 248"/>
                    <a:gd name="T36" fmla="*/ 196 w 2278"/>
                    <a:gd name="T37" fmla="*/ 51 h 248"/>
                    <a:gd name="T38" fmla="*/ 116 w 2278"/>
                    <a:gd name="T39" fmla="*/ 63 h 248"/>
                    <a:gd name="T40" fmla="*/ 56 w 2278"/>
                    <a:gd name="T41" fmla="*/ 81 h 248"/>
                    <a:gd name="T42" fmla="*/ 18 w 2278"/>
                    <a:gd name="T43" fmla="*/ 98 h 248"/>
                    <a:gd name="T44" fmla="*/ 0 w 2278"/>
                    <a:gd name="T45" fmla="*/ 116 h 248"/>
                    <a:gd name="T46" fmla="*/ 3 w 2278"/>
                    <a:gd name="T47" fmla="*/ 132 h 248"/>
                    <a:gd name="T48" fmla="*/ 32 w 2278"/>
                    <a:gd name="T49" fmla="*/ 150 h 248"/>
                    <a:gd name="T50" fmla="*/ 78 w 2278"/>
                    <a:gd name="T51" fmla="*/ 167 h 248"/>
                    <a:gd name="T52" fmla="*/ 143 w 2278"/>
                    <a:gd name="T53" fmla="*/ 185 h 248"/>
                    <a:gd name="T54" fmla="*/ 232 w 2278"/>
                    <a:gd name="T55" fmla="*/ 197 h 248"/>
                    <a:gd name="T56" fmla="*/ 327 w 2278"/>
                    <a:gd name="T57" fmla="*/ 210 h 248"/>
                    <a:gd name="T58" fmla="*/ 447 w 2278"/>
                    <a:gd name="T59" fmla="*/ 223 h 248"/>
                    <a:gd name="T60" fmla="*/ 579 w 2278"/>
                    <a:gd name="T61" fmla="*/ 233 h 248"/>
                    <a:gd name="T62" fmla="*/ 723 w 2278"/>
                    <a:gd name="T63" fmla="*/ 241 h 248"/>
                    <a:gd name="T64" fmla="*/ 869 w 2278"/>
                    <a:gd name="T65" fmla="*/ 245 h 248"/>
                    <a:gd name="T66" fmla="*/ 1023 w 2278"/>
                    <a:gd name="T67" fmla="*/ 248 h 248"/>
                    <a:gd name="T68" fmla="*/ 1184 w 2278"/>
                    <a:gd name="T69" fmla="*/ 248 h 248"/>
                    <a:gd name="T70" fmla="*/ 1341 w 2278"/>
                    <a:gd name="T71" fmla="*/ 245 h 248"/>
                    <a:gd name="T72" fmla="*/ 1490 w 2278"/>
                    <a:gd name="T73" fmla="*/ 241 h 248"/>
                    <a:gd name="T74" fmla="*/ 1635 w 2278"/>
                    <a:gd name="T75" fmla="*/ 235 h 248"/>
                    <a:gd name="T76" fmla="*/ 1771 w 2278"/>
                    <a:gd name="T77" fmla="*/ 229 h 248"/>
                    <a:gd name="T78" fmla="*/ 1898 w 2278"/>
                    <a:gd name="T79" fmla="*/ 217 h 248"/>
                    <a:gd name="T80" fmla="*/ 2008 w 2278"/>
                    <a:gd name="T81" fmla="*/ 204 h 248"/>
                    <a:gd name="T82" fmla="*/ 2098 w 2278"/>
                    <a:gd name="T83" fmla="*/ 191 h 248"/>
                    <a:gd name="T84" fmla="*/ 2171 w 2278"/>
                    <a:gd name="T85" fmla="*/ 173 h 248"/>
                    <a:gd name="T86" fmla="*/ 2226 w 2278"/>
                    <a:gd name="T87" fmla="*/ 158 h 248"/>
                    <a:gd name="T88" fmla="*/ 2265 w 2278"/>
                    <a:gd name="T89" fmla="*/ 138 h 248"/>
                    <a:gd name="T90" fmla="*/ 2278 w 2278"/>
                    <a:gd name="T91" fmla="*/ 122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278" h="248">
                      <a:moveTo>
                        <a:pt x="2278" y="122"/>
                      </a:moveTo>
                      <a:lnTo>
                        <a:pt x="2278" y="113"/>
                      </a:lnTo>
                      <a:lnTo>
                        <a:pt x="2265" y="104"/>
                      </a:lnTo>
                      <a:lnTo>
                        <a:pt x="2251" y="93"/>
                      </a:lnTo>
                      <a:lnTo>
                        <a:pt x="2233" y="84"/>
                      </a:lnTo>
                      <a:lnTo>
                        <a:pt x="2211" y="78"/>
                      </a:lnTo>
                      <a:lnTo>
                        <a:pt x="2179" y="69"/>
                      </a:lnTo>
                      <a:lnTo>
                        <a:pt x="2144" y="60"/>
                      </a:lnTo>
                      <a:lnTo>
                        <a:pt x="2107" y="54"/>
                      </a:lnTo>
                      <a:lnTo>
                        <a:pt x="2063" y="48"/>
                      </a:lnTo>
                      <a:lnTo>
                        <a:pt x="2021" y="41"/>
                      </a:lnTo>
                      <a:lnTo>
                        <a:pt x="1967" y="33"/>
                      </a:lnTo>
                      <a:lnTo>
                        <a:pt x="1910" y="29"/>
                      </a:lnTo>
                      <a:lnTo>
                        <a:pt x="1851" y="20"/>
                      </a:lnTo>
                      <a:lnTo>
                        <a:pt x="1788" y="17"/>
                      </a:lnTo>
                      <a:lnTo>
                        <a:pt x="1722" y="11"/>
                      </a:lnTo>
                      <a:lnTo>
                        <a:pt x="1650" y="6"/>
                      </a:lnTo>
                      <a:lnTo>
                        <a:pt x="1582" y="6"/>
                      </a:lnTo>
                      <a:lnTo>
                        <a:pt x="1505" y="3"/>
                      </a:lnTo>
                      <a:lnTo>
                        <a:pt x="1436" y="3"/>
                      </a:lnTo>
                      <a:lnTo>
                        <a:pt x="1359" y="3"/>
                      </a:lnTo>
                      <a:lnTo>
                        <a:pt x="1278" y="0"/>
                      </a:lnTo>
                      <a:lnTo>
                        <a:pt x="1199" y="0"/>
                      </a:lnTo>
                      <a:lnTo>
                        <a:pt x="1120" y="0"/>
                      </a:lnTo>
                      <a:lnTo>
                        <a:pt x="1042" y="0"/>
                      </a:lnTo>
                      <a:lnTo>
                        <a:pt x="964" y="3"/>
                      </a:lnTo>
                      <a:lnTo>
                        <a:pt x="889" y="3"/>
                      </a:lnTo>
                      <a:lnTo>
                        <a:pt x="814" y="3"/>
                      </a:lnTo>
                      <a:lnTo>
                        <a:pt x="738" y="3"/>
                      </a:lnTo>
                      <a:lnTo>
                        <a:pt x="666" y="6"/>
                      </a:lnTo>
                      <a:lnTo>
                        <a:pt x="596" y="11"/>
                      </a:lnTo>
                      <a:lnTo>
                        <a:pt x="528" y="14"/>
                      </a:lnTo>
                      <a:lnTo>
                        <a:pt x="462" y="17"/>
                      </a:lnTo>
                      <a:lnTo>
                        <a:pt x="400" y="23"/>
                      </a:lnTo>
                      <a:lnTo>
                        <a:pt x="345" y="29"/>
                      </a:lnTo>
                      <a:lnTo>
                        <a:pt x="287" y="35"/>
                      </a:lnTo>
                      <a:lnTo>
                        <a:pt x="241" y="41"/>
                      </a:lnTo>
                      <a:lnTo>
                        <a:pt x="196" y="51"/>
                      </a:lnTo>
                      <a:lnTo>
                        <a:pt x="154" y="57"/>
                      </a:lnTo>
                      <a:lnTo>
                        <a:pt x="116" y="63"/>
                      </a:lnTo>
                      <a:lnTo>
                        <a:pt x="84" y="72"/>
                      </a:lnTo>
                      <a:lnTo>
                        <a:pt x="56" y="81"/>
                      </a:lnTo>
                      <a:lnTo>
                        <a:pt x="33" y="89"/>
                      </a:lnTo>
                      <a:lnTo>
                        <a:pt x="18" y="98"/>
                      </a:lnTo>
                      <a:lnTo>
                        <a:pt x="6" y="105"/>
                      </a:lnTo>
                      <a:lnTo>
                        <a:pt x="0" y="116"/>
                      </a:lnTo>
                      <a:lnTo>
                        <a:pt x="0" y="122"/>
                      </a:lnTo>
                      <a:lnTo>
                        <a:pt x="3" y="132"/>
                      </a:lnTo>
                      <a:lnTo>
                        <a:pt x="14" y="141"/>
                      </a:lnTo>
                      <a:lnTo>
                        <a:pt x="32" y="150"/>
                      </a:lnTo>
                      <a:lnTo>
                        <a:pt x="50" y="161"/>
                      </a:lnTo>
                      <a:lnTo>
                        <a:pt x="78" y="167"/>
                      </a:lnTo>
                      <a:lnTo>
                        <a:pt x="107" y="174"/>
                      </a:lnTo>
                      <a:lnTo>
                        <a:pt x="143" y="185"/>
                      </a:lnTo>
                      <a:lnTo>
                        <a:pt x="185" y="191"/>
                      </a:lnTo>
                      <a:lnTo>
                        <a:pt x="232" y="197"/>
                      </a:lnTo>
                      <a:lnTo>
                        <a:pt x="278" y="204"/>
                      </a:lnTo>
                      <a:lnTo>
                        <a:pt x="327" y="210"/>
                      </a:lnTo>
                      <a:lnTo>
                        <a:pt x="388" y="220"/>
                      </a:lnTo>
                      <a:lnTo>
                        <a:pt x="447" y="223"/>
                      </a:lnTo>
                      <a:lnTo>
                        <a:pt x="513" y="229"/>
                      </a:lnTo>
                      <a:lnTo>
                        <a:pt x="579" y="233"/>
                      </a:lnTo>
                      <a:lnTo>
                        <a:pt x="651" y="239"/>
                      </a:lnTo>
                      <a:lnTo>
                        <a:pt x="723" y="241"/>
                      </a:lnTo>
                      <a:lnTo>
                        <a:pt x="799" y="245"/>
                      </a:lnTo>
                      <a:lnTo>
                        <a:pt x="869" y="245"/>
                      </a:lnTo>
                      <a:lnTo>
                        <a:pt x="947" y="245"/>
                      </a:lnTo>
                      <a:lnTo>
                        <a:pt x="1023" y="248"/>
                      </a:lnTo>
                      <a:lnTo>
                        <a:pt x="1105" y="248"/>
                      </a:lnTo>
                      <a:lnTo>
                        <a:pt x="1184" y="248"/>
                      </a:lnTo>
                      <a:lnTo>
                        <a:pt x="1262" y="248"/>
                      </a:lnTo>
                      <a:lnTo>
                        <a:pt x="1341" y="245"/>
                      </a:lnTo>
                      <a:lnTo>
                        <a:pt x="1417" y="245"/>
                      </a:lnTo>
                      <a:lnTo>
                        <a:pt x="1490" y="241"/>
                      </a:lnTo>
                      <a:lnTo>
                        <a:pt x="1562" y="241"/>
                      </a:lnTo>
                      <a:lnTo>
                        <a:pt x="1635" y="235"/>
                      </a:lnTo>
                      <a:lnTo>
                        <a:pt x="1704" y="233"/>
                      </a:lnTo>
                      <a:lnTo>
                        <a:pt x="1771" y="229"/>
                      </a:lnTo>
                      <a:lnTo>
                        <a:pt x="1836" y="223"/>
                      </a:lnTo>
                      <a:lnTo>
                        <a:pt x="1898" y="217"/>
                      </a:lnTo>
                      <a:lnTo>
                        <a:pt x="1953" y="210"/>
                      </a:lnTo>
                      <a:lnTo>
                        <a:pt x="2008" y="204"/>
                      </a:lnTo>
                      <a:lnTo>
                        <a:pt x="2056" y="197"/>
                      </a:lnTo>
                      <a:lnTo>
                        <a:pt x="2098" y="191"/>
                      </a:lnTo>
                      <a:lnTo>
                        <a:pt x="2135" y="182"/>
                      </a:lnTo>
                      <a:lnTo>
                        <a:pt x="2171" y="173"/>
                      </a:lnTo>
                      <a:lnTo>
                        <a:pt x="2201" y="167"/>
                      </a:lnTo>
                      <a:lnTo>
                        <a:pt x="2226" y="158"/>
                      </a:lnTo>
                      <a:lnTo>
                        <a:pt x="2248" y="147"/>
                      </a:lnTo>
                      <a:lnTo>
                        <a:pt x="2265" y="138"/>
                      </a:lnTo>
                      <a:lnTo>
                        <a:pt x="2274" y="132"/>
                      </a:lnTo>
                      <a:lnTo>
                        <a:pt x="2278" y="122"/>
                      </a:lnTo>
                      <a:lnTo>
                        <a:pt x="2278" y="122"/>
                      </a:lnTo>
                      <a:close/>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84" name="Freeform 219">
                  <a:extLst>
                    <a:ext uri="{FF2B5EF4-FFF2-40B4-BE49-F238E27FC236}">
                      <a16:creationId xmlns:a16="http://schemas.microsoft.com/office/drawing/2014/main" id="{8D04C776-DDC1-4607-95AA-CD3E594101CC}"/>
                    </a:ext>
                  </a:extLst>
                </p:cNvPr>
                <p:cNvSpPr>
                  <a:spLocks/>
                </p:cNvSpPr>
                <p:nvPr/>
              </p:nvSpPr>
              <p:spPr bwMode="auto">
                <a:xfrm>
                  <a:off x="2570" y="3104"/>
                  <a:ext cx="1079" cy="468"/>
                </a:xfrm>
                <a:custGeom>
                  <a:avLst/>
                  <a:gdLst>
                    <a:gd name="T0" fmla="*/ 824 w 2158"/>
                    <a:gd name="T1" fmla="*/ 6 h 936"/>
                    <a:gd name="T2" fmla="*/ 683 w 2158"/>
                    <a:gd name="T3" fmla="*/ 25 h 936"/>
                    <a:gd name="T4" fmla="*/ 546 w 2158"/>
                    <a:gd name="T5" fmla="*/ 55 h 936"/>
                    <a:gd name="T6" fmla="*/ 419 w 2158"/>
                    <a:gd name="T7" fmla="*/ 90 h 936"/>
                    <a:gd name="T8" fmla="*/ 307 w 2158"/>
                    <a:gd name="T9" fmla="*/ 133 h 936"/>
                    <a:gd name="T10" fmla="*/ 210 w 2158"/>
                    <a:gd name="T11" fmla="*/ 188 h 936"/>
                    <a:gd name="T12" fmla="*/ 131 w 2158"/>
                    <a:gd name="T13" fmla="*/ 243 h 936"/>
                    <a:gd name="T14" fmla="*/ 69 w 2158"/>
                    <a:gd name="T15" fmla="*/ 299 h 936"/>
                    <a:gd name="T16" fmla="*/ 25 w 2158"/>
                    <a:gd name="T17" fmla="*/ 361 h 936"/>
                    <a:gd name="T18" fmla="*/ 7 w 2158"/>
                    <a:gd name="T19" fmla="*/ 427 h 936"/>
                    <a:gd name="T20" fmla="*/ 3 w 2158"/>
                    <a:gd name="T21" fmla="*/ 494 h 936"/>
                    <a:gd name="T22" fmla="*/ 25 w 2158"/>
                    <a:gd name="T23" fmla="*/ 560 h 936"/>
                    <a:gd name="T24" fmla="*/ 68 w 2158"/>
                    <a:gd name="T25" fmla="*/ 625 h 936"/>
                    <a:gd name="T26" fmla="*/ 131 w 2158"/>
                    <a:gd name="T27" fmla="*/ 687 h 936"/>
                    <a:gd name="T28" fmla="*/ 210 w 2158"/>
                    <a:gd name="T29" fmla="*/ 742 h 936"/>
                    <a:gd name="T30" fmla="*/ 304 w 2158"/>
                    <a:gd name="T31" fmla="*/ 794 h 936"/>
                    <a:gd name="T32" fmla="*/ 415 w 2158"/>
                    <a:gd name="T33" fmla="*/ 837 h 936"/>
                    <a:gd name="T34" fmla="*/ 543 w 2158"/>
                    <a:gd name="T35" fmla="*/ 875 h 936"/>
                    <a:gd name="T36" fmla="*/ 679 w 2158"/>
                    <a:gd name="T37" fmla="*/ 902 h 936"/>
                    <a:gd name="T38" fmla="*/ 819 w 2158"/>
                    <a:gd name="T39" fmla="*/ 923 h 936"/>
                    <a:gd name="T40" fmla="*/ 971 w 2158"/>
                    <a:gd name="T41" fmla="*/ 936 h 936"/>
                    <a:gd name="T42" fmla="*/ 1122 w 2158"/>
                    <a:gd name="T43" fmla="*/ 936 h 936"/>
                    <a:gd name="T44" fmla="*/ 1276 w 2158"/>
                    <a:gd name="T45" fmla="*/ 927 h 936"/>
                    <a:gd name="T46" fmla="*/ 1418 w 2158"/>
                    <a:gd name="T47" fmla="*/ 915 h 936"/>
                    <a:gd name="T48" fmla="*/ 1556 w 2158"/>
                    <a:gd name="T49" fmla="*/ 888 h 936"/>
                    <a:gd name="T50" fmla="*/ 1688 w 2158"/>
                    <a:gd name="T51" fmla="*/ 857 h 936"/>
                    <a:gd name="T52" fmla="*/ 1809 w 2158"/>
                    <a:gd name="T53" fmla="*/ 815 h 936"/>
                    <a:gd name="T54" fmla="*/ 1914 w 2158"/>
                    <a:gd name="T55" fmla="*/ 765 h 936"/>
                    <a:gd name="T56" fmla="*/ 1998 w 2158"/>
                    <a:gd name="T57" fmla="*/ 712 h 936"/>
                    <a:gd name="T58" fmla="*/ 2067 w 2158"/>
                    <a:gd name="T59" fmla="*/ 652 h 936"/>
                    <a:gd name="T60" fmla="*/ 2117 w 2158"/>
                    <a:gd name="T61" fmla="*/ 589 h 936"/>
                    <a:gd name="T62" fmla="*/ 2149 w 2158"/>
                    <a:gd name="T63" fmla="*/ 524 h 936"/>
                    <a:gd name="T64" fmla="*/ 2158 w 2158"/>
                    <a:gd name="T65" fmla="*/ 458 h 936"/>
                    <a:gd name="T66" fmla="*/ 2145 w 2158"/>
                    <a:gd name="T67" fmla="*/ 392 h 936"/>
                    <a:gd name="T68" fmla="*/ 2112 w 2158"/>
                    <a:gd name="T69" fmla="*/ 326 h 936"/>
                    <a:gd name="T70" fmla="*/ 2061 w 2158"/>
                    <a:gd name="T71" fmla="*/ 264 h 936"/>
                    <a:gd name="T72" fmla="*/ 1985 w 2158"/>
                    <a:gd name="T73" fmla="*/ 210 h 936"/>
                    <a:gd name="T74" fmla="*/ 1899 w 2158"/>
                    <a:gd name="T75" fmla="*/ 156 h 936"/>
                    <a:gd name="T76" fmla="*/ 1792 w 2158"/>
                    <a:gd name="T77" fmla="*/ 108 h 936"/>
                    <a:gd name="T78" fmla="*/ 1672 w 2158"/>
                    <a:gd name="T79" fmla="*/ 69 h 936"/>
                    <a:gd name="T80" fmla="*/ 1537 w 2158"/>
                    <a:gd name="T81" fmla="*/ 37 h 936"/>
                    <a:gd name="T82" fmla="*/ 1397 w 2158"/>
                    <a:gd name="T83" fmla="*/ 13 h 936"/>
                    <a:gd name="T84" fmla="*/ 1263 w 2158"/>
                    <a:gd name="T85" fmla="*/ 0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158" h="936">
                      <a:moveTo>
                        <a:pt x="899" y="0"/>
                      </a:moveTo>
                      <a:lnTo>
                        <a:pt x="824" y="6"/>
                      </a:lnTo>
                      <a:lnTo>
                        <a:pt x="755" y="15"/>
                      </a:lnTo>
                      <a:lnTo>
                        <a:pt x="683" y="25"/>
                      </a:lnTo>
                      <a:lnTo>
                        <a:pt x="615" y="40"/>
                      </a:lnTo>
                      <a:lnTo>
                        <a:pt x="546" y="55"/>
                      </a:lnTo>
                      <a:lnTo>
                        <a:pt x="478" y="72"/>
                      </a:lnTo>
                      <a:lnTo>
                        <a:pt x="419" y="90"/>
                      </a:lnTo>
                      <a:lnTo>
                        <a:pt x="361" y="112"/>
                      </a:lnTo>
                      <a:lnTo>
                        <a:pt x="307" y="133"/>
                      </a:lnTo>
                      <a:lnTo>
                        <a:pt x="255" y="161"/>
                      </a:lnTo>
                      <a:lnTo>
                        <a:pt x="210" y="188"/>
                      </a:lnTo>
                      <a:lnTo>
                        <a:pt x="167" y="215"/>
                      </a:lnTo>
                      <a:lnTo>
                        <a:pt x="131" y="243"/>
                      </a:lnTo>
                      <a:lnTo>
                        <a:pt x="98" y="270"/>
                      </a:lnTo>
                      <a:lnTo>
                        <a:pt x="69" y="299"/>
                      </a:lnTo>
                      <a:lnTo>
                        <a:pt x="43" y="330"/>
                      </a:lnTo>
                      <a:lnTo>
                        <a:pt x="25" y="361"/>
                      </a:lnTo>
                      <a:lnTo>
                        <a:pt x="13" y="395"/>
                      </a:lnTo>
                      <a:lnTo>
                        <a:pt x="7" y="427"/>
                      </a:lnTo>
                      <a:lnTo>
                        <a:pt x="0" y="461"/>
                      </a:lnTo>
                      <a:lnTo>
                        <a:pt x="3" y="494"/>
                      </a:lnTo>
                      <a:lnTo>
                        <a:pt x="13" y="527"/>
                      </a:lnTo>
                      <a:lnTo>
                        <a:pt x="25" y="560"/>
                      </a:lnTo>
                      <a:lnTo>
                        <a:pt x="43" y="592"/>
                      </a:lnTo>
                      <a:lnTo>
                        <a:pt x="68" y="625"/>
                      </a:lnTo>
                      <a:lnTo>
                        <a:pt x="98" y="655"/>
                      </a:lnTo>
                      <a:lnTo>
                        <a:pt x="131" y="687"/>
                      </a:lnTo>
                      <a:lnTo>
                        <a:pt x="167" y="715"/>
                      </a:lnTo>
                      <a:lnTo>
                        <a:pt x="210" y="742"/>
                      </a:lnTo>
                      <a:lnTo>
                        <a:pt x="252" y="768"/>
                      </a:lnTo>
                      <a:lnTo>
                        <a:pt x="304" y="794"/>
                      </a:lnTo>
                      <a:lnTo>
                        <a:pt x="361" y="815"/>
                      </a:lnTo>
                      <a:lnTo>
                        <a:pt x="415" y="837"/>
                      </a:lnTo>
                      <a:lnTo>
                        <a:pt x="478" y="857"/>
                      </a:lnTo>
                      <a:lnTo>
                        <a:pt x="543" y="875"/>
                      </a:lnTo>
                      <a:lnTo>
                        <a:pt x="607" y="890"/>
                      </a:lnTo>
                      <a:lnTo>
                        <a:pt x="679" y="902"/>
                      </a:lnTo>
                      <a:lnTo>
                        <a:pt x="752" y="915"/>
                      </a:lnTo>
                      <a:lnTo>
                        <a:pt x="819" y="923"/>
                      </a:lnTo>
                      <a:lnTo>
                        <a:pt x="895" y="930"/>
                      </a:lnTo>
                      <a:lnTo>
                        <a:pt x="971" y="936"/>
                      </a:lnTo>
                      <a:lnTo>
                        <a:pt x="1046" y="936"/>
                      </a:lnTo>
                      <a:lnTo>
                        <a:pt x="1122" y="936"/>
                      </a:lnTo>
                      <a:lnTo>
                        <a:pt x="1200" y="933"/>
                      </a:lnTo>
                      <a:lnTo>
                        <a:pt x="1276" y="927"/>
                      </a:lnTo>
                      <a:lnTo>
                        <a:pt x="1347" y="923"/>
                      </a:lnTo>
                      <a:lnTo>
                        <a:pt x="1418" y="915"/>
                      </a:lnTo>
                      <a:lnTo>
                        <a:pt x="1488" y="902"/>
                      </a:lnTo>
                      <a:lnTo>
                        <a:pt x="1556" y="888"/>
                      </a:lnTo>
                      <a:lnTo>
                        <a:pt x="1625" y="872"/>
                      </a:lnTo>
                      <a:lnTo>
                        <a:pt x="1688" y="857"/>
                      </a:lnTo>
                      <a:lnTo>
                        <a:pt x="1752" y="837"/>
                      </a:lnTo>
                      <a:lnTo>
                        <a:pt x="1809" y="815"/>
                      </a:lnTo>
                      <a:lnTo>
                        <a:pt x="1861" y="791"/>
                      </a:lnTo>
                      <a:lnTo>
                        <a:pt x="1914" y="765"/>
                      </a:lnTo>
                      <a:lnTo>
                        <a:pt x="1959" y="739"/>
                      </a:lnTo>
                      <a:lnTo>
                        <a:pt x="1998" y="712"/>
                      </a:lnTo>
                      <a:lnTo>
                        <a:pt x="2036" y="682"/>
                      </a:lnTo>
                      <a:lnTo>
                        <a:pt x="2067" y="652"/>
                      </a:lnTo>
                      <a:lnTo>
                        <a:pt x="2096" y="621"/>
                      </a:lnTo>
                      <a:lnTo>
                        <a:pt x="2117" y="589"/>
                      </a:lnTo>
                      <a:lnTo>
                        <a:pt x="2136" y="554"/>
                      </a:lnTo>
                      <a:lnTo>
                        <a:pt x="2149" y="524"/>
                      </a:lnTo>
                      <a:lnTo>
                        <a:pt x="2155" y="493"/>
                      </a:lnTo>
                      <a:lnTo>
                        <a:pt x="2158" y="458"/>
                      </a:lnTo>
                      <a:lnTo>
                        <a:pt x="2155" y="427"/>
                      </a:lnTo>
                      <a:lnTo>
                        <a:pt x="2145" y="392"/>
                      </a:lnTo>
                      <a:lnTo>
                        <a:pt x="2130" y="359"/>
                      </a:lnTo>
                      <a:lnTo>
                        <a:pt x="2112" y="326"/>
                      </a:lnTo>
                      <a:lnTo>
                        <a:pt x="2088" y="296"/>
                      </a:lnTo>
                      <a:lnTo>
                        <a:pt x="2061" y="264"/>
                      </a:lnTo>
                      <a:lnTo>
                        <a:pt x="2024" y="240"/>
                      </a:lnTo>
                      <a:lnTo>
                        <a:pt x="1985" y="210"/>
                      </a:lnTo>
                      <a:lnTo>
                        <a:pt x="1946" y="185"/>
                      </a:lnTo>
                      <a:lnTo>
                        <a:pt x="1899" y="156"/>
                      </a:lnTo>
                      <a:lnTo>
                        <a:pt x="1848" y="129"/>
                      </a:lnTo>
                      <a:lnTo>
                        <a:pt x="1792" y="108"/>
                      </a:lnTo>
                      <a:lnTo>
                        <a:pt x="1732" y="88"/>
                      </a:lnTo>
                      <a:lnTo>
                        <a:pt x="1672" y="69"/>
                      </a:lnTo>
                      <a:lnTo>
                        <a:pt x="1607" y="52"/>
                      </a:lnTo>
                      <a:lnTo>
                        <a:pt x="1537" y="37"/>
                      </a:lnTo>
                      <a:lnTo>
                        <a:pt x="1467" y="25"/>
                      </a:lnTo>
                      <a:lnTo>
                        <a:pt x="1397" y="13"/>
                      </a:lnTo>
                      <a:lnTo>
                        <a:pt x="1326" y="3"/>
                      </a:lnTo>
                      <a:lnTo>
                        <a:pt x="1263" y="0"/>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85" name="Freeform 220">
                  <a:extLst>
                    <a:ext uri="{FF2B5EF4-FFF2-40B4-BE49-F238E27FC236}">
                      <a16:creationId xmlns:a16="http://schemas.microsoft.com/office/drawing/2014/main" id="{2A787265-A73C-4853-8D28-64039B8C4A6E}"/>
                    </a:ext>
                  </a:extLst>
                </p:cNvPr>
                <p:cNvSpPr>
                  <a:spLocks/>
                </p:cNvSpPr>
                <p:nvPr/>
              </p:nvSpPr>
              <p:spPr bwMode="auto">
                <a:xfrm>
                  <a:off x="2388" y="778"/>
                  <a:ext cx="637" cy="2513"/>
                </a:xfrm>
                <a:custGeom>
                  <a:avLst/>
                  <a:gdLst>
                    <a:gd name="T0" fmla="*/ 306 w 1273"/>
                    <a:gd name="T1" fmla="*/ 0 h 5026"/>
                    <a:gd name="T2" fmla="*/ 252 w 1273"/>
                    <a:gd name="T3" fmla="*/ 101 h 5026"/>
                    <a:gd name="T4" fmla="*/ 205 w 1273"/>
                    <a:gd name="T5" fmla="*/ 204 h 5026"/>
                    <a:gd name="T6" fmla="*/ 162 w 1273"/>
                    <a:gd name="T7" fmla="*/ 313 h 5026"/>
                    <a:gd name="T8" fmla="*/ 123 w 1273"/>
                    <a:gd name="T9" fmla="*/ 425 h 5026"/>
                    <a:gd name="T10" fmla="*/ 88 w 1273"/>
                    <a:gd name="T11" fmla="*/ 541 h 5026"/>
                    <a:gd name="T12" fmla="*/ 60 w 1273"/>
                    <a:gd name="T13" fmla="*/ 657 h 5026"/>
                    <a:gd name="T14" fmla="*/ 34 w 1273"/>
                    <a:gd name="T15" fmla="*/ 776 h 5026"/>
                    <a:gd name="T16" fmla="*/ 18 w 1273"/>
                    <a:gd name="T17" fmla="*/ 897 h 5026"/>
                    <a:gd name="T18" fmla="*/ 4 w 1273"/>
                    <a:gd name="T19" fmla="*/ 1019 h 5026"/>
                    <a:gd name="T20" fmla="*/ 1 w 1273"/>
                    <a:gd name="T21" fmla="*/ 1145 h 5026"/>
                    <a:gd name="T22" fmla="*/ 0 w 1273"/>
                    <a:gd name="T23" fmla="*/ 1269 h 5026"/>
                    <a:gd name="T24" fmla="*/ 1 w 1273"/>
                    <a:gd name="T25" fmla="*/ 1386 h 5026"/>
                    <a:gd name="T26" fmla="*/ 4 w 1273"/>
                    <a:gd name="T27" fmla="*/ 1512 h 5026"/>
                    <a:gd name="T28" fmla="*/ 18 w 1273"/>
                    <a:gd name="T29" fmla="*/ 1637 h 5026"/>
                    <a:gd name="T30" fmla="*/ 34 w 1273"/>
                    <a:gd name="T31" fmla="*/ 1759 h 5026"/>
                    <a:gd name="T32" fmla="*/ 58 w 1273"/>
                    <a:gd name="T33" fmla="*/ 1882 h 5026"/>
                    <a:gd name="T34" fmla="*/ 88 w 1273"/>
                    <a:gd name="T35" fmla="*/ 1996 h 5026"/>
                    <a:gd name="T36" fmla="*/ 123 w 1273"/>
                    <a:gd name="T37" fmla="*/ 2109 h 5026"/>
                    <a:gd name="T38" fmla="*/ 162 w 1273"/>
                    <a:gd name="T39" fmla="*/ 2220 h 5026"/>
                    <a:gd name="T40" fmla="*/ 205 w 1273"/>
                    <a:gd name="T41" fmla="*/ 2332 h 5026"/>
                    <a:gd name="T42" fmla="*/ 252 w 1273"/>
                    <a:gd name="T43" fmla="*/ 2434 h 5026"/>
                    <a:gd name="T44" fmla="*/ 306 w 1273"/>
                    <a:gd name="T45" fmla="*/ 2538 h 5026"/>
                    <a:gd name="T46" fmla="*/ 362 w 1273"/>
                    <a:gd name="T47" fmla="*/ 2634 h 5026"/>
                    <a:gd name="T48" fmla="*/ 422 w 1273"/>
                    <a:gd name="T49" fmla="*/ 2721 h 5026"/>
                    <a:gd name="T50" fmla="*/ 485 w 1273"/>
                    <a:gd name="T51" fmla="*/ 2804 h 5026"/>
                    <a:gd name="T52" fmla="*/ 553 w 1273"/>
                    <a:gd name="T53" fmla="*/ 2885 h 5026"/>
                    <a:gd name="T54" fmla="*/ 620 w 1273"/>
                    <a:gd name="T55" fmla="*/ 2959 h 5026"/>
                    <a:gd name="T56" fmla="*/ 694 w 1273"/>
                    <a:gd name="T57" fmla="*/ 3028 h 5026"/>
                    <a:gd name="T58" fmla="*/ 828 w 1273"/>
                    <a:gd name="T59" fmla="*/ 3132 h 5026"/>
                    <a:gd name="T60" fmla="*/ 854 w 1273"/>
                    <a:gd name="T61" fmla="*/ 3147 h 5026"/>
                    <a:gd name="T62" fmla="*/ 911 w 1273"/>
                    <a:gd name="T63" fmla="*/ 3190 h 5026"/>
                    <a:gd name="T64" fmla="*/ 966 w 1273"/>
                    <a:gd name="T65" fmla="*/ 3234 h 5026"/>
                    <a:gd name="T66" fmla="*/ 1016 w 1273"/>
                    <a:gd name="T67" fmla="*/ 3280 h 5026"/>
                    <a:gd name="T68" fmla="*/ 1061 w 1273"/>
                    <a:gd name="T69" fmla="*/ 3333 h 5026"/>
                    <a:gd name="T70" fmla="*/ 1105 w 1273"/>
                    <a:gd name="T71" fmla="*/ 3390 h 5026"/>
                    <a:gd name="T72" fmla="*/ 1145 w 1273"/>
                    <a:gd name="T73" fmla="*/ 3450 h 5026"/>
                    <a:gd name="T74" fmla="*/ 1174 w 1273"/>
                    <a:gd name="T75" fmla="*/ 3507 h 5026"/>
                    <a:gd name="T76" fmla="*/ 1204 w 1273"/>
                    <a:gd name="T77" fmla="*/ 3574 h 5026"/>
                    <a:gd name="T78" fmla="*/ 1226 w 1273"/>
                    <a:gd name="T79" fmla="*/ 3640 h 5026"/>
                    <a:gd name="T80" fmla="*/ 1244 w 1273"/>
                    <a:gd name="T81" fmla="*/ 3704 h 5026"/>
                    <a:gd name="T82" fmla="*/ 1260 w 1273"/>
                    <a:gd name="T83" fmla="*/ 3777 h 5026"/>
                    <a:gd name="T84" fmla="*/ 1270 w 1273"/>
                    <a:gd name="T85" fmla="*/ 3846 h 5026"/>
                    <a:gd name="T86" fmla="*/ 1273 w 1273"/>
                    <a:gd name="T87" fmla="*/ 3918 h 5026"/>
                    <a:gd name="T88" fmla="*/ 1270 w 1273"/>
                    <a:gd name="T89" fmla="*/ 3986 h 5026"/>
                    <a:gd name="T90" fmla="*/ 1270 w 1273"/>
                    <a:gd name="T91" fmla="*/ 4655 h 5026"/>
                    <a:gd name="T92" fmla="*/ 1270 w 1273"/>
                    <a:gd name="T93" fmla="*/ 4682 h 5026"/>
                    <a:gd name="T94" fmla="*/ 1260 w 1273"/>
                    <a:gd name="T95" fmla="*/ 4727 h 5026"/>
                    <a:gd name="T96" fmla="*/ 1244 w 1273"/>
                    <a:gd name="T97" fmla="*/ 4770 h 5026"/>
                    <a:gd name="T98" fmla="*/ 1226 w 1273"/>
                    <a:gd name="T99" fmla="*/ 4814 h 5026"/>
                    <a:gd name="T100" fmla="*/ 1204 w 1273"/>
                    <a:gd name="T101" fmla="*/ 4855 h 5026"/>
                    <a:gd name="T102" fmla="*/ 1175 w 1273"/>
                    <a:gd name="T103" fmla="*/ 4892 h 5026"/>
                    <a:gd name="T104" fmla="*/ 1150 w 1273"/>
                    <a:gd name="T105" fmla="*/ 4922 h 5026"/>
                    <a:gd name="T106" fmla="*/ 1114 w 1273"/>
                    <a:gd name="T107" fmla="*/ 4951 h 5026"/>
                    <a:gd name="T108" fmla="*/ 1072 w 1273"/>
                    <a:gd name="T109" fmla="*/ 4976 h 5026"/>
                    <a:gd name="T110" fmla="*/ 1032 w 1273"/>
                    <a:gd name="T111" fmla="*/ 4996 h 5026"/>
                    <a:gd name="T112" fmla="*/ 992 w 1273"/>
                    <a:gd name="T113" fmla="*/ 5011 h 5026"/>
                    <a:gd name="T114" fmla="*/ 945 w 1273"/>
                    <a:gd name="T115" fmla="*/ 5023 h 5026"/>
                    <a:gd name="T116" fmla="*/ 897 w 1273"/>
                    <a:gd name="T117" fmla="*/ 5026 h 5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73" h="5026">
                      <a:moveTo>
                        <a:pt x="306" y="0"/>
                      </a:moveTo>
                      <a:lnTo>
                        <a:pt x="252" y="101"/>
                      </a:lnTo>
                      <a:lnTo>
                        <a:pt x="205" y="204"/>
                      </a:lnTo>
                      <a:lnTo>
                        <a:pt x="162" y="313"/>
                      </a:lnTo>
                      <a:lnTo>
                        <a:pt x="123" y="425"/>
                      </a:lnTo>
                      <a:lnTo>
                        <a:pt x="88" y="541"/>
                      </a:lnTo>
                      <a:lnTo>
                        <a:pt x="60" y="657"/>
                      </a:lnTo>
                      <a:lnTo>
                        <a:pt x="34" y="776"/>
                      </a:lnTo>
                      <a:lnTo>
                        <a:pt x="18" y="897"/>
                      </a:lnTo>
                      <a:lnTo>
                        <a:pt x="4" y="1019"/>
                      </a:lnTo>
                      <a:lnTo>
                        <a:pt x="1" y="1145"/>
                      </a:lnTo>
                      <a:lnTo>
                        <a:pt x="0" y="1269"/>
                      </a:lnTo>
                      <a:lnTo>
                        <a:pt x="1" y="1386"/>
                      </a:lnTo>
                      <a:lnTo>
                        <a:pt x="4" y="1512"/>
                      </a:lnTo>
                      <a:lnTo>
                        <a:pt x="18" y="1637"/>
                      </a:lnTo>
                      <a:lnTo>
                        <a:pt x="34" y="1759"/>
                      </a:lnTo>
                      <a:lnTo>
                        <a:pt x="58" y="1882"/>
                      </a:lnTo>
                      <a:lnTo>
                        <a:pt x="88" y="1996"/>
                      </a:lnTo>
                      <a:lnTo>
                        <a:pt x="123" y="2109"/>
                      </a:lnTo>
                      <a:lnTo>
                        <a:pt x="162" y="2220"/>
                      </a:lnTo>
                      <a:lnTo>
                        <a:pt x="205" y="2332"/>
                      </a:lnTo>
                      <a:lnTo>
                        <a:pt x="252" y="2434"/>
                      </a:lnTo>
                      <a:lnTo>
                        <a:pt x="306" y="2538"/>
                      </a:lnTo>
                      <a:lnTo>
                        <a:pt x="362" y="2634"/>
                      </a:lnTo>
                      <a:lnTo>
                        <a:pt x="422" y="2721"/>
                      </a:lnTo>
                      <a:lnTo>
                        <a:pt x="485" y="2804"/>
                      </a:lnTo>
                      <a:lnTo>
                        <a:pt x="553" y="2885"/>
                      </a:lnTo>
                      <a:lnTo>
                        <a:pt x="620" y="2959"/>
                      </a:lnTo>
                      <a:lnTo>
                        <a:pt x="694" y="3028"/>
                      </a:lnTo>
                      <a:lnTo>
                        <a:pt x="828" y="3132"/>
                      </a:lnTo>
                      <a:lnTo>
                        <a:pt x="854" y="3147"/>
                      </a:lnTo>
                      <a:lnTo>
                        <a:pt x="911" y="3190"/>
                      </a:lnTo>
                      <a:lnTo>
                        <a:pt x="966" y="3234"/>
                      </a:lnTo>
                      <a:lnTo>
                        <a:pt x="1016" y="3280"/>
                      </a:lnTo>
                      <a:lnTo>
                        <a:pt x="1061" y="3333"/>
                      </a:lnTo>
                      <a:lnTo>
                        <a:pt x="1105" y="3390"/>
                      </a:lnTo>
                      <a:lnTo>
                        <a:pt x="1145" y="3450"/>
                      </a:lnTo>
                      <a:lnTo>
                        <a:pt x="1174" y="3507"/>
                      </a:lnTo>
                      <a:lnTo>
                        <a:pt x="1204" y="3574"/>
                      </a:lnTo>
                      <a:lnTo>
                        <a:pt x="1226" y="3640"/>
                      </a:lnTo>
                      <a:lnTo>
                        <a:pt x="1244" y="3704"/>
                      </a:lnTo>
                      <a:lnTo>
                        <a:pt x="1260" y="3777"/>
                      </a:lnTo>
                      <a:lnTo>
                        <a:pt x="1270" y="3846"/>
                      </a:lnTo>
                      <a:lnTo>
                        <a:pt x="1273" y="3918"/>
                      </a:lnTo>
                      <a:lnTo>
                        <a:pt x="1270" y="3986"/>
                      </a:lnTo>
                      <a:lnTo>
                        <a:pt x="1270" y="4655"/>
                      </a:lnTo>
                      <a:lnTo>
                        <a:pt x="1270" y="4682"/>
                      </a:lnTo>
                      <a:lnTo>
                        <a:pt x="1260" y="4727"/>
                      </a:lnTo>
                      <a:lnTo>
                        <a:pt x="1244" y="4770"/>
                      </a:lnTo>
                      <a:lnTo>
                        <a:pt x="1226" y="4814"/>
                      </a:lnTo>
                      <a:lnTo>
                        <a:pt x="1204" y="4855"/>
                      </a:lnTo>
                      <a:lnTo>
                        <a:pt x="1175" y="4892"/>
                      </a:lnTo>
                      <a:lnTo>
                        <a:pt x="1150" y="4922"/>
                      </a:lnTo>
                      <a:lnTo>
                        <a:pt x="1114" y="4951"/>
                      </a:lnTo>
                      <a:lnTo>
                        <a:pt x="1072" y="4976"/>
                      </a:lnTo>
                      <a:lnTo>
                        <a:pt x="1032" y="4996"/>
                      </a:lnTo>
                      <a:lnTo>
                        <a:pt x="992" y="5011"/>
                      </a:lnTo>
                      <a:lnTo>
                        <a:pt x="945" y="5023"/>
                      </a:lnTo>
                      <a:lnTo>
                        <a:pt x="897" y="5026"/>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86" name="Freeform 221">
                  <a:extLst>
                    <a:ext uri="{FF2B5EF4-FFF2-40B4-BE49-F238E27FC236}">
                      <a16:creationId xmlns:a16="http://schemas.microsoft.com/office/drawing/2014/main" id="{0FB6CF8B-578E-4D54-83C6-8401ACD04CDC}"/>
                    </a:ext>
                  </a:extLst>
                </p:cNvPr>
                <p:cNvSpPr>
                  <a:spLocks/>
                </p:cNvSpPr>
                <p:nvPr/>
              </p:nvSpPr>
              <p:spPr bwMode="auto">
                <a:xfrm>
                  <a:off x="3199" y="775"/>
                  <a:ext cx="640" cy="2513"/>
                </a:xfrm>
                <a:custGeom>
                  <a:avLst/>
                  <a:gdLst>
                    <a:gd name="T0" fmla="*/ 968 w 1279"/>
                    <a:gd name="T1" fmla="*/ 0 h 5026"/>
                    <a:gd name="T2" fmla="*/ 1021 w 1279"/>
                    <a:gd name="T3" fmla="*/ 100 h 5026"/>
                    <a:gd name="T4" fmla="*/ 1067 w 1279"/>
                    <a:gd name="T5" fmla="*/ 203 h 5026"/>
                    <a:gd name="T6" fmla="*/ 1111 w 1279"/>
                    <a:gd name="T7" fmla="*/ 311 h 5026"/>
                    <a:gd name="T8" fmla="*/ 1150 w 1279"/>
                    <a:gd name="T9" fmla="*/ 422 h 5026"/>
                    <a:gd name="T10" fmla="*/ 1185 w 1279"/>
                    <a:gd name="T11" fmla="*/ 541 h 5026"/>
                    <a:gd name="T12" fmla="*/ 1212 w 1279"/>
                    <a:gd name="T13" fmla="*/ 654 h 5026"/>
                    <a:gd name="T14" fmla="*/ 1237 w 1279"/>
                    <a:gd name="T15" fmla="*/ 771 h 5026"/>
                    <a:gd name="T16" fmla="*/ 1255 w 1279"/>
                    <a:gd name="T17" fmla="*/ 897 h 5026"/>
                    <a:gd name="T18" fmla="*/ 1269 w 1279"/>
                    <a:gd name="T19" fmla="*/ 1019 h 5026"/>
                    <a:gd name="T20" fmla="*/ 1279 w 1279"/>
                    <a:gd name="T21" fmla="*/ 1139 h 5026"/>
                    <a:gd name="T22" fmla="*/ 1279 w 1279"/>
                    <a:gd name="T23" fmla="*/ 1267 h 5026"/>
                    <a:gd name="T24" fmla="*/ 1279 w 1279"/>
                    <a:gd name="T25" fmla="*/ 1388 h 5026"/>
                    <a:gd name="T26" fmla="*/ 1269 w 1279"/>
                    <a:gd name="T27" fmla="*/ 1512 h 5026"/>
                    <a:gd name="T28" fmla="*/ 1255 w 1279"/>
                    <a:gd name="T29" fmla="*/ 1637 h 5026"/>
                    <a:gd name="T30" fmla="*/ 1237 w 1279"/>
                    <a:gd name="T31" fmla="*/ 1756 h 5026"/>
                    <a:gd name="T32" fmla="*/ 1212 w 1279"/>
                    <a:gd name="T33" fmla="*/ 1878 h 5026"/>
                    <a:gd name="T34" fmla="*/ 1185 w 1279"/>
                    <a:gd name="T35" fmla="*/ 1996 h 5026"/>
                    <a:gd name="T36" fmla="*/ 1150 w 1279"/>
                    <a:gd name="T37" fmla="*/ 2109 h 5026"/>
                    <a:gd name="T38" fmla="*/ 1111 w 1279"/>
                    <a:gd name="T39" fmla="*/ 2220 h 5026"/>
                    <a:gd name="T40" fmla="*/ 1067 w 1279"/>
                    <a:gd name="T41" fmla="*/ 2327 h 5026"/>
                    <a:gd name="T42" fmla="*/ 1021 w 1279"/>
                    <a:gd name="T43" fmla="*/ 2434 h 5026"/>
                    <a:gd name="T44" fmla="*/ 970 w 1279"/>
                    <a:gd name="T45" fmla="*/ 2533 h 5026"/>
                    <a:gd name="T46" fmla="*/ 910 w 1279"/>
                    <a:gd name="T47" fmla="*/ 2631 h 5026"/>
                    <a:gd name="T48" fmla="*/ 851 w 1279"/>
                    <a:gd name="T49" fmla="*/ 2718 h 5026"/>
                    <a:gd name="T50" fmla="*/ 788 w 1279"/>
                    <a:gd name="T51" fmla="*/ 2805 h 5026"/>
                    <a:gd name="T52" fmla="*/ 720 w 1279"/>
                    <a:gd name="T53" fmla="*/ 2884 h 5026"/>
                    <a:gd name="T54" fmla="*/ 654 w 1279"/>
                    <a:gd name="T55" fmla="*/ 2956 h 5026"/>
                    <a:gd name="T56" fmla="*/ 579 w 1279"/>
                    <a:gd name="T57" fmla="*/ 3023 h 5026"/>
                    <a:gd name="T58" fmla="*/ 446 w 1279"/>
                    <a:gd name="T59" fmla="*/ 3132 h 5026"/>
                    <a:gd name="T60" fmla="*/ 419 w 1279"/>
                    <a:gd name="T61" fmla="*/ 3145 h 5026"/>
                    <a:gd name="T62" fmla="*/ 362 w 1279"/>
                    <a:gd name="T63" fmla="*/ 3186 h 5026"/>
                    <a:gd name="T64" fmla="*/ 307 w 1279"/>
                    <a:gd name="T65" fmla="*/ 3231 h 5026"/>
                    <a:gd name="T66" fmla="*/ 255 w 1279"/>
                    <a:gd name="T67" fmla="*/ 3280 h 5026"/>
                    <a:gd name="T68" fmla="*/ 209 w 1279"/>
                    <a:gd name="T69" fmla="*/ 3330 h 5026"/>
                    <a:gd name="T70" fmla="*/ 168 w 1279"/>
                    <a:gd name="T71" fmla="*/ 3390 h 5026"/>
                    <a:gd name="T72" fmla="*/ 134 w 1279"/>
                    <a:gd name="T73" fmla="*/ 3449 h 5026"/>
                    <a:gd name="T74" fmla="*/ 101 w 1279"/>
                    <a:gd name="T75" fmla="*/ 3504 h 5026"/>
                    <a:gd name="T76" fmla="*/ 69 w 1279"/>
                    <a:gd name="T77" fmla="*/ 3571 h 5026"/>
                    <a:gd name="T78" fmla="*/ 46 w 1279"/>
                    <a:gd name="T79" fmla="*/ 3635 h 5026"/>
                    <a:gd name="T80" fmla="*/ 27 w 1279"/>
                    <a:gd name="T81" fmla="*/ 3704 h 5026"/>
                    <a:gd name="T82" fmla="*/ 12 w 1279"/>
                    <a:gd name="T83" fmla="*/ 3772 h 5026"/>
                    <a:gd name="T84" fmla="*/ 3 w 1279"/>
                    <a:gd name="T85" fmla="*/ 3844 h 5026"/>
                    <a:gd name="T86" fmla="*/ 0 w 1279"/>
                    <a:gd name="T87" fmla="*/ 3913 h 5026"/>
                    <a:gd name="T88" fmla="*/ 3 w 1279"/>
                    <a:gd name="T89" fmla="*/ 3986 h 5026"/>
                    <a:gd name="T90" fmla="*/ 3 w 1279"/>
                    <a:gd name="T91" fmla="*/ 4655 h 5026"/>
                    <a:gd name="T92" fmla="*/ 3 w 1279"/>
                    <a:gd name="T93" fmla="*/ 4680 h 5026"/>
                    <a:gd name="T94" fmla="*/ 12 w 1279"/>
                    <a:gd name="T95" fmla="*/ 4727 h 5026"/>
                    <a:gd name="T96" fmla="*/ 27 w 1279"/>
                    <a:gd name="T97" fmla="*/ 4770 h 5026"/>
                    <a:gd name="T98" fmla="*/ 46 w 1279"/>
                    <a:gd name="T99" fmla="*/ 4811 h 5026"/>
                    <a:gd name="T100" fmla="*/ 69 w 1279"/>
                    <a:gd name="T101" fmla="*/ 4852 h 5026"/>
                    <a:gd name="T102" fmla="*/ 96 w 1279"/>
                    <a:gd name="T103" fmla="*/ 4889 h 5026"/>
                    <a:gd name="T104" fmla="*/ 128 w 1279"/>
                    <a:gd name="T105" fmla="*/ 4919 h 5026"/>
                    <a:gd name="T106" fmla="*/ 158 w 1279"/>
                    <a:gd name="T107" fmla="*/ 4948 h 5026"/>
                    <a:gd name="T108" fmla="*/ 197 w 1279"/>
                    <a:gd name="T109" fmla="*/ 4972 h 5026"/>
                    <a:gd name="T110" fmla="*/ 239 w 1279"/>
                    <a:gd name="T111" fmla="*/ 4994 h 5026"/>
                    <a:gd name="T112" fmla="*/ 284 w 1279"/>
                    <a:gd name="T113" fmla="*/ 5006 h 5026"/>
                    <a:gd name="T114" fmla="*/ 326 w 1279"/>
                    <a:gd name="T115" fmla="*/ 5019 h 5026"/>
                    <a:gd name="T116" fmla="*/ 371 w 1279"/>
                    <a:gd name="T117" fmla="*/ 5026 h 5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79" h="5026">
                      <a:moveTo>
                        <a:pt x="968" y="0"/>
                      </a:moveTo>
                      <a:lnTo>
                        <a:pt x="1021" y="100"/>
                      </a:lnTo>
                      <a:lnTo>
                        <a:pt x="1067" y="203"/>
                      </a:lnTo>
                      <a:lnTo>
                        <a:pt x="1111" y="311"/>
                      </a:lnTo>
                      <a:lnTo>
                        <a:pt x="1150" y="422"/>
                      </a:lnTo>
                      <a:lnTo>
                        <a:pt x="1185" y="541"/>
                      </a:lnTo>
                      <a:lnTo>
                        <a:pt x="1212" y="654"/>
                      </a:lnTo>
                      <a:lnTo>
                        <a:pt x="1237" y="771"/>
                      </a:lnTo>
                      <a:lnTo>
                        <a:pt x="1255" y="897"/>
                      </a:lnTo>
                      <a:lnTo>
                        <a:pt x="1269" y="1019"/>
                      </a:lnTo>
                      <a:lnTo>
                        <a:pt x="1279" y="1139"/>
                      </a:lnTo>
                      <a:lnTo>
                        <a:pt x="1279" y="1267"/>
                      </a:lnTo>
                      <a:lnTo>
                        <a:pt x="1279" y="1388"/>
                      </a:lnTo>
                      <a:lnTo>
                        <a:pt x="1269" y="1512"/>
                      </a:lnTo>
                      <a:lnTo>
                        <a:pt x="1255" y="1637"/>
                      </a:lnTo>
                      <a:lnTo>
                        <a:pt x="1237" y="1756"/>
                      </a:lnTo>
                      <a:lnTo>
                        <a:pt x="1212" y="1878"/>
                      </a:lnTo>
                      <a:lnTo>
                        <a:pt x="1185" y="1996"/>
                      </a:lnTo>
                      <a:lnTo>
                        <a:pt x="1150" y="2109"/>
                      </a:lnTo>
                      <a:lnTo>
                        <a:pt x="1111" y="2220"/>
                      </a:lnTo>
                      <a:lnTo>
                        <a:pt x="1067" y="2327"/>
                      </a:lnTo>
                      <a:lnTo>
                        <a:pt x="1021" y="2434"/>
                      </a:lnTo>
                      <a:lnTo>
                        <a:pt x="970" y="2533"/>
                      </a:lnTo>
                      <a:lnTo>
                        <a:pt x="910" y="2631"/>
                      </a:lnTo>
                      <a:lnTo>
                        <a:pt x="851" y="2718"/>
                      </a:lnTo>
                      <a:lnTo>
                        <a:pt x="788" y="2805"/>
                      </a:lnTo>
                      <a:lnTo>
                        <a:pt x="720" y="2884"/>
                      </a:lnTo>
                      <a:lnTo>
                        <a:pt x="654" y="2956"/>
                      </a:lnTo>
                      <a:lnTo>
                        <a:pt x="579" y="3023"/>
                      </a:lnTo>
                      <a:lnTo>
                        <a:pt x="446" y="3132"/>
                      </a:lnTo>
                      <a:lnTo>
                        <a:pt x="419" y="3145"/>
                      </a:lnTo>
                      <a:lnTo>
                        <a:pt x="362" y="3186"/>
                      </a:lnTo>
                      <a:lnTo>
                        <a:pt x="307" y="3231"/>
                      </a:lnTo>
                      <a:lnTo>
                        <a:pt x="255" y="3280"/>
                      </a:lnTo>
                      <a:lnTo>
                        <a:pt x="209" y="3330"/>
                      </a:lnTo>
                      <a:lnTo>
                        <a:pt x="168" y="3390"/>
                      </a:lnTo>
                      <a:lnTo>
                        <a:pt x="134" y="3449"/>
                      </a:lnTo>
                      <a:lnTo>
                        <a:pt x="101" y="3504"/>
                      </a:lnTo>
                      <a:lnTo>
                        <a:pt x="69" y="3571"/>
                      </a:lnTo>
                      <a:lnTo>
                        <a:pt x="46" y="3635"/>
                      </a:lnTo>
                      <a:lnTo>
                        <a:pt x="27" y="3704"/>
                      </a:lnTo>
                      <a:lnTo>
                        <a:pt x="12" y="3772"/>
                      </a:lnTo>
                      <a:lnTo>
                        <a:pt x="3" y="3844"/>
                      </a:lnTo>
                      <a:lnTo>
                        <a:pt x="0" y="3913"/>
                      </a:lnTo>
                      <a:lnTo>
                        <a:pt x="3" y="3986"/>
                      </a:lnTo>
                      <a:lnTo>
                        <a:pt x="3" y="4655"/>
                      </a:lnTo>
                      <a:lnTo>
                        <a:pt x="3" y="4680"/>
                      </a:lnTo>
                      <a:lnTo>
                        <a:pt x="12" y="4727"/>
                      </a:lnTo>
                      <a:lnTo>
                        <a:pt x="27" y="4770"/>
                      </a:lnTo>
                      <a:lnTo>
                        <a:pt x="46" y="4811"/>
                      </a:lnTo>
                      <a:lnTo>
                        <a:pt x="69" y="4852"/>
                      </a:lnTo>
                      <a:lnTo>
                        <a:pt x="96" y="4889"/>
                      </a:lnTo>
                      <a:lnTo>
                        <a:pt x="128" y="4919"/>
                      </a:lnTo>
                      <a:lnTo>
                        <a:pt x="158" y="4948"/>
                      </a:lnTo>
                      <a:lnTo>
                        <a:pt x="197" y="4972"/>
                      </a:lnTo>
                      <a:lnTo>
                        <a:pt x="239" y="4994"/>
                      </a:lnTo>
                      <a:lnTo>
                        <a:pt x="284" y="5006"/>
                      </a:lnTo>
                      <a:lnTo>
                        <a:pt x="326" y="5019"/>
                      </a:lnTo>
                      <a:lnTo>
                        <a:pt x="371" y="5026"/>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87" name="Freeform 222" descr="Gouttelettes">
                  <a:extLst>
                    <a:ext uri="{FF2B5EF4-FFF2-40B4-BE49-F238E27FC236}">
                      <a16:creationId xmlns:a16="http://schemas.microsoft.com/office/drawing/2014/main" id="{FF2F5108-264E-4F7F-90A9-4A3577196BF8}"/>
                    </a:ext>
                  </a:extLst>
                </p:cNvPr>
                <p:cNvSpPr>
                  <a:spLocks/>
                </p:cNvSpPr>
                <p:nvPr/>
              </p:nvSpPr>
              <p:spPr bwMode="auto">
                <a:xfrm>
                  <a:off x="2387" y="1445"/>
                  <a:ext cx="1449" cy="994"/>
                </a:xfrm>
                <a:custGeom>
                  <a:avLst/>
                  <a:gdLst>
                    <a:gd name="T0" fmla="*/ 0 w 2899"/>
                    <a:gd name="T1" fmla="*/ 0 h 1986"/>
                    <a:gd name="T2" fmla="*/ 2 w 2899"/>
                    <a:gd name="T3" fmla="*/ 105 h 1986"/>
                    <a:gd name="T4" fmla="*/ 5 w 2899"/>
                    <a:gd name="T5" fmla="*/ 209 h 1986"/>
                    <a:gd name="T6" fmla="*/ 17 w 2899"/>
                    <a:gd name="T7" fmla="*/ 316 h 1986"/>
                    <a:gd name="T8" fmla="*/ 35 w 2899"/>
                    <a:gd name="T9" fmla="*/ 418 h 1986"/>
                    <a:gd name="T10" fmla="*/ 53 w 2899"/>
                    <a:gd name="T11" fmla="*/ 519 h 1986"/>
                    <a:gd name="T12" fmla="*/ 78 w 2899"/>
                    <a:gd name="T13" fmla="*/ 618 h 1986"/>
                    <a:gd name="T14" fmla="*/ 104 w 2899"/>
                    <a:gd name="T15" fmla="*/ 714 h 1986"/>
                    <a:gd name="T16" fmla="*/ 135 w 2899"/>
                    <a:gd name="T17" fmla="*/ 810 h 1986"/>
                    <a:gd name="T18" fmla="*/ 170 w 2899"/>
                    <a:gd name="T19" fmla="*/ 905 h 1986"/>
                    <a:gd name="T20" fmla="*/ 207 w 2899"/>
                    <a:gd name="T21" fmla="*/ 997 h 1986"/>
                    <a:gd name="T22" fmla="*/ 248 w 2899"/>
                    <a:gd name="T23" fmla="*/ 1085 h 1986"/>
                    <a:gd name="T24" fmla="*/ 292 w 2899"/>
                    <a:gd name="T25" fmla="*/ 1171 h 1986"/>
                    <a:gd name="T26" fmla="*/ 340 w 2899"/>
                    <a:gd name="T27" fmla="*/ 1257 h 1986"/>
                    <a:gd name="T28" fmla="*/ 389 w 2899"/>
                    <a:gd name="T29" fmla="*/ 1334 h 1986"/>
                    <a:gd name="T30" fmla="*/ 441 w 2899"/>
                    <a:gd name="T31" fmla="*/ 1407 h 1986"/>
                    <a:gd name="T32" fmla="*/ 493 w 2899"/>
                    <a:gd name="T33" fmla="*/ 1475 h 1986"/>
                    <a:gd name="T34" fmla="*/ 552 w 2899"/>
                    <a:gd name="T35" fmla="*/ 1543 h 1986"/>
                    <a:gd name="T36" fmla="*/ 604 w 2899"/>
                    <a:gd name="T37" fmla="*/ 1609 h 1986"/>
                    <a:gd name="T38" fmla="*/ 668 w 2899"/>
                    <a:gd name="T39" fmla="*/ 1663 h 1986"/>
                    <a:gd name="T40" fmla="*/ 734 w 2899"/>
                    <a:gd name="T41" fmla="*/ 1721 h 1986"/>
                    <a:gd name="T42" fmla="*/ 795 w 2899"/>
                    <a:gd name="T43" fmla="*/ 1767 h 1986"/>
                    <a:gd name="T44" fmla="*/ 865 w 2899"/>
                    <a:gd name="T45" fmla="*/ 1815 h 1986"/>
                    <a:gd name="T46" fmla="*/ 932 w 2899"/>
                    <a:gd name="T47" fmla="*/ 1855 h 1986"/>
                    <a:gd name="T48" fmla="*/ 1003 w 2899"/>
                    <a:gd name="T49" fmla="*/ 1890 h 1986"/>
                    <a:gd name="T50" fmla="*/ 1072 w 2899"/>
                    <a:gd name="T51" fmla="*/ 1917 h 1986"/>
                    <a:gd name="T52" fmla="*/ 1147 w 2899"/>
                    <a:gd name="T53" fmla="*/ 1942 h 1986"/>
                    <a:gd name="T54" fmla="*/ 1212 w 2899"/>
                    <a:gd name="T55" fmla="*/ 1960 h 1986"/>
                    <a:gd name="T56" fmla="*/ 1287 w 2899"/>
                    <a:gd name="T57" fmla="*/ 1974 h 1986"/>
                    <a:gd name="T58" fmla="*/ 1364 w 2899"/>
                    <a:gd name="T59" fmla="*/ 1985 h 1986"/>
                    <a:gd name="T60" fmla="*/ 1436 w 2899"/>
                    <a:gd name="T61" fmla="*/ 1986 h 1986"/>
                    <a:gd name="T62" fmla="*/ 1507 w 2899"/>
                    <a:gd name="T63" fmla="*/ 1986 h 1986"/>
                    <a:gd name="T64" fmla="*/ 1582 w 2899"/>
                    <a:gd name="T65" fmla="*/ 1977 h 1986"/>
                    <a:gd name="T66" fmla="*/ 1658 w 2899"/>
                    <a:gd name="T67" fmla="*/ 1965 h 1986"/>
                    <a:gd name="T68" fmla="*/ 1731 w 2899"/>
                    <a:gd name="T69" fmla="*/ 1945 h 1986"/>
                    <a:gd name="T70" fmla="*/ 1798 w 2899"/>
                    <a:gd name="T71" fmla="*/ 1923 h 1986"/>
                    <a:gd name="T72" fmla="*/ 1870 w 2899"/>
                    <a:gd name="T73" fmla="*/ 1893 h 1986"/>
                    <a:gd name="T74" fmla="*/ 1940 w 2899"/>
                    <a:gd name="T75" fmla="*/ 1861 h 1986"/>
                    <a:gd name="T76" fmla="*/ 2009 w 2899"/>
                    <a:gd name="T77" fmla="*/ 1824 h 1986"/>
                    <a:gd name="T78" fmla="*/ 2073 w 2899"/>
                    <a:gd name="T79" fmla="*/ 1777 h 1986"/>
                    <a:gd name="T80" fmla="*/ 2140 w 2899"/>
                    <a:gd name="T81" fmla="*/ 1729 h 1986"/>
                    <a:gd name="T82" fmla="*/ 2206 w 2899"/>
                    <a:gd name="T83" fmla="*/ 1676 h 1986"/>
                    <a:gd name="T84" fmla="*/ 2267 w 2899"/>
                    <a:gd name="T85" fmla="*/ 1621 h 1986"/>
                    <a:gd name="T86" fmla="*/ 2329 w 2899"/>
                    <a:gd name="T87" fmla="*/ 1558 h 1986"/>
                    <a:gd name="T88" fmla="*/ 2380 w 2899"/>
                    <a:gd name="T89" fmla="*/ 1488 h 1986"/>
                    <a:gd name="T90" fmla="*/ 2436 w 2899"/>
                    <a:gd name="T91" fmla="*/ 1422 h 1986"/>
                    <a:gd name="T92" fmla="*/ 2490 w 2899"/>
                    <a:gd name="T93" fmla="*/ 1350 h 1986"/>
                    <a:gd name="T94" fmla="*/ 2538 w 2899"/>
                    <a:gd name="T95" fmla="*/ 1272 h 1986"/>
                    <a:gd name="T96" fmla="*/ 2586 w 2899"/>
                    <a:gd name="T97" fmla="*/ 1191 h 1986"/>
                    <a:gd name="T98" fmla="*/ 2631 w 2899"/>
                    <a:gd name="T99" fmla="*/ 1105 h 1986"/>
                    <a:gd name="T100" fmla="*/ 2672 w 2899"/>
                    <a:gd name="T101" fmla="*/ 1015 h 1986"/>
                    <a:gd name="T102" fmla="*/ 2709 w 2899"/>
                    <a:gd name="T103" fmla="*/ 923 h 1986"/>
                    <a:gd name="T104" fmla="*/ 2744 w 2899"/>
                    <a:gd name="T105" fmla="*/ 830 h 1986"/>
                    <a:gd name="T106" fmla="*/ 2776 w 2899"/>
                    <a:gd name="T107" fmla="*/ 737 h 1986"/>
                    <a:gd name="T108" fmla="*/ 2804 w 2899"/>
                    <a:gd name="T109" fmla="*/ 640 h 1986"/>
                    <a:gd name="T110" fmla="*/ 2830 w 2899"/>
                    <a:gd name="T111" fmla="*/ 540 h 1986"/>
                    <a:gd name="T112" fmla="*/ 2849 w 2899"/>
                    <a:gd name="T113" fmla="*/ 440 h 1986"/>
                    <a:gd name="T114" fmla="*/ 2867 w 2899"/>
                    <a:gd name="T115" fmla="*/ 337 h 1986"/>
                    <a:gd name="T116" fmla="*/ 2879 w 2899"/>
                    <a:gd name="T117" fmla="*/ 230 h 1986"/>
                    <a:gd name="T118" fmla="*/ 2890 w 2899"/>
                    <a:gd name="T119" fmla="*/ 128 h 1986"/>
                    <a:gd name="T120" fmla="*/ 2899 w 2899"/>
                    <a:gd name="T121" fmla="*/ 21 h 1986"/>
                    <a:gd name="T122" fmla="*/ 2899 w 2899"/>
                    <a:gd name="T123" fmla="*/ 0 h 1986"/>
                    <a:gd name="T124" fmla="*/ 0 w 2899"/>
                    <a:gd name="T125" fmla="*/ 0 h 19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899" h="1986">
                      <a:moveTo>
                        <a:pt x="0" y="0"/>
                      </a:moveTo>
                      <a:lnTo>
                        <a:pt x="2" y="105"/>
                      </a:lnTo>
                      <a:lnTo>
                        <a:pt x="5" y="209"/>
                      </a:lnTo>
                      <a:lnTo>
                        <a:pt x="17" y="316"/>
                      </a:lnTo>
                      <a:lnTo>
                        <a:pt x="35" y="418"/>
                      </a:lnTo>
                      <a:lnTo>
                        <a:pt x="53" y="519"/>
                      </a:lnTo>
                      <a:lnTo>
                        <a:pt x="78" y="618"/>
                      </a:lnTo>
                      <a:lnTo>
                        <a:pt x="104" y="714"/>
                      </a:lnTo>
                      <a:lnTo>
                        <a:pt x="135" y="810"/>
                      </a:lnTo>
                      <a:lnTo>
                        <a:pt x="170" y="905"/>
                      </a:lnTo>
                      <a:lnTo>
                        <a:pt x="207" y="997"/>
                      </a:lnTo>
                      <a:lnTo>
                        <a:pt x="248" y="1085"/>
                      </a:lnTo>
                      <a:lnTo>
                        <a:pt x="292" y="1171"/>
                      </a:lnTo>
                      <a:lnTo>
                        <a:pt x="340" y="1257"/>
                      </a:lnTo>
                      <a:lnTo>
                        <a:pt x="389" y="1334"/>
                      </a:lnTo>
                      <a:lnTo>
                        <a:pt x="441" y="1407"/>
                      </a:lnTo>
                      <a:lnTo>
                        <a:pt x="493" y="1475"/>
                      </a:lnTo>
                      <a:lnTo>
                        <a:pt x="552" y="1543"/>
                      </a:lnTo>
                      <a:lnTo>
                        <a:pt x="604" y="1609"/>
                      </a:lnTo>
                      <a:lnTo>
                        <a:pt x="668" y="1663"/>
                      </a:lnTo>
                      <a:lnTo>
                        <a:pt x="734" y="1721"/>
                      </a:lnTo>
                      <a:lnTo>
                        <a:pt x="795" y="1767"/>
                      </a:lnTo>
                      <a:lnTo>
                        <a:pt x="865" y="1815"/>
                      </a:lnTo>
                      <a:lnTo>
                        <a:pt x="932" y="1855"/>
                      </a:lnTo>
                      <a:lnTo>
                        <a:pt x="1003" y="1890"/>
                      </a:lnTo>
                      <a:lnTo>
                        <a:pt x="1072" y="1917"/>
                      </a:lnTo>
                      <a:lnTo>
                        <a:pt x="1147" y="1942"/>
                      </a:lnTo>
                      <a:lnTo>
                        <a:pt x="1212" y="1960"/>
                      </a:lnTo>
                      <a:lnTo>
                        <a:pt x="1287" y="1974"/>
                      </a:lnTo>
                      <a:lnTo>
                        <a:pt x="1364" y="1985"/>
                      </a:lnTo>
                      <a:lnTo>
                        <a:pt x="1436" y="1986"/>
                      </a:lnTo>
                      <a:lnTo>
                        <a:pt x="1507" y="1986"/>
                      </a:lnTo>
                      <a:lnTo>
                        <a:pt x="1582" y="1977"/>
                      </a:lnTo>
                      <a:lnTo>
                        <a:pt x="1658" y="1965"/>
                      </a:lnTo>
                      <a:lnTo>
                        <a:pt x="1731" y="1945"/>
                      </a:lnTo>
                      <a:lnTo>
                        <a:pt x="1798" y="1923"/>
                      </a:lnTo>
                      <a:lnTo>
                        <a:pt x="1870" y="1893"/>
                      </a:lnTo>
                      <a:lnTo>
                        <a:pt x="1940" y="1861"/>
                      </a:lnTo>
                      <a:lnTo>
                        <a:pt x="2009" y="1824"/>
                      </a:lnTo>
                      <a:lnTo>
                        <a:pt x="2073" y="1777"/>
                      </a:lnTo>
                      <a:lnTo>
                        <a:pt x="2140" y="1729"/>
                      </a:lnTo>
                      <a:lnTo>
                        <a:pt x="2206" y="1676"/>
                      </a:lnTo>
                      <a:lnTo>
                        <a:pt x="2267" y="1621"/>
                      </a:lnTo>
                      <a:lnTo>
                        <a:pt x="2329" y="1558"/>
                      </a:lnTo>
                      <a:lnTo>
                        <a:pt x="2380" y="1488"/>
                      </a:lnTo>
                      <a:lnTo>
                        <a:pt x="2436" y="1422"/>
                      </a:lnTo>
                      <a:lnTo>
                        <a:pt x="2490" y="1350"/>
                      </a:lnTo>
                      <a:lnTo>
                        <a:pt x="2538" y="1272"/>
                      </a:lnTo>
                      <a:lnTo>
                        <a:pt x="2586" y="1191"/>
                      </a:lnTo>
                      <a:lnTo>
                        <a:pt x="2631" y="1105"/>
                      </a:lnTo>
                      <a:lnTo>
                        <a:pt x="2672" y="1015"/>
                      </a:lnTo>
                      <a:lnTo>
                        <a:pt x="2709" y="923"/>
                      </a:lnTo>
                      <a:lnTo>
                        <a:pt x="2744" y="830"/>
                      </a:lnTo>
                      <a:lnTo>
                        <a:pt x="2776" y="737"/>
                      </a:lnTo>
                      <a:lnTo>
                        <a:pt x="2804" y="640"/>
                      </a:lnTo>
                      <a:lnTo>
                        <a:pt x="2830" y="540"/>
                      </a:lnTo>
                      <a:lnTo>
                        <a:pt x="2849" y="440"/>
                      </a:lnTo>
                      <a:lnTo>
                        <a:pt x="2867" y="337"/>
                      </a:lnTo>
                      <a:lnTo>
                        <a:pt x="2879" y="230"/>
                      </a:lnTo>
                      <a:lnTo>
                        <a:pt x="2890" y="128"/>
                      </a:lnTo>
                      <a:lnTo>
                        <a:pt x="2899" y="21"/>
                      </a:lnTo>
                      <a:lnTo>
                        <a:pt x="2899" y="0"/>
                      </a:lnTo>
                      <a:lnTo>
                        <a:pt x="0" y="0"/>
                      </a:lnTo>
                      <a:close/>
                    </a:path>
                  </a:pathLst>
                </a:custGeom>
                <a:blipFill dpi="0" rotWithShape="0">
                  <a:blip r:embed="rId8"/>
                  <a:srcRect/>
                  <a:tile tx="0" ty="0" sx="100000" sy="100000" flip="none" algn="tl"/>
                </a:blipFill>
                <a:ln w="1588">
                  <a:solidFill>
                    <a:srgbClr val="000000"/>
                  </a:solidFill>
                  <a:prstDash val="solid"/>
                  <a:round/>
                  <a:headEnd/>
                  <a:tailEnd/>
                </a:ln>
              </p:spPr>
              <p:txBody>
                <a:bodyPr/>
                <a:lstStyle/>
                <a:p>
                  <a:endParaRPr lang="fr-FR"/>
                </a:p>
              </p:txBody>
            </p:sp>
            <p:sp>
              <p:nvSpPr>
                <p:cNvPr id="88" name="Freeform 223" descr="Gouttelettes">
                  <a:extLst>
                    <a:ext uri="{FF2B5EF4-FFF2-40B4-BE49-F238E27FC236}">
                      <a16:creationId xmlns:a16="http://schemas.microsoft.com/office/drawing/2014/main" id="{42AA0DB2-1A32-4EEE-A5D1-AC058BF43427}"/>
                    </a:ext>
                  </a:extLst>
                </p:cNvPr>
                <p:cNvSpPr>
                  <a:spLocks/>
                </p:cNvSpPr>
                <p:nvPr/>
              </p:nvSpPr>
              <p:spPr bwMode="auto">
                <a:xfrm>
                  <a:off x="2387" y="1291"/>
                  <a:ext cx="1449" cy="314"/>
                </a:xfrm>
                <a:custGeom>
                  <a:avLst/>
                  <a:gdLst>
                    <a:gd name="T0" fmla="*/ 2890 w 2899"/>
                    <a:gd name="T1" fmla="*/ 278 h 629"/>
                    <a:gd name="T2" fmla="*/ 2804 w 2899"/>
                    <a:gd name="T3" fmla="*/ 205 h 629"/>
                    <a:gd name="T4" fmla="*/ 2688 w 2899"/>
                    <a:gd name="T5" fmla="*/ 154 h 629"/>
                    <a:gd name="T6" fmla="*/ 2588 w 2899"/>
                    <a:gd name="T7" fmla="*/ 122 h 629"/>
                    <a:gd name="T8" fmla="*/ 2469 w 2899"/>
                    <a:gd name="T9" fmla="*/ 92 h 629"/>
                    <a:gd name="T10" fmla="*/ 2341 w 2899"/>
                    <a:gd name="T11" fmla="*/ 66 h 629"/>
                    <a:gd name="T12" fmla="*/ 2197 w 2899"/>
                    <a:gd name="T13" fmla="*/ 48 h 629"/>
                    <a:gd name="T14" fmla="*/ 2039 w 2899"/>
                    <a:gd name="T15" fmla="*/ 29 h 629"/>
                    <a:gd name="T16" fmla="*/ 1876 w 2899"/>
                    <a:gd name="T17" fmla="*/ 15 h 629"/>
                    <a:gd name="T18" fmla="*/ 1710 w 2899"/>
                    <a:gd name="T19" fmla="*/ 6 h 629"/>
                    <a:gd name="T20" fmla="*/ 1534 w 2899"/>
                    <a:gd name="T21" fmla="*/ 0 h 629"/>
                    <a:gd name="T22" fmla="*/ 1358 w 2899"/>
                    <a:gd name="T23" fmla="*/ 0 h 629"/>
                    <a:gd name="T24" fmla="*/ 1182 w 2899"/>
                    <a:gd name="T25" fmla="*/ 6 h 629"/>
                    <a:gd name="T26" fmla="*/ 1012 w 2899"/>
                    <a:gd name="T27" fmla="*/ 15 h 629"/>
                    <a:gd name="T28" fmla="*/ 850 w 2899"/>
                    <a:gd name="T29" fmla="*/ 29 h 629"/>
                    <a:gd name="T30" fmla="*/ 693 w 2899"/>
                    <a:gd name="T31" fmla="*/ 48 h 629"/>
                    <a:gd name="T32" fmla="*/ 552 w 2899"/>
                    <a:gd name="T33" fmla="*/ 66 h 629"/>
                    <a:gd name="T34" fmla="*/ 416 w 2899"/>
                    <a:gd name="T35" fmla="*/ 92 h 629"/>
                    <a:gd name="T36" fmla="*/ 301 w 2899"/>
                    <a:gd name="T37" fmla="*/ 120 h 629"/>
                    <a:gd name="T38" fmla="*/ 200 w 2899"/>
                    <a:gd name="T39" fmla="*/ 151 h 629"/>
                    <a:gd name="T40" fmla="*/ 119 w 2899"/>
                    <a:gd name="T41" fmla="*/ 185 h 629"/>
                    <a:gd name="T42" fmla="*/ 17 w 2899"/>
                    <a:gd name="T43" fmla="*/ 257 h 629"/>
                    <a:gd name="T44" fmla="*/ 2 w 2899"/>
                    <a:gd name="T45" fmla="*/ 295 h 629"/>
                    <a:gd name="T46" fmla="*/ 0 w 2899"/>
                    <a:gd name="T47" fmla="*/ 331 h 629"/>
                    <a:gd name="T48" fmla="*/ 12 w 2899"/>
                    <a:gd name="T49" fmla="*/ 369 h 629"/>
                    <a:gd name="T50" fmla="*/ 53 w 2899"/>
                    <a:gd name="T51" fmla="*/ 406 h 629"/>
                    <a:gd name="T52" fmla="*/ 116 w 2899"/>
                    <a:gd name="T53" fmla="*/ 439 h 629"/>
                    <a:gd name="T54" fmla="*/ 198 w 2899"/>
                    <a:gd name="T55" fmla="*/ 474 h 629"/>
                    <a:gd name="T56" fmla="*/ 298 w 2899"/>
                    <a:gd name="T57" fmla="*/ 507 h 629"/>
                    <a:gd name="T58" fmla="*/ 415 w 2899"/>
                    <a:gd name="T59" fmla="*/ 534 h 629"/>
                    <a:gd name="T60" fmla="*/ 546 w 2899"/>
                    <a:gd name="T61" fmla="*/ 558 h 629"/>
                    <a:gd name="T62" fmla="*/ 689 w 2899"/>
                    <a:gd name="T63" fmla="*/ 582 h 629"/>
                    <a:gd name="T64" fmla="*/ 844 w 2899"/>
                    <a:gd name="T65" fmla="*/ 600 h 629"/>
                    <a:gd name="T66" fmla="*/ 1009 w 2899"/>
                    <a:gd name="T67" fmla="*/ 612 h 629"/>
                    <a:gd name="T68" fmla="*/ 1176 w 2899"/>
                    <a:gd name="T69" fmla="*/ 621 h 629"/>
                    <a:gd name="T70" fmla="*/ 1350 w 2899"/>
                    <a:gd name="T71" fmla="*/ 629 h 629"/>
                    <a:gd name="T72" fmla="*/ 1529 w 2899"/>
                    <a:gd name="T73" fmla="*/ 629 h 629"/>
                    <a:gd name="T74" fmla="*/ 1705 w 2899"/>
                    <a:gd name="T75" fmla="*/ 621 h 629"/>
                    <a:gd name="T76" fmla="*/ 1870 w 2899"/>
                    <a:gd name="T77" fmla="*/ 612 h 629"/>
                    <a:gd name="T78" fmla="*/ 2037 w 2899"/>
                    <a:gd name="T79" fmla="*/ 600 h 629"/>
                    <a:gd name="T80" fmla="*/ 2192 w 2899"/>
                    <a:gd name="T81" fmla="*/ 582 h 629"/>
                    <a:gd name="T82" fmla="*/ 2338 w 2899"/>
                    <a:gd name="T83" fmla="*/ 558 h 629"/>
                    <a:gd name="T84" fmla="*/ 2466 w 2899"/>
                    <a:gd name="T85" fmla="*/ 538 h 629"/>
                    <a:gd name="T86" fmla="*/ 2586 w 2899"/>
                    <a:gd name="T87" fmla="*/ 507 h 629"/>
                    <a:gd name="T88" fmla="*/ 2685 w 2899"/>
                    <a:gd name="T89" fmla="*/ 474 h 629"/>
                    <a:gd name="T90" fmla="*/ 2767 w 2899"/>
                    <a:gd name="T91" fmla="*/ 444 h 629"/>
                    <a:gd name="T92" fmla="*/ 2830 w 2899"/>
                    <a:gd name="T93" fmla="*/ 406 h 629"/>
                    <a:gd name="T94" fmla="*/ 2873 w 2899"/>
                    <a:gd name="T95" fmla="*/ 372 h 629"/>
                    <a:gd name="T96" fmla="*/ 2896 w 2899"/>
                    <a:gd name="T97" fmla="*/ 331 h 629"/>
                    <a:gd name="T98" fmla="*/ 2899 w 2899"/>
                    <a:gd name="T99" fmla="*/ 311 h 6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899" h="629">
                      <a:moveTo>
                        <a:pt x="2899" y="311"/>
                      </a:moveTo>
                      <a:lnTo>
                        <a:pt x="2890" y="278"/>
                      </a:lnTo>
                      <a:lnTo>
                        <a:pt x="2855" y="241"/>
                      </a:lnTo>
                      <a:lnTo>
                        <a:pt x="2804" y="205"/>
                      </a:lnTo>
                      <a:lnTo>
                        <a:pt x="2734" y="169"/>
                      </a:lnTo>
                      <a:lnTo>
                        <a:pt x="2688" y="154"/>
                      </a:lnTo>
                      <a:lnTo>
                        <a:pt x="2642" y="138"/>
                      </a:lnTo>
                      <a:lnTo>
                        <a:pt x="2588" y="122"/>
                      </a:lnTo>
                      <a:lnTo>
                        <a:pt x="2532" y="107"/>
                      </a:lnTo>
                      <a:lnTo>
                        <a:pt x="2469" y="92"/>
                      </a:lnTo>
                      <a:lnTo>
                        <a:pt x="2406" y="78"/>
                      </a:lnTo>
                      <a:lnTo>
                        <a:pt x="2341" y="66"/>
                      </a:lnTo>
                      <a:lnTo>
                        <a:pt x="2272" y="57"/>
                      </a:lnTo>
                      <a:lnTo>
                        <a:pt x="2197" y="48"/>
                      </a:lnTo>
                      <a:lnTo>
                        <a:pt x="2119" y="38"/>
                      </a:lnTo>
                      <a:lnTo>
                        <a:pt x="2039" y="29"/>
                      </a:lnTo>
                      <a:lnTo>
                        <a:pt x="1958" y="23"/>
                      </a:lnTo>
                      <a:lnTo>
                        <a:pt x="1876" y="15"/>
                      </a:lnTo>
                      <a:lnTo>
                        <a:pt x="1792" y="9"/>
                      </a:lnTo>
                      <a:lnTo>
                        <a:pt x="1710" y="6"/>
                      </a:lnTo>
                      <a:lnTo>
                        <a:pt x="1621" y="3"/>
                      </a:lnTo>
                      <a:lnTo>
                        <a:pt x="1534" y="0"/>
                      </a:lnTo>
                      <a:lnTo>
                        <a:pt x="1445" y="0"/>
                      </a:lnTo>
                      <a:lnTo>
                        <a:pt x="1358" y="0"/>
                      </a:lnTo>
                      <a:lnTo>
                        <a:pt x="1269" y="3"/>
                      </a:lnTo>
                      <a:lnTo>
                        <a:pt x="1182" y="6"/>
                      </a:lnTo>
                      <a:lnTo>
                        <a:pt x="1101" y="9"/>
                      </a:lnTo>
                      <a:lnTo>
                        <a:pt x="1012" y="15"/>
                      </a:lnTo>
                      <a:lnTo>
                        <a:pt x="932" y="23"/>
                      </a:lnTo>
                      <a:lnTo>
                        <a:pt x="850" y="29"/>
                      </a:lnTo>
                      <a:lnTo>
                        <a:pt x="768" y="38"/>
                      </a:lnTo>
                      <a:lnTo>
                        <a:pt x="693" y="48"/>
                      </a:lnTo>
                      <a:lnTo>
                        <a:pt x="618" y="57"/>
                      </a:lnTo>
                      <a:lnTo>
                        <a:pt x="552" y="66"/>
                      </a:lnTo>
                      <a:lnTo>
                        <a:pt x="484" y="78"/>
                      </a:lnTo>
                      <a:lnTo>
                        <a:pt x="416" y="92"/>
                      </a:lnTo>
                      <a:lnTo>
                        <a:pt x="358" y="107"/>
                      </a:lnTo>
                      <a:lnTo>
                        <a:pt x="301" y="120"/>
                      </a:lnTo>
                      <a:lnTo>
                        <a:pt x="248" y="135"/>
                      </a:lnTo>
                      <a:lnTo>
                        <a:pt x="200" y="151"/>
                      </a:lnTo>
                      <a:lnTo>
                        <a:pt x="158" y="169"/>
                      </a:lnTo>
                      <a:lnTo>
                        <a:pt x="119" y="185"/>
                      </a:lnTo>
                      <a:lnTo>
                        <a:pt x="56" y="223"/>
                      </a:lnTo>
                      <a:lnTo>
                        <a:pt x="17" y="257"/>
                      </a:lnTo>
                      <a:lnTo>
                        <a:pt x="3" y="275"/>
                      </a:lnTo>
                      <a:lnTo>
                        <a:pt x="2" y="295"/>
                      </a:lnTo>
                      <a:lnTo>
                        <a:pt x="0" y="311"/>
                      </a:lnTo>
                      <a:lnTo>
                        <a:pt x="0" y="331"/>
                      </a:lnTo>
                      <a:lnTo>
                        <a:pt x="3" y="350"/>
                      </a:lnTo>
                      <a:lnTo>
                        <a:pt x="12" y="369"/>
                      </a:lnTo>
                      <a:lnTo>
                        <a:pt x="32" y="388"/>
                      </a:lnTo>
                      <a:lnTo>
                        <a:pt x="53" y="406"/>
                      </a:lnTo>
                      <a:lnTo>
                        <a:pt x="81" y="421"/>
                      </a:lnTo>
                      <a:lnTo>
                        <a:pt x="116" y="439"/>
                      </a:lnTo>
                      <a:lnTo>
                        <a:pt x="158" y="459"/>
                      </a:lnTo>
                      <a:lnTo>
                        <a:pt x="198" y="474"/>
                      </a:lnTo>
                      <a:lnTo>
                        <a:pt x="245" y="492"/>
                      </a:lnTo>
                      <a:lnTo>
                        <a:pt x="298" y="507"/>
                      </a:lnTo>
                      <a:lnTo>
                        <a:pt x="355" y="519"/>
                      </a:lnTo>
                      <a:lnTo>
                        <a:pt x="415" y="534"/>
                      </a:lnTo>
                      <a:lnTo>
                        <a:pt x="477" y="550"/>
                      </a:lnTo>
                      <a:lnTo>
                        <a:pt x="546" y="558"/>
                      </a:lnTo>
                      <a:lnTo>
                        <a:pt x="613" y="572"/>
                      </a:lnTo>
                      <a:lnTo>
                        <a:pt x="689" y="582"/>
                      </a:lnTo>
                      <a:lnTo>
                        <a:pt x="764" y="591"/>
                      </a:lnTo>
                      <a:lnTo>
                        <a:pt x="844" y="600"/>
                      </a:lnTo>
                      <a:lnTo>
                        <a:pt x="925" y="606"/>
                      </a:lnTo>
                      <a:lnTo>
                        <a:pt x="1009" y="612"/>
                      </a:lnTo>
                      <a:lnTo>
                        <a:pt x="1095" y="620"/>
                      </a:lnTo>
                      <a:lnTo>
                        <a:pt x="1176" y="621"/>
                      </a:lnTo>
                      <a:lnTo>
                        <a:pt x="1262" y="626"/>
                      </a:lnTo>
                      <a:lnTo>
                        <a:pt x="1350" y="629"/>
                      </a:lnTo>
                      <a:lnTo>
                        <a:pt x="1439" y="629"/>
                      </a:lnTo>
                      <a:lnTo>
                        <a:pt x="1529" y="629"/>
                      </a:lnTo>
                      <a:lnTo>
                        <a:pt x="1616" y="626"/>
                      </a:lnTo>
                      <a:lnTo>
                        <a:pt x="1705" y="621"/>
                      </a:lnTo>
                      <a:lnTo>
                        <a:pt x="1785" y="620"/>
                      </a:lnTo>
                      <a:lnTo>
                        <a:pt x="1870" y="612"/>
                      </a:lnTo>
                      <a:lnTo>
                        <a:pt x="1955" y="606"/>
                      </a:lnTo>
                      <a:lnTo>
                        <a:pt x="2037" y="600"/>
                      </a:lnTo>
                      <a:lnTo>
                        <a:pt x="2116" y="591"/>
                      </a:lnTo>
                      <a:lnTo>
                        <a:pt x="2192" y="582"/>
                      </a:lnTo>
                      <a:lnTo>
                        <a:pt x="2266" y="572"/>
                      </a:lnTo>
                      <a:lnTo>
                        <a:pt x="2338" y="558"/>
                      </a:lnTo>
                      <a:lnTo>
                        <a:pt x="2403" y="550"/>
                      </a:lnTo>
                      <a:lnTo>
                        <a:pt x="2466" y="538"/>
                      </a:lnTo>
                      <a:lnTo>
                        <a:pt x="2528" y="520"/>
                      </a:lnTo>
                      <a:lnTo>
                        <a:pt x="2586" y="507"/>
                      </a:lnTo>
                      <a:lnTo>
                        <a:pt x="2636" y="493"/>
                      </a:lnTo>
                      <a:lnTo>
                        <a:pt x="2685" y="474"/>
                      </a:lnTo>
                      <a:lnTo>
                        <a:pt x="2726" y="459"/>
                      </a:lnTo>
                      <a:lnTo>
                        <a:pt x="2767" y="444"/>
                      </a:lnTo>
                      <a:lnTo>
                        <a:pt x="2803" y="424"/>
                      </a:lnTo>
                      <a:lnTo>
                        <a:pt x="2830" y="406"/>
                      </a:lnTo>
                      <a:lnTo>
                        <a:pt x="2855" y="388"/>
                      </a:lnTo>
                      <a:lnTo>
                        <a:pt x="2873" y="372"/>
                      </a:lnTo>
                      <a:lnTo>
                        <a:pt x="2885" y="352"/>
                      </a:lnTo>
                      <a:lnTo>
                        <a:pt x="2896" y="331"/>
                      </a:lnTo>
                      <a:lnTo>
                        <a:pt x="2899" y="311"/>
                      </a:lnTo>
                      <a:lnTo>
                        <a:pt x="2899" y="311"/>
                      </a:lnTo>
                      <a:close/>
                    </a:path>
                  </a:pathLst>
                </a:custGeom>
                <a:blipFill dpi="0" rotWithShape="0">
                  <a:blip r:embed="rId8"/>
                  <a:srcRect/>
                  <a:tile tx="0" ty="0" sx="100000" sy="100000" flip="none" algn="tl"/>
                </a:blipFill>
                <a:ln w="1588">
                  <a:solidFill>
                    <a:srgbClr val="000000"/>
                  </a:solidFill>
                  <a:prstDash val="solid"/>
                  <a:round/>
                  <a:headEnd/>
                  <a:tailEnd/>
                </a:ln>
              </p:spPr>
              <p:txBody>
                <a:bodyPr/>
                <a:lstStyle/>
                <a:p>
                  <a:endParaRPr lang="fr-FR"/>
                </a:p>
              </p:txBody>
            </p:sp>
            <p:sp>
              <p:nvSpPr>
                <p:cNvPr id="89" name="Freeform 224">
                  <a:extLst>
                    <a:ext uri="{FF2B5EF4-FFF2-40B4-BE49-F238E27FC236}">
                      <a16:creationId xmlns:a16="http://schemas.microsoft.com/office/drawing/2014/main" id="{0ACB43EE-F0DF-4D49-884A-15307CFBA49C}"/>
                    </a:ext>
                  </a:extLst>
                </p:cNvPr>
                <p:cNvSpPr>
                  <a:spLocks/>
                </p:cNvSpPr>
                <p:nvPr/>
              </p:nvSpPr>
              <p:spPr bwMode="auto">
                <a:xfrm>
                  <a:off x="3166" y="875"/>
                  <a:ext cx="593" cy="1472"/>
                </a:xfrm>
                <a:custGeom>
                  <a:avLst/>
                  <a:gdLst>
                    <a:gd name="T0" fmla="*/ 0 w 1186"/>
                    <a:gd name="T1" fmla="*/ 2944 h 2944"/>
                    <a:gd name="T2" fmla="*/ 126 w 1186"/>
                    <a:gd name="T3" fmla="*/ 2862 h 2944"/>
                    <a:gd name="T4" fmla="*/ 263 w 1186"/>
                    <a:gd name="T5" fmla="*/ 2744 h 2944"/>
                    <a:gd name="T6" fmla="*/ 379 w 1186"/>
                    <a:gd name="T7" fmla="*/ 2629 h 2944"/>
                    <a:gd name="T8" fmla="*/ 463 w 1186"/>
                    <a:gd name="T9" fmla="*/ 2533 h 2944"/>
                    <a:gd name="T10" fmla="*/ 582 w 1186"/>
                    <a:gd name="T11" fmla="*/ 2384 h 2944"/>
                    <a:gd name="T12" fmla="*/ 673 w 1186"/>
                    <a:gd name="T13" fmla="*/ 2234 h 2944"/>
                    <a:gd name="T14" fmla="*/ 745 w 1186"/>
                    <a:gd name="T15" fmla="*/ 2079 h 2944"/>
                    <a:gd name="T16" fmla="*/ 812 w 1186"/>
                    <a:gd name="T17" fmla="*/ 1890 h 2944"/>
                    <a:gd name="T18" fmla="*/ 851 w 1186"/>
                    <a:gd name="T19" fmla="*/ 1762 h 2944"/>
                    <a:gd name="T20" fmla="*/ 882 w 1186"/>
                    <a:gd name="T21" fmla="*/ 1593 h 2944"/>
                    <a:gd name="T22" fmla="*/ 905 w 1186"/>
                    <a:gd name="T23" fmla="*/ 1400 h 2944"/>
                    <a:gd name="T24" fmla="*/ 914 w 1186"/>
                    <a:gd name="T25" fmla="*/ 1240 h 2944"/>
                    <a:gd name="T26" fmla="*/ 914 w 1186"/>
                    <a:gd name="T27" fmla="*/ 1036 h 2944"/>
                    <a:gd name="T28" fmla="*/ 897 w 1186"/>
                    <a:gd name="T29" fmla="*/ 810 h 2944"/>
                    <a:gd name="T30" fmla="*/ 867 w 1186"/>
                    <a:gd name="T31" fmla="*/ 558 h 2944"/>
                    <a:gd name="T32" fmla="*/ 825 w 1186"/>
                    <a:gd name="T33" fmla="*/ 321 h 2944"/>
                    <a:gd name="T34" fmla="*/ 777 w 1186"/>
                    <a:gd name="T35" fmla="*/ 30 h 2944"/>
                    <a:gd name="T36" fmla="*/ 976 w 1186"/>
                    <a:gd name="T37" fmla="*/ 0 h 2944"/>
                    <a:gd name="T38" fmla="*/ 1045 w 1186"/>
                    <a:gd name="T39" fmla="*/ 173 h 2944"/>
                    <a:gd name="T40" fmla="*/ 1099 w 1186"/>
                    <a:gd name="T41" fmla="*/ 332 h 2944"/>
                    <a:gd name="T42" fmla="*/ 1156 w 1186"/>
                    <a:gd name="T43" fmla="*/ 550 h 2944"/>
                    <a:gd name="T44" fmla="*/ 1186 w 1186"/>
                    <a:gd name="T45" fmla="*/ 822 h 2944"/>
                    <a:gd name="T46" fmla="*/ 1186 w 1186"/>
                    <a:gd name="T47" fmla="*/ 1042 h 2944"/>
                    <a:gd name="T48" fmla="*/ 1171 w 1186"/>
                    <a:gd name="T49" fmla="*/ 1290 h 2944"/>
                    <a:gd name="T50" fmla="*/ 1124 w 1186"/>
                    <a:gd name="T51" fmla="*/ 1562 h 2944"/>
                    <a:gd name="T52" fmla="*/ 1070 w 1186"/>
                    <a:gd name="T53" fmla="*/ 1772 h 2944"/>
                    <a:gd name="T54" fmla="*/ 983 w 1186"/>
                    <a:gd name="T55" fmla="*/ 1999 h 2944"/>
                    <a:gd name="T56" fmla="*/ 867 w 1186"/>
                    <a:gd name="T57" fmla="*/ 2220 h 2944"/>
                    <a:gd name="T58" fmla="*/ 729 w 1186"/>
                    <a:gd name="T59" fmla="*/ 2414 h 2944"/>
                    <a:gd name="T60" fmla="*/ 600 w 1186"/>
                    <a:gd name="T61" fmla="*/ 2569 h 2944"/>
                    <a:gd name="T62" fmla="*/ 440 w 1186"/>
                    <a:gd name="T63" fmla="*/ 2702 h 2944"/>
                    <a:gd name="T64" fmla="*/ 269 w 1186"/>
                    <a:gd name="T65" fmla="*/ 2834 h 2944"/>
                    <a:gd name="T66" fmla="*/ 115 w 1186"/>
                    <a:gd name="T67" fmla="*/ 2902 h 2944"/>
                    <a:gd name="T68" fmla="*/ 0 w 1186"/>
                    <a:gd name="T69" fmla="*/ 2944 h 29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86" h="2944">
                      <a:moveTo>
                        <a:pt x="0" y="2944"/>
                      </a:moveTo>
                      <a:lnTo>
                        <a:pt x="126" y="2862"/>
                      </a:lnTo>
                      <a:lnTo>
                        <a:pt x="263" y="2744"/>
                      </a:lnTo>
                      <a:lnTo>
                        <a:pt x="379" y="2629"/>
                      </a:lnTo>
                      <a:lnTo>
                        <a:pt x="463" y="2533"/>
                      </a:lnTo>
                      <a:lnTo>
                        <a:pt x="582" y="2384"/>
                      </a:lnTo>
                      <a:lnTo>
                        <a:pt x="673" y="2234"/>
                      </a:lnTo>
                      <a:lnTo>
                        <a:pt x="745" y="2079"/>
                      </a:lnTo>
                      <a:lnTo>
                        <a:pt x="812" y="1890"/>
                      </a:lnTo>
                      <a:lnTo>
                        <a:pt x="851" y="1762"/>
                      </a:lnTo>
                      <a:lnTo>
                        <a:pt x="882" y="1593"/>
                      </a:lnTo>
                      <a:lnTo>
                        <a:pt x="905" y="1400"/>
                      </a:lnTo>
                      <a:lnTo>
                        <a:pt x="914" y="1240"/>
                      </a:lnTo>
                      <a:lnTo>
                        <a:pt x="914" y="1036"/>
                      </a:lnTo>
                      <a:lnTo>
                        <a:pt x="897" y="810"/>
                      </a:lnTo>
                      <a:lnTo>
                        <a:pt x="867" y="558"/>
                      </a:lnTo>
                      <a:lnTo>
                        <a:pt x="825" y="321"/>
                      </a:lnTo>
                      <a:lnTo>
                        <a:pt x="777" y="30"/>
                      </a:lnTo>
                      <a:lnTo>
                        <a:pt x="976" y="0"/>
                      </a:lnTo>
                      <a:lnTo>
                        <a:pt x="1045" y="173"/>
                      </a:lnTo>
                      <a:lnTo>
                        <a:pt x="1099" y="332"/>
                      </a:lnTo>
                      <a:lnTo>
                        <a:pt x="1156" y="550"/>
                      </a:lnTo>
                      <a:lnTo>
                        <a:pt x="1186" y="822"/>
                      </a:lnTo>
                      <a:lnTo>
                        <a:pt x="1186" y="1042"/>
                      </a:lnTo>
                      <a:lnTo>
                        <a:pt x="1171" y="1290"/>
                      </a:lnTo>
                      <a:lnTo>
                        <a:pt x="1124" y="1562"/>
                      </a:lnTo>
                      <a:lnTo>
                        <a:pt x="1070" y="1772"/>
                      </a:lnTo>
                      <a:lnTo>
                        <a:pt x="983" y="1999"/>
                      </a:lnTo>
                      <a:lnTo>
                        <a:pt x="867" y="2220"/>
                      </a:lnTo>
                      <a:lnTo>
                        <a:pt x="729" y="2414"/>
                      </a:lnTo>
                      <a:lnTo>
                        <a:pt x="600" y="2569"/>
                      </a:lnTo>
                      <a:lnTo>
                        <a:pt x="440" y="2702"/>
                      </a:lnTo>
                      <a:lnTo>
                        <a:pt x="269" y="2834"/>
                      </a:lnTo>
                      <a:lnTo>
                        <a:pt x="115" y="2902"/>
                      </a:lnTo>
                      <a:lnTo>
                        <a:pt x="0" y="2944"/>
                      </a:lnTo>
                      <a:close/>
                    </a:path>
                  </a:pathLst>
                </a:custGeom>
                <a:solidFill>
                  <a:srgbClr val="FFFFFF"/>
                </a:solidFill>
                <a:ln w="1588">
                  <a:solidFill>
                    <a:srgbClr val="FFFFFF"/>
                  </a:solidFill>
                  <a:prstDash val="solid"/>
                  <a:round/>
                  <a:headEnd/>
                  <a:tailEnd/>
                </a:ln>
              </p:spPr>
              <p:txBody>
                <a:bodyPr/>
                <a:lstStyle/>
                <a:p>
                  <a:endParaRPr lang="fr-FR"/>
                </a:p>
              </p:txBody>
            </p:sp>
          </p:grpSp>
          <p:grpSp>
            <p:nvGrpSpPr>
              <p:cNvPr id="64" name="Group 225">
                <a:extLst>
                  <a:ext uri="{FF2B5EF4-FFF2-40B4-BE49-F238E27FC236}">
                    <a16:creationId xmlns:a16="http://schemas.microsoft.com/office/drawing/2014/main" id="{5DAE36A7-F4D7-4275-B1D5-1B656FC588A8}"/>
                  </a:ext>
                </a:extLst>
              </p:cNvPr>
              <p:cNvGrpSpPr>
                <a:grpSpLocks/>
              </p:cNvGrpSpPr>
              <p:nvPr/>
            </p:nvGrpSpPr>
            <p:grpSpPr bwMode="auto">
              <a:xfrm>
                <a:off x="4944" y="912"/>
                <a:ext cx="240" cy="260"/>
                <a:chOff x="2387" y="720"/>
                <a:chExt cx="1452" cy="2852"/>
              </a:xfrm>
            </p:grpSpPr>
            <p:sp>
              <p:nvSpPr>
                <p:cNvPr id="74" name="Freeform 226">
                  <a:extLst>
                    <a:ext uri="{FF2B5EF4-FFF2-40B4-BE49-F238E27FC236}">
                      <a16:creationId xmlns:a16="http://schemas.microsoft.com/office/drawing/2014/main" id="{B0FC861A-8AD8-47A5-9976-7B16A92E12AF}"/>
                    </a:ext>
                  </a:extLst>
                </p:cNvPr>
                <p:cNvSpPr>
                  <a:spLocks/>
                </p:cNvSpPr>
                <p:nvPr/>
              </p:nvSpPr>
              <p:spPr bwMode="auto">
                <a:xfrm>
                  <a:off x="2388" y="720"/>
                  <a:ext cx="1451" cy="2852"/>
                </a:xfrm>
                <a:custGeom>
                  <a:avLst/>
                  <a:gdLst>
                    <a:gd name="T0" fmla="*/ 2732 w 2901"/>
                    <a:gd name="T1" fmla="*/ 421 h 5704"/>
                    <a:gd name="T2" fmla="*/ 2856 w 2901"/>
                    <a:gd name="T3" fmla="*/ 881 h 5704"/>
                    <a:gd name="T4" fmla="*/ 2901 w 2901"/>
                    <a:gd name="T5" fmla="*/ 1377 h 5704"/>
                    <a:gd name="T6" fmla="*/ 2856 w 2901"/>
                    <a:gd name="T7" fmla="*/ 1866 h 5704"/>
                    <a:gd name="T8" fmla="*/ 2732 w 2901"/>
                    <a:gd name="T9" fmla="*/ 2330 h 5704"/>
                    <a:gd name="T10" fmla="*/ 2530 w 2901"/>
                    <a:gd name="T11" fmla="*/ 2741 h 5704"/>
                    <a:gd name="T12" fmla="*/ 2273 w 2901"/>
                    <a:gd name="T13" fmla="*/ 3066 h 5704"/>
                    <a:gd name="T14" fmla="*/ 1929 w 2901"/>
                    <a:gd name="T15" fmla="*/ 3341 h 5704"/>
                    <a:gd name="T16" fmla="*/ 1754 w 2901"/>
                    <a:gd name="T17" fmla="*/ 3559 h 5704"/>
                    <a:gd name="T18" fmla="*/ 1647 w 2901"/>
                    <a:gd name="T19" fmla="*/ 3814 h 5704"/>
                    <a:gd name="T20" fmla="*/ 1622 w 2901"/>
                    <a:gd name="T21" fmla="*/ 4096 h 5704"/>
                    <a:gd name="T22" fmla="*/ 1831 w 2901"/>
                    <a:gd name="T23" fmla="*/ 4793 h 5704"/>
                    <a:gd name="T24" fmla="*/ 2094 w 2901"/>
                    <a:gd name="T25" fmla="*/ 4856 h 5704"/>
                    <a:gd name="T26" fmla="*/ 2308 w 2901"/>
                    <a:gd name="T27" fmla="*/ 4953 h 5704"/>
                    <a:gd name="T28" fmla="*/ 2476 w 2901"/>
                    <a:gd name="T29" fmla="*/ 5094 h 5704"/>
                    <a:gd name="T30" fmla="*/ 2477 w 2901"/>
                    <a:gd name="T31" fmla="*/ 5357 h 5704"/>
                    <a:gd name="T32" fmla="*/ 2276 w 2901"/>
                    <a:gd name="T33" fmla="*/ 5533 h 5704"/>
                    <a:gd name="T34" fmla="*/ 2049 w 2901"/>
                    <a:gd name="T35" fmla="*/ 5625 h 5704"/>
                    <a:gd name="T36" fmla="*/ 1780 w 2901"/>
                    <a:gd name="T37" fmla="*/ 5683 h 5704"/>
                    <a:gd name="T38" fmla="*/ 1484 w 2901"/>
                    <a:gd name="T39" fmla="*/ 5704 h 5704"/>
                    <a:gd name="T40" fmla="*/ 1181 w 2901"/>
                    <a:gd name="T41" fmla="*/ 5691 h 5704"/>
                    <a:gd name="T42" fmla="*/ 908 w 2901"/>
                    <a:gd name="T43" fmla="*/ 5643 h 5704"/>
                    <a:gd name="T44" fmla="*/ 666 w 2901"/>
                    <a:gd name="T45" fmla="*/ 5562 h 5704"/>
                    <a:gd name="T46" fmla="*/ 491 w 2901"/>
                    <a:gd name="T47" fmla="*/ 5455 h 5704"/>
                    <a:gd name="T48" fmla="*/ 365 w 2901"/>
                    <a:gd name="T49" fmla="*/ 5195 h 5704"/>
                    <a:gd name="T50" fmla="*/ 529 w 2901"/>
                    <a:gd name="T51" fmla="*/ 4983 h 5704"/>
                    <a:gd name="T52" fmla="*/ 721 w 2901"/>
                    <a:gd name="T53" fmla="*/ 4880 h 5704"/>
                    <a:gd name="T54" fmla="*/ 972 w 2901"/>
                    <a:gd name="T55" fmla="*/ 4808 h 5704"/>
                    <a:gd name="T56" fmla="*/ 1260 w 2901"/>
                    <a:gd name="T57" fmla="*/ 4768 h 5704"/>
                    <a:gd name="T58" fmla="*/ 1257 w 2901"/>
                    <a:gd name="T59" fmla="*/ 3893 h 5704"/>
                    <a:gd name="T60" fmla="*/ 1172 w 2901"/>
                    <a:gd name="T61" fmla="*/ 3623 h 5704"/>
                    <a:gd name="T62" fmla="*/ 1014 w 2901"/>
                    <a:gd name="T63" fmla="*/ 3396 h 5704"/>
                    <a:gd name="T64" fmla="*/ 691 w 2901"/>
                    <a:gd name="T65" fmla="*/ 3144 h 5704"/>
                    <a:gd name="T66" fmla="*/ 419 w 2901"/>
                    <a:gd name="T67" fmla="*/ 2837 h 5704"/>
                    <a:gd name="T68" fmla="*/ 202 w 2901"/>
                    <a:gd name="T69" fmla="*/ 2448 h 5704"/>
                    <a:gd name="T70" fmla="*/ 58 w 2901"/>
                    <a:gd name="T71" fmla="*/ 1998 h 5704"/>
                    <a:gd name="T72" fmla="*/ 0 w 2901"/>
                    <a:gd name="T73" fmla="*/ 1502 h 5704"/>
                    <a:gd name="T74" fmla="*/ 15 w 2901"/>
                    <a:gd name="T75" fmla="*/ 1013 h 5704"/>
                    <a:gd name="T76" fmla="*/ 121 w 2901"/>
                    <a:gd name="T77" fmla="*/ 541 h 5704"/>
                    <a:gd name="T78" fmla="*/ 303 w 2901"/>
                    <a:gd name="T79" fmla="*/ 116 h 5704"/>
                    <a:gd name="T80" fmla="*/ 497 w 2901"/>
                    <a:gd name="T81" fmla="*/ 51 h 5704"/>
                    <a:gd name="T82" fmla="*/ 703 w 2901"/>
                    <a:gd name="T83" fmla="*/ 23 h 5704"/>
                    <a:gd name="T84" fmla="*/ 969 w 2901"/>
                    <a:gd name="T85" fmla="*/ 6 h 5704"/>
                    <a:gd name="T86" fmla="*/ 1267 w 2901"/>
                    <a:gd name="T87" fmla="*/ 3 h 5704"/>
                    <a:gd name="T88" fmla="*/ 1584 w 2901"/>
                    <a:gd name="T89" fmla="*/ 0 h 5704"/>
                    <a:gd name="T90" fmla="*/ 1884 w 2901"/>
                    <a:gd name="T91" fmla="*/ 6 h 5704"/>
                    <a:gd name="T92" fmla="*/ 2156 w 2901"/>
                    <a:gd name="T93" fmla="*/ 20 h 5704"/>
                    <a:gd name="T94" fmla="*/ 2368 w 2901"/>
                    <a:gd name="T95" fmla="*/ 48 h 5704"/>
                    <a:gd name="T96" fmla="*/ 2554 w 2901"/>
                    <a:gd name="T97" fmla="*/ 93 h 57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901" h="5704">
                      <a:moveTo>
                        <a:pt x="2586" y="110"/>
                      </a:moveTo>
                      <a:lnTo>
                        <a:pt x="2640" y="210"/>
                      </a:lnTo>
                      <a:lnTo>
                        <a:pt x="2686" y="313"/>
                      </a:lnTo>
                      <a:lnTo>
                        <a:pt x="2732" y="421"/>
                      </a:lnTo>
                      <a:lnTo>
                        <a:pt x="2768" y="532"/>
                      </a:lnTo>
                      <a:lnTo>
                        <a:pt x="2802" y="651"/>
                      </a:lnTo>
                      <a:lnTo>
                        <a:pt x="2831" y="764"/>
                      </a:lnTo>
                      <a:lnTo>
                        <a:pt x="2856" y="881"/>
                      </a:lnTo>
                      <a:lnTo>
                        <a:pt x="2876" y="1007"/>
                      </a:lnTo>
                      <a:lnTo>
                        <a:pt x="2888" y="1129"/>
                      </a:lnTo>
                      <a:lnTo>
                        <a:pt x="2897" y="1249"/>
                      </a:lnTo>
                      <a:lnTo>
                        <a:pt x="2901" y="1377"/>
                      </a:lnTo>
                      <a:lnTo>
                        <a:pt x="2897" y="1498"/>
                      </a:lnTo>
                      <a:lnTo>
                        <a:pt x="2888" y="1622"/>
                      </a:lnTo>
                      <a:lnTo>
                        <a:pt x="2876" y="1747"/>
                      </a:lnTo>
                      <a:lnTo>
                        <a:pt x="2856" y="1866"/>
                      </a:lnTo>
                      <a:lnTo>
                        <a:pt x="2834" y="1988"/>
                      </a:lnTo>
                      <a:lnTo>
                        <a:pt x="2802" y="2106"/>
                      </a:lnTo>
                      <a:lnTo>
                        <a:pt x="2768" y="2219"/>
                      </a:lnTo>
                      <a:lnTo>
                        <a:pt x="2732" y="2330"/>
                      </a:lnTo>
                      <a:lnTo>
                        <a:pt x="2686" y="2437"/>
                      </a:lnTo>
                      <a:lnTo>
                        <a:pt x="2640" y="2544"/>
                      </a:lnTo>
                      <a:lnTo>
                        <a:pt x="2590" y="2643"/>
                      </a:lnTo>
                      <a:lnTo>
                        <a:pt x="2530" y="2741"/>
                      </a:lnTo>
                      <a:lnTo>
                        <a:pt x="2470" y="2828"/>
                      </a:lnTo>
                      <a:lnTo>
                        <a:pt x="2407" y="2915"/>
                      </a:lnTo>
                      <a:lnTo>
                        <a:pt x="2341" y="2994"/>
                      </a:lnTo>
                      <a:lnTo>
                        <a:pt x="2273" y="3066"/>
                      </a:lnTo>
                      <a:lnTo>
                        <a:pt x="2196" y="3133"/>
                      </a:lnTo>
                      <a:lnTo>
                        <a:pt x="2062" y="3242"/>
                      </a:lnTo>
                      <a:lnTo>
                        <a:pt x="1980" y="3296"/>
                      </a:lnTo>
                      <a:lnTo>
                        <a:pt x="1929" y="3341"/>
                      </a:lnTo>
                      <a:lnTo>
                        <a:pt x="1874" y="3390"/>
                      </a:lnTo>
                      <a:lnTo>
                        <a:pt x="1831" y="3440"/>
                      </a:lnTo>
                      <a:lnTo>
                        <a:pt x="1786" y="3500"/>
                      </a:lnTo>
                      <a:lnTo>
                        <a:pt x="1754" y="3559"/>
                      </a:lnTo>
                      <a:lnTo>
                        <a:pt x="1718" y="3614"/>
                      </a:lnTo>
                      <a:lnTo>
                        <a:pt x="1691" y="3681"/>
                      </a:lnTo>
                      <a:lnTo>
                        <a:pt x="1665" y="3745"/>
                      </a:lnTo>
                      <a:lnTo>
                        <a:pt x="1647" y="3814"/>
                      </a:lnTo>
                      <a:lnTo>
                        <a:pt x="1631" y="3882"/>
                      </a:lnTo>
                      <a:lnTo>
                        <a:pt x="1622" y="3954"/>
                      </a:lnTo>
                      <a:lnTo>
                        <a:pt x="1619" y="4023"/>
                      </a:lnTo>
                      <a:lnTo>
                        <a:pt x="1622" y="4096"/>
                      </a:lnTo>
                      <a:lnTo>
                        <a:pt x="1622" y="4765"/>
                      </a:lnTo>
                      <a:lnTo>
                        <a:pt x="1691" y="4771"/>
                      </a:lnTo>
                      <a:lnTo>
                        <a:pt x="1759" y="4781"/>
                      </a:lnTo>
                      <a:lnTo>
                        <a:pt x="1831" y="4793"/>
                      </a:lnTo>
                      <a:lnTo>
                        <a:pt x="1900" y="4805"/>
                      </a:lnTo>
                      <a:lnTo>
                        <a:pt x="1968" y="4820"/>
                      </a:lnTo>
                      <a:lnTo>
                        <a:pt x="2035" y="4837"/>
                      </a:lnTo>
                      <a:lnTo>
                        <a:pt x="2094" y="4856"/>
                      </a:lnTo>
                      <a:lnTo>
                        <a:pt x="2156" y="4876"/>
                      </a:lnTo>
                      <a:lnTo>
                        <a:pt x="2210" y="4897"/>
                      </a:lnTo>
                      <a:lnTo>
                        <a:pt x="2259" y="4924"/>
                      </a:lnTo>
                      <a:lnTo>
                        <a:pt x="2308" y="4953"/>
                      </a:lnTo>
                      <a:lnTo>
                        <a:pt x="2348" y="4978"/>
                      </a:lnTo>
                      <a:lnTo>
                        <a:pt x="2384" y="5008"/>
                      </a:lnTo>
                      <a:lnTo>
                        <a:pt x="2423" y="5032"/>
                      </a:lnTo>
                      <a:lnTo>
                        <a:pt x="2476" y="5094"/>
                      </a:lnTo>
                      <a:lnTo>
                        <a:pt x="2507" y="5160"/>
                      </a:lnTo>
                      <a:lnTo>
                        <a:pt x="2520" y="5226"/>
                      </a:lnTo>
                      <a:lnTo>
                        <a:pt x="2510" y="5292"/>
                      </a:lnTo>
                      <a:lnTo>
                        <a:pt x="2477" y="5357"/>
                      </a:lnTo>
                      <a:lnTo>
                        <a:pt x="2428" y="5420"/>
                      </a:lnTo>
                      <a:lnTo>
                        <a:pt x="2362" y="5480"/>
                      </a:lnTo>
                      <a:lnTo>
                        <a:pt x="2320" y="5507"/>
                      </a:lnTo>
                      <a:lnTo>
                        <a:pt x="2276" y="5533"/>
                      </a:lnTo>
                      <a:lnTo>
                        <a:pt x="2223" y="5559"/>
                      </a:lnTo>
                      <a:lnTo>
                        <a:pt x="2169" y="5583"/>
                      </a:lnTo>
                      <a:lnTo>
                        <a:pt x="2114" y="5605"/>
                      </a:lnTo>
                      <a:lnTo>
                        <a:pt x="2049" y="5625"/>
                      </a:lnTo>
                      <a:lnTo>
                        <a:pt x="1987" y="5640"/>
                      </a:lnTo>
                      <a:lnTo>
                        <a:pt x="1920" y="5656"/>
                      </a:lnTo>
                      <a:lnTo>
                        <a:pt x="1849" y="5670"/>
                      </a:lnTo>
                      <a:lnTo>
                        <a:pt x="1780" y="5683"/>
                      </a:lnTo>
                      <a:lnTo>
                        <a:pt x="1709" y="5691"/>
                      </a:lnTo>
                      <a:lnTo>
                        <a:pt x="1637" y="5695"/>
                      </a:lnTo>
                      <a:lnTo>
                        <a:pt x="1562" y="5701"/>
                      </a:lnTo>
                      <a:lnTo>
                        <a:pt x="1484" y="5704"/>
                      </a:lnTo>
                      <a:lnTo>
                        <a:pt x="1407" y="5704"/>
                      </a:lnTo>
                      <a:lnTo>
                        <a:pt x="1332" y="5704"/>
                      </a:lnTo>
                      <a:lnTo>
                        <a:pt x="1257" y="5698"/>
                      </a:lnTo>
                      <a:lnTo>
                        <a:pt x="1181" y="5691"/>
                      </a:lnTo>
                      <a:lnTo>
                        <a:pt x="1114" y="5683"/>
                      </a:lnTo>
                      <a:lnTo>
                        <a:pt x="1041" y="5670"/>
                      </a:lnTo>
                      <a:lnTo>
                        <a:pt x="972" y="5658"/>
                      </a:lnTo>
                      <a:lnTo>
                        <a:pt x="908" y="5643"/>
                      </a:lnTo>
                      <a:lnTo>
                        <a:pt x="842" y="5625"/>
                      </a:lnTo>
                      <a:lnTo>
                        <a:pt x="778" y="5605"/>
                      </a:lnTo>
                      <a:lnTo>
                        <a:pt x="721" y="5583"/>
                      </a:lnTo>
                      <a:lnTo>
                        <a:pt x="666" y="5562"/>
                      </a:lnTo>
                      <a:lnTo>
                        <a:pt x="616" y="5536"/>
                      </a:lnTo>
                      <a:lnTo>
                        <a:pt x="572" y="5510"/>
                      </a:lnTo>
                      <a:lnTo>
                        <a:pt x="529" y="5483"/>
                      </a:lnTo>
                      <a:lnTo>
                        <a:pt x="491" y="5455"/>
                      </a:lnTo>
                      <a:lnTo>
                        <a:pt x="428" y="5393"/>
                      </a:lnTo>
                      <a:lnTo>
                        <a:pt x="387" y="5328"/>
                      </a:lnTo>
                      <a:lnTo>
                        <a:pt x="365" y="5262"/>
                      </a:lnTo>
                      <a:lnTo>
                        <a:pt x="365" y="5195"/>
                      </a:lnTo>
                      <a:lnTo>
                        <a:pt x="387" y="5129"/>
                      </a:lnTo>
                      <a:lnTo>
                        <a:pt x="433" y="5067"/>
                      </a:lnTo>
                      <a:lnTo>
                        <a:pt x="491" y="5011"/>
                      </a:lnTo>
                      <a:lnTo>
                        <a:pt x="529" y="4983"/>
                      </a:lnTo>
                      <a:lnTo>
                        <a:pt x="572" y="4956"/>
                      </a:lnTo>
                      <a:lnTo>
                        <a:pt x="616" y="4929"/>
                      </a:lnTo>
                      <a:lnTo>
                        <a:pt x="669" y="4901"/>
                      </a:lnTo>
                      <a:lnTo>
                        <a:pt x="721" y="4880"/>
                      </a:lnTo>
                      <a:lnTo>
                        <a:pt x="780" y="4858"/>
                      </a:lnTo>
                      <a:lnTo>
                        <a:pt x="842" y="4840"/>
                      </a:lnTo>
                      <a:lnTo>
                        <a:pt x="908" y="4823"/>
                      </a:lnTo>
                      <a:lnTo>
                        <a:pt x="972" y="4808"/>
                      </a:lnTo>
                      <a:lnTo>
                        <a:pt x="1044" y="4793"/>
                      </a:lnTo>
                      <a:lnTo>
                        <a:pt x="1117" y="4783"/>
                      </a:lnTo>
                      <a:lnTo>
                        <a:pt x="1184" y="4774"/>
                      </a:lnTo>
                      <a:lnTo>
                        <a:pt x="1260" y="4768"/>
                      </a:lnTo>
                      <a:lnTo>
                        <a:pt x="1267" y="4102"/>
                      </a:lnTo>
                      <a:lnTo>
                        <a:pt x="1270" y="4034"/>
                      </a:lnTo>
                      <a:lnTo>
                        <a:pt x="1267" y="3962"/>
                      </a:lnTo>
                      <a:lnTo>
                        <a:pt x="1257" y="3893"/>
                      </a:lnTo>
                      <a:lnTo>
                        <a:pt x="1241" y="3820"/>
                      </a:lnTo>
                      <a:lnTo>
                        <a:pt x="1223" y="3756"/>
                      </a:lnTo>
                      <a:lnTo>
                        <a:pt x="1201" y="3690"/>
                      </a:lnTo>
                      <a:lnTo>
                        <a:pt x="1172" y="3623"/>
                      </a:lnTo>
                      <a:lnTo>
                        <a:pt x="1139" y="3566"/>
                      </a:lnTo>
                      <a:lnTo>
                        <a:pt x="1102" y="3506"/>
                      </a:lnTo>
                      <a:lnTo>
                        <a:pt x="1061" y="3449"/>
                      </a:lnTo>
                      <a:lnTo>
                        <a:pt x="1014" y="3396"/>
                      </a:lnTo>
                      <a:lnTo>
                        <a:pt x="963" y="3350"/>
                      </a:lnTo>
                      <a:lnTo>
                        <a:pt x="908" y="3306"/>
                      </a:lnTo>
                      <a:lnTo>
                        <a:pt x="849" y="3263"/>
                      </a:lnTo>
                      <a:lnTo>
                        <a:pt x="691" y="3144"/>
                      </a:lnTo>
                      <a:lnTo>
                        <a:pt x="616" y="3075"/>
                      </a:lnTo>
                      <a:lnTo>
                        <a:pt x="550" y="3001"/>
                      </a:lnTo>
                      <a:lnTo>
                        <a:pt x="485" y="2920"/>
                      </a:lnTo>
                      <a:lnTo>
                        <a:pt x="419" y="2837"/>
                      </a:lnTo>
                      <a:lnTo>
                        <a:pt x="359" y="2750"/>
                      </a:lnTo>
                      <a:lnTo>
                        <a:pt x="299" y="2654"/>
                      </a:lnTo>
                      <a:lnTo>
                        <a:pt x="249" y="2550"/>
                      </a:lnTo>
                      <a:lnTo>
                        <a:pt x="202" y="2448"/>
                      </a:lnTo>
                      <a:lnTo>
                        <a:pt x="157" y="2336"/>
                      </a:lnTo>
                      <a:lnTo>
                        <a:pt x="121" y="2225"/>
                      </a:lnTo>
                      <a:lnTo>
                        <a:pt x="87" y="2112"/>
                      </a:lnTo>
                      <a:lnTo>
                        <a:pt x="58" y="1998"/>
                      </a:lnTo>
                      <a:lnTo>
                        <a:pt x="33" y="1875"/>
                      </a:lnTo>
                      <a:lnTo>
                        <a:pt x="15" y="1753"/>
                      </a:lnTo>
                      <a:lnTo>
                        <a:pt x="3" y="1628"/>
                      </a:lnTo>
                      <a:lnTo>
                        <a:pt x="0" y="1502"/>
                      </a:lnTo>
                      <a:lnTo>
                        <a:pt x="0" y="1385"/>
                      </a:lnTo>
                      <a:lnTo>
                        <a:pt x="0" y="1261"/>
                      </a:lnTo>
                      <a:lnTo>
                        <a:pt x="3" y="1135"/>
                      </a:lnTo>
                      <a:lnTo>
                        <a:pt x="15" y="1013"/>
                      </a:lnTo>
                      <a:lnTo>
                        <a:pt x="33" y="892"/>
                      </a:lnTo>
                      <a:lnTo>
                        <a:pt x="58" y="773"/>
                      </a:lnTo>
                      <a:lnTo>
                        <a:pt x="87" y="657"/>
                      </a:lnTo>
                      <a:lnTo>
                        <a:pt x="121" y="541"/>
                      </a:lnTo>
                      <a:lnTo>
                        <a:pt x="157" y="429"/>
                      </a:lnTo>
                      <a:lnTo>
                        <a:pt x="202" y="320"/>
                      </a:lnTo>
                      <a:lnTo>
                        <a:pt x="249" y="217"/>
                      </a:lnTo>
                      <a:lnTo>
                        <a:pt x="303" y="116"/>
                      </a:lnTo>
                      <a:lnTo>
                        <a:pt x="359" y="81"/>
                      </a:lnTo>
                      <a:lnTo>
                        <a:pt x="419" y="63"/>
                      </a:lnTo>
                      <a:lnTo>
                        <a:pt x="457" y="57"/>
                      </a:lnTo>
                      <a:lnTo>
                        <a:pt x="497" y="51"/>
                      </a:lnTo>
                      <a:lnTo>
                        <a:pt x="544" y="41"/>
                      </a:lnTo>
                      <a:lnTo>
                        <a:pt x="590" y="35"/>
                      </a:lnTo>
                      <a:lnTo>
                        <a:pt x="646" y="29"/>
                      </a:lnTo>
                      <a:lnTo>
                        <a:pt x="703" y="23"/>
                      </a:lnTo>
                      <a:lnTo>
                        <a:pt x="766" y="17"/>
                      </a:lnTo>
                      <a:lnTo>
                        <a:pt x="832" y="14"/>
                      </a:lnTo>
                      <a:lnTo>
                        <a:pt x="897" y="11"/>
                      </a:lnTo>
                      <a:lnTo>
                        <a:pt x="969" y="6"/>
                      </a:lnTo>
                      <a:lnTo>
                        <a:pt x="1041" y="3"/>
                      </a:lnTo>
                      <a:lnTo>
                        <a:pt x="1117" y="3"/>
                      </a:lnTo>
                      <a:lnTo>
                        <a:pt x="1190" y="3"/>
                      </a:lnTo>
                      <a:lnTo>
                        <a:pt x="1267" y="3"/>
                      </a:lnTo>
                      <a:lnTo>
                        <a:pt x="1345" y="0"/>
                      </a:lnTo>
                      <a:lnTo>
                        <a:pt x="1423" y="0"/>
                      </a:lnTo>
                      <a:lnTo>
                        <a:pt x="1505" y="0"/>
                      </a:lnTo>
                      <a:lnTo>
                        <a:pt x="1584" y="0"/>
                      </a:lnTo>
                      <a:lnTo>
                        <a:pt x="1659" y="3"/>
                      </a:lnTo>
                      <a:lnTo>
                        <a:pt x="1741" y="3"/>
                      </a:lnTo>
                      <a:lnTo>
                        <a:pt x="1810" y="3"/>
                      </a:lnTo>
                      <a:lnTo>
                        <a:pt x="1884" y="6"/>
                      </a:lnTo>
                      <a:lnTo>
                        <a:pt x="1953" y="6"/>
                      </a:lnTo>
                      <a:lnTo>
                        <a:pt x="2026" y="11"/>
                      </a:lnTo>
                      <a:lnTo>
                        <a:pt x="2091" y="17"/>
                      </a:lnTo>
                      <a:lnTo>
                        <a:pt x="2156" y="20"/>
                      </a:lnTo>
                      <a:lnTo>
                        <a:pt x="2213" y="29"/>
                      </a:lnTo>
                      <a:lnTo>
                        <a:pt x="2270" y="33"/>
                      </a:lnTo>
                      <a:lnTo>
                        <a:pt x="2324" y="41"/>
                      </a:lnTo>
                      <a:lnTo>
                        <a:pt x="2368" y="48"/>
                      </a:lnTo>
                      <a:lnTo>
                        <a:pt x="2410" y="54"/>
                      </a:lnTo>
                      <a:lnTo>
                        <a:pt x="2450" y="60"/>
                      </a:lnTo>
                      <a:lnTo>
                        <a:pt x="2514" y="78"/>
                      </a:lnTo>
                      <a:lnTo>
                        <a:pt x="2554" y="93"/>
                      </a:lnTo>
                      <a:lnTo>
                        <a:pt x="2586" y="110"/>
                      </a:lnTo>
                      <a:close/>
                    </a:path>
                  </a:pathLst>
                </a:custGeom>
                <a:solidFill>
                  <a:srgbClr val="00FFFF"/>
                </a:solidFill>
                <a:ln w="1588">
                  <a:solidFill>
                    <a:srgbClr val="00FFFF"/>
                  </a:solidFill>
                  <a:prstDash val="solid"/>
                  <a:round/>
                  <a:headEnd/>
                  <a:tailEnd/>
                </a:ln>
              </p:spPr>
              <p:txBody>
                <a:bodyPr/>
                <a:lstStyle/>
                <a:p>
                  <a:endParaRPr lang="fr-FR"/>
                </a:p>
              </p:txBody>
            </p:sp>
            <p:sp>
              <p:nvSpPr>
                <p:cNvPr id="75" name="Freeform 227">
                  <a:extLst>
                    <a:ext uri="{FF2B5EF4-FFF2-40B4-BE49-F238E27FC236}">
                      <a16:creationId xmlns:a16="http://schemas.microsoft.com/office/drawing/2014/main" id="{83574BD1-D08B-4323-BADF-7EB2B6130525}"/>
                    </a:ext>
                  </a:extLst>
                </p:cNvPr>
                <p:cNvSpPr>
                  <a:spLocks/>
                </p:cNvSpPr>
                <p:nvPr/>
              </p:nvSpPr>
              <p:spPr bwMode="auto">
                <a:xfrm>
                  <a:off x="2541" y="720"/>
                  <a:ext cx="1139" cy="124"/>
                </a:xfrm>
                <a:custGeom>
                  <a:avLst/>
                  <a:gdLst>
                    <a:gd name="T0" fmla="*/ 2278 w 2278"/>
                    <a:gd name="T1" fmla="*/ 113 h 248"/>
                    <a:gd name="T2" fmla="*/ 2251 w 2278"/>
                    <a:gd name="T3" fmla="*/ 93 h 248"/>
                    <a:gd name="T4" fmla="*/ 2211 w 2278"/>
                    <a:gd name="T5" fmla="*/ 78 h 248"/>
                    <a:gd name="T6" fmla="*/ 2144 w 2278"/>
                    <a:gd name="T7" fmla="*/ 60 h 248"/>
                    <a:gd name="T8" fmla="*/ 2063 w 2278"/>
                    <a:gd name="T9" fmla="*/ 48 h 248"/>
                    <a:gd name="T10" fmla="*/ 1967 w 2278"/>
                    <a:gd name="T11" fmla="*/ 33 h 248"/>
                    <a:gd name="T12" fmla="*/ 1851 w 2278"/>
                    <a:gd name="T13" fmla="*/ 20 h 248"/>
                    <a:gd name="T14" fmla="*/ 1722 w 2278"/>
                    <a:gd name="T15" fmla="*/ 11 h 248"/>
                    <a:gd name="T16" fmla="*/ 1582 w 2278"/>
                    <a:gd name="T17" fmla="*/ 6 h 248"/>
                    <a:gd name="T18" fmla="*/ 1436 w 2278"/>
                    <a:gd name="T19" fmla="*/ 3 h 248"/>
                    <a:gd name="T20" fmla="*/ 1278 w 2278"/>
                    <a:gd name="T21" fmla="*/ 0 h 248"/>
                    <a:gd name="T22" fmla="*/ 1120 w 2278"/>
                    <a:gd name="T23" fmla="*/ 0 h 248"/>
                    <a:gd name="T24" fmla="*/ 964 w 2278"/>
                    <a:gd name="T25" fmla="*/ 3 h 248"/>
                    <a:gd name="T26" fmla="*/ 814 w 2278"/>
                    <a:gd name="T27" fmla="*/ 3 h 248"/>
                    <a:gd name="T28" fmla="*/ 666 w 2278"/>
                    <a:gd name="T29" fmla="*/ 6 h 248"/>
                    <a:gd name="T30" fmla="*/ 528 w 2278"/>
                    <a:gd name="T31" fmla="*/ 14 h 248"/>
                    <a:gd name="T32" fmla="*/ 400 w 2278"/>
                    <a:gd name="T33" fmla="*/ 23 h 248"/>
                    <a:gd name="T34" fmla="*/ 287 w 2278"/>
                    <a:gd name="T35" fmla="*/ 35 h 248"/>
                    <a:gd name="T36" fmla="*/ 196 w 2278"/>
                    <a:gd name="T37" fmla="*/ 51 h 248"/>
                    <a:gd name="T38" fmla="*/ 116 w 2278"/>
                    <a:gd name="T39" fmla="*/ 63 h 248"/>
                    <a:gd name="T40" fmla="*/ 56 w 2278"/>
                    <a:gd name="T41" fmla="*/ 81 h 248"/>
                    <a:gd name="T42" fmla="*/ 18 w 2278"/>
                    <a:gd name="T43" fmla="*/ 98 h 248"/>
                    <a:gd name="T44" fmla="*/ 0 w 2278"/>
                    <a:gd name="T45" fmla="*/ 116 h 248"/>
                    <a:gd name="T46" fmla="*/ 3 w 2278"/>
                    <a:gd name="T47" fmla="*/ 132 h 248"/>
                    <a:gd name="T48" fmla="*/ 32 w 2278"/>
                    <a:gd name="T49" fmla="*/ 150 h 248"/>
                    <a:gd name="T50" fmla="*/ 78 w 2278"/>
                    <a:gd name="T51" fmla="*/ 167 h 248"/>
                    <a:gd name="T52" fmla="*/ 143 w 2278"/>
                    <a:gd name="T53" fmla="*/ 185 h 248"/>
                    <a:gd name="T54" fmla="*/ 232 w 2278"/>
                    <a:gd name="T55" fmla="*/ 197 h 248"/>
                    <a:gd name="T56" fmla="*/ 327 w 2278"/>
                    <a:gd name="T57" fmla="*/ 210 h 248"/>
                    <a:gd name="T58" fmla="*/ 447 w 2278"/>
                    <a:gd name="T59" fmla="*/ 223 h 248"/>
                    <a:gd name="T60" fmla="*/ 579 w 2278"/>
                    <a:gd name="T61" fmla="*/ 233 h 248"/>
                    <a:gd name="T62" fmla="*/ 723 w 2278"/>
                    <a:gd name="T63" fmla="*/ 241 h 248"/>
                    <a:gd name="T64" fmla="*/ 869 w 2278"/>
                    <a:gd name="T65" fmla="*/ 245 h 248"/>
                    <a:gd name="T66" fmla="*/ 1023 w 2278"/>
                    <a:gd name="T67" fmla="*/ 248 h 248"/>
                    <a:gd name="T68" fmla="*/ 1184 w 2278"/>
                    <a:gd name="T69" fmla="*/ 248 h 248"/>
                    <a:gd name="T70" fmla="*/ 1341 w 2278"/>
                    <a:gd name="T71" fmla="*/ 245 h 248"/>
                    <a:gd name="T72" fmla="*/ 1490 w 2278"/>
                    <a:gd name="T73" fmla="*/ 241 h 248"/>
                    <a:gd name="T74" fmla="*/ 1635 w 2278"/>
                    <a:gd name="T75" fmla="*/ 235 h 248"/>
                    <a:gd name="T76" fmla="*/ 1771 w 2278"/>
                    <a:gd name="T77" fmla="*/ 229 h 248"/>
                    <a:gd name="T78" fmla="*/ 1898 w 2278"/>
                    <a:gd name="T79" fmla="*/ 217 h 248"/>
                    <a:gd name="T80" fmla="*/ 2008 w 2278"/>
                    <a:gd name="T81" fmla="*/ 204 h 248"/>
                    <a:gd name="T82" fmla="*/ 2098 w 2278"/>
                    <a:gd name="T83" fmla="*/ 191 h 248"/>
                    <a:gd name="T84" fmla="*/ 2171 w 2278"/>
                    <a:gd name="T85" fmla="*/ 173 h 248"/>
                    <a:gd name="T86" fmla="*/ 2226 w 2278"/>
                    <a:gd name="T87" fmla="*/ 158 h 248"/>
                    <a:gd name="T88" fmla="*/ 2265 w 2278"/>
                    <a:gd name="T89" fmla="*/ 138 h 248"/>
                    <a:gd name="T90" fmla="*/ 2278 w 2278"/>
                    <a:gd name="T91" fmla="*/ 122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278" h="248">
                      <a:moveTo>
                        <a:pt x="2278" y="122"/>
                      </a:moveTo>
                      <a:lnTo>
                        <a:pt x="2278" y="113"/>
                      </a:lnTo>
                      <a:lnTo>
                        <a:pt x="2265" y="104"/>
                      </a:lnTo>
                      <a:lnTo>
                        <a:pt x="2251" y="93"/>
                      </a:lnTo>
                      <a:lnTo>
                        <a:pt x="2233" y="84"/>
                      </a:lnTo>
                      <a:lnTo>
                        <a:pt x="2211" y="78"/>
                      </a:lnTo>
                      <a:lnTo>
                        <a:pt x="2179" y="69"/>
                      </a:lnTo>
                      <a:lnTo>
                        <a:pt x="2144" y="60"/>
                      </a:lnTo>
                      <a:lnTo>
                        <a:pt x="2107" y="54"/>
                      </a:lnTo>
                      <a:lnTo>
                        <a:pt x="2063" y="48"/>
                      </a:lnTo>
                      <a:lnTo>
                        <a:pt x="2021" y="41"/>
                      </a:lnTo>
                      <a:lnTo>
                        <a:pt x="1967" y="33"/>
                      </a:lnTo>
                      <a:lnTo>
                        <a:pt x="1910" y="29"/>
                      </a:lnTo>
                      <a:lnTo>
                        <a:pt x="1851" y="20"/>
                      </a:lnTo>
                      <a:lnTo>
                        <a:pt x="1788" y="17"/>
                      </a:lnTo>
                      <a:lnTo>
                        <a:pt x="1722" y="11"/>
                      </a:lnTo>
                      <a:lnTo>
                        <a:pt x="1650" y="6"/>
                      </a:lnTo>
                      <a:lnTo>
                        <a:pt x="1582" y="6"/>
                      </a:lnTo>
                      <a:lnTo>
                        <a:pt x="1505" y="3"/>
                      </a:lnTo>
                      <a:lnTo>
                        <a:pt x="1436" y="3"/>
                      </a:lnTo>
                      <a:lnTo>
                        <a:pt x="1359" y="3"/>
                      </a:lnTo>
                      <a:lnTo>
                        <a:pt x="1278" y="0"/>
                      </a:lnTo>
                      <a:lnTo>
                        <a:pt x="1199" y="0"/>
                      </a:lnTo>
                      <a:lnTo>
                        <a:pt x="1120" y="0"/>
                      </a:lnTo>
                      <a:lnTo>
                        <a:pt x="1042" y="0"/>
                      </a:lnTo>
                      <a:lnTo>
                        <a:pt x="964" y="3"/>
                      </a:lnTo>
                      <a:lnTo>
                        <a:pt x="889" y="3"/>
                      </a:lnTo>
                      <a:lnTo>
                        <a:pt x="814" y="3"/>
                      </a:lnTo>
                      <a:lnTo>
                        <a:pt x="738" y="3"/>
                      </a:lnTo>
                      <a:lnTo>
                        <a:pt x="666" y="6"/>
                      </a:lnTo>
                      <a:lnTo>
                        <a:pt x="596" y="11"/>
                      </a:lnTo>
                      <a:lnTo>
                        <a:pt x="528" y="14"/>
                      </a:lnTo>
                      <a:lnTo>
                        <a:pt x="462" y="17"/>
                      </a:lnTo>
                      <a:lnTo>
                        <a:pt x="400" y="23"/>
                      </a:lnTo>
                      <a:lnTo>
                        <a:pt x="345" y="29"/>
                      </a:lnTo>
                      <a:lnTo>
                        <a:pt x="287" y="35"/>
                      </a:lnTo>
                      <a:lnTo>
                        <a:pt x="241" y="41"/>
                      </a:lnTo>
                      <a:lnTo>
                        <a:pt x="196" y="51"/>
                      </a:lnTo>
                      <a:lnTo>
                        <a:pt x="154" y="57"/>
                      </a:lnTo>
                      <a:lnTo>
                        <a:pt x="116" y="63"/>
                      </a:lnTo>
                      <a:lnTo>
                        <a:pt x="84" y="72"/>
                      </a:lnTo>
                      <a:lnTo>
                        <a:pt x="56" y="81"/>
                      </a:lnTo>
                      <a:lnTo>
                        <a:pt x="33" y="89"/>
                      </a:lnTo>
                      <a:lnTo>
                        <a:pt x="18" y="98"/>
                      </a:lnTo>
                      <a:lnTo>
                        <a:pt x="6" y="105"/>
                      </a:lnTo>
                      <a:lnTo>
                        <a:pt x="0" y="116"/>
                      </a:lnTo>
                      <a:lnTo>
                        <a:pt x="0" y="122"/>
                      </a:lnTo>
                      <a:lnTo>
                        <a:pt x="3" y="132"/>
                      </a:lnTo>
                      <a:lnTo>
                        <a:pt x="14" y="141"/>
                      </a:lnTo>
                      <a:lnTo>
                        <a:pt x="32" y="150"/>
                      </a:lnTo>
                      <a:lnTo>
                        <a:pt x="50" y="161"/>
                      </a:lnTo>
                      <a:lnTo>
                        <a:pt x="78" y="167"/>
                      </a:lnTo>
                      <a:lnTo>
                        <a:pt x="107" y="174"/>
                      </a:lnTo>
                      <a:lnTo>
                        <a:pt x="143" y="185"/>
                      </a:lnTo>
                      <a:lnTo>
                        <a:pt x="185" y="191"/>
                      </a:lnTo>
                      <a:lnTo>
                        <a:pt x="232" y="197"/>
                      </a:lnTo>
                      <a:lnTo>
                        <a:pt x="278" y="204"/>
                      </a:lnTo>
                      <a:lnTo>
                        <a:pt x="327" y="210"/>
                      </a:lnTo>
                      <a:lnTo>
                        <a:pt x="388" y="220"/>
                      </a:lnTo>
                      <a:lnTo>
                        <a:pt x="447" y="223"/>
                      </a:lnTo>
                      <a:lnTo>
                        <a:pt x="513" y="229"/>
                      </a:lnTo>
                      <a:lnTo>
                        <a:pt x="579" y="233"/>
                      </a:lnTo>
                      <a:lnTo>
                        <a:pt x="651" y="239"/>
                      </a:lnTo>
                      <a:lnTo>
                        <a:pt x="723" y="241"/>
                      </a:lnTo>
                      <a:lnTo>
                        <a:pt x="799" y="245"/>
                      </a:lnTo>
                      <a:lnTo>
                        <a:pt x="869" y="245"/>
                      </a:lnTo>
                      <a:lnTo>
                        <a:pt x="947" y="245"/>
                      </a:lnTo>
                      <a:lnTo>
                        <a:pt x="1023" y="248"/>
                      </a:lnTo>
                      <a:lnTo>
                        <a:pt x="1105" y="248"/>
                      </a:lnTo>
                      <a:lnTo>
                        <a:pt x="1184" y="248"/>
                      </a:lnTo>
                      <a:lnTo>
                        <a:pt x="1262" y="248"/>
                      </a:lnTo>
                      <a:lnTo>
                        <a:pt x="1341" y="245"/>
                      </a:lnTo>
                      <a:lnTo>
                        <a:pt x="1417" y="245"/>
                      </a:lnTo>
                      <a:lnTo>
                        <a:pt x="1490" y="241"/>
                      </a:lnTo>
                      <a:lnTo>
                        <a:pt x="1562" y="241"/>
                      </a:lnTo>
                      <a:lnTo>
                        <a:pt x="1635" y="235"/>
                      </a:lnTo>
                      <a:lnTo>
                        <a:pt x="1704" y="233"/>
                      </a:lnTo>
                      <a:lnTo>
                        <a:pt x="1771" y="229"/>
                      </a:lnTo>
                      <a:lnTo>
                        <a:pt x="1836" y="223"/>
                      </a:lnTo>
                      <a:lnTo>
                        <a:pt x="1898" y="217"/>
                      </a:lnTo>
                      <a:lnTo>
                        <a:pt x="1953" y="210"/>
                      </a:lnTo>
                      <a:lnTo>
                        <a:pt x="2008" y="204"/>
                      </a:lnTo>
                      <a:lnTo>
                        <a:pt x="2056" y="197"/>
                      </a:lnTo>
                      <a:lnTo>
                        <a:pt x="2098" y="191"/>
                      </a:lnTo>
                      <a:lnTo>
                        <a:pt x="2135" y="182"/>
                      </a:lnTo>
                      <a:lnTo>
                        <a:pt x="2171" y="173"/>
                      </a:lnTo>
                      <a:lnTo>
                        <a:pt x="2201" y="167"/>
                      </a:lnTo>
                      <a:lnTo>
                        <a:pt x="2226" y="158"/>
                      </a:lnTo>
                      <a:lnTo>
                        <a:pt x="2248" y="147"/>
                      </a:lnTo>
                      <a:lnTo>
                        <a:pt x="2265" y="138"/>
                      </a:lnTo>
                      <a:lnTo>
                        <a:pt x="2274" y="132"/>
                      </a:lnTo>
                      <a:lnTo>
                        <a:pt x="2278" y="122"/>
                      </a:lnTo>
                      <a:lnTo>
                        <a:pt x="2278" y="122"/>
                      </a:lnTo>
                      <a:close/>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76" name="Freeform 228">
                  <a:extLst>
                    <a:ext uri="{FF2B5EF4-FFF2-40B4-BE49-F238E27FC236}">
                      <a16:creationId xmlns:a16="http://schemas.microsoft.com/office/drawing/2014/main" id="{DA7DEFD0-B1E3-421B-9A17-911CDD694F56}"/>
                    </a:ext>
                  </a:extLst>
                </p:cNvPr>
                <p:cNvSpPr>
                  <a:spLocks/>
                </p:cNvSpPr>
                <p:nvPr/>
              </p:nvSpPr>
              <p:spPr bwMode="auto">
                <a:xfrm>
                  <a:off x="2570" y="3104"/>
                  <a:ext cx="1079" cy="468"/>
                </a:xfrm>
                <a:custGeom>
                  <a:avLst/>
                  <a:gdLst>
                    <a:gd name="T0" fmla="*/ 824 w 2158"/>
                    <a:gd name="T1" fmla="*/ 6 h 936"/>
                    <a:gd name="T2" fmla="*/ 683 w 2158"/>
                    <a:gd name="T3" fmla="*/ 25 h 936"/>
                    <a:gd name="T4" fmla="*/ 546 w 2158"/>
                    <a:gd name="T5" fmla="*/ 55 h 936"/>
                    <a:gd name="T6" fmla="*/ 419 w 2158"/>
                    <a:gd name="T7" fmla="*/ 90 h 936"/>
                    <a:gd name="T8" fmla="*/ 307 w 2158"/>
                    <a:gd name="T9" fmla="*/ 133 h 936"/>
                    <a:gd name="T10" fmla="*/ 210 w 2158"/>
                    <a:gd name="T11" fmla="*/ 188 h 936"/>
                    <a:gd name="T12" fmla="*/ 131 w 2158"/>
                    <a:gd name="T13" fmla="*/ 243 h 936"/>
                    <a:gd name="T14" fmla="*/ 69 w 2158"/>
                    <a:gd name="T15" fmla="*/ 299 h 936"/>
                    <a:gd name="T16" fmla="*/ 25 w 2158"/>
                    <a:gd name="T17" fmla="*/ 361 h 936"/>
                    <a:gd name="T18" fmla="*/ 7 w 2158"/>
                    <a:gd name="T19" fmla="*/ 427 h 936"/>
                    <a:gd name="T20" fmla="*/ 3 w 2158"/>
                    <a:gd name="T21" fmla="*/ 494 h 936"/>
                    <a:gd name="T22" fmla="*/ 25 w 2158"/>
                    <a:gd name="T23" fmla="*/ 560 h 936"/>
                    <a:gd name="T24" fmla="*/ 68 w 2158"/>
                    <a:gd name="T25" fmla="*/ 625 h 936"/>
                    <a:gd name="T26" fmla="*/ 131 w 2158"/>
                    <a:gd name="T27" fmla="*/ 687 h 936"/>
                    <a:gd name="T28" fmla="*/ 210 w 2158"/>
                    <a:gd name="T29" fmla="*/ 742 h 936"/>
                    <a:gd name="T30" fmla="*/ 304 w 2158"/>
                    <a:gd name="T31" fmla="*/ 794 h 936"/>
                    <a:gd name="T32" fmla="*/ 415 w 2158"/>
                    <a:gd name="T33" fmla="*/ 837 h 936"/>
                    <a:gd name="T34" fmla="*/ 543 w 2158"/>
                    <a:gd name="T35" fmla="*/ 875 h 936"/>
                    <a:gd name="T36" fmla="*/ 679 w 2158"/>
                    <a:gd name="T37" fmla="*/ 902 h 936"/>
                    <a:gd name="T38" fmla="*/ 819 w 2158"/>
                    <a:gd name="T39" fmla="*/ 923 h 936"/>
                    <a:gd name="T40" fmla="*/ 971 w 2158"/>
                    <a:gd name="T41" fmla="*/ 936 h 936"/>
                    <a:gd name="T42" fmla="*/ 1122 w 2158"/>
                    <a:gd name="T43" fmla="*/ 936 h 936"/>
                    <a:gd name="T44" fmla="*/ 1276 w 2158"/>
                    <a:gd name="T45" fmla="*/ 927 h 936"/>
                    <a:gd name="T46" fmla="*/ 1418 w 2158"/>
                    <a:gd name="T47" fmla="*/ 915 h 936"/>
                    <a:gd name="T48" fmla="*/ 1556 w 2158"/>
                    <a:gd name="T49" fmla="*/ 888 h 936"/>
                    <a:gd name="T50" fmla="*/ 1688 w 2158"/>
                    <a:gd name="T51" fmla="*/ 857 h 936"/>
                    <a:gd name="T52" fmla="*/ 1809 w 2158"/>
                    <a:gd name="T53" fmla="*/ 815 h 936"/>
                    <a:gd name="T54" fmla="*/ 1914 w 2158"/>
                    <a:gd name="T55" fmla="*/ 765 h 936"/>
                    <a:gd name="T56" fmla="*/ 1998 w 2158"/>
                    <a:gd name="T57" fmla="*/ 712 h 936"/>
                    <a:gd name="T58" fmla="*/ 2067 w 2158"/>
                    <a:gd name="T59" fmla="*/ 652 h 936"/>
                    <a:gd name="T60" fmla="*/ 2117 w 2158"/>
                    <a:gd name="T61" fmla="*/ 589 h 936"/>
                    <a:gd name="T62" fmla="*/ 2149 w 2158"/>
                    <a:gd name="T63" fmla="*/ 524 h 936"/>
                    <a:gd name="T64" fmla="*/ 2158 w 2158"/>
                    <a:gd name="T65" fmla="*/ 458 h 936"/>
                    <a:gd name="T66" fmla="*/ 2145 w 2158"/>
                    <a:gd name="T67" fmla="*/ 392 h 936"/>
                    <a:gd name="T68" fmla="*/ 2112 w 2158"/>
                    <a:gd name="T69" fmla="*/ 326 h 936"/>
                    <a:gd name="T70" fmla="*/ 2061 w 2158"/>
                    <a:gd name="T71" fmla="*/ 264 h 936"/>
                    <a:gd name="T72" fmla="*/ 1985 w 2158"/>
                    <a:gd name="T73" fmla="*/ 210 h 936"/>
                    <a:gd name="T74" fmla="*/ 1899 w 2158"/>
                    <a:gd name="T75" fmla="*/ 156 h 936"/>
                    <a:gd name="T76" fmla="*/ 1792 w 2158"/>
                    <a:gd name="T77" fmla="*/ 108 h 936"/>
                    <a:gd name="T78" fmla="*/ 1672 w 2158"/>
                    <a:gd name="T79" fmla="*/ 69 h 936"/>
                    <a:gd name="T80" fmla="*/ 1537 w 2158"/>
                    <a:gd name="T81" fmla="*/ 37 h 936"/>
                    <a:gd name="T82" fmla="*/ 1397 w 2158"/>
                    <a:gd name="T83" fmla="*/ 13 h 936"/>
                    <a:gd name="T84" fmla="*/ 1263 w 2158"/>
                    <a:gd name="T85" fmla="*/ 0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158" h="936">
                      <a:moveTo>
                        <a:pt x="899" y="0"/>
                      </a:moveTo>
                      <a:lnTo>
                        <a:pt x="824" y="6"/>
                      </a:lnTo>
                      <a:lnTo>
                        <a:pt x="755" y="15"/>
                      </a:lnTo>
                      <a:lnTo>
                        <a:pt x="683" y="25"/>
                      </a:lnTo>
                      <a:lnTo>
                        <a:pt x="615" y="40"/>
                      </a:lnTo>
                      <a:lnTo>
                        <a:pt x="546" y="55"/>
                      </a:lnTo>
                      <a:lnTo>
                        <a:pt x="478" y="72"/>
                      </a:lnTo>
                      <a:lnTo>
                        <a:pt x="419" y="90"/>
                      </a:lnTo>
                      <a:lnTo>
                        <a:pt x="361" y="112"/>
                      </a:lnTo>
                      <a:lnTo>
                        <a:pt x="307" y="133"/>
                      </a:lnTo>
                      <a:lnTo>
                        <a:pt x="255" y="161"/>
                      </a:lnTo>
                      <a:lnTo>
                        <a:pt x="210" y="188"/>
                      </a:lnTo>
                      <a:lnTo>
                        <a:pt x="167" y="215"/>
                      </a:lnTo>
                      <a:lnTo>
                        <a:pt x="131" y="243"/>
                      </a:lnTo>
                      <a:lnTo>
                        <a:pt x="98" y="270"/>
                      </a:lnTo>
                      <a:lnTo>
                        <a:pt x="69" y="299"/>
                      </a:lnTo>
                      <a:lnTo>
                        <a:pt x="43" y="330"/>
                      </a:lnTo>
                      <a:lnTo>
                        <a:pt x="25" y="361"/>
                      </a:lnTo>
                      <a:lnTo>
                        <a:pt x="13" y="395"/>
                      </a:lnTo>
                      <a:lnTo>
                        <a:pt x="7" y="427"/>
                      </a:lnTo>
                      <a:lnTo>
                        <a:pt x="0" y="461"/>
                      </a:lnTo>
                      <a:lnTo>
                        <a:pt x="3" y="494"/>
                      </a:lnTo>
                      <a:lnTo>
                        <a:pt x="13" y="527"/>
                      </a:lnTo>
                      <a:lnTo>
                        <a:pt x="25" y="560"/>
                      </a:lnTo>
                      <a:lnTo>
                        <a:pt x="43" y="592"/>
                      </a:lnTo>
                      <a:lnTo>
                        <a:pt x="68" y="625"/>
                      </a:lnTo>
                      <a:lnTo>
                        <a:pt x="98" y="655"/>
                      </a:lnTo>
                      <a:lnTo>
                        <a:pt x="131" y="687"/>
                      </a:lnTo>
                      <a:lnTo>
                        <a:pt x="167" y="715"/>
                      </a:lnTo>
                      <a:lnTo>
                        <a:pt x="210" y="742"/>
                      </a:lnTo>
                      <a:lnTo>
                        <a:pt x="252" y="768"/>
                      </a:lnTo>
                      <a:lnTo>
                        <a:pt x="304" y="794"/>
                      </a:lnTo>
                      <a:lnTo>
                        <a:pt x="361" y="815"/>
                      </a:lnTo>
                      <a:lnTo>
                        <a:pt x="415" y="837"/>
                      </a:lnTo>
                      <a:lnTo>
                        <a:pt x="478" y="857"/>
                      </a:lnTo>
                      <a:lnTo>
                        <a:pt x="543" y="875"/>
                      </a:lnTo>
                      <a:lnTo>
                        <a:pt x="607" y="890"/>
                      </a:lnTo>
                      <a:lnTo>
                        <a:pt x="679" y="902"/>
                      </a:lnTo>
                      <a:lnTo>
                        <a:pt x="752" y="915"/>
                      </a:lnTo>
                      <a:lnTo>
                        <a:pt x="819" y="923"/>
                      </a:lnTo>
                      <a:lnTo>
                        <a:pt x="895" y="930"/>
                      </a:lnTo>
                      <a:lnTo>
                        <a:pt x="971" y="936"/>
                      </a:lnTo>
                      <a:lnTo>
                        <a:pt x="1046" y="936"/>
                      </a:lnTo>
                      <a:lnTo>
                        <a:pt x="1122" y="936"/>
                      </a:lnTo>
                      <a:lnTo>
                        <a:pt x="1200" y="933"/>
                      </a:lnTo>
                      <a:lnTo>
                        <a:pt x="1276" y="927"/>
                      </a:lnTo>
                      <a:lnTo>
                        <a:pt x="1347" y="923"/>
                      </a:lnTo>
                      <a:lnTo>
                        <a:pt x="1418" y="915"/>
                      </a:lnTo>
                      <a:lnTo>
                        <a:pt x="1488" y="902"/>
                      </a:lnTo>
                      <a:lnTo>
                        <a:pt x="1556" y="888"/>
                      </a:lnTo>
                      <a:lnTo>
                        <a:pt x="1625" y="872"/>
                      </a:lnTo>
                      <a:lnTo>
                        <a:pt x="1688" y="857"/>
                      </a:lnTo>
                      <a:lnTo>
                        <a:pt x="1752" y="837"/>
                      </a:lnTo>
                      <a:lnTo>
                        <a:pt x="1809" y="815"/>
                      </a:lnTo>
                      <a:lnTo>
                        <a:pt x="1861" y="791"/>
                      </a:lnTo>
                      <a:lnTo>
                        <a:pt x="1914" y="765"/>
                      </a:lnTo>
                      <a:lnTo>
                        <a:pt x="1959" y="739"/>
                      </a:lnTo>
                      <a:lnTo>
                        <a:pt x="1998" y="712"/>
                      </a:lnTo>
                      <a:lnTo>
                        <a:pt x="2036" y="682"/>
                      </a:lnTo>
                      <a:lnTo>
                        <a:pt x="2067" y="652"/>
                      </a:lnTo>
                      <a:lnTo>
                        <a:pt x="2096" y="621"/>
                      </a:lnTo>
                      <a:lnTo>
                        <a:pt x="2117" y="589"/>
                      </a:lnTo>
                      <a:lnTo>
                        <a:pt x="2136" y="554"/>
                      </a:lnTo>
                      <a:lnTo>
                        <a:pt x="2149" y="524"/>
                      </a:lnTo>
                      <a:lnTo>
                        <a:pt x="2155" y="493"/>
                      </a:lnTo>
                      <a:lnTo>
                        <a:pt x="2158" y="458"/>
                      </a:lnTo>
                      <a:lnTo>
                        <a:pt x="2155" y="427"/>
                      </a:lnTo>
                      <a:lnTo>
                        <a:pt x="2145" y="392"/>
                      </a:lnTo>
                      <a:lnTo>
                        <a:pt x="2130" y="359"/>
                      </a:lnTo>
                      <a:lnTo>
                        <a:pt x="2112" y="326"/>
                      </a:lnTo>
                      <a:lnTo>
                        <a:pt x="2088" y="296"/>
                      </a:lnTo>
                      <a:lnTo>
                        <a:pt x="2061" y="264"/>
                      </a:lnTo>
                      <a:lnTo>
                        <a:pt x="2024" y="240"/>
                      </a:lnTo>
                      <a:lnTo>
                        <a:pt x="1985" y="210"/>
                      </a:lnTo>
                      <a:lnTo>
                        <a:pt x="1946" y="185"/>
                      </a:lnTo>
                      <a:lnTo>
                        <a:pt x="1899" y="156"/>
                      </a:lnTo>
                      <a:lnTo>
                        <a:pt x="1848" y="129"/>
                      </a:lnTo>
                      <a:lnTo>
                        <a:pt x="1792" y="108"/>
                      </a:lnTo>
                      <a:lnTo>
                        <a:pt x="1732" y="88"/>
                      </a:lnTo>
                      <a:lnTo>
                        <a:pt x="1672" y="69"/>
                      </a:lnTo>
                      <a:lnTo>
                        <a:pt x="1607" y="52"/>
                      </a:lnTo>
                      <a:lnTo>
                        <a:pt x="1537" y="37"/>
                      </a:lnTo>
                      <a:lnTo>
                        <a:pt x="1467" y="25"/>
                      </a:lnTo>
                      <a:lnTo>
                        <a:pt x="1397" y="13"/>
                      </a:lnTo>
                      <a:lnTo>
                        <a:pt x="1326" y="3"/>
                      </a:lnTo>
                      <a:lnTo>
                        <a:pt x="1263" y="0"/>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77" name="Freeform 229">
                  <a:extLst>
                    <a:ext uri="{FF2B5EF4-FFF2-40B4-BE49-F238E27FC236}">
                      <a16:creationId xmlns:a16="http://schemas.microsoft.com/office/drawing/2014/main" id="{EF333720-5F80-41E5-A896-926C0B4F6211}"/>
                    </a:ext>
                  </a:extLst>
                </p:cNvPr>
                <p:cNvSpPr>
                  <a:spLocks/>
                </p:cNvSpPr>
                <p:nvPr/>
              </p:nvSpPr>
              <p:spPr bwMode="auto">
                <a:xfrm>
                  <a:off x="2388" y="778"/>
                  <a:ext cx="637" cy="2513"/>
                </a:xfrm>
                <a:custGeom>
                  <a:avLst/>
                  <a:gdLst>
                    <a:gd name="T0" fmla="*/ 306 w 1273"/>
                    <a:gd name="T1" fmla="*/ 0 h 5026"/>
                    <a:gd name="T2" fmla="*/ 252 w 1273"/>
                    <a:gd name="T3" fmla="*/ 101 h 5026"/>
                    <a:gd name="T4" fmla="*/ 205 w 1273"/>
                    <a:gd name="T5" fmla="*/ 204 h 5026"/>
                    <a:gd name="T6" fmla="*/ 162 w 1273"/>
                    <a:gd name="T7" fmla="*/ 313 h 5026"/>
                    <a:gd name="T8" fmla="*/ 123 w 1273"/>
                    <a:gd name="T9" fmla="*/ 425 h 5026"/>
                    <a:gd name="T10" fmla="*/ 88 w 1273"/>
                    <a:gd name="T11" fmla="*/ 541 h 5026"/>
                    <a:gd name="T12" fmla="*/ 60 w 1273"/>
                    <a:gd name="T13" fmla="*/ 657 h 5026"/>
                    <a:gd name="T14" fmla="*/ 34 w 1273"/>
                    <a:gd name="T15" fmla="*/ 776 h 5026"/>
                    <a:gd name="T16" fmla="*/ 18 w 1273"/>
                    <a:gd name="T17" fmla="*/ 897 h 5026"/>
                    <a:gd name="T18" fmla="*/ 4 w 1273"/>
                    <a:gd name="T19" fmla="*/ 1019 h 5026"/>
                    <a:gd name="T20" fmla="*/ 1 w 1273"/>
                    <a:gd name="T21" fmla="*/ 1145 h 5026"/>
                    <a:gd name="T22" fmla="*/ 0 w 1273"/>
                    <a:gd name="T23" fmla="*/ 1269 h 5026"/>
                    <a:gd name="T24" fmla="*/ 1 w 1273"/>
                    <a:gd name="T25" fmla="*/ 1386 h 5026"/>
                    <a:gd name="T26" fmla="*/ 4 w 1273"/>
                    <a:gd name="T27" fmla="*/ 1512 h 5026"/>
                    <a:gd name="T28" fmla="*/ 18 w 1273"/>
                    <a:gd name="T29" fmla="*/ 1637 h 5026"/>
                    <a:gd name="T30" fmla="*/ 34 w 1273"/>
                    <a:gd name="T31" fmla="*/ 1759 h 5026"/>
                    <a:gd name="T32" fmla="*/ 58 w 1273"/>
                    <a:gd name="T33" fmla="*/ 1882 h 5026"/>
                    <a:gd name="T34" fmla="*/ 88 w 1273"/>
                    <a:gd name="T35" fmla="*/ 1996 h 5026"/>
                    <a:gd name="T36" fmla="*/ 123 w 1273"/>
                    <a:gd name="T37" fmla="*/ 2109 h 5026"/>
                    <a:gd name="T38" fmla="*/ 162 w 1273"/>
                    <a:gd name="T39" fmla="*/ 2220 h 5026"/>
                    <a:gd name="T40" fmla="*/ 205 w 1273"/>
                    <a:gd name="T41" fmla="*/ 2332 h 5026"/>
                    <a:gd name="T42" fmla="*/ 252 w 1273"/>
                    <a:gd name="T43" fmla="*/ 2434 h 5026"/>
                    <a:gd name="T44" fmla="*/ 306 w 1273"/>
                    <a:gd name="T45" fmla="*/ 2538 h 5026"/>
                    <a:gd name="T46" fmla="*/ 362 w 1273"/>
                    <a:gd name="T47" fmla="*/ 2634 h 5026"/>
                    <a:gd name="T48" fmla="*/ 422 w 1273"/>
                    <a:gd name="T49" fmla="*/ 2721 h 5026"/>
                    <a:gd name="T50" fmla="*/ 485 w 1273"/>
                    <a:gd name="T51" fmla="*/ 2804 h 5026"/>
                    <a:gd name="T52" fmla="*/ 553 w 1273"/>
                    <a:gd name="T53" fmla="*/ 2885 h 5026"/>
                    <a:gd name="T54" fmla="*/ 620 w 1273"/>
                    <a:gd name="T55" fmla="*/ 2959 h 5026"/>
                    <a:gd name="T56" fmla="*/ 694 w 1273"/>
                    <a:gd name="T57" fmla="*/ 3028 h 5026"/>
                    <a:gd name="T58" fmla="*/ 828 w 1273"/>
                    <a:gd name="T59" fmla="*/ 3132 h 5026"/>
                    <a:gd name="T60" fmla="*/ 854 w 1273"/>
                    <a:gd name="T61" fmla="*/ 3147 h 5026"/>
                    <a:gd name="T62" fmla="*/ 911 w 1273"/>
                    <a:gd name="T63" fmla="*/ 3190 h 5026"/>
                    <a:gd name="T64" fmla="*/ 966 w 1273"/>
                    <a:gd name="T65" fmla="*/ 3234 h 5026"/>
                    <a:gd name="T66" fmla="*/ 1016 w 1273"/>
                    <a:gd name="T67" fmla="*/ 3280 h 5026"/>
                    <a:gd name="T68" fmla="*/ 1061 w 1273"/>
                    <a:gd name="T69" fmla="*/ 3333 h 5026"/>
                    <a:gd name="T70" fmla="*/ 1105 w 1273"/>
                    <a:gd name="T71" fmla="*/ 3390 h 5026"/>
                    <a:gd name="T72" fmla="*/ 1145 w 1273"/>
                    <a:gd name="T73" fmla="*/ 3450 h 5026"/>
                    <a:gd name="T74" fmla="*/ 1174 w 1273"/>
                    <a:gd name="T75" fmla="*/ 3507 h 5026"/>
                    <a:gd name="T76" fmla="*/ 1204 w 1273"/>
                    <a:gd name="T77" fmla="*/ 3574 h 5026"/>
                    <a:gd name="T78" fmla="*/ 1226 w 1273"/>
                    <a:gd name="T79" fmla="*/ 3640 h 5026"/>
                    <a:gd name="T80" fmla="*/ 1244 w 1273"/>
                    <a:gd name="T81" fmla="*/ 3704 h 5026"/>
                    <a:gd name="T82" fmla="*/ 1260 w 1273"/>
                    <a:gd name="T83" fmla="*/ 3777 h 5026"/>
                    <a:gd name="T84" fmla="*/ 1270 w 1273"/>
                    <a:gd name="T85" fmla="*/ 3846 h 5026"/>
                    <a:gd name="T86" fmla="*/ 1273 w 1273"/>
                    <a:gd name="T87" fmla="*/ 3918 h 5026"/>
                    <a:gd name="T88" fmla="*/ 1270 w 1273"/>
                    <a:gd name="T89" fmla="*/ 3986 h 5026"/>
                    <a:gd name="T90" fmla="*/ 1270 w 1273"/>
                    <a:gd name="T91" fmla="*/ 4655 h 5026"/>
                    <a:gd name="T92" fmla="*/ 1270 w 1273"/>
                    <a:gd name="T93" fmla="*/ 4682 h 5026"/>
                    <a:gd name="T94" fmla="*/ 1260 w 1273"/>
                    <a:gd name="T95" fmla="*/ 4727 h 5026"/>
                    <a:gd name="T96" fmla="*/ 1244 w 1273"/>
                    <a:gd name="T97" fmla="*/ 4770 h 5026"/>
                    <a:gd name="T98" fmla="*/ 1226 w 1273"/>
                    <a:gd name="T99" fmla="*/ 4814 h 5026"/>
                    <a:gd name="T100" fmla="*/ 1204 w 1273"/>
                    <a:gd name="T101" fmla="*/ 4855 h 5026"/>
                    <a:gd name="T102" fmla="*/ 1175 w 1273"/>
                    <a:gd name="T103" fmla="*/ 4892 h 5026"/>
                    <a:gd name="T104" fmla="*/ 1150 w 1273"/>
                    <a:gd name="T105" fmla="*/ 4922 h 5026"/>
                    <a:gd name="T106" fmla="*/ 1114 w 1273"/>
                    <a:gd name="T107" fmla="*/ 4951 h 5026"/>
                    <a:gd name="T108" fmla="*/ 1072 w 1273"/>
                    <a:gd name="T109" fmla="*/ 4976 h 5026"/>
                    <a:gd name="T110" fmla="*/ 1032 w 1273"/>
                    <a:gd name="T111" fmla="*/ 4996 h 5026"/>
                    <a:gd name="T112" fmla="*/ 992 w 1273"/>
                    <a:gd name="T113" fmla="*/ 5011 h 5026"/>
                    <a:gd name="T114" fmla="*/ 945 w 1273"/>
                    <a:gd name="T115" fmla="*/ 5023 h 5026"/>
                    <a:gd name="T116" fmla="*/ 897 w 1273"/>
                    <a:gd name="T117" fmla="*/ 5026 h 5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73" h="5026">
                      <a:moveTo>
                        <a:pt x="306" y="0"/>
                      </a:moveTo>
                      <a:lnTo>
                        <a:pt x="252" y="101"/>
                      </a:lnTo>
                      <a:lnTo>
                        <a:pt x="205" y="204"/>
                      </a:lnTo>
                      <a:lnTo>
                        <a:pt x="162" y="313"/>
                      </a:lnTo>
                      <a:lnTo>
                        <a:pt x="123" y="425"/>
                      </a:lnTo>
                      <a:lnTo>
                        <a:pt x="88" y="541"/>
                      </a:lnTo>
                      <a:lnTo>
                        <a:pt x="60" y="657"/>
                      </a:lnTo>
                      <a:lnTo>
                        <a:pt x="34" y="776"/>
                      </a:lnTo>
                      <a:lnTo>
                        <a:pt x="18" y="897"/>
                      </a:lnTo>
                      <a:lnTo>
                        <a:pt x="4" y="1019"/>
                      </a:lnTo>
                      <a:lnTo>
                        <a:pt x="1" y="1145"/>
                      </a:lnTo>
                      <a:lnTo>
                        <a:pt x="0" y="1269"/>
                      </a:lnTo>
                      <a:lnTo>
                        <a:pt x="1" y="1386"/>
                      </a:lnTo>
                      <a:lnTo>
                        <a:pt x="4" y="1512"/>
                      </a:lnTo>
                      <a:lnTo>
                        <a:pt x="18" y="1637"/>
                      </a:lnTo>
                      <a:lnTo>
                        <a:pt x="34" y="1759"/>
                      </a:lnTo>
                      <a:lnTo>
                        <a:pt x="58" y="1882"/>
                      </a:lnTo>
                      <a:lnTo>
                        <a:pt x="88" y="1996"/>
                      </a:lnTo>
                      <a:lnTo>
                        <a:pt x="123" y="2109"/>
                      </a:lnTo>
                      <a:lnTo>
                        <a:pt x="162" y="2220"/>
                      </a:lnTo>
                      <a:lnTo>
                        <a:pt x="205" y="2332"/>
                      </a:lnTo>
                      <a:lnTo>
                        <a:pt x="252" y="2434"/>
                      </a:lnTo>
                      <a:lnTo>
                        <a:pt x="306" y="2538"/>
                      </a:lnTo>
                      <a:lnTo>
                        <a:pt x="362" y="2634"/>
                      </a:lnTo>
                      <a:lnTo>
                        <a:pt x="422" y="2721"/>
                      </a:lnTo>
                      <a:lnTo>
                        <a:pt x="485" y="2804"/>
                      </a:lnTo>
                      <a:lnTo>
                        <a:pt x="553" y="2885"/>
                      </a:lnTo>
                      <a:lnTo>
                        <a:pt x="620" y="2959"/>
                      </a:lnTo>
                      <a:lnTo>
                        <a:pt x="694" y="3028"/>
                      </a:lnTo>
                      <a:lnTo>
                        <a:pt x="828" y="3132"/>
                      </a:lnTo>
                      <a:lnTo>
                        <a:pt x="854" y="3147"/>
                      </a:lnTo>
                      <a:lnTo>
                        <a:pt x="911" y="3190"/>
                      </a:lnTo>
                      <a:lnTo>
                        <a:pt x="966" y="3234"/>
                      </a:lnTo>
                      <a:lnTo>
                        <a:pt x="1016" y="3280"/>
                      </a:lnTo>
                      <a:lnTo>
                        <a:pt x="1061" y="3333"/>
                      </a:lnTo>
                      <a:lnTo>
                        <a:pt x="1105" y="3390"/>
                      </a:lnTo>
                      <a:lnTo>
                        <a:pt x="1145" y="3450"/>
                      </a:lnTo>
                      <a:lnTo>
                        <a:pt x="1174" y="3507"/>
                      </a:lnTo>
                      <a:lnTo>
                        <a:pt x="1204" y="3574"/>
                      </a:lnTo>
                      <a:lnTo>
                        <a:pt x="1226" y="3640"/>
                      </a:lnTo>
                      <a:lnTo>
                        <a:pt x="1244" y="3704"/>
                      </a:lnTo>
                      <a:lnTo>
                        <a:pt x="1260" y="3777"/>
                      </a:lnTo>
                      <a:lnTo>
                        <a:pt x="1270" y="3846"/>
                      </a:lnTo>
                      <a:lnTo>
                        <a:pt x="1273" y="3918"/>
                      </a:lnTo>
                      <a:lnTo>
                        <a:pt x="1270" y="3986"/>
                      </a:lnTo>
                      <a:lnTo>
                        <a:pt x="1270" y="4655"/>
                      </a:lnTo>
                      <a:lnTo>
                        <a:pt x="1270" y="4682"/>
                      </a:lnTo>
                      <a:lnTo>
                        <a:pt x="1260" y="4727"/>
                      </a:lnTo>
                      <a:lnTo>
                        <a:pt x="1244" y="4770"/>
                      </a:lnTo>
                      <a:lnTo>
                        <a:pt x="1226" y="4814"/>
                      </a:lnTo>
                      <a:lnTo>
                        <a:pt x="1204" y="4855"/>
                      </a:lnTo>
                      <a:lnTo>
                        <a:pt x="1175" y="4892"/>
                      </a:lnTo>
                      <a:lnTo>
                        <a:pt x="1150" y="4922"/>
                      </a:lnTo>
                      <a:lnTo>
                        <a:pt x="1114" y="4951"/>
                      </a:lnTo>
                      <a:lnTo>
                        <a:pt x="1072" y="4976"/>
                      </a:lnTo>
                      <a:lnTo>
                        <a:pt x="1032" y="4996"/>
                      </a:lnTo>
                      <a:lnTo>
                        <a:pt x="992" y="5011"/>
                      </a:lnTo>
                      <a:lnTo>
                        <a:pt x="945" y="5023"/>
                      </a:lnTo>
                      <a:lnTo>
                        <a:pt x="897" y="5026"/>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78" name="Freeform 230">
                  <a:extLst>
                    <a:ext uri="{FF2B5EF4-FFF2-40B4-BE49-F238E27FC236}">
                      <a16:creationId xmlns:a16="http://schemas.microsoft.com/office/drawing/2014/main" id="{96251CCB-98E1-4E67-8F6B-93F6D72F93A0}"/>
                    </a:ext>
                  </a:extLst>
                </p:cNvPr>
                <p:cNvSpPr>
                  <a:spLocks/>
                </p:cNvSpPr>
                <p:nvPr/>
              </p:nvSpPr>
              <p:spPr bwMode="auto">
                <a:xfrm>
                  <a:off x="3199" y="775"/>
                  <a:ext cx="640" cy="2513"/>
                </a:xfrm>
                <a:custGeom>
                  <a:avLst/>
                  <a:gdLst>
                    <a:gd name="T0" fmla="*/ 968 w 1279"/>
                    <a:gd name="T1" fmla="*/ 0 h 5026"/>
                    <a:gd name="T2" fmla="*/ 1021 w 1279"/>
                    <a:gd name="T3" fmla="*/ 100 h 5026"/>
                    <a:gd name="T4" fmla="*/ 1067 w 1279"/>
                    <a:gd name="T5" fmla="*/ 203 h 5026"/>
                    <a:gd name="T6" fmla="*/ 1111 w 1279"/>
                    <a:gd name="T7" fmla="*/ 311 h 5026"/>
                    <a:gd name="T8" fmla="*/ 1150 w 1279"/>
                    <a:gd name="T9" fmla="*/ 422 h 5026"/>
                    <a:gd name="T10" fmla="*/ 1185 w 1279"/>
                    <a:gd name="T11" fmla="*/ 541 h 5026"/>
                    <a:gd name="T12" fmla="*/ 1212 w 1279"/>
                    <a:gd name="T13" fmla="*/ 654 h 5026"/>
                    <a:gd name="T14" fmla="*/ 1237 w 1279"/>
                    <a:gd name="T15" fmla="*/ 771 h 5026"/>
                    <a:gd name="T16" fmla="*/ 1255 w 1279"/>
                    <a:gd name="T17" fmla="*/ 897 h 5026"/>
                    <a:gd name="T18" fmla="*/ 1269 w 1279"/>
                    <a:gd name="T19" fmla="*/ 1019 h 5026"/>
                    <a:gd name="T20" fmla="*/ 1279 w 1279"/>
                    <a:gd name="T21" fmla="*/ 1139 h 5026"/>
                    <a:gd name="T22" fmla="*/ 1279 w 1279"/>
                    <a:gd name="T23" fmla="*/ 1267 h 5026"/>
                    <a:gd name="T24" fmla="*/ 1279 w 1279"/>
                    <a:gd name="T25" fmla="*/ 1388 h 5026"/>
                    <a:gd name="T26" fmla="*/ 1269 w 1279"/>
                    <a:gd name="T27" fmla="*/ 1512 h 5026"/>
                    <a:gd name="T28" fmla="*/ 1255 w 1279"/>
                    <a:gd name="T29" fmla="*/ 1637 h 5026"/>
                    <a:gd name="T30" fmla="*/ 1237 w 1279"/>
                    <a:gd name="T31" fmla="*/ 1756 h 5026"/>
                    <a:gd name="T32" fmla="*/ 1212 w 1279"/>
                    <a:gd name="T33" fmla="*/ 1878 h 5026"/>
                    <a:gd name="T34" fmla="*/ 1185 w 1279"/>
                    <a:gd name="T35" fmla="*/ 1996 h 5026"/>
                    <a:gd name="T36" fmla="*/ 1150 w 1279"/>
                    <a:gd name="T37" fmla="*/ 2109 h 5026"/>
                    <a:gd name="T38" fmla="*/ 1111 w 1279"/>
                    <a:gd name="T39" fmla="*/ 2220 h 5026"/>
                    <a:gd name="T40" fmla="*/ 1067 w 1279"/>
                    <a:gd name="T41" fmla="*/ 2327 h 5026"/>
                    <a:gd name="T42" fmla="*/ 1021 w 1279"/>
                    <a:gd name="T43" fmla="*/ 2434 h 5026"/>
                    <a:gd name="T44" fmla="*/ 970 w 1279"/>
                    <a:gd name="T45" fmla="*/ 2533 h 5026"/>
                    <a:gd name="T46" fmla="*/ 910 w 1279"/>
                    <a:gd name="T47" fmla="*/ 2631 h 5026"/>
                    <a:gd name="T48" fmla="*/ 851 w 1279"/>
                    <a:gd name="T49" fmla="*/ 2718 h 5026"/>
                    <a:gd name="T50" fmla="*/ 788 w 1279"/>
                    <a:gd name="T51" fmla="*/ 2805 h 5026"/>
                    <a:gd name="T52" fmla="*/ 720 w 1279"/>
                    <a:gd name="T53" fmla="*/ 2884 h 5026"/>
                    <a:gd name="T54" fmla="*/ 654 w 1279"/>
                    <a:gd name="T55" fmla="*/ 2956 h 5026"/>
                    <a:gd name="T56" fmla="*/ 579 w 1279"/>
                    <a:gd name="T57" fmla="*/ 3023 h 5026"/>
                    <a:gd name="T58" fmla="*/ 446 w 1279"/>
                    <a:gd name="T59" fmla="*/ 3132 h 5026"/>
                    <a:gd name="T60" fmla="*/ 419 w 1279"/>
                    <a:gd name="T61" fmla="*/ 3145 h 5026"/>
                    <a:gd name="T62" fmla="*/ 362 w 1279"/>
                    <a:gd name="T63" fmla="*/ 3186 h 5026"/>
                    <a:gd name="T64" fmla="*/ 307 w 1279"/>
                    <a:gd name="T65" fmla="*/ 3231 h 5026"/>
                    <a:gd name="T66" fmla="*/ 255 w 1279"/>
                    <a:gd name="T67" fmla="*/ 3280 h 5026"/>
                    <a:gd name="T68" fmla="*/ 209 w 1279"/>
                    <a:gd name="T69" fmla="*/ 3330 h 5026"/>
                    <a:gd name="T70" fmla="*/ 168 w 1279"/>
                    <a:gd name="T71" fmla="*/ 3390 h 5026"/>
                    <a:gd name="T72" fmla="*/ 134 w 1279"/>
                    <a:gd name="T73" fmla="*/ 3449 h 5026"/>
                    <a:gd name="T74" fmla="*/ 101 w 1279"/>
                    <a:gd name="T75" fmla="*/ 3504 h 5026"/>
                    <a:gd name="T76" fmla="*/ 69 w 1279"/>
                    <a:gd name="T77" fmla="*/ 3571 h 5026"/>
                    <a:gd name="T78" fmla="*/ 46 w 1279"/>
                    <a:gd name="T79" fmla="*/ 3635 h 5026"/>
                    <a:gd name="T80" fmla="*/ 27 w 1279"/>
                    <a:gd name="T81" fmla="*/ 3704 h 5026"/>
                    <a:gd name="T82" fmla="*/ 12 w 1279"/>
                    <a:gd name="T83" fmla="*/ 3772 h 5026"/>
                    <a:gd name="T84" fmla="*/ 3 w 1279"/>
                    <a:gd name="T85" fmla="*/ 3844 h 5026"/>
                    <a:gd name="T86" fmla="*/ 0 w 1279"/>
                    <a:gd name="T87" fmla="*/ 3913 h 5026"/>
                    <a:gd name="T88" fmla="*/ 3 w 1279"/>
                    <a:gd name="T89" fmla="*/ 3986 h 5026"/>
                    <a:gd name="T90" fmla="*/ 3 w 1279"/>
                    <a:gd name="T91" fmla="*/ 4655 h 5026"/>
                    <a:gd name="T92" fmla="*/ 3 w 1279"/>
                    <a:gd name="T93" fmla="*/ 4680 h 5026"/>
                    <a:gd name="T94" fmla="*/ 12 w 1279"/>
                    <a:gd name="T95" fmla="*/ 4727 h 5026"/>
                    <a:gd name="T96" fmla="*/ 27 w 1279"/>
                    <a:gd name="T97" fmla="*/ 4770 h 5026"/>
                    <a:gd name="T98" fmla="*/ 46 w 1279"/>
                    <a:gd name="T99" fmla="*/ 4811 h 5026"/>
                    <a:gd name="T100" fmla="*/ 69 w 1279"/>
                    <a:gd name="T101" fmla="*/ 4852 h 5026"/>
                    <a:gd name="T102" fmla="*/ 96 w 1279"/>
                    <a:gd name="T103" fmla="*/ 4889 h 5026"/>
                    <a:gd name="T104" fmla="*/ 128 w 1279"/>
                    <a:gd name="T105" fmla="*/ 4919 h 5026"/>
                    <a:gd name="T106" fmla="*/ 158 w 1279"/>
                    <a:gd name="T107" fmla="*/ 4948 h 5026"/>
                    <a:gd name="T108" fmla="*/ 197 w 1279"/>
                    <a:gd name="T109" fmla="*/ 4972 h 5026"/>
                    <a:gd name="T110" fmla="*/ 239 w 1279"/>
                    <a:gd name="T111" fmla="*/ 4994 h 5026"/>
                    <a:gd name="T112" fmla="*/ 284 w 1279"/>
                    <a:gd name="T113" fmla="*/ 5006 h 5026"/>
                    <a:gd name="T114" fmla="*/ 326 w 1279"/>
                    <a:gd name="T115" fmla="*/ 5019 h 5026"/>
                    <a:gd name="T116" fmla="*/ 371 w 1279"/>
                    <a:gd name="T117" fmla="*/ 5026 h 5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79" h="5026">
                      <a:moveTo>
                        <a:pt x="968" y="0"/>
                      </a:moveTo>
                      <a:lnTo>
                        <a:pt x="1021" y="100"/>
                      </a:lnTo>
                      <a:lnTo>
                        <a:pt x="1067" y="203"/>
                      </a:lnTo>
                      <a:lnTo>
                        <a:pt x="1111" y="311"/>
                      </a:lnTo>
                      <a:lnTo>
                        <a:pt x="1150" y="422"/>
                      </a:lnTo>
                      <a:lnTo>
                        <a:pt x="1185" y="541"/>
                      </a:lnTo>
                      <a:lnTo>
                        <a:pt x="1212" y="654"/>
                      </a:lnTo>
                      <a:lnTo>
                        <a:pt x="1237" y="771"/>
                      </a:lnTo>
                      <a:lnTo>
                        <a:pt x="1255" y="897"/>
                      </a:lnTo>
                      <a:lnTo>
                        <a:pt x="1269" y="1019"/>
                      </a:lnTo>
                      <a:lnTo>
                        <a:pt x="1279" y="1139"/>
                      </a:lnTo>
                      <a:lnTo>
                        <a:pt x="1279" y="1267"/>
                      </a:lnTo>
                      <a:lnTo>
                        <a:pt x="1279" y="1388"/>
                      </a:lnTo>
                      <a:lnTo>
                        <a:pt x="1269" y="1512"/>
                      </a:lnTo>
                      <a:lnTo>
                        <a:pt x="1255" y="1637"/>
                      </a:lnTo>
                      <a:lnTo>
                        <a:pt x="1237" y="1756"/>
                      </a:lnTo>
                      <a:lnTo>
                        <a:pt x="1212" y="1878"/>
                      </a:lnTo>
                      <a:lnTo>
                        <a:pt x="1185" y="1996"/>
                      </a:lnTo>
                      <a:lnTo>
                        <a:pt x="1150" y="2109"/>
                      </a:lnTo>
                      <a:lnTo>
                        <a:pt x="1111" y="2220"/>
                      </a:lnTo>
                      <a:lnTo>
                        <a:pt x="1067" y="2327"/>
                      </a:lnTo>
                      <a:lnTo>
                        <a:pt x="1021" y="2434"/>
                      </a:lnTo>
                      <a:lnTo>
                        <a:pt x="970" y="2533"/>
                      </a:lnTo>
                      <a:lnTo>
                        <a:pt x="910" y="2631"/>
                      </a:lnTo>
                      <a:lnTo>
                        <a:pt x="851" y="2718"/>
                      </a:lnTo>
                      <a:lnTo>
                        <a:pt x="788" y="2805"/>
                      </a:lnTo>
                      <a:lnTo>
                        <a:pt x="720" y="2884"/>
                      </a:lnTo>
                      <a:lnTo>
                        <a:pt x="654" y="2956"/>
                      </a:lnTo>
                      <a:lnTo>
                        <a:pt x="579" y="3023"/>
                      </a:lnTo>
                      <a:lnTo>
                        <a:pt x="446" y="3132"/>
                      </a:lnTo>
                      <a:lnTo>
                        <a:pt x="419" y="3145"/>
                      </a:lnTo>
                      <a:lnTo>
                        <a:pt x="362" y="3186"/>
                      </a:lnTo>
                      <a:lnTo>
                        <a:pt x="307" y="3231"/>
                      </a:lnTo>
                      <a:lnTo>
                        <a:pt x="255" y="3280"/>
                      </a:lnTo>
                      <a:lnTo>
                        <a:pt x="209" y="3330"/>
                      </a:lnTo>
                      <a:lnTo>
                        <a:pt x="168" y="3390"/>
                      </a:lnTo>
                      <a:lnTo>
                        <a:pt x="134" y="3449"/>
                      </a:lnTo>
                      <a:lnTo>
                        <a:pt x="101" y="3504"/>
                      </a:lnTo>
                      <a:lnTo>
                        <a:pt x="69" y="3571"/>
                      </a:lnTo>
                      <a:lnTo>
                        <a:pt x="46" y="3635"/>
                      </a:lnTo>
                      <a:lnTo>
                        <a:pt x="27" y="3704"/>
                      </a:lnTo>
                      <a:lnTo>
                        <a:pt x="12" y="3772"/>
                      </a:lnTo>
                      <a:lnTo>
                        <a:pt x="3" y="3844"/>
                      </a:lnTo>
                      <a:lnTo>
                        <a:pt x="0" y="3913"/>
                      </a:lnTo>
                      <a:lnTo>
                        <a:pt x="3" y="3986"/>
                      </a:lnTo>
                      <a:lnTo>
                        <a:pt x="3" y="4655"/>
                      </a:lnTo>
                      <a:lnTo>
                        <a:pt x="3" y="4680"/>
                      </a:lnTo>
                      <a:lnTo>
                        <a:pt x="12" y="4727"/>
                      </a:lnTo>
                      <a:lnTo>
                        <a:pt x="27" y="4770"/>
                      </a:lnTo>
                      <a:lnTo>
                        <a:pt x="46" y="4811"/>
                      </a:lnTo>
                      <a:lnTo>
                        <a:pt x="69" y="4852"/>
                      </a:lnTo>
                      <a:lnTo>
                        <a:pt x="96" y="4889"/>
                      </a:lnTo>
                      <a:lnTo>
                        <a:pt x="128" y="4919"/>
                      </a:lnTo>
                      <a:lnTo>
                        <a:pt x="158" y="4948"/>
                      </a:lnTo>
                      <a:lnTo>
                        <a:pt x="197" y="4972"/>
                      </a:lnTo>
                      <a:lnTo>
                        <a:pt x="239" y="4994"/>
                      </a:lnTo>
                      <a:lnTo>
                        <a:pt x="284" y="5006"/>
                      </a:lnTo>
                      <a:lnTo>
                        <a:pt x="326" y="5019"/>
                      </a:lnTo>
                      <a:lnTo>
                        <a:pt x="371" y="5026"/>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79" name="Freeform 231" descr="Gouttelettes">
                  <a:extLst>
                    <a:ext uri="{FF2B5EF4-FFF2-40B4-BE49-F238E27FC236}">
                      <a16:creationId xmlns:a16="http://schemas.microsoft.com/office/drawing/2014/main" id="{DD2E19FE-7FAB-41F8-AA7A-C4E15CE2F969}"/>
                    </a:ext>
                  </a:extLst>
                </p:cNvPr>
                <p:cNvSpPr>
                  <a:spLocks/>
                </p:cNvSpPr>
                <p:nvPr/>
              </p:nvSpPr>
              <p:spPr bwMode="auto">
                <a:xfrm>
                  <a:off x="2387" y="1445"/>
                  <a:ext cx="1449" cy="994"/>
                </a:xfrm>
                <a:custGeom>
                  <a:avLst/>
                  <a:gdLst>
                    <a:gd name="T0" fmla="*/ 0 w 2899"/>
                    <a:gd name="T1" fmla="*/ 0 h 1986"/>
                    <a:gd name="T2" fmla="*/ 2 w 2899"/>
                    <a:gd name="T3" fmla="*/ 105 h 1986"/>
                    <a:gd name="T4" fmla="*/ 5 w 2899"/>
                    <a:gd name="T5" fmla="*/ 209 h 1986"/>
                    <a:gd name="T6" fmla="*/ 17 w 2899"/>
                    <a:gd name="T7" fmla="*/ 316 h 1986"/>
                    <a:gd name="T8" fmla="*/ 35 w 2899"/>
                    <a:gd name="T9" fmla="*/ 418 h 1986"/>
                    <a:gd name="T10" fmla="*/ 53 w 2899"/>
                    <a:gd name="T11" fmla="*/ 519 h 1986"/>
                    <a:gd name="T12" fmla="*/ 78 w 2899"/>
                    <a:gd name="T13" fmla="*/ 618 h 1986"/>
                    <a:gd name="T14" fmla="*/ 104 w 2899"/>
                    <a:gd name="T15" fmla="*/ 714 h 1986"/>
                    <a:gd name="T16" fmla="*/ 135 w 2899"/>
                    <a:gd name="T17" fmla="*/ 810 h 1986"/>
                    <a:gd name="T18" fmla="*/ 170 w 2899"/>
                    <a:gd name="T19" fmla="*/ 905 h 1986"/>
                    <a:gd name="T20" fmla="*/ 207 w 2899"/>
                    <a:gd name="T21" fmla="*/ 997 h 1986"/>
                    <a:gd name="T22" fmla="*/ 248 w 2899"/>
                    <a:gd name="T23" fmla="*/ 1085 h 1986"/>
                    <a:gd name="T24" fmla="*/ 292 w 2899"/>
                    <a:gd name="T25" fmla="*/ 1171 h 1986"/>
                    <a:gd name="T26" fmla="*/ 340 w 2899"/>
                    <a:gd name="T27" fmla="*/ 1257 h 1986"/>
                    <a:gd name="T28" fmla="*/ 389 w 2899"/>
                    <a:gd name="T29" fmla="*/ 1334 h 1986"/>
                    <a:gd name="T30" fmla="*/ 441 w 2899"/>
                    <a:gd name="T31" fmla="*/ 1407 h 1986"/>
                    <a:gd name="T32" fmla="*/ 493 w 2899"/>
                    <a:gd name="T33" fmla="*/ 1475 h 1986"/>
                    <a:gd name="T34" fmla="*/ 552 w 2899"/>
                    <a:gd name="T35" fmla="*/ 1543 h 1986"/>
                    <a:gd name="T36" fmla="*/ 604 w 2899"/>
                    <a:gd name="T37" fmla="*/ 1609 h 1986"/>
                    <a:gd name="T38" fmla="*/ 668 w 2899"/>
                    <a:gd name="T39" fmla="*/ 1663 h 1986"/>
                    <a:gd name="T40" fmla="*/ 734 w 2899"/>
                    <a:gd name="T41" fmla="*/ 1721 h 1986"/>
                    <a:gd name="T42" fmla="*/ 795 w 2899"/>
                    <a:gd name="T43" fmla="*/ 1767 h 1986"/>
                    <a:gd name="T44" fmla="*/ 865 w 2899"/>
                    <a:gd name="T45" fmla="*/ 1815 h 1986"/>
                    <a:gd name="T46" fmla="*/ 932 w 2899"/>
                    <a:gd name="T47" fmla="*/ 1855 h 1986"/>
                    <a:gd name="T48" fmla="*/ 1003 w 2899"/>
                    <a:gd name="T49" fmla="*/ 1890 h 1986"/>
                    <a:gd name="T50" fmla="*/ 1072 w 2899"/>
                    <a:gd name="T51" fmla="*/ 1917 h 1986"/>
                    <a:gd name="T52" fmla="*/ 1147 w 2899"/>
                    <a:gd name="T53" fmla="*/ 1942 h 1986"/>
                    <a:gd name="T54" fmla="*/ 1212 w 2899"/>
                    <a:gd name="T55" fmla="*/ 1960 h 1986"/>
                    <a:gd name="T56" fmla="*/ 1287 w 2899"/>
                    <a:gd name="T57" fmla="*/ 1974 h 1986"/>
                    <a:gd name="T58" fmla="*/ 1364 w 2899"/>
                    <a:gd name="T59" fmla="*/ 1985 h 1986"/>
                    <a:gd name="T60" fmla="*/ 1436 w 2899"/>
                    <a:gd name="T61" fmla="*/ 1986 h 1986"/>
                    <a:gd name="T62" fmla="*/ 1507 w 2899"/>
                    <a:gd name="T63" fmla="*/ 1986 h 1986"/>
                    <a:gd name="T64" fmla="*/ 1582 w 2899"/>
                    <a:gd name="T65" fmla="*/ 1977 h 1986"/>
                    <a:gd name="T66" fmla="*/ 1658 w 2899"/>
                    <a:gd name="T67" fmla="*/ 1965 h 1986"/>
                    <a:gd name="T68" fmla="*/ 1731 w 2899"/>
                    <a:gd name="T69" fmla="*/ 1945 h 1986"/>
                    <a:gd name="T70" fmla="*/ 1798 w 2899"/>
                    <a:gd name="T71" fmla="*/ 1923 h 1986"/>
                    <a:gd name="T72" fmla="*/ 1870 w 2899"/>
                    <a:gd name="T73" fmla="*/ 1893 h 1986"/>
                    <a:gd name="T74" fmla="*/ 1940 w 2899"/>
                    <a:gd name="T75" fmla="*/ 1861 h 1986"/>
                    <a:gd name="T76" fmla="*/ 2009 w 2899"/>
                    <a:gd name="T77" fmla="*/ 1824 h 1986"/>
                    <a:gd name="T78" fmla="*/ 2073 w 2899"/>
                    <a:gd name="T79" fmla="*/ 1777 h 1986"/>
                    <a:gd name="T80" fmla="*/ 2140 w 2899"/>
                    <a:gd name="T81" fmla="*/ 1729 h 1986"/>
                    <a:gd name="T82" fmla="*/ 2206 w 2899"/>
                    <a:gd name="T83" fmla="*/ 1676 h 1986"/>
                    <a:gd name="T84" fmla="*/ 2267 w 2899"/>
                    <a:gd name="T85" fmla="*/ 1621 h 1986"/>
                    <a:gd name="T86" fmla="*/ 2329 w 2899"/>
                    <a:gd name="T87" fmla="*/ 1558 h 1986"/>
                    <a:gd name="T88" fmla="*/ 2380 w 2899"/>
                    <a:gd name="T89" fmla="*/ 1488 h 1986"/>
                    <a:gd name="T90" fmla="*/ 2436 w 2899"/>
                    <a:gd name="T91" fmla="*/ 1422 h 1986"/>
                    <a:gd name="T92" fmla="*/ 2490 w 2899"/>
                    <a:gd name="T93" fmla="*/ 1350 h 1986"/>
                    <a:gd name="T94" fmla="*/ 2538 w 2899"/>
                    <a:gd name="T95" fmla="*/ 1272 h 1986"/>
                    <a:gd name="T96" fmla="*/ 2586 w 2899"/>
                    <a:gd name="T97" fmla="*/ 1191 h 1986"/>
                    <a:gd name="T98" fmla="*/ 2631 w 2899"/>
                    <a:gd name="T99" fmla="*/ 1105 h 1986"/>
                    <a:gd name="T100" fmla="*/ 2672 w 2899"/>
                    <a:gd name="T101" fmla="*/ 1015 h 1986"/>
                    <a:gd name="T102" fmla="*/ 2709 w 2899"/>
                    <a:gd name="T103" fmla="*/ 923 h 1986"/>
                    <a:gd name="T104" fmla="*/ 2744 w 2899"/>
                    <a:gd name="T105" fmla="*/ 830 h 1986"/>
                    <a:gd name="T106" fmla="*/ 2776 w 2899"/>
                    <a:gd name="T107" fmla="*/ 737 h 1986"/>
                    <a:gd name="T108" fmla="*/ 2804 w 2899"/>
                    <a:gd name="T109" fmla="*/ 640 h 1986"/>
                    <a:gd name="T110" fmla="*/ 2830 w 2899"/>
                    <a:gd name="T111" fmla="*/ 540 h 1986"/>
                    <a:gd name="T112" fmla="*/ 2849 w 2899"/>
                    <a:gd name="T113" fmla="*/ 440 h 1986"/>
                    <a:gd name="T114" fmla="*/ 2867 w 2899"/>
                    <a:gd name="T115" fmla="*/ 337 h 1986"/>
                    <a:gd name="T116" fmla="*/ 2879 w 2899"/>
                    <a:gd name="T117" fmla="*/ 230 h 1986"/>
                    <a:gd name="T118" fmla="*/ 2890 w 2899"/>
                    <a:gd name="T119" fmla="*/ 128 h 1986"/>
                    <a:gd name="T120" fmla="*/ 2899 w 2899"/>
                    <a:gd name="T121" fmla="*/ 21 h 1986"/>
                    <a:gd name="T122" fmla="*/ 2899 w 2899"/>
                    <a:gd name="T123" fmla="*/ 0 h 1986"/>
                    <a:gd name="T124" fmla="*/ 0 w 2899"/>
                    <a:gd name="T125" fmla="*/ 0 h 19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899" h="1986">
                      <a:moveTo>
                        <a:pt x="0" y="0"/>
                      </a:moveTo>
                      <a:lnTo>
                        <a:pt x="2" y="105"/>
                      </a:lnTo>
                      <a:lnTo>
                        <a:pt x="5" y="209"/>
                      </a:lnTo>
                      <a:lnTo>
                        <a:pt x="17" y="316"/>
                      </a:lnTo>
                      <a:lnTo>
                        <a:pt x="35" y="418"/>
                      </a:lnTo>
                      <a:lnTo>
                        <a:pt x="53" y="519"/>
                      </a:lnTo>
                      <a:lnTo>
                        <a:pt x="78" y="618"/>
                      </a:lnTo>
                      <a:lnTo>
                        <a:pt x="104" y="714"/>
                      </a:lnTo>
                      <a:lnTo>
                        <a:pt x="135" y="810"/>
                      </a:lnTo>
                      <a:lnTo>
                        <a:pt x="170" y="905"/>
                      </a:lnTo>
                      <a:lnTo>
                        <a:pt x="207" y="997"/>
                      </a:lnTo>
                      <a:lnTo>
                        <a:pt x="248" y="1085"/>
                      </a:lnTo>
                      <a:lnTo>
                        <a:pt x="292" y="1171"/>
                      </a:lnTo>
                      <a:lnTo>
                        <a:pt x="340" y="1257"/>
                      </a:lnTo>
                      <a:lnTo>
                        <a:pt x="389" y="1334"/>
                      </a:lnTo>
                      <a:lnTo>
                        <a:pt x="441" y="1407"/>
                      </a:lnTo>
                      <a:lnTo>
                        <a:pt x="493" y="1475"/>
                      </a:lnTo>
                      <a:lnTo>
                        <a:pt x="552" y="1543"/>
                      </a:lnTo>
                      <a:lnTo>
                        <a:pt x="604" y="1609"/>
                      </a:lnTo>
                      <a:lnTo>
                        <a:pt x="668" y="1663"/>
                      </a:lnTo>
                      <a:lnTo>
                        <a:pt x="734" y="1721"/>
                      </a:lnTo>
                      <a:lnTo>
                        <a:pt x="795" y="1767"/>
                      </a:lnTo>
                      <a:lnTo>
                        <a:pt x="865" y="1815"/>
                      </a:lnTo>
                      <a:lnTo>
                        <a:pt x="932" y="1855"/>
                      </a:lnTo>
                      <a:lnTo>
                        <a:pt x="1003" y="1890"/>
                      </a:lnTo>
                      <a:lnTo>
                        <a:pt x="1072" y="1917"/>
                      </a:lnTo>
                      <a:lnTo>
                        <a:pt x="1147" y="1942"/>
                      </a:lnTo>
                      <a:lnTo>
                        <a:pt x="1212" y="1960"/>
                      </a:lnTo>
                      <a:lnTo>
                        <a:pt x="1287" y="1974"/>
                      </a:lnTo>
                      <a:lnTo>
                        <a:pt x="1364" y="1985"/>
                      </a:lnTo>
                      <a:lnTo>
                        <a:pt x="1436" y="1986"/>
                      </a:lnTo>
                      <a:lnTo>
                        <a:pt x="1507" y="1986"/>
                      </a:lnTo>
                      <a:lnTo>
                        <a:pt x="1582" y="1977"/>
                      </a:lnTo>
                      <a:lnTo>
                        <a:pt x="1658" y="1965"/>
                      </a:lnTo>
                      <a:lnTo>
                        <a:pt x="1731" y="1945"/>
                      </a:lnTo>
                      <a:lnTo>
                        <a:pt x="1798" y="1923"/>
                      </a:lnTo>
                      <a:lnTo>
                        <a:pt x="1870" y="1893"/>
                      </a:lnTo>
                      <a:lnTo>
                        <a:pt x="1940" y="1861"/>
                      </a:lnTo>
                      <a:lnTo>
                        <a:pt x="2009" y="1824"/>
                      </a:lnTo>
                      <a:lnTo>
                        <a:pt x="2073" y="1777"/>
                      </a:lnTo>
                      <a:lnTo>
                        <a:pt x="2140" y="1729"/>
                      </a:lnTo>
                      <a:lnTo>
                        <a:pt x="2206" y="1676"/>
                      </a:lnTo>
                      <a:lnTo>
                        <a:pt x="2267" y="1621"/>
                      </a:lnTo>
                      <a:lnTo>
                        <a:pt x="2329" y="1558"/>
                      </a:lnTo>
                      <a:lnTo>
                        <a:pt x="2380" y="1488"/>
                      </a:lnTo>
                      <a:lnTo>
                        <a:pt x="2436" y="1422"/>
                      </a:lnTo>
                      <a:lnTo>
                        <a:pt x="2490" y="1350"/>
                      </a:lnTo>
                      <a:lnTo>
                        <a:pt x="2538" y="1272"/>
                      </a:lnTo>
                      <a:lnTo>
                        <a:pt x="2586" y="1191"/>
                      </a:lnTo>
                      <a:lnTo>
                        <a:pt x="2631" y="1105"/>
                      </a:lnTo>
                      <a:lnTo>
                        <a:pt x="2672" y="1015"/>
                      </a:lnTo>
                      <a:lnTo>
                        <a:pt x="2709" y="923"/>
                      </a:lnTo>
                      <a:lnTo>
                        <a:pt x="2744" y="830"/>
                      </a:lnTo>
                      <a:lnTo>
                        <a:pt x="2776" y="737"/>
                      </a:lnTo>
                      <a:lnTo>
                        <a:pt x="2804" y="640"/>
                      </a:lnTo>
                      <a:lnTo>
                        <a:pt x="2830" y="540"/>
                      </a:lnTo>
                      <a:lnTo>
                        <a:pt x="2849" y="440"/>
                      </a:lnTo>
                      <a:lnTo>
                        <a:pt x="2867" y="337"/>
                      </a:lnTo>
                      <a:lnTo>
                        <a:pt x="2879" y="230"/>
                      </a:lnTo>
                      <a:lnTo>
                        <a:pt x="2890" y="128"/>
                      </a:lnTo>
                      <a:lnTo>
                        <a:pt x="2899" y="21"/>
                      </a:lnTo>
                      <a:lnTo>
                        <a:pt x="2899" y="0"/>
                      </a:lnTo>
                      <a:lnTo>
                        <a:pt x="0" y="0"/>
                      </a:lnTo>
                      <a:close/>
                    </a:path>
                  </a:pathLst>
                </a:custGeom>
                <a:blipFill dpi="0" rotWithShape="0">
                  <a:blip r:embed="rId8"/>
                  <a:srcRect/>
                  <a:tile tx="0" ty="0" sx="100000" sy="100000" flip="none" algn="tl"/>
                </a:blipFill>
                <a:ln w="1588">
                  <a:solidFill>
                    <a:srgbClr val="000000"/>
                  </a:solidFill>
                  <a:prstDash val="solid"/>
                  <a:round/>
                  <a:headEnd/>
                  <a:tailEnd/>
                </a:ln>
              </p:spPr>
              <p:txBody>
                <a:bodyPr/>
                <a:lstStyle/>
                <a:p>
                  <a:endParaRPr lang="fr-FR"/>
                </a:p>
              </p:txBody>
            </p:sp>
            <p:sp>
              <p:nvSpPr>
                <p:cNvPr id="80" name="Freeform 232" descr="Gouttelettes">
                  <a:extLst>
                    <a:ext uri="{FF2B5EF4-FFF2-40B4-BE49-F238E27FC236}">
                      <a16:creationId xmlns:a16="http://schemas.microsoft.com/office/drawing/2014/main" id="{8D0444DA-386D-4154-AED2-8639742158C0}"/>
                    </a:ext>
                  </a:extLst>
                </p:cNvPr>
                <p:cNvSpPr>
                  <a:spLocks/>
                </p:cNvSpPr>
                <p:nvPr/>
              </p:nvSpPr>
              <p:spPr bwMode="auto">
                <a:xfrm>
                  <a:off x="2387" y="1291"/>
                  <a:ext cx="1449" cy="314"/>
                </a:xfrm>
                <a:custGeom>
                  <a:avLst/>
                  <a:gdLst>
                    <a:gd name="T0" fmla="*/ 2890 w 2899"/>
                    <a:gd name="T1" fmla="*/ 278 h 629"/>
                    <a:gd name="T2" fmla="*/ 2804 w 2899"/>
                    <a:gd name="T3" fmla="*/ 205 h 629"/>
                    <a:gd name="T4" fmla="*/ 2688 w 2899"/>
                    <a:gd name="T5" fmla="*/ 154 h 629"/>
                    <a:gd name="T6" fmla="*/ 2588 w 2899"/>
                    <a:gd name="T7" fmla="*/ 122 h 629"/>
                    <a:gd name="T8" fmla="*/ 2469 w 2899"/>
                    <a:gd name="T9" fmla="*/ 92 h 629"/>
                    <a:gd name="T10" fmla="*/ 2341 w 2899"/>
                    <a:gd name="T11" fmla="*/ 66 h 629"/>
                    <a:gd name="T12" fmla="*/ 2197 w 2899"/>
                    <a:gd name="T13" fmla="*/ 48 h 629"/>
                    <a:gd name="T14" fmla="*/ 2039 w 2899"/>
                    <a:gd name="T15" fmla="*/ 29 h 629"/>
                    <a:gd name="T16" fmla="*/ 1876 w 2899"/>
                    <a:gd name="T17" fmla="*/ 15 h 629"/>
                    <a:gd name="T18" fmla="*/ 1710 w 2899"/>
                    <a:gd name="T19" fmla="*/ 6 h 629"/>
                    <a:gd name="T20" fmla="*/ 1534 w 2899"/>
                    <a:gd name="T21" fmla="*/ 0 h 629"/>
                    <a:gd name="T22" fmla="*/ 1358 w 2899"/>
                    <a:gd name="T23" fmla="*/ 0 h 629"/>
                    <a:gd name="T24" fmla="*/ 1182 w 2899"/>
                    <a:gd name="T25" fmla="*/ 6 h 629"/>
                    <a:gd name="T26" fmla="*/ 1012 w 2899"/>
                    <a:gd name="T27" fmla="*/ 15 h 629"/>
                    <a:gd name="T28" fmla="*/ 850 w 2899"/>
                    <a:gd name="T29" fmla="*/ 29 h 629"/>
                    <a:gd name="T30" fmla="*/ 693 w 2899"/>
                    <a:gd name="T31" fmla="*/ 48 h 629"/>
                    <a:gd name="T32" fmla="*/ 552 w 2899"/>
                    <a:gd name="T33" fmla="*/ 66 h 629"/>
                    <a:gd name="T34" fmla="*/ 416 w 2899"/>
                    <a:gd name="T35" fmla="*/ 92 h 629"/>
                    <a:gd name="T36" fmla="*/ 301 w 2899"/>
                    <a:gd name="T37" fmla="*/ 120 h 629"/>
                    <a:gd name="T38" fmla="*/ 200 w 2899"/>
                    <a:gd name="T39" fmla="*/ 151 h 629"/>
                    <a:gd name="T40" fmla="*/ 119 w 2899"/>
                    <a:gd name="T41" fmla="*/ 185 h 629"/>
                    <a:gd name="T42" fmla="*/ 17 w 2899"/>
                    <a:gd name="T43" fmla="*/ 257 h 629"/>
                    <a:gd name="T44" fmla="*/ 2 w 2899"/>
                    <a:gd name="T45" fmla="*/ 295 h 629"/>
                    <a:gd name="T46" fmla="*/ 0 w 2899"/>
                    <a:gd name="T47" fmla="*/ 331 h 629"/>
                    <a:gd name="T48" fmla="*/ 12 w 2899"/>
                    <a:gd name="T49" fmla="*/ 369 h 629"/>
                    <a:gd name="T50" fmla="*/ 53 w 2899"/>
                    <a:gd name="T51" fmla="*/ 406 h 629"/>
                    <a:gd name="T52" fmla="*/ 116 w 2899"/>
                    <a:gd name="T53" fmla="*/ 439 h 629"/>
                    <a:gd name="T54" fmla="*/ 198 w 2899"/>
                    <a:gd name="T55" fmla="*/ 474 h 629"/>
                    <a:gd name="T56" fmla="*/ 298 w 2899"/>
                    <a:gd name="T57" fmla="*/ 507 h 629"/>
                    <a:gd name="T58" fmla="*/ 415 w 2899"/>
                    <a:gd name="T59" fmla="*/ 534 h 629"/>
                    <a:gd name="T60" fmla="*/ 546 w 2899"/>
                    <a:gd name="T61" fmla="*/ 558 h 629"/>
                    <a:gd name="T62" fmla="*/ 689 w 2899"/>
                    <a:gd name="T63" fmla="*/ 582 h 629"/>
                    <a:gd name="T64" fmla="*/ 844 w 2899"/>
                    <a:gd name="T65" fmla="*/ 600 h 629"/>
                    <a:gd name="T66" fmla="*/ 1009 w 2899"/>
                    <a:gd name="T67" fmla="*/ 612 h 629"/>
                    <a:gd name="T68" fmla="*/ 1176 w 2899"/>
                    <a:gd name="T69" fmla="*/ 621 h 629"/>
                    <a:gd name="T70" fmla="*/ 1350 w 2899"/>
                    <a:gd name="T71" fmla="*/ 629 h 629"/>
                    <a:gd name="T72" fmla="*/ 1529 w 2899"/>
                    <a:gd name="T73" fmla="*/ 629 h 629"/>
                    <a:gd name="T74" fmla="*/ 1705 w 2899"/>
                    <a:gd name="T75" fmla="*/ 621 h 629"/>
                    <a:gd name="T76" fmla="*/ 1870 w 2899"/>
                    <a:gd name="T77" fmla="*/ 612 h 629"/>
                    <a:gd name="T78" fmla="*/ 2037 w 2899"/>
                    <a:gd name="T79" fmla="*/ 600 h 629"/>
                    <a:gd name="T80" fmla="*/ 2192 w 2899"/>
                    <a:gd name="T81" fmla="*/ 582 h 629"/>
                    <a:gd name="T82" fmla="*/ 2338 w 2899"/>
                    <a:gd name="T83" fmla="*/ 558 h 629"/>
                    <a:gd name="T84" fmla="*/ 2466 w 2899"/>
                    <a:gd name="T85" fmla="*/ 538 h 629"/>
                    <a:gd name="T86" fmla="*/ 2586 w 2899"/>
                    <a:gd name="T87" fmla="*/ 507 h 629"/>
                    <a:gd name="T88" fmla="*/ 2685 w 2899"/>
                    <a:gd name="T89" fmla="*/ 474 h 629"/>
                    <a:gd name="T90" fmla="*/ 2767 w 2899"/>
                    <a:gd name="T91" fmla="*/ 444 h 629"/>
                    <a:gd name="T92" fmla="*/ 2830 w 2899"/>
                    <a:gd name="T93" fmla="*/ 406 h 629"/>
                    <a:gd name="T94" fmla="*/ 2873 w 2899"/>
                    <a:gd name="T95" fmla="*/ 372 h 629"/>
                    <a:gd name="T96" fmla="*/ 2896 w 2899"/>
                    <a:gd name="T97" fmla="*/ 331 h 629"/>
                    <a:gd name="T98" fmla="*/ 2899 w 2899"/>
                    <a:gd name="T99" fmla="*/ 311 h 6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899" h="629">
                      <a:moveTo>
                        <a:pt x="2899" y="311"/>
                      </a:moveTo>
                      <a:lnTo>
                        <a:pt x="2890" y="278"/>
                      </a:lnTo>
                      <a:lnTo>
                        <a:pt x="2855" y="241"/>
                      </a:lnTo>
                      <a:lnTo>
                        <a:pt x="2804" y="205"/>
                      </a:lnTo>
                      <a:lnTo>
                        <a:pt x="2734" y="169"/>
                      </a:lnTo>
                      <a:lnTo>
                        <a:pt x="2688" y="154"/>
                      </a:lnTo>
                      <a:lnTo>
                        <a:pt x="2642" y="138"/>
                      </a:lnTo>
                      <a:lnTo>
                        <a:pt x="2588" y="122"/>
                      </a:lnTo>
                      <a:lnTo>
                        <a:pt x="2532" y="107"/>
                      </a:lnTo>
                      <a:lnTo>
                        <a:pt x="2469" y="92"/>
                      </a:lnTo>
                      <a:lnTo>
                        <a:pt x="2406" y="78"/>
                      </a:lnTo>
                      <a:lnTo>
                        <a:pt x="2341" y="66"/>
                      </a:lnTo>
                      <a:lnTo>
                        <a:pt x="2272" y="57"/>
                      </a:lnTo>
                      <a:lnTo>
                        <a:pt x="2197" y="48"/>
                      </a:lnTo>
                      <a:lnTo>
                        <a:pt x="2119" y="38"/>
                      </a:lnTo>
                      <a:lnTo>
                        <a:pt x="2039" y="29"/>
                      </a:lnTo>
                      <a:lnTo>
                        <a:pt x="1958" y="23"/>
                      </a:lnTo>
                      <a:lnTo>
                        <a:pt x="1876" y="15"/>
                      </a:lnTo>
                      <a:lnTo>
                        <a:pt x="1792" y="9"/>
                      </a:lnTo>
                      <a:lnTo>
                        <a:pt x="1710" y="6"/>
                      </a:lnTo>
                      <a:lnTo>
                        <a:pt x="1621" y="3"/>
                      </a:lnTo>
                      <a:lnTo>
                        <a:pt x="1534" y="0"/>
                      </a:lnTo>
                      <a:lnTo>
                        <a:pt x="1445" y="0"/>
                      </a:lnTo>
                      <a:lnTo>
                        <a:pt x="1358" y="0"/>
                      </a:lnTo>
                      <a:lnTo>
                        <a:pt x="1269" y="3"/>
                      </a:lnTo>
                      <a:lnTo>
                        <a:pt x="1182" y="6"/>
                      </a:lnTo>
                      <a:lnTo>
                        <a:pt x="1101" y="9"/>
                      </a:lnTo>
                      <a:lnTo>
                        <a:pt x="1012" y="15"/>
                      </a:lnTo>
                      <a:lnTo>
                        <a:pt x="932" y="23"/>
                      </a:lnTo>
                      <a:lnTo>
                        <a:pt x="850" y="29"/>
                      </a:lnTo>
                      <a:lnTo>
                        <a:pt x="768" y="38"/>
                      </a:lnTo>
                      <a:lnTo>
                        <a:pt x="693" y="48"/>
                      </a:lnTo>
                      <a:lnTo>
                        <a:pt x="618" y="57"/>
                      </a:lnTo>
                      <a:lnTo>
                        <a:pt x="552" y="66"/>
                      </a:lnTo>
                      <a:lnTo>
                        <a:pt x="484" y="78"/>
                      </a:lnTo>
                      <a:lnTo>
                        <a:pt x="416" y="92"/>
                      </a:lnTo>
                      <a:lnTo>
                        <a:pt x="358" y="107"/>
                      </a:lnTo>
                      <a:lnTo>
                        <a:pt x="301" y="120"/>
                      </a:lnTo>
                      <a:lnTo>
                        <a:pt x="248" y="135"/>
                      </a:lnTo>
                      <a:lnTo>
                        <a:pt x="200" y="151"/>
                      </a:lnTo>
                      <a:lnTo>
                        <a:pt x="158" y="169"/>
                      </a:lnTo>
                      <a:lnTo>
                        <a:pt x="119" y="185"/>
                      </a:lnTo>
                      <a:lnTo>
                        <a:pt x="56" y="223"/>
                      </a:lnTo>
                      <a:lnTo>
                        <a:pt x="17" y="257"/>
                      </a:lnTo>
                      <a:lnTo>
                        <a:pt x="3" y="275"/>
                      </a:lnTo>
                      <a:lnTo>
                        <a:pt x="2" y="295"/>
                      </a:lnTo>
                      <a:lnTo>
                        <a:pt x="0" y="311"/>
                      </a:lnTo>
                      <a:lnTo>
                        <a:pt x="0" y="331"/>
                      </a:lnTo>
                      <a:lnTo>
                        <a:pt x="3" y="350"/>
                      </a:lnTo>
                      <a:lnTo>
                        <a:pt x="12" y="369"/>
                      </a:lnTo>
                      <a:lnTo>
                        <a:pt x="32" y="388"/>
                      </a:lnTo>
                      <a:lnTo>
                        <a:pt x="53" y="406"/>
                      </a:lnTo>
                      <a:lnTo>
                        <a:pt x="81" y="421"/>
                      </a:lnTo>
                      <a:lnTo>
                        <a:pt x="116" y="439"/>
                      </a:lnTo>
                      <a:lnTo>
                        <a:pt x="158" y="459"/>
                      </a:lnTo>
                      <a:lnTo>
                        <a:pt x="198" y="474"/>
                      </a:lnTo>
                      <a:lnTo>
                        <a:pt x="245" y="492"/>
                      </a:lnTo>
                      <a:lnTo>
                        <a:pt x="298" y="507"/>
                      </a:lnTo>
                      <a:lnTo>
                        <a:pt x="355" y="519"/>
                      </a:lnTo>
                      <a:lnTo>
                        <a:pt x="415" y="534"/>
                      </a:lnTo>
                      <a:lnTo>
                        <a:pt x="477" y="550"/>
                      </a:lnTo>
                      <a:lnTo>
                        <a:pt x="546" y="558"/>
                      </a:lnTo>
                      <a:lnTo>
                        <a:pt x="613" y="572"/>
                      </a:lnTo>
                      <a:lnTo>
                        <a:pt x="689" y="582"/>
                      </a:lnTo>
                      <a:lnTo>
                        <a:pt x="764" y="591"/>
                      </a:lnTo>
                      <a:lnTo>
                        <a:pt x="844" y="600"/>
                      </a:lnTo>
                      <a:lnTo>
                        <a:pt x="925" y="606"/>
                      </a:lnTo>
                      <a:lnTo>
                        <a:pt x="1009" y="612"/>
                      </a:lnTo>
                      <a:lnTo>
                        <a:pt x="1095" y="620"/>
                      </a:lnTo>
                      <a:lnTo>
                        <a:pt x="1176" y="621"/>
                      </a:lnTo>
                      <a:lnTo>
                        <a:pt x="1262" y="626"/>
                      </a:lnTo>
                      <a:lnTo>
                        <a:pt x="1350" y="629"/>
                      </a:lnTo>
                      <a:lnTo>
                        <a:pt x="1439" y="629"/>
                      </a:lnTo>
                      <a:lnTo>
                        <a:pt x="1529" y="629"/>
                      </a:lnTo>
                      <a:lnTo>
                        <a:pt x="1616" y="626"/>
                      </a:lnTo>
                      <a:lnTo>
                        <a:pt x="1705" y="621"/>
                      </a:lnTo>
                      <a:lnTo>
                        <a:pt x="1785" y="620"/>
                      </a:lnTo>
                      <a:lnTo>
                        <a:pt x="1870" y="612"/>
                      </a:lnTo>
                      <a:lnTo>
                        <a:pt x="1955" y="606"/>
                      </a:lnTo>
                      <a:lnTo>
                        <a:pt x="2037" y="600"/>
                      </a:lnTo>
                      <a:lnTo>
                        <a:pt x="2116" y="591"/>
                      </a:lnTo>
                      <a:lnTo>
                        <a:pt x="2192" y="582"/>
                      </a:lnTo>
                      <a:lnTo>
                        <a:pt x="2266" y="572"/>
                      </a:lnTo>
                      <a:lnTo>
                        <a:pt x="2338" y="558"/>
                      </a:lnTo>
                      <a:lnTo>
                        <a:pt x="2403" y="550"/>
                      </a:lnTo>
                      <a:lnTo>
                        <a:pt x="2466" y="538"/>
                      </a:lnTo>
                      <a:lnTo>
                        <a:pt x="2528" y="520"/>
                      </a:lnTo>
                      <a:lnTo>
                        <a:pt x="2586" y="507"/>
                      </a:lnTo>
                      <a:lnTo>
                        <a:pt x="2636" y="493"/>
                      </a:lnTo>
                      <a:lnTo>
                        <a:pt x="2685" y="474"/>
                      </a:lnTo>
                      <a:lnTo>
                        <a:pt x="2726" y="459"/>
                      </a:lnTo>
                      <a:lnTo>
                        <a:pt x="2767" y="444"/>
                      </a:lnTo>
                      <a:lnTo>
                        <a:pt x="2803" y="424"/>
                      </a:lnTo>
                      <a:lnTo>
                        <a:pt x="2830" y="406"/>
                      </a:lnTo>
                      <a:lnTo>
                        <a:pt x="2855" y="388"/>
                      </a:lnTo>
                      <a:lnTo>
                        <a:pt x="2873" y="372"/>
                      </a:lnTo>
                      <a:lnTo>
                        <a:pt x="2885" y="352"/>
                      </a:lnTo>
                      <a:lnTo>
                        <a:pt x="2896" y="331"/>
                      </a:lnTo>
                      <a:lnTo>
                        <a:pt x="2899" y="311"/>
                      </a:lnTo>
                      <a:lnTo>
                        <a:pt x="2899" y="311"/>
                      </a:lnTo>
                      <a:close/>
                    </a:path>
                  </a:pathLst>
                </a:custGeom>
                <a:blipFill dpi="0" rotWithShape="0">
                  <a:blip r:embed="rId8"/>
                  <a:srcRect/>
                  <a:tile tx="0" ty="0" sx="100000" sy="100000" flip="none" algn="tl"/>
                </a:blipFill>
                <a:ln w="1588">
                  <a:solidFill>
                    <a:srgbClr val="000000"/>
                  </a:solidFill>
                  <a:prstDash val="solid"/>
                  <a:round/>
                  <a:headEnd/>
                  <a:tailEnd/>
                </a:ln>
              </p:spPr>
              <p:txBody>
                <a:bodyPr/>
                <a:lstStyle/>
                <a:p>
                  <a:endParaRPr lang="fr-FR"/>
                </a:p>
              </p:txBody>
            </p:sp>
            <p:sp>
              <p:nvSpPr>
                <p:cNvPr id="81" name="Freeform 233">
                  <a:extLst>
                    <a:ext uri="{FF2B5EF4-FFF2-40B4-BE49-F238E27FC236}">
                      <a16:creationId xmlns:a16="http://schemas.microsoft.com/office/drawing/2014/main" id="{0163F687-678F-43C0-A8C2-899AC94A49FD}"/>
                    </a:ext>
                  </a:extLst>
                </p:cNvPr>
                <p:cNvSpPr>
                  <a:spLocks/>
                </p:cNvSpPr>
                <p:nvPr/>
              </p:nvSpPr>
              <p:spPr bwMode="auto">
                <a:xfrm>
                  <a:off x="3166" y="875"/>
                  <a:ext cx="593" cy="1472"/>
                </a:xfrm>
                <a:custGeom>
                  <a:avLst/>
                  <a:gdLst>
                    <a:gd name="T0" fmla="*/ 0 w 1186"/>
                    <a:gd name="T1" fmla="*/ 2944 h 2944"/>
                    <a:gd name="T2" fmla="*/ 126 w 1186"/>
                    <a:gd name="T3" fmla="*/ 2862 h 2944"/>
                    <a:gd name="T4" fmla="*/ 263 w 1186"/>
                    <a:gd name="T5" fmla="*/ 2744 h 2944"/>
                    <a:gd name="T6" fmla="*/ 379 w 1186"/>
                    <a:gd name="T7" fmla="*/ 2629 h 2944"/>
                    <a:gd name="T8" fmla="*/ 463 w 1186"/>
                    <a:gd name="T9" fmla="*/ 2533 h 2944"/>
                    <a:gd name="T10" fmla="*/ 582 w 1186"/>
                    <a:gd name="T11" fmla="*/ 2384 h 2944"/>
                    <a:gd name="T12" fmla="*/ 673 w 1186"/>
                    <a:gd name="T13" fmla="*/ 2234 h 2944"/>
                    <a:gd name="T14" fmla="*/ 745 w 1186"/>
                    <a:gd name="T15" fmla="*/ 2079 h 2944"/>
                    <a:gd name="T16" fmla="*/ 812 w 1186"/>
                    <a:gd name="T17" fmla="*/ 1890 h 2944"/>
                    <a:gd name="T18" fmla="*/ 851 w 1186"/>
                    <a:gd name="T19" fmla="*/ 1762 h 2944"/>
                    <a:gd name="T20" fmla="*/ 882 w 1186"/>
                    <a:gd name="T21" fmla="*/ 1593 h 2944"/>
                    <a:gd name="T22" fmla="*/ 905 w 1186"/>
                    <a:gd name="T23" fmla="*/ 1400 h 2944"/>
                    <a:gd name="T24" fmla="*/ 914 w 1186"/>
                    <a:gd name="T25" fmla="*/ 1240 h 2944"/>
                    <a:gd name="T26" fmla="*/ 914 w 1186"/>
                    <a:gd name="T27" fmla="*/ 1036 h 2944"/>
                    <a:gd name="T28" fmla="*/ 897 w 1186"/>
                    <a:gd name="T29" fmla="*/ 810 h 2944"/>
                    <a:gd name="T30" fmla="*/ 867 w 1186"/>
                    <a:gd name="T31" fmla="*/ 558 h 2944"/>
                    <a:gd name="T32" fmla="*/ 825 w 1186"/>
                    <a:gd name="T33" fmla="*/ 321 h 2944"/>
                    <a:gd name="T34" fmla="*/ 777 w 1186"/>
                    <a:gd name="T35" fmla="*/ 30 h 2944"/>
                    <a:gd name="T36" fmla="*/ 976 w 1186"/>
                    <a:gd name="T37" fmla="*/ 0 h 2944"/>
                    <a:gd name="T38" fmla="*/ 1045 w 1186"/>
                    <a:gd name="T39" fmla="*/ 173 h 2944"/>
                    <a:gd name="T40" fmla="*/ 1099 w 1186"/>
                    <a:gd name="T41" fmla="*/ 332 h 2944"/>
                    <a:gd name="T42" fmla="*/ 1156 w 1186"/>
                    <a:gd name="T43" fmla="*/ 550 h 2944"/>
                    <a:gd name="T44" fmla="*/ 1186 w 1186"/>
                    <a:gd name="T45" fmla="*/ 822 h 2944"/>
                    <a:gd name="T46" fmla="*/ 1186 w 1186"/>
                    <a:gd name="T47" fmla="*/ 1042 h 2944"/>
                    <a:gd name="T48" fmla="*/ 1171 w 1186"/>
                    <a:gd name="T49" fmla="*/ 1290 h 2944"/>
                    <a:gd name="T50" fmla="*/ 1124 w 1186"/>
                    <a:gd name="T51" fmla="*/ 1562 h 2944"/>
                    <a:gd name="T52" fmla="*/ 1070 w 1186"/>
                    <a:gd name="T53" fmla="*/ 1772 h 2944"/>
                    <a:gd name="T54" fmla="*/ 983 w 1186"/>
                    <a:gd name="T55" fmla="*/ 1999 h 2944"/>
                    <a:gd name="T56" fmla="*/ 867 w 1186"/>
                    <a:gd name="T57" fmla="*/ 2220 h 2944"/>
                    <a:gd name="T58" fmla="*/ 729 w 1186"/>
                    <a:gd name="T59" fmla="*/ 2414 h 2944"/>
                    <a:gd name="T60" fmla="*/ 600 w 1186"/>
                    <a:gd name="T61" fmla="*/ 2569 h 2944"/>
                    <a:gd name="T62" fmla="*/ 440 w 1186"/>
                    <a:gd name="T63" fmla="*/ 2702 h 2944"/>
                    <a:gd name="T64" fmla="*/ 269 w 1186"/>
                    <a:gd name="T65" fmla="*/ 2834 h 2944"/>
                    <a:gd name="T66" fmla="*/ 115 w 1186"/>
                    <a:gd name="T67" fmla="*/ 2902 h 2944"/>
                    <a:gd name="T68" fmla="*/ 0 w 1186"/>
                    <a:gd name="T69" fmla="*/ 2944 h 29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86" h="2944">
                      <a:moveTo>
                        <a:pt x="0" y="2944"/>
                      </a:moveTo>
                      <a:lnTo>
                        <a:pt x="126" y="2862"/>
                      </a:lnTo>
                      <a:lnTo>
                        <a:pt x="263" y="2744"/>
                      </a:lnTo>
                      <a:lnTo>
                        <a:pt x="379" y="2629"/>
                      </a:lnTo>
                      <a:lnTo>
                        <a:pt x="463" y="2533"/>
                      </a:lnTo>
                      <a:lnTo>
                        <a:pt x="582" y="2384"/>
                      </a:lnTo>
                      <a:lnTo>
                        <a:pt x="673" y="2234"/>
                      </a:lnTo>
                      <a:lnTo>
                        <a:pt x="745" y="2079"/>
                      </a:lnTo>
                      <a:lnTo>
                        <a:pt x="812" y="1890"/>
                      </a:lnTo>
                      <a:lnTo>
                        <a:pt x="851" y="1762"/>
                      </a:lnTo>
                      <a:lnTo>
                        <a:pt x="882" y="1593"/>
                      </a:lnTo>
                      <a:lnTo>
                        <a:pt x="905" y="1400"/>
                      </a:lnTo>
                      <a:lnTo>
                        <a:pt x="914" y="1240"/>
                      </a:lnTo>
                      <a:lnTo>
                        <a:pt x="914" y="1036"/>
                      </a:lnTo>
                      <a:lnTo>
                        <a:pt x="897" y="810"/>
                      </a:lnTo>
                      <a:lnTo>
                        <a:pt x="867" y="558"/>
                      </a:lnTo>
                      <a:lnTo>
                        <a:pt x="825" y="321"/>
                      </a:lnTo>
                      <a:lnTo>
                        <a:pt x="777" y="30"/>
                      </a:lnTo>
                      <a:lnTo>
                        <a:pt x="976" y="0"/>
                      </a:lnTo>
                      <a:lnTo>
                        <a:pt x="1045" y="173"/>
                      </a:lnTo>
                      <a:lnTo>
                        <a:pt x="1099" y="332"/>
                      </a:lnTo>
                      <a:lnTo>
                        <a:pt x="1156" y="550"/>
                      </a:lnTo>
                      <a:lnTo>
                        <a:pt x="1186" y="822"/>
                      </a:lnTo>
                      <a:lnTo>
                        <a:pt x="1186" y="1042"/>
                      </a:lnTo>
                      <a:lnTo>
                        <a:pt x="1171" y="1290"/>
                      </a:lnTo>
                      <a:lnTo>
                        <a:pt x="1124" y="1562"/>
                      </a:lnTo>
                      <a:lnTo>
                        <a:pt x="1070" y="1772"/>
                      </a:lnTo>
                      <a:lnTo>
                        <a:pt x="983" y="1999"/>
                      </a:lnTo>
                      <a:lnTo>
                        <a:pt x="867" y="2220"/>
                      </a:lnTo>
                      <a:lnTo>
                        <a:pt x="729" y="2414"/>
                      </a:lnTo>
                      <a:lnTo>
                        <a:pt x="600" y="2569"/>
                      </a:lnTo>
                      <a:lnTo>
                        <a:pt x="440" y="2702"/>
                      </a:lnTo>
                      <a:lnTo>
                        <a:pt x="269" y="2834"/>
                      </a:lnTo>
                      <a:lnTo>
                        <a:pt x="115" y="2902"/>
                      </a:lnTo>
                      <a:lnTo>
                        <a:pt x="0" y="2944"/>
                      </a:lnTo>
                      <a:close/>
                    </a:path>
                  </a:pathLst>
                </a:custGeom>
                <a:solidFill>
                  <a:srgbClr val="FFFFFF"/>
                </a:solidFill>
                <a:ln w="1588">
                  <a:solidFill>
                    <a:srgbClr val="FFFFFF"/>
                  </a:solidFill>
                  <a:prstDash val="solid"/>
                  <a:round/>
                  <a:headEnd/>
                  <a:tailEnd/>
                </a:ln>
              </p:spPr>
              <p:txBody>
                <a:bodyPr/>
                <a:lstStyle/>
                <a:p>
                  <a:endParaRPr lang="fr-FR"/>
                </a:p>
              </p:txBody>
            </p:sp>
          </p:grpSp>
          <p:grpSp>
            <p:nvGrpSpPr>
              <p:cNvPr id="65" name="Group 234">
                <a:extLst>
                  <a:ext uri="{FF2B5EF4-FFF2-40B4-BE49-F238E27FC236}">
                    <a16:creationId xmlns:a16="http://schemas.microsoft.com/office/drawing/2014/main" id="{AF1BCBA2-44B0-41E4-8CA9-1AD471A24067}"/>
                  </a:ext>
                </a:extLst>
              </p:cNvPr>
              <p:cNvGrpSpPr>
                <a:grpSpLocks/>
              </p:cNvGrpSpPr>
              <p:nvPr/>
            </p:nvGrpSpPr>
            <p:grpSpPr bwMode="auto">
              <a:xfrm>
                <a:off x="5040" y="1008"/>
                <a:ext cx="240" cy="260"/>
                <a:chOff x="2387" y="720"/>
                <a:chExt cx="1452" cy="2852"/>
              </a:xfrm>
            </p:grpSpPr>
            <p:sp>
              <p:nvSpPr>
                <p:cNvPr id="66" name="Freeform 235">
                  <a:extLst>
                    <a:ext uri="{FF2B5EF4-FFF2-40B4-BE49-F238E27FC236}">
                      <a16:creationId xmlns:a16="http://schemas.microsoft.com/office/drawing/2014/main" id="{34630027-72C1-487E-BEE4-A2946FA42272}"/>
                    </a:ext>
                  </a:extLst>
                </p:cNvPr>
                <p:cNvSpPr>
                  <a:spLocks/>
                </p:cNvSpPr>
                <p:nvPr/>
              </p:nvSpPr>
              <p:spPr bwMode="auto">
                <a:xfrm>
                  <a:off x="2388" y="720"/>
                  <a:ext cx="1451" cy="2852"/>
                </a:xfrm>
                <a:custGeom>
                  <a:avLst/>
                  <a:gdLst>
                    <a:gd name="T0" fmla="*/ 2732 w 2901"/>
                    <a:gd name="T1" fmla="*/ 421 h 5704"/>
                    <a:gd name="T2" fmla="*/ 2856 w 2901"/>
                    <a:gd name="T3" fmla="*/ 881 h 5704"/>
                    <a:gd name="T4" fmla="*/ 2901 w 2901"/>
                    <a:gd name="T5" fmla="*/ 1377 h 5704"/>
                    <a:gd name="T6" fmla="*/ 2856 w 2901"/>
                    <a:gd name="T7" fmla="*/ 1866 h 5704"/>
                    <a:gd name="T8" fmla="*/ 2732 w 2901"/>
                    <a:gd name="T9" fmla="*/ 2330 h 5704"/>
                    <a:gd name="T10" fmla="*/ 2530 w 2901"/>
                    <a:gd name="T11" fmla="*/ 2741 h 5704"/>
                    <a:gd name="T12" fmla="*/ 2273 w 2901"/>
                    <a:gd name="T13" fmla="*/ 3066 h 5704"/>
                    <a:gd name="T14" fmla="*/ 1929 w 2901"/>
                    <a:gd name="T15" fmla="*/ 3341 h 5704"/>
                    <a:gd name="T16" fmla="*/ 1754 w 2901"/>
                    <a:gd name="T17" fmla="*/ 3559 h 5704"/>
                    <a:gd name="T18" fmla="*/ 1647 w 2901"/>
                    <a:gd name="T19" fmla="*/ 3814 h 5704"/>
                    <a:gd name="T20" fmla="*/ 1622 w 2901"/>
                    <a:gd name="T21" fmla="*/ 4096 h 5704"/>
                    <a:gd name="T22" fmla="*/ 1831 w 2901"/>
                    <a:gd name="T23" fmla="*/ 4793 h 5704"/>
                    <a:gd name="T24" fmla="*/ 2094 w 2901"/>
                    <a:gd name="T25" fmla="*/ 4856 h 5704"/>
                    <a:gd name="T26" fmla="*/ 2308 w 2901"/>
                    <a:gd name="T27" fmla="*/ 4953 h 5704"/>
                    <a:gd name="T28" fmla="*/ 2476 w 2901"/>
                    <a:gd name="T29" fmla="*/ 5094 h 5704"/>
                    <a:gd name="T30" fmla="*/ 2477 w 2901"/>
                    <a:gd name="T31" fmla="*/ 5357 h 5704"/>
                    <a:gd name="T32" fmla="*/ 2276 w 2901"/>
                    <a:gd name="T33" fmla="*/ 5533 h 5704"/>
                    <a:gd name="T34" fmla="*/ 2049 w 2901"/>
                    <a:gd name="T35" fmla="*/ 5625 h 5704"/>
                    <a:gd name="T36" fmla="*/ 1780 w 2901"/>
                    <a:gd name="T37" fmla="*/ 5683 h 5704"/>
                    <a:gd name="T38" fmla="*/ 1484 w 2901"/>
                    <a:gd name="T39" fmla="*/ 5704 h 5704"/>
                    <a:gd name="T40" fmla="*/ 1181 w 2901"/>
                    <a:gd name="T41" fmla="*/ 5691 h 5704"/>
                    <a:gd name="T42" fmla="*/ 908 w 2901"/>
                    <a:gd name="T43" fmla="*/ 5643 h 5704"/>
                    <a:gd name="T44" fmla="*/ 666 w 2901"/>
                    <a:gd name="T45" fmla="*/ 5562 h 5704"/>
                    <a:gd name="T46" fmla="*/ 491 w 2901"/>
                    <a:gd name="T47" fmla="*/ 5455 h 5704"/>
                    <a:gd name="T48" fmla="*/ 365 w 2901"/>
                    <a:gd name="T49" fmla="*/ 5195 h 5704"/>
                    <a:gd name="T50" fmla="*/ 529 w 2901"/>
                    <a:gd name="T51" fmla="*/ 4983 h 5704"/>
                    <a:gd name="T52" fmla="*/ 721 w 2901"/>
                    <a:gd name="T53" fmla="*/ 4880 h 5704"/>
                    <a:gd name="T54" fmla="*/ 972 w 2901"/>
                    <a:gd name="T55" fmla="*/ 4808 h 5704"/>
                    <a:gd name="T56" fmla="*/ 1260 w 2901"/>
                    <a:gd name="T57" fmla="*/ 4768 h 5704"/>
                    <a:gd name="T58" fmla="*/ 1257 w 2901"/>
                    <a:gd name="T59" fmla="*/ 3893 h 5704"/>
                    <a:gd name="T60" fmla="*/ 1172 w 2901"/>
                    <a:gd name="T61" fmla="*/ 3623 h 5704"/>
                    <a:gd name="T62" fmla="*/ 1014 w 2901"/>
                    <a:gd name="T63" fmla="*/ 3396 h 5704"/>
                    <a:gd name="T64" fmla="*/ 691 w 2901"/>
                    <a:gd name="T65" fmla="*/ 3144 h 5704"/>
                    <a:gd name="T66" fmla="*/ 419 w 2901"/>
                    <a:gd name="T67" fmla="*/ 2837 h 5704"/>
                    <a:gd name="T68" fmla="*/ 202 w 2901"/>
                    <a:gd name="T69" fmla="*/ 2448 h 5704"/>
                    <a:gd name="T70" fmla="*/ 58 w 2901"/>
                    <a:gd name="T71" fmla="*/ 1998 h 5704"/>
                    <a:gd name="T72" fmla="*/ 0 w 2901"/>
                    <a:gd name="T73" fmla="*/ 1502 h 5704"/>
                    <a:gd name="T74" fmla="*/ 15 w 2901"/>
                    <a:gd name="T75" fmla="*/ 1013 h 5704"/>
                    <a:gd name="T76" fmla="*/ 121 w 2901"/>
                    <a:gd name="T77" fmla="*/ 541 h 5704"/>
                    <a:gd name="T78" fmla="*/ 303 w 2901"/>
                    <a:gd name="T79" fmla="*/ 116 h 5704"/>
                    <a:gd name="T80" fmla="*/ 497 w 2901"/>
                    <a:gd name="T81" fmla="*/ 51 h 5704"/>
                    <a:gd name="T82" fmla="*/ 703 w 2901"/>
                    <a:gd name="T83" fmla="*/ 23 h 5704"/>
                    <a:gd name="T84" fmla="*/ 969 w 2901"/>
                    <a:gd name="T85" fmla="*/ 6 h 5704"/>
                    <a:gd name="T86" fmla="*/ 1267 w 2901"/>
                    <a:gd name="T87" fmla="*/ 3 h 5704"/>
                    <a:gd name="T88" fmla="*/ 1584 w 2901"/>
                    <a:gd name="T89" fmla="*/ 0 h 5704"/>
                    <a:gd name="T90" fmla="*/ 1884 w 2901"/>
                    <a:gd name="T91" fmla="*/ 6 h 5704"/>
                    <a:gd name="T92" fmla="*/ 2156 w 2901"/>
                    <a:gd name="T93" fmla="*/ 20 h 5704"/>
                    <a:gd name="T94" fmla="*/ 2368 w 2901"/>
                    <a:gd name="T95" fmla="*/ 48 h 5704"/>
                    <a:gd name="T96" fmla="*/ 2554 w 2901"/>
                    <a:gd name="T97" fmla="*/ 93 h 57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901" h="5704">
                      <a:moveTo>
                        <a:pt x="2586" y="110"/>
                      </a:moveTo>
                      <a:lnTo>
                        <a:pt x="2640" y="210"/>
                      </a:lnTo>
                      <a:lnTo>
                        <a:pt x="2686" y="313"/>
                      </a:lnTo>
                      <a:lnTo>
                        <a:pt x="2732" y="421"/>
                      </a:lnTo>
                      <a:lnTo>
                        <a:pt x="2768" y="532"/>
                      </a:lnTo>
                      <a:lnTo>
                        <a:pt x="2802" y="651"/>
                      </a:lnTo>
                      <a:lnTo>
                        <a:pt x="2831" y="764"/>
                      </a:lnTo>
                      <a:lnTo>
                        <a:pt x="2856" y="881"/>
                      </a:lnTo>
                      <a:lnTo>
                        <a:pt x="2876" y="1007"/>
                      </a:lnTo>
                      <a:lnTo>
                        <a:pt x="2888" y="1129"/>
                      </a:lnTo>
                      <a:lnTo>
                        <a:pt x="2897" y="1249"/>
                      </a:lnTo>
                      <a:lnTo>
                        <a:pt x="2901" y="1377"/>
                      </a:lnTo>
                      <a:lnTo>
                        <a:pt x="2897" y="1498"/>
                      </a:lnTo>
                      <a:lnTo>
                        <a:pt x="2888" y="1622"/>
                      </a:lnTo>
                      <a:lnTo>
                        <a:pt x="2876" y="1747"/>
                      </a:lnTo>
                      <a:lnTo>
                        <a:pt x="2856" y="1866"/>
                      </a:lnTo>
                      <a:lnTo>
                        <a:pt x="2834" y="1988"/>
                      </a:lnTo>
                      <a:lnTo>
                        <a:pt x="2802" y="2106"/>
                      </a:lnTo>
                      <a:lnTo>
                        <a:pt x="2768" y="2219"/>
                      </a:lnTo>
                      <a:lnTo>
                        <a:pt x="2732" y="2330"/>
                      </a:lnTo>
                      <a:lnTo>
                        <a:pt x="2686" y="2437"/>
                      </a:lnTo>
                      <a:lnTo>
                        <a:pt x="2640" y="2544"/>
                      </a:lnTo>
                      <a:lnTo>
                        <a:pt x="2590" y="2643"/>
                      </a:lnTo>
                      <a:lnTo>
                        <a:pt x="2530" y="2741"/>
                      </a:lnTo>
                      <a:lnTo>
                        <a:pt x="2470" y="2828"/>
                      </a:lnTo>
                      <a:lnTo>
                        <a:pt x="2407" y="2915"/>
                      </a:lnTo>
                      <a:lnTo>
                        <a:pt x="2341" y="2994"/>
                      </a:lnTo>
                      <a:lnTo>
                        <a:pt x="2273" y="3066"/>
                      </a:lnTo>
                      <a:lnTo>
                        <a:pt x="2196" y="3133"/>
                      </a:lnTo>
                      <a:lnTo>
                        <a:pt x="2062" y="3242"/>
                      </a:lnTo>
                      <a:lnTo>
                        <a:pt x="1980" y="3296"/>
                      </a:lnTo>
                      <a:lnTo>
                        <a:pt x="1929" y="3341"/>
                      </a:lnTo>
                      <a:lnTo>
                        <a:pt x="1874" y="3390"/>
                      </a:lnTo>
                      <a:lnTo>
                        <a:pt x="1831" y="3440"/>
                      </a:lnTo>
                      <a:lnTo>
                        <a:pt x="1786" y="3500"/>
                      </a:lnTo>
                      <a:lnTo>
                        <a:pt x="1754" y="3559"/>
                      </a:lnTo>
                      <a:lnTo>
                        <a:pt x="1718" y="3614"/>
                      </a:lnTo>
                      <a:lnTo>
                        <a:pt x="1691" y="3681"/>
                      </a:lnTo>
                      <a:lnTo>
                        <a:pt x="1665" y="3745"/>
                      </a:lnTo>
                      <a:lnTo>
                        <a:pt x="1647" y="3814"/>
                      </a:lnTo>
                      <a:lnTo>
                        <a:pt x="1631" y="3882"/>
                      </a:lnTo>
                      <a:lnTo>
                        <a:pt x="1622" y="3954"/>
                      </a:lnTo>
                      <a:lnTo>
                        <a:pt x="1619" y="4023"/>
                      </a:lnTo>
                      <a:lnTo>
                        <a:pt x="1622" y="4096"/>
                      </a:lnTo>
                      <a:lnTo>
                        <a:pt x="1622" y="4765"/>
                      </a:lnTo>
                      <a:lnTo>
                        <a:pt x="1691" y="4771"/>
                      </a:lnTo>
                      <a:lnTo>
                        <a:pt x="1759" y="4781"/>
                      </a:lnTo>
                      <a:lnTo>
                        <a:pt x="1831" y="4793"/>
                      </a:lnTo>
                      <a:lnTo>
                        <a:pt x="1900" y="4805"/>
                      </a:lnTo>
                      <a:lnTo>
                        <a:pt x="1968" y="4820"/>
                      </a:lnTo>
                      <a:lnTo>
                        <a:pt x="2035" y="4837"/>
                      </a:lnTo>
                      <a:lnTo>
                        <a:pt x="2094" y="4856"/>
                      </a:lnTo>
                      <a:lnTo>
                        <a:pt x="2156" y="4876"/>
                      </a:lnTo>
                      <a:lnTo>
                        <a:pt x="2210" y="4897"/>
                      </a:lnTo>
                      <a:lnTo>
                        <a:pt x="2259" y="4924"/>
                      </a:lnTo>
                      <a:lnTo>
                        <a:pt x="2308" y="4953"/>
                      </a:lnTo>
                      <a:lnTo>
                        <a:pt x="2348" y="4978"/>
                      </a:lnTo>
                      <a:lnTo>
                        <a:pt x="2384" y="5008"/>
                      </a:lnTo>
                      <a:lnTo>
                        <a:pt x="2423" y="5032"/>
                      </a:lnTo>
                      <a:lnTo>
                        <a:pt x="2476" y="5094"/>
                      </a:lnTo>
                      <a:lnTo>
                        <a:pt x="2507" y="5160"/>
                      </a:lnTo>
                      <a:lnTo>
                        <a:pt x="2520" y="5226"/>
                      </a:lnTo>
                      <a:lnTo>
                        <a:pt x="2510" y="5292"/>
                      </a:lnTo>
                      <a:lnTo>
                        <a:pt x="2477" y="5357"/>
                      </a:lnTo>
                      <a:lnTo>
                        <a:pt x="2428" y="5420"/>
                      </a:lnTo>
                      <a:lnTo>
                        <a:pt x="2362" y="5480"/>
                      </a:lnTo>
                      <a:lnTo>
                        <a:pt x="2320" y="5507"/>
                      </a:lnTo>
                      <a:lnTo>
                        <a:pt x="2276" y="5533"/>
                      </a:lnTo>
                      <a:lnTo>
                        <a:pt x="2223" y="5559"/>
                      </a:lnTo>
                      <a:lnTo>
                        <a:pt x="2169" y="5583"/>
                      </a:lnTo>
                      <a:lnTo>
                        <a:pt x="2114" y="5605"/>
                      </a:lnTo>
                      <a:lnTo>
                        <a:pt x="2049" y="5625"/>
                      </a:lnTo>
                      <a:lnTo>
                        <a:pt x="1987" y="5640"/>
                      </a:lnTo>
                      <a:lnTo>
                        <a:pt x="1920" y="5656"/>
                      </a:lnTo>
                      <a:lnTo>
                        <a:pt x="1849" y="5670"/>
                      </a:lnTo>
                      <a:lnTo>
                        <a:pt x="1780" y="5683"/>
                      </a:lnTo>
                      <a:lnTo>
                        <a:pt x="1709" y="5691"/>
                      </a:lnTo>
                      <a:lnTo>
                        <a:pt x="1637" y="5695"/>
                      </a:lnTo>
                      <a:lnTo>
                        <a:pt x="1562" y="5701"/>
                      </a:lnTo>
                      <a:lnTo>
                        <a:pt x="1484" y="5704"/>
                      </a:lnTo>
                      <a:lnTo>
                        <a:pt x="1407" y="5704"/>
                      </a:lnTo>
                      <a:lnTo>
                        <a:pt x="1332" y="5704"/>
                      </a:lnTo>
                      <a:lnTo>
                        <a:pt x="1257" y="5698"/>
                      </a:lnTo>
                      <a:lnTo>
                        <a:pt x="1181" y="5691"/>
                      </a:lnTo>
                      <a:lnTo>
                        <a:pt x="1114" y="5683"/>
                      </a:lnTo>
                      <a:lnTo>
                        <a:pt x="1041" y="5670"/>
                      </a:lnTo>
                      <a:lnTo>
                        <a:pt x="972" y="5658"/>
                      </a:lnTo>
                      <a:lnTo>
                        <a:pt x="908" y="5643"/>
                      </a:lnTo>
                      <a:lnTo>
                        <a:pt x="842" y="5625"/>
                      </a:lnTo>
                      <a:lnTo>
                        <a:pt x="778" y="5605"/>
                      </a:lnTo>
                      <a:lnTo>
                        <a:pt x="721" y="5583"/>
                      </a:lnTo>
                      <a:lnTo>
                        <a:pt x="666" y="5562"/>
                      </a:lnTo>
                      <a:lnTo>
                        <a:pt x="616" y="5536"/>
                      </a:lnTo>
                      <a:lnTo>
                        <a:pt x="572" y="5510"/>
                      </a:lnTo>
                      <a:lnTo>
                        <a:pt x="529" y="5483"/>
                      </a:lnTo>
                      <a:lnTo>
                        <a:pt x="491" y="5455"/>
                      </a:lnTo>
                      <a:lnTo>
                        <a:pt x="428" y="5393"/>
                      </a:lnTo>
                      <a:lnTo>
                        <a:pt x="387" y="5328"/>
                      </a:lnTo>
                      <a:lnTo>
                        <a:pt x="365" y="5262"/>
                      </a:lnTo>
                      <a:lnTo>
                        <a:pt x="365" y="5195"/>
                      </a:lnTo>
                      <a:lnTo>
                        <a:pt x="387" y="5129"/>
                      </a:lnTo>
                      <a:lnTo>
                        <a:pt x="433" y="5067"/>
                      </a:lnTo>
                      <a:lnTo>
                        <a:pt x="491" y="5011"/>
                      </a:lnTo>
                      <a:lnTo>
                        <a:pt x="529" y="4983"/>
                      </a:lnTo>
                      <a:lnTo>
                        <a:pt x="572" y="4956"/>
                      </a:lnTo>
                      <a:lnTo>
                        <a:pt x="616" y="4929"/>
                      </a:lnTo>
                      <a:lnTo>
                        <a:pt x="669" y="4901"/>
                      </a:lnTo>
                      <a:lnTo>
                        <a:pt x="721" y="4880"/>
                      </a:lnTo>
                      <a:lnTo>
                        <a:pt x="780" y="4858"/>
                      </a:lnTo>
                      <a:lnTo>
                        <a:pt x="842" y="4840"/>
                      </a:lnTo>
                      <a:lnTo>
                        <a:pt x="908" y="4823"/>
                      </a:lnTo>
                      <a:lnTo>
                        <a:pt x="972" y="4808"/>
                      </a:lnTo>
                      <a:lnTo>
                        <a:pt x="1044" y="4793"/>
                      </a:lnTo>
                      <a:lnTo>
                        <a:pt x="1117" y="4783"/>
                      </a:lnTo>
                      <a:lnTo>
                        <a:pt x="1184" y="4774"/>
                      </a:lnTo>
                      <a:lnTo>
                        <a:pt x="1260" y="4768"/>
                      </a:lnTo>
                      <a:lnTo>
                        <a:pt x="1267" y="4102"/>
                      </a:lnTo>
                      <a:lnTo>
                        <a:pt x="1270" y="4034"/>
                      </a:lnTo>
                      <a:lnTo>
                        <a:pt x="1267" y="3962"/>
                      </a:lnTo>
                      <a:lnTo>
                        <a:pt x="1257" y="3893"/>
                      </a:lnTo>
                      <a:lnTo>
                        <a:pt x="1241" y="3820"/>
                      </a:lnTo>
                      <a:lnTo>
                        <a:pt x="1223" y="3756"/>
                      </a:lnTo>
                      <a:lnTo>
                        <a:pt x="1201" y="3690"/>
                      </a:lnTo>
                      <a:lnTo>
                        <a:pt x="1172" y="3623"/>
                      </a:lnTo>
                      <a:lnTo>
                        <a:pt x="1139" y="3566"/>
                      </a:lnTo>
                      <a:lnTo>
                        <a:pt x="1102" y="3506"/>
                      </a:lnTo>
                      <a:lnTo>
                        <a:pt x="1061" y="3449"/>
                      </a:lnTo>
                      <a:lnTo>
                        <a:pt x="1014" y="3396"/>
                      </a:lnTo>
                      <a:lnTo>
                        <a:pt x="963" y="3350"/>
                      </a:lnTo>
                      <a:lnTo>
                        <a:pt x="908" y="3306"/>
                      </a:lnTo>
                      <a:lnTo>
                        <a:pt x="849" y="3263"/>
                      </a:lnTo>
                      <a:lnTo>
                        <a:pt x="691" y="3144"/>
                      </a:lnTo>
                      <a:lnTo>
                        <a:pt x="616" y="3075"/>
                      </a:lnTo>
                      <a:lnTo>
                        <a:pt x="550" y="3001"/>
                      </a:lnTo>
                      <a:lnTo>
                        <a:pt x="485" y="2920"/>
                      </a:lnTo>
                      <a:lnTo>
                        <a:pt x="419" y="2837"/>
                      </a:lnTo>
                      <a:lnTo>
                        <a:pt x="359" y="2750"/>
                      </a:lnTo>
                      <a:lnTo>
                        <a:pt x="299" y="2654"/>
                      </a:lnTo>
                      <a:lnTo>
                        <a:pt x="249" y="2550"/>
                      </a:lnTo>
                      <a:lnTo>
                        <a:pt x="202" y="2448"/>
                      </a:lnTo>
                      <a:lnTo>
                        <a:pt x="157" y="2336"/>
                      </a:lnTo>
                      <a:lnTo>
                        <a:pt x="121" y="2225"/>
                      </a:lnTo>
                      <a:lnTo>
                        <a:pt x="87" y="2112"/>
                      </a:lnTo>
                      <a:lnTo>
                        <a:pt x="58" y="1998"/>
                      </a:lnTo>
                      <a:lnTo>
                        <a:pt x="33" y="1875"/>
                      </a:lnTo>
                      <a:lnTo>
                        <a:pt x="15" y="1753"/>
                      </a:lnTo>
                      <a:lnTo>
                        <a:pt x="3" y="1628"/>
                      </a:lnTo>
                      <a:lnTo>
                        <a:pt x="0" y="1502"/>
                      </a:lnTo>
                      <a:lnTo>
                        <a:pt x="0" y="1385"/>
                      </a:lnTo>
                      <a:lnTo>
                        <a:pt x="0" y="1261"/>
                      </a:lnTo>
                      <a:lnTo>
                        <a:pt x="3" y="1135"/>
                      </a:lnTo>
                      <a:lnTo>
                        <a:pt x="15" y="1013"/>
                      </a:lnTo>
                      <a:lnTo>
                        <a:pt x="33" y="892"/>
                      </a:lnTo>
                      <a:lnTo>
                        <a:pt x="58" y="773"/>
                      </a:lnTo>
                      <a:lnTo>
                        <a:pt x="87" y="657"/>
                      </a:lnTo>
                      <a:lnTo>
                        <a:pt x="121" y="541"/>
                      </a:lnTo>
                      <a:lnTo>
                        <a:pt x="157" y="429"/>
                      </a:lnTo>
                      <a:lnTo>
                        <a:pt x="202" y="320"/>
                      </a:lnTo>
                      <a:lnTo>
                        <a:pt x="249" y="217"/>
                      </a:lnTo>
                      <a:lnTo>
                        <a:pt x="303" y="116"/>
                      </a:lnTo>
                      <a:lnTo>
                        <a:pt x="359" y="81"/>
                      </a:lnTo>
                      <a:lnTo>
                        <a:pt x="419" y="63"/>
                      </a:lnTo>
                      <a:lnTo>
                        <a:pt x="457" y="57"/>
                      </a:lnTo>
                      <a:lnTo>
                        <a:pt x="497" y="51"/>
                      </a:lnTo>
                      <a:lnTo>
                        <a:pt x="544" y="41"/>
                      </a:lnTo>
                      <a:lnTo>
                        <a:pt x="590" y="35"/>
                      </a:lnTo>
                      <a:lnTo>
                        <a:pt x="646" y="29"/>
                      </a:lnTo>
                      <a:lnTo>
                        <a:pt x="703" y="23"/>
                      </a:lnTo>
                      <a:lnTo>
                        <a:pt x="766" y="17"/>
                      </a:lnTo>
                      <a:lnTo>
                        <a:pt x="832" y="14"/>
                      </a:lnTo>
                      <a:lnTo>
                        <a:pt x="897" y="11"/>
                      </a:lnTo>
                      <a:lnTo>
                        <a:pt x="969" y="6"/>
                      </a:lnTo>
                      <a:lnTo>
                        <a:pt x="1041" y="3"/>
                      </a:lnTo>
                      <a:lnTo>
                        <a:pt x="1117" y="3"/>
                      </a:lnTo>
                      <a:lnTo>
                        <a:pt x="1190" y="3"/>
                      </a:lnTo>
                      <a:lnTo>
                        <a:pt x="1267" y="3"/>
                      </a:lnTo>
                      <a:lnTo>
                        <a:pt x="1345" y="0"/>
                      </a:lnTo>
                      <a:lnTo>
                        <a:pt x="1423" y="0"/>
                      </a:lnTo>
                      <a:lnTo>
                        <a:pt x="1505" y="0"/>
                      </a:lnTo>
                      <a:lnTo>
                        <a:pt x="1584" y="0"/>
                      </a:lnTo>
                      <a:lnTo>
                        <a:pt x="1659" y="3"/>
                      </a:lnTo>
                      <a:lnTo>
                        <a:pt x="1741" y="3"/>
                      </a:lnTo>
                      <a:lnTo>
                        <a:pt x="1810" y="3"/>
                      </a:lnTo>
                      <a:lnTo>
                        <a:pt x="1884" y="6"/>
                      </a:lnTo>
                      <a:lnTo>
                        <a:pt x="1953" y="6"/>
                      </a:lnTo>
                      <a:lnTo>
                        <a:pt x="2026" y="11"/>
                      </a:lnTo>
                      <a:lnTo>
                        <a:pt x="2091" y="17"/>
                      </a:lnTo>
                      <a:lnTo>
                        <a:pt x="2156" y="20"/>
                      </a:lnTo>
                      <a:lnTo>
                        <a:pt x="2213" y="29"/>
                      </a:lnTo>
                      <a:lnTo>
                        <a:pt x="2270" y="33"/>
                      </a:lnTo>
                      <a:lnTo>
                        <a:pt x="2324" y="41"/>
                      </a:lnTo>
                      <a:lnTo>
                        <a:pt x="2368" y="48"/>
                      </a:lnTo>
                      <a:lnTo>
                        <a:pt x="2410" y="54"/>
                      </a:lnTo>
                      <a:lnTo>
                        <a:pt x="2450" y="60"/>
                      </a:lnTo>
                      <a:lnTo>
                        <a:pt x="2514" y="78"/>
                      </a:lnTo>
                      <a:lnTo>
                        <a:pt x="2554" y="93"/>
                      </a:lnTo>
                      <a:lnTo>
                        <a:pt x="2586" y="110"/>
                      </a:lnTo>
                      <a:close/>
                    </a:path>
                  </a:pathLst>
                </a:custGeom>
                <a:solidFill>
                  <a:srgbClr val="00FFFF"/>
                </a:solidFill>
                <a:ln w="1588">
                  <a:solidFill>
                    <a:srgbClr val="00FFFF"/>
                  </a:solidFill>
                  <a:prstDash val="solid"/>
                  <a:round/>
                  <a:headEnd/>
                  <a:tailEnd/>
                </a:ln>
              </p:spPr>
              <p:txBody>
                <a:bodyPr/>
                <a:lstStyle/>
                <a:p>
                  <a:endParaRPr lang="fr-FR"/>
                </a:p>
              </p:txBody>
            </p:sp>
            <p:sp>
              <p:nvSpPr>
                <p:cNvPr id="67" name="Freeform 236">
                  <a:extLst>
                    <a:ext uri="{FF2B5EF4-FFF2-40B4-BE49-F238E27FC236}">
                      <a16:creationId xmlns:a16="http://schemas.microsoft.com/office/drawing/2014/main" id="{C29EC3C4-184D-4A18-AE32-43189FEAFCE6}"/>
                    </a:ext>
                  </a:extLst>
                </p:cNvPr>
                <p:cNvSpPr>
                  <a:spLocks/>
                </p:cNvSpPr>
                <p:nvPr/>
              </p:nvSpPr>
              <p:spPr bwMode="auto">
                <a:xfrm>
                  <a:off x="2541" y="720"/>
                  <a:ext cx="1139" cy="124"/>
                </a:xfrm>
                <a:custGeom>
                  <a:avLst/>
                  <a:gdLst>
                    <a:gd name="T0" fmla="*/ 2278 w 2278"/>
                    <a:gd name="T1" fmla="*/ 113 h 248"/>
                    <a:gd name="T2" fmla="*/ 2251 w 2278"/>
                    <a:gd name="T3" fmla="*/ 93 h 248"/>
                    <a:gd name="T4" fmla="*/ 2211 w 2278"/>
                    <a:gd name="T5" fmla="*/ 78 h 248"/>
                    <a:gd name="T6" fmla="*/ 2144 w 2278"/>
                    <a:gd name="T7" fmla="*/ 60 h 248"/>
                    <a:gd name="T8" fmla="*/ 2063 w 2278"/>
                    <a:gd name="T9" fmla="*/ 48 h 248"/>
                    <a:gd name="T10" fmla="*/ 1967 w 2278"/>
                    <a:gd name="T11" fmla="*/ 33 h 248"/>
                    <a:gd name="T12" fmla="*/ 1851 w 2278"/>
                    <a:gd name="T13" fmla="*/ 20 h 248"/>
                    <a:gd name="T14" fmla="*/ 1722 w 2278"/>
                    <a:gd name="T15" fmla="*/ 11 h 248"/>
                    <a:gd name="T16" fmla="*/ 1582 w 2278"/>
                    <a:gd name="T17" fmla="*/ 6 h 248"/>
                    <a:gd name="T18" fmla="*/ 1436 w 2278"/>
                    <a:gd name="T19" fmla="*/ 3 h 248"/>
                    <a:gd name="T20" fmla="*/ 1278 w 2278"/>
                    <a:gd name="T21" fmla="*/ 0 h 248"/>
                    <a:gd name="T22" fmla="*/ 1120 w 2278"/>
                    <a:gd name="T23" fmla="*/ 0 h 248"/>
                    <a:gd name="T24" fmla="*/ 964 w 2278"/>
                    <a:gd name="T25" fmla="*/ 3 h 248"/>
                    <a:gd name="T26" fmla="*/ 814 w 2278"/>
                    <a:gd name="T27" fmla="*/ 3 h 248"/>
                    <a:gd name="T28" fmla="*/ 666 w 2278"/>
                    <a:gd name="T29" fmla="*/ 6 h 248"/>
                    <a:gd name="T30" fmla="*/ 528 w 2278"/>
                    <a:gd name="T31" fmla="*/ 14 h 248"/>
                    <a:gd name="T32" fmla="*/ 400 w 2278"/>
                    <a:gd name="T33" fmla="*/ 23 h 248"/>
                    <a:gd name="T34" fmla="*/ 287 w 2278"/>
                    <a:gd name="T35" fmla="*/ 35 h 248"/>
                    <a:gd name="T36" fmla="*/ 196 w 2278"/>
                    <a:gd name="T37" fmla="*/ 51 h 248"/>
                    <a:gd name="T38" fmla="*/ 116 w 2278"/>
                    <a:gd name="T39" fmla="*/ 63 h 248"/>
                    <a:gd name="T40" fmla="*/ 56 w 2278"/>
                    <a:gd name="T41" fmla="*/ 81 h 248"/>
                    <a:gd name="T42" fmla="*/ 18 w 2278"/>
                    <a:gd name="T43" fmla="*/ 98 h 248"/>
                    <a:gd name="T44" fmla="*/ 0 w 2278"/>
                    <a:gd name="T45" fmla="*/ 116 h 248"/>
                    <a:gd name="T46" fmla="*/ 3 w 2278"/>
                    <a:gd name="T47" fmla="*/ 132 h 248"/>
                    <a:gd name="T48" fmla="*/ 32 w 2278"/>
                    <a:gd name="T49" fmla="*/ 150 h 248"/>
                    <a:gd name="T50" fmla="*/ 78 w 2278"/>
                    <a:gd name="T51" fmla="*/ 167 h 248"/>
                    <a:gd name="T52" fmla="*/ 143 w 2278"/>
                    <a:gd name="T53" fmla="*/ 185 h 248"/>
                    <a:gd name="T54" fmla="*/ 232 w 2278"/>
                    <a:gd name="T55" fmla="*/ 197 h 248"/>
                    <a:gd name="T56" fmla="*/ 327 w 2278"/>
                    <a:gd name="T57" fmla="*/ 210 h 248"/>
                    <a:gd name="T58" fmla="*/ 447 w 2278"/>
                    <a:gd name="T59" fmla="*/ 223 h 248"/>
                    <a:gd name="T60" fmla="*/ 579 w 2278"/>
                    <a:gd name="T61" fmla="*/ 233 h 248"/>
                    <a:gd name="T62" fmla="*/ 723 w 2278"/>
                    <a:gd name="T63" fmla="*/ 241 h 248"/>
                    <a:gd name="T64" fmla="*/ 869 w 2278"/>
                    <a:gd name="T65" fmla="*/ 245 h 248"/>
                    <a:gd name="T66" fmla="*/ 1023 w 2278"/>
                    <a:gd name="T67" fmla="*/ 248 h 248"/>
                    <a:gd name="T68" fmla="*/ 1184 w 2278"/>
                    <a:gd name="T69" fmla="*/ 248 h 248"/>
                    <a:gd name="T70" fmla="*/ 1341 w 2278"/>
                    <a:gd name="T71" fmla="*/ 245 h 248"/>
                    <a:gd name="T72" fmla="*/ 1490 w 2278"/>
                    <a:gd name="T73" fmla="*/ 241 h 248"/>
                    <a:gd name="T74" fmla="*/ 1635 w 2278"/>
                    <a:gd name="T75" fmla="*/ 235 h 248"/>
                    <a:gd name="T76" fmla="*/ 1771 w 2278"/>
                    <a:gd name="T77" fmla="*/ 229 h 248"/>
                    <a:gd name="T78" fmla="*/ 1898 w 2278"/>
                    <a:gd name="T79" fmla="*/ 217 h 248"/>
                    <a:gd name="T80" fmla="*/ 2008 w 2278"/>
                    <a:gd name="T81" fmla="*/ 204 h 248"/>
                    <a:gd name="T82" fmla="*/ 2098 w 2278"/>
                    <a:gd name="T83" fmla="*/ 191 h 248"/>
                    <a:gd name="T84" fmla="*/ 2171 w 2278"/>
                    <a:gd name="T85" fmla="*/ 173 h 248"/>
                    <a:gd name="T86" fmla="*/ 2226 w 2278"/>
                    <a:gd name="T87" fmla="*/ 158 h 248"/>
                    <a:gd name="T88" fmla="*/ 2265 w 2278"/>
                    <a:gd name="T89" fmla="*/ 138 h 248"/>
                    <a:gd name="T90" fmla="*/ 2278 w 2278"/>
                    <a:gd name="T91" fmla="*/ 122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278" h="248">
                      <a:moveTo>
                        <a:pt x="2278" y="122"/>
                      </a:moveTo>
                      <a:lnTo>
                        <a:pt x="2278" y="113"/>
                      </a:lnTo>
                      <a:lnTo>
                        <a:pt x="2265" y="104"/>
                      </a:lnTo>
                      <a:lnTo>
                        <a:pt x="2251" y="93"/>
                      </a:lnTo>
                      <a:lnTo>
                        <a:pt x="2233" y="84"/>
                      </a:lnTo>
                      <a:lnTo>
                        <a:pt x="2211" y="78"/>
                      </a:lnTo>
                      <a:lnTo>
                        <a:pt x="2179" y="69"/>
                      </a:lnTo>
                      <a:lnTo>
                        <a:pt x="2144" y="60"/>
                      </a:lnTo>
                      <a:lnTo>
                        <a:pt x="2107" y="54"/>
                      </a:lnTo>
                      <a:lnTo>
                        <a:pt x="2063" y="48"/>
                      </a:lnTo>
                      <a:lnTo>
                        <a:pt x="2021" y="41"/>
                      </a:lnTo>
                      <a:lnTo>
                        <a:pt x="1967" y="33"/>
                      </a:lnTo>
                      <a:lnTo>
                        <a:pt x="1910" y="29"/>
                      </a:lnTo>
                      <a:lnTo>
                        <a:pt x="1851" y="20"/>
                      </a:lnTo>
                      <a:lnTo>
                        <a:pt x="1788" y="17"/>
                      </a:lnTo>
                      <a:lnTo>
                        <a:pt x="1722" y="11"/>
                      </a:lnTo>
                      <a:lnTo>
                        <a:pt x="1650" y="6"/>
                      </a:lnTo>
                      <a:lnTo>
                        <a:pt x="1582" y="6"/>
                      </a:lnTo>
                      <a:lnTo>
                        <a:pt x="1505" y="3"/>
                      </a:lnTo>
                      <a:lnTo>
                        <a:pt x="1436" y="3"/>
                      </a:lnTo>
                      <a:lnTo>
                        <a:pt x="1359" y="3"/>
                      </a:lnTo>
                      <a:lnTo>
                        <a:pt x="1278" y="0"/>
                      </a:lnTo>
                      <a:lnTo>
                        <a:pt x="1199" y="0"/>
                      </a:lnTo>
                      <a:lnTo>
                        <a:pt x="1120" y="0"/>
                      </a:lnTo>
                      <a:lnTo>
                        <a:pt x="1042" y="0"/>
                      </a:lnTo>
                      <a:lnTo>
                        <a:pt x="964" y="3"/>
                      </a:lnTo>
                      <a:lnTo>
                        <a:pt x="889" y="3"/>
                      </a:lnTo>
                      <a:lnTo>
                        <a:pt x="814" y="3"/>
                      </a:lnTo>
                      <a:lnTo>
                        <a:pt x="738" y="3"/>
                      </a:lnTo>
                      <a:lnTo>
                        <a:pt x="666" y="6"/>
                      </a:lnTo>
                      <a:lnTo>
                        <a:pt x="596" y="11"/>
                      </a:lnTo>
                      <a:lnTo>
                        <a:pt x="528" y="14"/>
                      </a:lnTo>
                      <a:lnTo>
                        <a:pt x="462" y="17"/>
                      </a:lnTo>
                      <a:lnTo>
                        <a:pt x="400" y="23"/>
                      </a:lnTo>
                      <a:lnTo>
                        <a:pt x="345" y="29"/>
                      </a:lnTo>
                      <a:lnTo>
                        <a:pt x="287" y="35"/>
                      </a:lnTo>
                      <a:lnTo>
                        <a:pt x="241" y="41"/>
                      </a:lnTo>
                      <a:lnTo>
                        <a:pt x="196" y="51"/>
                      </a:lnTo>
                      <a:lnTo>
                        <a:pt x="154" y="57"/>
                      </a:lnTo>
                      <a:lnTo>
                        <a:pt x="116" y="63"/>
                      </a:lnTo>
                      <a:lnTo>
                        <a:pt x="84" y="72"/>
                      </a:lnTo>
                      <a:lnTo>
                        <a:pt x="56" y="81"/>
                      </a:lnTo>
                      <a:lnTo>
                        <a:pt x="33" y="89"/>
                      </a:lnTo>
                      <a:lnTo>
                        <a:pt x="18" y="98"/>
                      </a:lnTo>
                      <a:lnTo>
                        <a:pt x="6" y="105"/>
                      </a:lnTo>
                      <a:lnTo>
                        <a:pt x="0" y="116"/>
                      </a:lnTo>
                      <a:lnTo>
                        <a:pt x="0" y="122"/>
                      </a:lnTo>
                      <a:lnTo>
                        <a:pt x="3" y="132"/>
                      </a:lnTo>
                      <a:lnTo>
                        <a:pt x="14" y="141"/>
                      </a:lnTo>
                      <a:lnTo>
                        <a:pt x="32" y="150"/>
                      </a:lnTo>
                      <a:lnTo>
                        <a:pt x="50" y="161"/>
                      </a:lnTo>
                      <a:lnTo>
                        <a:pt x="78" y="167"/>
                      </a:lnTo>
                      <a:lnTo>
                        <a:pt x="107" y="174"/>
                      </a:lnTo>
                      <a:lnTo>
                        <a:pt x="143" y="185"/>
                      </a:lnTo>
                      <a:lnTo>
                        <a:pt x="185" y="191"/>
                      </a:lnTo>
                      <a:lnTo>
                        <a:pt x="232" y="197"/>
                      </a:lnTo>
                      <a:lnTo>
                        <a:pt x="278" y="204"/>
                      </a:lnTo>
                      <a:lnTo>
                        <a:pt x="327" y="210"/>
                      </a:lnTo>
                      <a:lnTo>
                        <a:pt x="388" y="220"/>
                      </a:lnTo>
                      <a:lnTo>
                        <a:pt x="447" y="223"/>
                      </a:lnTo>
                      <a:lnTo>
                        <a:pt x="513" y="229"/>
                      </a:lnTo>
                      <a:lnTo>
                        <a:pt x="579" y="233"/>
                      </a:lnTo>
                      <a:lnTo>
                        <a:pt x="651" y="239"/>
                      </a:lnTo>
                      <a:lnTo>
                        <a:pt x="723" y="241"/>
                      </a:lnTo>
                      <a:lnTo>
                        <a:pt x="799" y="245"/>
                      </a:lnTo>
                      <a:lnTo>
                        <a:pt x="869" y="245"/>
                      </a:lnTo>
                      <a:lnTo>
                        <a:pt x="947" y="245"/>
                      </a:lnTo>
                      <a:lnTo>
                        <a:pt x="1023" y="248"/>
                      </a:lnTo>
                      <a:lnTo>
                        <a:pt x="1105" y="248"/>
                      </a:lnTo>
                      <a:lnTo>
                        <a:pt x="1184" y="248"/>
                      </a:lnTo>
                      <a:lnTo>
                        <a:pt x="1262" y="248"/>
                      </a:lnTo>
                      <a:lnTo>
                        <a:pt x="1341" y="245"/>
                      </a:lnTo>
                      <a:lnTo>
                        <a:pt x="1417" y="245"/>
                      </a:lnTo>
                      <a:lnTo>
                        <a:pt x="1490" y="241"/>
                      </a:lnTo>
                      <a:lnTo>
                        <a:pt x="1562" y="241"/>
                      </a:lnTo>
                      <a:lnTo>
                        <a:pt x="1635" y="235"/>
                      </a:lnTo>
                      <a:lnTo>
                        <a:pt x="1704" y="233"/>
                      </a:lnTo>
                      <a:lnTo>
                        <a:pt x="1771" y="229"/>
                      </a:lnTo>
                      <a:lnTo>
                        <a:pt x="1836" y="223"/>
                      </a:lnTo>
                      <a:lnTo>
                        <a:pt x="1898" y="217"/>
                      </a:lnTo>
                      <a:lnTo>
                        <a:pt x="1953" y="210"/>
                      </a:lnTo>
                      <a:lnTo>
                        <a:pt x="2008" y="204"/>
                      </a:lnTo>
                      <a:lnTo>
                        <a:pt x="2056" y="197"/>
                      </a:lnTo>
                      <a:lnTo>
                        <a:pt x="2098" y="191"/>
                      </a:lnTo>
                      <a:lnTo>
                        <a:pt x="2135" y="182"/>
                      </a:lnTo>
                      <a:lnTo>
                        <a:pt x="2171" y="173"/>
                      </a:lnTo>
                      <a:lnTo>
                        <a:pt x="2201" y="167"/>
                      </a:lnTo>
                      <a:lnTo>
                        <a:pt x="2226" y="158"/>
                      </a:lnTo>
                      <a:lnTo>
                        <a:pt x="2248" y="147"/>
                      </a:lnTo>
                      <a:lnTo>
                        <a:pt x="2265" y="138"/>
                      </a:lnTo>
                      <a:lnTo>
                        <a:pt x="2274" y="132"/>
                      </a:lnTo>
                      <a:lnTo>
                        <a:pt x="2278" y="122"/>
                      </a:lnTo>
                      <a:lnTo>
                        <a:pt x="2278" y="122"/>
                      </a:lnTo>
                      <a:close/>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68" name="Freeform 237">
                  <a:extLst>
                    <a:ext uri="{FF2B5EF4-FFF2-40B4-BE49-F238E27FC236}">
                      <a16:creationId xmlns:a16="http://schemas.microsoft.com/office/drawing/2014/main" id="{35F4020D-9E2F-4B8C-BFE1-952A14325D0D}"/>
                    </a:ext>
                  </a:extLst>
                </p:cNvPr>
                <p:cNvSpPr>
                  <a:spLocks/>
                </p:cNvSpPr>
                <p:nvPr/>
              </p:nvSpPr>
              <p:spPr bwMode="auto">
                <a:xfrm>
                  <a:off x="2570" y="3104"/>
                  <a:ext cx="1079" cy="468"/>
                </a:xfrm>
                <a:custGeom>
                  <a:avLst/>
                  <a:gdLst>
                    <a:gd name="T0" fmla="*/ 824 w 2158"/>
                    <a:gd name="T1" fmla="*/ 6 h 936"/>
                    <a:gd name="T2" fmla="*/ 683 w 2158"/>
                    <a:gd name="T3" fmla="*/ 25 h 936"/>
                    <a:gd name="T4" fmla="*/ 546 w 2158"/>
                    <a:gd name="T5" fmla="*/ 55 h 936"/>
                    <a:gd name="T6" fmla="*/ 419 w 2158"/>
                    <a:gd name="T7" fmla="*/ 90 h 936"/>
                    <a:gd name="T8" fmla="*/ 307 w 2158"/>
                    <a:gd name="T9" fmla="*/ 133 h 936"/>
                    <a:gd name="T10" fmla="*/ 210 w 2158"/>
                    <a:gd name="T11" fmla="*/ 188 h 936"/>
                    <a:gd name="T12" fmla="*/ 131 w 2158"/>
                    <a:gd name="T13" fmla="*/ 243 h 936"/>
                    <a:gd name="T14" fmla="*/ 69 w 2158"/>
                    <a:gd name="T15" fmla="*/ 299 h 936"/>
                    <a:gd name="T16" fmla="*/ 25 w 2158"/>
                    <a:gd name="T17" fmla="*/ 361 h 936"/>
                    <a:gd name="T18" fmla="*/ 7 w 2158"/>
                    <a:gd name="T19" fmla="*/ 427 h 936"/>
                    <a:gd name="T20" fmla="*/ 3 w 2158"/>
                    <a:gd name="T21" fmla="*/ 494 h 936"/>
                    <a:gd name="T22" fmla="*/ 25 w 2158"/>
                    <a:gd name="T23" fmla="*/ 560 h 936"/>
                    <a:gd name="T24" fmla="*/ 68 w 2158"/>
                    <a:gd name="T25" fmla="*/ 625 h 936"/>
                    <a:gd name="T26" fmla="*/ 131 w 2158"/>
                    <a:gd name="T27" fmla="*/ 687 h 936"/>
                    <a:gd name="T28" fmla="*/ 210 w 2158"/>
                    <a:gd name="T29" fmla="*/ 742 h 936"/>
                    <a:gd name="T30" fmla="*/ 304 w 2158"/>
                    <a:gd name="T31" fmla="*/ 794 h 936"/>
                    <a:gd name="T32" fmla="*/ 415 w 2158"/>
                    <a:gd name="T33" fmla="*/ 837 h 936"/>
                    <a:gd name="T34" fmla="*/ 543 w 2158"/>
                    <a:gd name="T35" fmla="*/ 875 h 936"/>
                    <a:gd name="T36" fmla="*/ 679 w 2158"/>
                    <a:gd name="T37" fmla="*/ 902 h 936"/>
                    <a:gd name="T38" fmla="*/ 819 w 2158"/>
                    <a:gd name="T39" fmla="*/ 923 h 936"/>
                    <a:gd name="T40" fmla="*/ 971 w 2158"/>
                    <a:gd name="T41" fmla="*/ 936 h 936"/>
                    <a:gd name="T42" fmla="*/ 1122 w 2158"/>
                    <a:gd name="T43" fmla="*/ 936 h 936"/>
                    <a:gd name="T44" fmla="*/ 1276 w 2158"/>
                    <a:gd name="T45" fmla="*/ 927 h 936"/>
                    <a:gd name="T46" fmla="*/ 1418 w 2158"/>
                    <a:gd name="T47" fmla="*/ 915 h 936"/>
                    <a:gd name="T48" fmla="*/ 1556 w 2158"/>
                    <a:gd name="T49" fmla="*/ 888 h 936"/>
                    <a:gd name="T50" fmla="*/ 1688 w 2158"/>
                    <a:gd name="T51" fmla="*/ 857 h 936"/>
                    <a:gd name="T52" fmla="*/ 1809 w 2158"/>
                    <a:gd name="T53" fmla="*/ 815 h 936"/>
                    <a:gd name="T54" fmla="*/ 1914 w 2158"/>
                    <a:gd name="T55" fmla="*/ 765 h 936"/>
                    <a:gd name="T56" fmla="*/ 1998 w 2158"/>
                    <a:gd name="T57" fmla="*/ 712 h 936"/>
                    <a:gd name="T58" fmla="*/ 2067 w 2158"/>
                    <a:gd name="T59" fmla="*/ 652 h 936"/>
                    <a:gd name="T60" fmla="*/ 2117 w 2158"/>
                    <a:gd name="T61" fmla="*/ 589 h 936"/>
                    <a:gd name="T62" fmla="*/ 2149 w 2158"/>
                    <a:gd name="T63" fmla="*/ 524 h 936"/>
                    <a:gd name="T64" fmla="*/ 2158 w 2158"/>
                    <a:gd name="T65" fmla="*/ 458 h 936"/>
                    <a:gd name="T66" fmla="*/ 2145 w 2158"/>
                    <a:gd name="T67" fmla="*/ 392 h 936"/>
                    <a:gd name="T68" fmla="*/ 2112 w 2158"/>
                    <a:gd name="T69" fmla="*/ 326 h 936"/>
                    <a:gd name="T70" fmla="*/ 2061 w 2158"/>
                    <a:gd name="T71" fmla="*/ 264 h 936"/>
                    <a:gd name="T72" fmla="*/ 1985 w 2158"/>
                    <a:gd name="T73" fmla="*/ 210 h 936"/>
                    <a:gd name="T74" fmla="*/ 1899 w 2158"/>
                    <a:gd name="T75" fmla="*/ 156 h 936"/>
                    <a:gd name="T76" fmla="*/ 1792 w 2158"/>
                    <a:gd name="T77" fmla="*/ 108 h 936"/>
                    <a:gd name="T78" fmla="*/ 1672 w 2158"/>
                    <a:gd name="T79" fmla="*/ 69 h 936"/>
                    <a:gd name="T80" fmla="*/ 1537 w 2158"/>
                    <a:gd name="T81" fmla="*/ 37 h 936"/>
                    <a:gd name="T82" fmla="*/ 1397 w 2158"/>
                    <a:gd name="T83" fmla="*/ 13 h 936"/>
                    <a:gd name="T84" fmla="*/ 1263 w 2158"/>
                    <a:gd name="T85" fmla="*/ 0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158" h="936">
                      <a:moveTo>
                        <a:pt x="899" y="0"/>
                      </a:moveTo>
                      <a:lnTo>
                        <a:pt x="824" y="6"/>
                      </a:lnTo>
                      <a:lnTo>
                        <a:pt x="755" y="15"/>
                      </a:lnTo>
                      <a:lnTo>
                        <a:pt x="683" y="25"/>
                      </a:lnTo>
                      <a:lnTo>
                        <a:pt x="615" y="40"/>
                      </a:lnTo>
                      <a:lnTo>
                        <a:pt x="546" y="55"/>
                      </a:lnTo>
                      <a:lnTo>
                        <a:pt x="478" y="72"/>
                      </a:lnTo>
                      <a:lnTo>
                        <a:pt x="419" y="90"/>
                      </a:lnTo>
                      <a:lnTo>
                        <a:pt x="361" y="112"/>
                      </a:lnTo>
                      <a:lnTo>
                        <a:pt x="307" y="133"/>
                      </a:lnTo>
                      <a:lnTo>
                        <a:pt x="255" y="161"/>
                      </a:lnTo>
                      <a:lnTo>
                        <a:pt x="210" y="188"/>
                      </a:lnTo>
                      <a:lnTo>
                        <a:pt x="167" y="215"/>
                      </a:lnTo>
                      <a:lnTo>
                        <a:pt x="131" y="243"/>
                      </a:lnTo>
                      <a:lnTo>
                        <a:pt x="98" y="270"/>
                      </a:lnTo>
                      <a:lnTo>
                        <a:pt x="69" y="299"/>
                      </a:lnTo>
                      <a:lnTo>
                        <a:pt x="43" y="330"/>
                      </a:lnTo>
                      <a:lnTo>
                        <a:pt x="25" y="361"/>
                      </a:lnTo>
                      <a:lnTo>
                        <a:pt x="13" y="395"/>
                      </a:lnTo>
                      <a:lnTo>
                        <a:pt x="7" y="427"/>
                      </a:lnTo>
                      <a:lnTo>
                        <a:pt x="0" y="461"/>
                      </a:lnTo>
                      <a:lnTo>
                        <a:pt x="3" y="494"/>
                      </a:lnTo>
                      <a:lnTo>
                        <a:pt x="13" y="527"/>
                      </a:lnTo>
                      <a:lnTo>
                        <a:pt x="25" y="560"/>
                      </a:lnTo>
                      <a:lnTo>
                        <a:pt x="43" y="592"/>
                      </a:lnTo>
                      <a:lnTo>
                        <a:pt x="68" y="625"/>
                      </a:lnTo>
                      <a:lnTo>
                        <a:pt x="98" y="655"/>
                      </a:lnTo>
                      <a:lnTo>
                        <a:pt x="131" y="687"/>
                      </a:lnTo>
                      <a:lnTo>
                        <a:pt x="167" y="715"/>
                      </a:lnTo>
                      <a:lnTo>
                        <a:pt x="210" y="742"/>
                      </a:lnTo>
                      <a:lnTo>
                        <a:pt x="252" y="768"/>
                      </a:lnTo>
                      <a:lnTo>
                        <a:pt x="304" y="794"/>
                      </a:lnTo>
                      <a:lnTo>
                        <a:pt x="361" y="815"/>
                      </a:lnTo>
                      <a:lnTo>
                        <a:pt x="415" y="837"/>
                      </a:lnTo>
                      <a:lnTo>
                        <a:pt x="478" y="857"/>
                      </a:lnTo>
                      <a:lnTo>
                        <a:pt x="543" y="875"/>
                      </a:lnTo>
                      <a:lnTo>
                        <a:pt x="607" y="890"/>
                      </a:lnTo>
                      <a:lnTo>
                        <a:pt x="679" y="902"/>
                      </a:lnTo>
                      <a:lnTo>
                        <a:pt x="752" y="915"/>
                      </a:lnTo>
                      <a:lnTo>
                        <a:pt x="819" y="923"/>
                      </a:lnTo>
                      <a:lnTo>
                        <a:pt x="895" y="930"/>
                      </a:lnTo>
                      <a:lnTo>
                        <a:pt x="971" y="936"/>
                      </a:lnTo>
                      <a:lnTo>
                        <a:pt x="1046" y="936"/>
                      </a:lnTo>
                      <a:lnTo>
                        <a:pt x="1122" y="936"/>
                      </a:lnTo>
                      <a:lnTo>
                        <a:pt x="1200" y="933"/>
                      </a:lnTo>
                      <a:lnTo>
                        <a:pt x="1276" y="927"/>
                      </a:lnTo>
                      <a:lnTo>
                        <a:pt x="1347" y="923"/>
                      </a:lnTo>
                      <a:lnTo>
                        <a:pt x="1418" y="915"/>
                      </a:lnTo>
                      <a:lnTo>
                        <a:pt x="1488" y="902"/>
                      </a:lnTo>
                      <a:lnTo>
                        <a:pt x="1556" y="888"/>
                      </a:lnTo>
                      <a:lnTo>
                        <a:pt x="1625" y="872"/>
                      </a:lnTo>
                      <a:lnTo>
                        <a:pt x="1688" y="857"/>
                      </a:lnTo>
                      <a:lnTo>
                        <a:pt x="1752" y="837"/>
                      </a:lnTo>
                      <a:lnTo>
                        <a:pt x="1809" y="815"/>
                      </a:lnTo>
                      <a:lnTo>
                        <a:pt x="1861" y="791"/>
                      </a:lnTo>
                      <a:lnTo>
                        <a:pt x="1914" y="765"/>
                      </a:lnTo>
                      <a:lnTo>
                        <a:pt x="1959" y="739"/>
                      </a:lnTo>
                      <a:lnTo>
                        <a:pt x="1998" y="712"/>
                      </a:lnTo>
                      <a:lnTo>
                        <a:pt x="2036" y="682"/>
                      </a:lnTo>
                      <a:lnTo>
                        <a:pt x="2067" y="652"/>
                      </a:lnTo>
                      <a:lnTo>
                        <a:pt x="2096" y="621"/>
                      </a:lnTo>
                      <a:lnTo>
                        <a:pt x="2117" y="589"/>
                      </a:lnTo>
                      <a:lnTo>
                        <a:pt x="2136" y="554"/>
                      </a:lnTo>
                      <a:lnTo>
                        <a:pt x="2149" y="524"/>
                      </a:lnTo>
                      <a:lnTo>
                        <a:pt x="2155" y="493"/>
                      </a:lnTo>
                      <a:lnTo>
                        <a:pt x="2158" y="458"/>
                      </a:lnTo>
                      <a:lnTo>
                        <a:pt x="2155" y="427"/>
                      </a:lnTo>
                      <a:lnTo>
                        <a:pt x="2145" y="392"/>
                      </a:lnTo>
                      <a:lnTo>
                        <a:pt x="2130" y="359"/>
                      </a:lnTo>
                      <a:lnTo>
                        <a:pt x="2112" y="326"/>
                      </a:lnTo>
                      <a:lnTo>
                        <a:pt x="2088" y="296"/>
                      </a:lnTo>
                      <a:lnTo>
                        <a:pt x="2061" y="264"/>
                      </a:lnTo>
                      <a:lnTo>
                        <a:pt x="2024" y="240"/>
                      </a:lnTo>
                      <a:lnTo>
                        <a:pt x="1985" y="210"/>
                      </a:lnTo>
                      <a:lnTo>
                        <a:pt x="1946" y="185"/>
                      </a:lnTo>
                      <a:lnTo>
                        <a:pt x="1899" y="156"/>
                      </a:lnTo>
                      <a:lnTo>
                        <a:pt x="1848" y="129"/>
                      </a:lnTo>
                      <a:lnTo>
                        <a:pt x="1792" y="108"/>
                      </a:lnTo>
                      <a:lnTo>
                        <a:pt x="1732" y="88"/>
                      </a:lnTo>
                      <a:lnTo>
                        <a:pt x="1672" y="69"/>
                      </a:lnTo>
                      <a:lnTo>
                        <a:pt x="1607" y="52"/>
                      </a:lnTo>
                      <a:lnTo>
                        <a:pt x="1537" y="37"/>
                      </a:lnTo>
                      <a:lnTo>
                        <a:pt x="1467" y="25"/>
                      </a:lnTo>
                      <a:lnTo>
                        <a:pt x="1397" y="13"/>
                      </a:lnTo>
                      <a:lnTo>
                        <a:pt x="1326" y="3"/>
                      </a:lnTo>
                      <a:lnTo>
                        <a:pt x="1263" y="0"/>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69" name="Freeform 238">
                  <a:extLst>
                    <a:ext uri="{FF2B5EF4-FFF2-40B4-BE49-F238E27FC236}">
                      <a16:creationId xmlns:a16="http://schemas.microsoft.com/office/drawing/2014/main" id="{0E21900C-F445-4C37-B873-3CEDF75316C7}"/>
                    </a:ext>
                  </a:extLst>
                </p:cNvPr>
                <p:cNvSpPr>
                  <a:spLocks/>
                </p:cNvSpPr>
                <p:nvPr/>
              </p:nvSpPr>
              <p:spPr bwMode="auto">
                <a:xfrm>
                  <a:off x="2388" y="778"/>
                  <a:ext cx="637" cy="2513"/>
                </a:xfrm>
                <a:custGeom>
                  <a:avLst/>
                  <a:gdLst>
                    <a:gd name="T0" fmla="*/ 306 w 1273"/>
                    <a:gd name="T1" fmla="*/ 0 h 5026"/>
                    <a:gd name="T2" fmla="*/ 252 w 1273"/>
                    <a:gd name="T3" fmla="*/ 101 h 5026"/>
                    <a:gd name="T4" fmla="*/ 205 w 1273"/>
                    <a:gd name="T5" fmla="*/ 204 h 5026"/>
                    <a:gd name="T6" fmla="*/ 162 w 1273"/>
                    <a:gd name="T7" fmla="*/ 313 h 5026"/>
                    <a:gd name="T8" fmla="*/ 123 w 1273"/>
                    <a:gd name="T9" fmla="*/ 425 h 5026"/>
                    <a:gd name="T10" fmla="*/ 88 w 1273"/>
                    <a:gd name="T11" fmla="*/ 541 h 5026"/>
                    <a:gd name="T12" fmla="*/ 60 w 1273"/>
                    <a:gd name="T13" fmla="*/ 657 h 5026"/>
                    <a:gd name="T14" fmla="*/ 34 w 1273"/>
                    <a:gd name="T15" fmla="*/ 776 h 5026"/>
                    <a:gd name="T16" fmla="*/ 18 w 1273"/>
                    <a:gd name="T17" fmla="*/ 897 h 5026"/>
                    <a:gd name="T18" fmla="*/ 4 w 1273"/>
                    <a:gd name="T19" fmla="*/ 1019 h 5026"/>
                    <a:gd name="T20" fmla="*/ 1 w 1273"/>
                    <a:gd name="T21" fmla="*/ 1145 h 5026"/>
                    <a:gd name="T22" fmla="*/ 0 w 1273"/>
                    <a:gd name="T23" fmla="*/ 1269 h 5026"/>
                    <a:gd name="T24" fmla="*/ 1 w 1273"/>
                    <a:gd name="T25" fmla="*/ 1386 h 5026"/>
                    <a:gd name="T26" fmla="*/ 4 w 1273"/>
                    <a:gd name="T27" fmla="*/ 1512 h 5026"/>
                    <a:gd name="T28" fmla="*/ 18 w 1273"/>
                    <a:gd name="T29" fmla="*/ 1637 h 5026"/>
                    <a:gd name="T30" fmla="*/ 34 w 1273"/>
                    <a:gd name="T31" fmla="*/ 1759 h 5026"/>
                    <a:gd name="T32" fmla="*/ 58 w 1273"/>
                    <a:gd name="T33" fmla="*/ 1882 h 5026"/>
                    <a:gd name="T34" fmla="*/ 88 w 1273"/>
                    <a:gd name="T35" fmla="*/ 1996 h 5026"/>
                    <a:gd name="T36" fmla="*/ 123 w 1273"/>
                    <a:gd name="T37" fmla="*/ 2109 h 5026"/>
                    <a:gd name="T38" fmla="*/ 162 w 1273"/>
                    <a:gd name="T39" fmla="*/ 2220 h 5026"/>
                    <a:gd name="T40" fmla="*/ 205 w 1273"/>
                    <a:gd name="T41" fmla="*/ 2332 h 5026"/>
                    <a:gd name="T42" fmla="*/ 252 w 1273"/>
                    <a:gd name="T43" fmla="*/ 2434 h 5026"/>
                    <a:gd name="T44" fmla="*/ 306 w 1273"/>
                    <a:gd name="T45" fmla="*/ 2538 h 5026"/>
                    <a:gd name="T46" fmla="*/ 362 w 1273"/>
                    <a:gd name="T47" fmla="*/ 2634 h 5026"/>
                    <a:gd name="T48" fmla="*/ 422 w 1273"/>
                    <a:gd name="T49" fmla="*/ 2721 h 5026"/>
                    <a:gd name="T50" fmla="*/ 485 w 1273"/>
                    <a:gd name="T51" fmla="*/ 2804 h 5026"/>
                    <a:gd name="T52" fmla="*/ 553 w 1273"/>
                    <a:gd name="T53" fmla="*/ 2885 h 5026"/>
                    <a:gd name="T54" fmla="*/ 620 w 1273"/>
                    <a:gd name="T55" fmla="*/ 2959 h 5026"/>
                    <a:gd name="T56" fmla="*/ 694 w 1273"/>
                    <a:gd name="T57" fmla="*/ 3028 h 5026"/>
                    <a:gd name="T58" fmla="*/ 828 w 1273"/>
                    <a:gd name="T59" fmla="*/ 3132 h 5026"/>
                    <a:gd name="T60" fmla="*/ 854 w 1273"/>
                    <a:gd name="T61" fmla="*/ 3147 h 5026"/>
                    <a:gd name="T62" fmla="*/ 911 w 1273"/>
                    <a:gd name="T63" fmla="*/ 3190 h 5026"/>
                    <a:gd name="T64" fmla="*/ 966 w 1273"/>
                    <a:gd name="T65" fmla="*/ 3234 h 5026"/>
                    <a:gd name="T66" fmla="*/ 1016 w 1273"/>
                    <a:gd name="T67" fmla="*/ 3280 h 5026"/>
                    <a:gd name="T68" fmla="*/ 1061 w 1273"/>
                    <a:gd name="T69" fmla="*/ 3333 h 5026"/>
                    <a:gd name="T70" fmla="*/ 1105 w 1273"/>
                    <a:gd name="T71" fmla="*/ 3390 h 5026"/>
                    <a:gd name="T72" fmla="*/ 1145 w 1273"/>
                    <a:gd name="T73" fmla="*/ 3450 h 5026"/>
                    <a:gd name="T74" fmla="*/ 1174 w 1273"/>
                    <a:gd name="T75" fmla="*/ 3507 h 5026"/>
                    <a:gd name="T76" fmla="*/ 1204 w 1273"/>
                    <a:gd name="T77" fmla="*/ 3574 h 5026"/>
                    <a:gd name="T78" fmla="*/ 1226 w 1273"/>
                    <a:gd name="T79" fmla="*/ 3640 h 5026"/>
                    <a:gd name="T80" fmla="*/ 1244 w 1273"/>
                    <a:gd name="T81" fmla="*/ 3704 h 5026"/>
                    <a:gd name="T82" fmla="*/ 1260 w 1273"/>
                    <a:gd name="T83" fmla="*/ 3777 h 5026"/>
                    <a:gd name="T84" fmla="*/ 1270 w 1273"/>
                    <a:gd name="T85" fmla="*/ 3846 h 5026"/>
                    <a:gd name="T86" fmla="*/ 1273 w 1273"/>
                    <a:gd name="T87" fmla="*/ 3918 h 5026"/>
                    <a:gd name="T88" fmla="*/ 1270 w 1273"/>
                    <a:gd name="T89" fmla="*/ 3986 h 5026"/>
                    <a:gd name="T90" fmla="*/ 1270 w 1273"/>
                    <a:gd name="T91" fmla="*/ 4655 h 5026"/>
                    <a:gd name="T92" fmla="*/ 1270 w 1273"/>
                    <a:gd name="T93" fmla="*/ 4682 h 5026"/>
                    <a:gd name="T94" fmla="*/ 1260 w 1273"/>
                    <a:gd name="T95" fmla="*/ 4727 h 5026"/>
                    <a:gd name="T96" fmla="*/ 1244 w 1273"/>
                    <a:gd name="T97" fmla="*/ 4770 h 5026"/>
                    <a:gd name="T98" fmla="*/ 1226 w 1273"/>
                    <a:gd name="T99" fmla="*/ 4814 h 5026"/>
                    <a:gd name="T100" fmla="*/ 1204 w 1273"/>
                    <a:gd name="T101" fmla="*/ 4855 h 5026"/>
                    <a:gd name="T102" fmla="*/ 1175 w 1273"/>
                    <a:gd name="T103" fmla="*/ 4892 h 5026"/>
                    <a:gd name="T104" fmla="*/ 1150 w 1273"/>
                    <a:gd name="T105" fmla="*/ 4922 h 5026"/>
                    <a:gd name="T106" fmla="*/ 1114 w 1273"/>
                    <a:gd name="T107" fmla="*/ 4951 h 5026"/>
                    <a:gd name="T108" fmla="*/ 1072 w 1273"/>
                    <a:gd name="T109" fmla="*/ 4976 h 5026"/>
                    <a:gd name="T110" fmla="*/ 1032 w 1273"/>
                    <a:gd name="T111" fmla="*/ 4996 h 5026"/>
                    <a:gd name="T112" fmla="*/ 992 w 1273"/>
                    <a:gd name="T113" fmla="*/ 5011 h 5026"/>
                    <a:gd name="T114" fmla="*/ 945 w 1273"/>
                    <a:gd name="T115" fmla="*/ 5023 h 5026"/>
                    <a:gd name="T116" fmla="*/ 897 w 1273"/>
                    <a:gd name="T117" fmla="*/ 5026 h 5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73" h="5026">
                      <a:moveTo>
                        <a:pt x="306" y="0"/>
                      </a:moveTo>
                      <a:lnTo>
                        <a:pt x="252" y="101"/>
                      </a:lnTo>
                      <a:lnTo>
                        <a:pt x="205" y="204"/>
                      </a:lnTo>
                      <a:lnTo>
                        <a:pt x="162" y="313"/>
                      </a:lnTo>
                      <a:lnTo>
                        <a:pt x="123" y="425"/>
                      </a:lnTo>
                      <a:lnTo>
                        <a:pt x="88" y="541"/>
                      </a:lnTo>
                      <a:lnTo>
                        <a:pt x="60" y="657"/>
                      </a:lnTo>
                      <a:lnTo>
                        <a:pt x="34" y="776"/>
                      </a:lnTo>
                      <a:lnTo>
                        <a:pt x="18" y="897"/>
                      </a:lnTo>
                      <a:lnTo>
                        <a:pt x="4" y="1019"/>
                      </a:lnTo>
                      <a:lnTo>
                        <a:pt x="1" y="1145"/>
                      </a:lnTo>
                      <a:lnTo>
                        <a:pt x="0" y="1269"/>
                      </a:lnTo>
                      <a:lnTo>
                        <a:pt x="1" y="1386"/>
                      </a:lnTo>
                      <a:lnTo>
                        <a:pt x="4" y="1512"/>
                      </a:lnTo>
                      <a:lnTo>
                        <a:pt x="18" y="1637"/>
                      </a:lnTo>
                      <a:lnTo>
                        <a:pt x="34" y="1759"/>
                      </a:lnTo>
                      <a:lnTo>
                        <a:pt x="58" y="1882"/>
                      </a:lnTo>
                      <a:lnTo>
                        <a:pt x="88" y="1996"/>
                      </a:lnTo>
                      <a:lnTo>
                        <a:pt x="123" y="2109"/>
                      </a:lnTo>
                      <a:lnTo>
                        <a:pt x="162" y="2220"/>
                      </a:lnTo>
                      <a:lnTo>
                        <a:pt x="205" y="2332"/>
                      </a:lnTo>
                      <a:lnTo>
                        <a:pt x="252" y="2434"/>
                      </a:lnTo>
                      <a:lnTo>
                        <a:pt x="306" y="2538"/>
                      </a:lnTo>
                      <a:lnTo>
                        <a:pt x="362" y="2634"/>
                      </a:lnTo>
                      <a:lnTo>
                        <a:pt x="422" y="2721"/>
                      </a:lnTo>
                      <a:lnTo>
                        <a:pt x="485" y="2804"/>
                      </a:lnTo>
                      <a:lnTo>
                        <a:pt x="553" y="2885"/>
                      </a:lnTo>
                      <a:lnTo>
                        <a:pt x="620" y="2959"/>
                      </a:lnTo>
                      <a:lnTo>
                        <a:pt x="694" y="3028"/>
                      </a:lnTo>
                      <a:lnTo>
                        <a:pt x="828" y="3132"/>
                      </a:lnTo>
                      <a:lnTo>
                        <a:pt x="854" y="3147"/>
                      </a:lnTo>
                      <a:lnTo>
                        <a:pt x="911" y="3190"/>
                      </a:lnTo>
                      <a:lnTo>
                        <a:pt x="966" y="3234"/>
                      </a:lnTo>
                      <a:lnTo>
                        <a:pt x="1016" y="3280"/>
                      </a:lnTo>
                      <a:lnTo>
                        <a:pt x="1061" y="3333"/>
                      </a:lnTo>
                      <a:lnTo>
                        <a:pt x="1105" y="3390"/>
                      </a:lnTo>
                      <a:lnTo>
                        <a:pt x="1145" y="3450"/>
                      </a:lnTo>
                      <a:lnTo>
                        <a:pt x="1174" y="3507"/>
                      </a:lnTo>
                      <a:lnTo>
                        <a:pt x="1204" y="3574"/>
                      </a:lnTo>
                      <a:lnTo>
                        <a:pt x="1226" y="3640"/>
                      </a:lnTo>
                      <a:lnTo>
                        <a:pt x="1244" y="3704"/>
                      </a:lnTo>
                      <a:lnTo>
                        <a:pt x="1260" y="3777"/>
                      </a:lnTo>
                      <a:lnTo>
                        <a:pt x="1270" y="3846"/>
                      </a:lnTo>
                      <a:lnTo>
                        <a:pt x="1273" y="3918"/>
                      </a:lnTo>
                      <a:lnTo>
                        <a:pt x="1270" y="3986"/>
                      </a:lnTo>
                      <a:lnTo>
                        <a:pt x="1270" y="4655"/>
                      </a:lnTo>
                      <a:lnTo>
                        <a:pt x="1270" y="4682"/>
                      </a:lnTo>
                      <a:lnTo>
                        <a:pt x="1260" y="4727"/>
                      </a:lnTo>
                      <a:lnTo>
                        <a:pt x="1244" y="4770"/>
                      </a:lnTo>
                      <a:lnTo>
                        <a:pt x="1226" y="4814"/>
                      </a:lnTo>
                      <a:lnTo>
                        <a:pt x="1204" y="4855"/>
                      </a:lnTo>
                      <a:lnTo>
                        <a:pt x="1175" y="4892"/>
                      </a:lnTo>
                      <a:lnTo>
                        <a:pt x="1150" y="4922"/>
                      </a:lnTo>
                      <a:lnTo>
                        <a:pt x="1114" y="4951"/>
                      </a:lnTo>
                      <a:lnTo>
                        <a:pt x="1072" y="4976"/>
                      </a:lnTo>
                      <a:lnTo>
                        <a:pt x="1032" y="4996"/>
                      </a:lnTo>
                      <a:lnTo>
                        <a:pt x="992" y="5011"/>
                      </a:lnTo>
                      <a:lnTo>
                        <a:pt x="945" y="5023"/>
                      </a:lnTo>
                      <a:lnTo>
                        <a:pt x="897" y="5026"/>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70" name="Freeform 239">
                  <a:extLst>
                    <a:ext uri="{FF2B5EF4-FFF2-40B4-BE49-F238E27FC236}">
                      <a16:creationId xmlns:a16="http://schemas.microsoft.com/office/drawing/2014/main" id="{E6B9CBC1-18EB-4988-BC79-74755E084600}"/>
                    </a:ext>
                  </a:extLst>
                </p:cNvPr>
                <p:cNvSpPr>
                  <a:spLocks/>
                </p:cNvSpPr>
                <p:nvPr/>
              </p:nvSpPr>
              <p:spPr bwMode="auto">
                <a:xfrm>
                  <a:off x="3199" y="775"/>
                  <a:ext cx="640" cy="2513"/>
                </a:xfrm>
                <a:custGeom>
                  <a:avLst/>
                  <a:gdLst>
                    <a:gd name="T0" fmla="*/ 968 w 1279"/>
                    <a:gd name="T1" fmla="*/ 0 h 5026"/>
                    <a:gd name="T2" fmla="*/ 1021 w 1279"/>
                    <a:gd name="T3" fmla="*/ 100 h 5026"/>
                    <a:gd name="T4" fmla="*/ 1067 w 1279"/>
                    <a:gd name="T5" fmla="*/ 203 h 5026"/>
                    <a:gd name="T6" fmla="*/ 1111 w 1279"/>
                    <a:gd name="T7" fmla="*/ 311 h 5026"/>
                    <a:gd name="T8" fmla="*/ 1150 w 1279"/>
                    <a:gd name="T9" fmla="*/ 422 h 5026"/>
                    <a:gd name="T10" fmla="*/ 1185 w 1279"/>
                    <a:gd name="T11" fmla="*/ 541 h 5026"/>
                    <a:gd name="T12" fmla="*/ 1212 w 1279"/>
                    <a:gd name="T13" fmla="*/ 654 h 5026"/>
                    <a:gd name="T14" fmla="*/ 1237 w 1279"/>
                    <a:gd name="T15" fmla="*/ 771 h 5026"/>
                    <a:gd name="T16" fmla="*/ 1255 w 1279"/>
                    <a:gd name="T17" fmla="*/ 897 h 5026"/>
                    <a:gd name="T18" fmla="*/ 1269 w 1279"/>
                    <a:gd name="T19" fmla="*/ 1019 h 5026"/>
                    <a:gd name="T20" fmla="*/ 1279 w 1279"/>
                    <a:gd name="T21" fmla="*/ 1139 h 5026"/>
                    <a:gd name="T22" fmla="*/ 1279 w 1279"/>
                    <a:gd name="T23" fmla="*/ 1267 h 5026"/>
                    <a:gd name="T24" fmla="*/ 1279 w 1279"/>
                    <a:gd name="T25" fmla="*/ 1388 h 5026"/>
                    <a:gd name="T26" fmla="*/ 1269 w 1279"/>
                    <a:gd name="T27" fmla="*/ 1512 h 5026"/>
                    <a:gd name="T28" fmla="*/ 1255 w 1279"/>
                    <a:gd name="T29" fmla="*/ 1637 h 5026"/>
                    <a:gd name="T30" fmla="*/ 1237 w 1279"/>
                    <a:gd name="T31" fmla="*/ 1756 h 5026"/>
                    <a:gd name="T32" fmla="*/ 1212 w 1279"/>
                    <a:gd name="T33" fmla="*/ 1878 h 5026"/>
                    <a:gd name="T34" fmla="*/ 1185 w 1279"/>
                    <a:gd name="T35" fmla="*/ 1996 h 5026"/>
                    <a:gd name="T36" fmla="*/ 1150 w 1279"/>
                    <a:gd name="T37" fmla="*/ 2109 h 5026"/>
                    <a:gd name="T38" fmla="*/ 1111 w 1279"/>
                    <a:gd name="T39" fmla="*/ 2220 h 5026"/>
                    <a:gd name="T40" fmla="*/ 1067 w 1279"/>
                    <a:gd name="T41" fmla="*/ 2327 h 5026"/>
                    <a:gd name="T42" fmla="*/ 1021 w 1279"/>
                    <a:gd name="T43" fmla="*/ 2434 h 5026"/>
                    <a:gd name="T44" fmla="*/ 970 w 1279"/>
                    <a:gd name="T45" fmla="*/ 2533 h 5026"/>
                    <a:gd name="T46" fmla="*/ 910 w 1279"/>
                    <a:gd name="T47" fmla="*/ 2631 h 5026"/>
                    <a:gd name="T48" fmla="*/ 851 w 1279"/>
                    <a:gd name="T49" fmla="*/ 2718 h 5026"/>
                    <a:gd name="T50" fmla="*/ 788 w 1279"/>
                    <a:gd name="T51" fmla="*/ 2805 h 5026"/>
                    <a:gd name="T52" fmla="*/ 720 w 1279"/>
                    <a:gd name="T53" fmla="*/ 2884 h 5026"/>
                    <a:gd name="T54" fmla="*/ 654 w 1279"/>
                    <a:gd name="T55" fmla="*/ 2956 h 5026"/>
                    <a:gd name="T56" fmla="*/ 579 w 1279"/>
                    <a:gd name="T57" fmla="*/ 3023 h 5026"/>
                    <a:gd name="T58" fmla="*/ 446 w 1279"/>
                    <a:gd name="T59" fmla="*/ 3132 h 5026"/>
                    <a:gd name="T60" fmla="*/ 419 w 1279"/>
                    <a:gd name="T61" fmla="*/ 3145 h 5026"/>
                    <a:gd name="T62" fmla="*/ 362 w 1279"/>
                    <a:gd name="T63" fmla="*/ 3186 h 5026"/>
                    <a:gd name="T64" fmla="*/ 307 w 1279"/>
                    <a:gd name="T65" fmla="*/ 3231 h 5026"/>
                    <a:gd name="T66" fmla="*/ 255 w 1279"/>
                    <a:gd name="T67" fmla="*/ 3280 h 5026"/>
                    <a:gd name="T68" fmla="*/ 209 w 1279"/>
                    <a:gd name="T69" fmla="*/ 3330 h 5026"/>
                    <a:gd name="T70" fmla="*/ 168 w 1279"/>
                    <a:gd name="T71" fmla="*/ 3390 h 5026"/>
                    <a:gd name="T72" fmla="*/ 134 w 1279"/>
                    <a:gd name="T73" fmla="*/ 3449 h 5026"/>
                    <a:gd name="T74" fmla="*/ 101 w 1279"/>
                    <a:gd name="T75" fmla="*/ 3504 h 5026"/>
                    <a:gd name="T76" fmla="*/ 69 w 1279"/>
                    <a:gd name="T77" fmla="*/ 3571 h 5026"/>
                    <a:gd name="T78" fmla="*/ 46 w 1279"/>
                    <a:gd name="T79" fmla="*/ 3635 h 5026"/>
                    <a:gd name="T80" fmla="*/ 27 w 1279"/>
                    <a:gd name="T81" fmla="*/ 3704 h 5026"/>
                    <a:gd name="T82" fmla="*/ 12 w 1279"/>
                    <a:gd name="T83" fmla="*/ 3772 h 5026"/>
                    <a:gd name="T84" fmla="*/ 3 w 1279"/>
                    <a:gd name="T85" fmla="*/ 3844 h 5026"/>
                    <a:gd name="T86" fmla="*/ 0 w 1279"/>
                    <a:gd name="T87" fmla="*/ 3913 h 5026"/>
                    <a:gd name="T88" fmla="*/ 3 w 1279"/>
                    <a:gd name="T89" fmla="*/ 3986 h 5026"/>
                    <a:gd name="T90" fmla="*/ 3 w 1279"/>
                    <a:gd name="T91" fmla="*/ 4655 h 5026"/>
                    <a:gd name="T92" fmla="*/ 3 w 1279"/>
                    <a:gd name="T93" fmla="*/ 4680 h 5026"/>
                    <a:gd name="T94" fmla="*/ 12 w 1279"/>
                    <a:gd name="T95" fmla="*/ 4727 h 5026"/>
                    <a:gd name="T96" fmla="*/ 27 w 1279"/>
                    <a:gd name="T97" fmla="*/ 4770 h 5026"/>
                    <a:gd name="T98" fmla="*/ 46 w 1279"/>
                    <a:gd name="T99" fmla="*/ 4811 h 5026"/>
                    <a:gd name="T100" fmla="*/ 69 w 1279"/>
                    <a:gd name="T101" fmla="*/ 4852 h 5026"/>
                    <a:gd name="T102" fmla="*/ 96 w 1279"/>
                    <a:gd name="T103" fmla="*/ 4889 h 5026"/>
                    <a:gd name="T104" fmla="*/ 128 w 1279"/>
                    <a:gd name="T105" fmla="*/ 4919 h 5026"/>
                    <a:gd name="T106" fmla="*/ 158 w 1279"/>
                    <a:gd name="T107" fmla="*/ 4948 h 5026"/>
                    <a:gd name="T108" fmla="*/ 197 w 1279"/>
                    <a:gd name="T109" fmla="*/ 4972 h 5026"/>
                    <a:gd name="T110" fmla="*/ 239 w 1279"/>
                    <a:gd name="T111" fmla="*/ 4994 h 5026"/>
                    <a:gd name="T112" fmla="*/ 284 w 1279"/>
                    <a:gd name="T113" fmla="*/ 5006 h 5026"/>
                    <a:gd name="T114" fmla="*/ 326 w 1279"/>
                    <a:gd name="T115" fmla="*/ 5019 h 5026"/>
                    <a:gd name="T116" fmla="*/ 371 w 1279"/>
                    <a:gd name="T117" fmla="*/ 5026 h 5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79" h="5026">
                      <a:moveTo>
                        <a:pt x="968" y="0"/>
                      </a:moveTo>
                      <a:lnTo>
                        <a:pt x="1021" y="100"/>
                      </a:lnTo>
                      <a:lnTo>
                        <a:pt x="1067" y="203"/>
                      </a:lnTo>
                      <a:lnTo>
                        <a:pt x="1111" y="311"/>
                      </a:lnTo>
                      <a:lnTo>
                        <a:pt x="1150" y="422"/>
                      </a:lnTo>
                      <a:lnTo>
                        <a:pt x="1185" y="541"/>
                      </a:lnTo>
                      <a:lnTo>
                        <a:pt x="1212" y="654"/>
                      </a:lnTo>
                      <a:lnTo>
                        <a:pt x="1237" y="771"/>
                      </a:lnTo>
                      <a:lnTo>
                        <a:pt x="1255" y="897"/>
                      </a:lnTo>
                      <a:lnTo>
                        <a:pt x="1269" y="1019"/>
                      </a:lnTo>
                      <a:lnTo>
                        <a:pt x="1279" y="1139"/>
                      </a:lnTo>
                      <a:lnTo>
                        <a:pt x="1279" y="1267"/>
                      </a:lnTo>
                      <a:lnTo>
                        <a:pt x="1279" y="1388"/>
                      </a:lnTo>
                      <a:lnTo>
                        <a:pt x="1269" y="1512"/>
                      </a:lnTo>
                      <a:lnTo>
                        <a:pt x="1255" y="1637"/>
                      </a:lnTo>
                      <a:lnTo>
                        <a:pt x="1237" y="1756"/>
                      </a:lnTo>
                      <a:lnTo>
                        <a:pt x="1212" y="1878"/>
                      </a:lnTo>
                      <a:lnTo>
                        <a:pt x="1185" y="1996"/>
                      </a:lnTo>
                      <a:lnTo>
                        <a:pt x="1150" y="2109"/>
                      </a:lnTo>
                      <a:lnTo>
                        <a:pt x="1111" y="2220"/>
                      </a:lnTo>
                      <a:lnTo>
                        <a:pt x="1067" y="2327"/>
                      </a:lnTo>
                      <a:lnTo>
                        <a:pt x="1021" y="2434"/>
                      </a:lnTo>
                      <a:lnTo>
                        <a:pt x="970" y="2533"/>
                      </a:lnTo>
                      <a:lnTo>
                        <a:pt x="910" y="2631"/>
                      </a:lnTo>
                      <a:lnTo>
                        <a:pt x="851" y="2718"/>
                      </a:lnTo>
                      <a:lnTo>
                        <a:pt x="788" y="2805"/>
                      </a:lnTo>
                      <a:lnTo>
                        <a:pt x="720" y="2884"/>
                      </a:lnTo>
                      <a:lnTo>
                        <a:pt x="654" y="2956"/>
                      </a:lnTo>
                      <a:lnTo>
                        <a:pt x="579" y="3023"/>
                      </a:lnTo>
                      <a:lnTo>
                        <a:pt x="446" y="3132"/>
                      </a:lnTo>
                      <a:lnTo>
                        <a:pt x="419" y="3145"/>
                      </a:lnTo>
                      <a:lnTo>
                        <a:pt x="362" y="3186"/>
                      </a:lnTo>
                      <a:lnTo>
                        <a:pt x="307" y="3231"/>
                      </a:lnTo>
                      <a:lnTo>
                        <a:pt x="255" y="3280"/>
                      </a:lnTo>
                      <a:lnTo>
                        <a:pt x="209" y="3330"/>
                      </a:lnTo>
                      <a:lnTo>
                        <a:pt x="168" y="3390"/>
                      </a:lnTo>
                      <a:lnTo>
                        <a:pt x="134" y="3449"/>
                      </a:lnTo>
                      <a:lnTo>
                        <a:pt x="101" y="3504"/>
                      </a:lnTo>
                      <a:lnTo>
                        <a:pt x="69" y="3571"/>
                      </a:lnTo>
                      <a:lnTo>
                        <a:pt x="46" y="3635"/>
                      </a:lnTo>
                      <a:lnTo>
                        <a:pt x="27" y="3704"/>
                      </a:lnTo>
                      <a:lnTo>
                        <a:pt x="12" y="3772"/>
                      </a:lnTo>
                      <a:lnTo>
                        <a:pt x="3" y="3844"/>
                      </a:lnTo>
                      <a:lnTo>
                        <a:pt x="0" y="3913"/>
                      </a:lnTo>
                      <a:lnTo>
                        <a:pt x="3" y="3986"/>
                      </a:lnTo>
                      <a:lnTo>
                        <a:pt x="3" y="4655"/>
                      </a:lnTo>
                      <a:lnTo>
                        <a:pt x="3" y="4680"/>
                      </a:lnTo>
                      <a:lnTo>
                        <a:pt x="12" y="4727"/>
                      </a:lnTo>
                      <a:lnTo>
                        <a:pt x="27" y="4770"/>
                      </a:lnTo>
                      <a:lnTo>
                        <a:pt x="46" y="4811"/>
                      </a:lnTo>
                      <a:lnTo>
                        <a:pt x="69" y="4852"/>
                      </a:lnTo>
                      <a:lnTo>
                        <a:pt x="96" y="4889"/>
                      </a:lnTo>
                      <a:lnTo>
                        <a:pt x="128" y="4919"/>
                      </a:lnTo>
                      <a:lnTo>
                        <a:pt x="158" y="4948"/>
                      </a:lnTo>
                      <a:lnTo>
                        <a:pt x="197" y="4972"/>
                      </a:lnTo>
                      <a:lnTo>
                        <a:pt x="239" y="4994"/>
                      </a:lnTo>
                      <a:lnTo>
                        <a:pt x="284" y="5006"/>
                      </a:lnTo>
                      <a:lnTo>
                        <a:pt x="326" y="5019"/>
                      </a:lnTo>
                      <a:lnTo>
                        <a:pt x="371" y="5026"/>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71" name="Freeform 240" descr="Gouttelettes">
                  <a:extLst>
                    <a:ext uri="{FF2B5EF4-FFF2-40B4-BE49-F238E27FC236}">
                      <a16:creationId xmlns:a16="http://schemas.microsoft.com/office/drawing/2014/main" id="{D730A447-22D3-4CEF-912C-DAE6F94062BC}"/>
                    </a:ext>
                  </a:extLst>
                </p:cNvPr>
                <p:cNvSpPr>
                  <a:spLocks/>
                </p:cNvSpPr>
                <p:nvPr/>
              </p:nvSpPr>
              <p:spPr bwMode="auto">
                <a:xfrm>
                  <a:off x="2387" y="1445"/>
                  <a:ext cx="1449" cy="994"/>
                </a:xfrm>
                <a:custGeom>
                  <a:avLst/>
                  <a:gdLst>
                    <a:gd name="T0" fmla="*/ 0 w 2899"/>
                    <a:gd name="T1" fmla="*/ 0 h 1986"/>
                    <a:gd name="T2" fmla="*/ 2 w 2899"/>
                    <a:gd name="T3" fmla="*/ 105 h 1986"/>
                    <a:gd name="T4" fmla="*/ 5 w 2899"/>
                    <a:gd name="T5" fmla="*/ 209 h 1986"/>
                    <a:gd name="T6" fmla="*/ 17 w 2899"/>
                    <a:gd name="T7" fmla="*/ 316 h 1986"/>
                    <a:gd name="T8" fmla="*/ 35 w 2899"/>
                    <a:gd name="T9" fmla="*/ 418 h 1986"/>
                    <a:gd name="T10" fmla="*/ 53 w 2899"/>
                    <a:gd name="T11" fmla="*/ 519 h 1986"/>
                    <a:gd name="T12" fmla="*/ 78 w 2899"/>
                    <a:gd name="T13" fmla="*/ 618 h 1986"/>
                    <a:gd name="T14" fmla="*/ 104 w 2899"/>
                    <a:gd name="T15" fmla="*/ 714 h 1986"/>
                    <a:gd name="T16" fmla="*/ 135 w 2899"/>
                    <a:gd name="T17" fmla="*/ 810 h 1986"/>
                    <a:gd name="T18" fmla="*/ 170 w 2899"/>
                    <a:gd name="T19" fmla="*/ 905 h 1986"/>
                    <a:gd name="T20" fmla="*/ 207 w 2899"/>
                    <a:gd name="T21" fmla="*/ 997 h 1986"/>
                    <a:gd name="T22" fmla="*/ 248 w 2899"/>
                    <a:gd name="T23" fmla="*/ 1085 h 1986"/>
                    <a:gd name="T24" fmla="*/ 292 w 2899"/>
                    <a:gd name="T25" fmla="*/ 1171 h 1986"/>
                    <a:gd name="T26" fmla="*/ 340 w 2899"/>
                    <a:gd name="T27" fmla="*/ 1257 h 1986"/>
                    <a:gd name="T28" fmla="*/ 389 w 2899"/>
                    <a:gd name="T29" fmla="*/ 1334 h 1986"/>
                    <a:gd name="T30" fmla="*/ 441 w 2899"/>
                    <a:gd name="T31" fmla="*/ 1407 h 1986"/>
                    <a:gd name="T32" fmla="*/ 493 w 2899"/>
                    <a:gd name="T33" fmla="*/ 1475 h 1986"/>
                    <a:gd name="T34" fmla="*/ 552 w 2899"/>
                    <a:gd name="T35" fmla="*/ 1543 h 1986"/>
                    <a:gd name="T36" fmla="*/ 604 w 2899"/>
                    <a:gd name="T37" fmla="*/ 1609 h 1986"/>
                    <a:gd name="T38" fmla="*/ 668 w 2899"/>
                    <a:gd name="T39" fmla="*/ 1663 h 1986"/>
                    <a:gd name="T40" fmla="*/ 734 w 2899"/>
                    <a:gd name="T41" fmla="*/ 1721 h 1986"/>
                    <a:gd name="T42" fmla="*/ 795 w 2899"/>
                    <a:gd name="T43" fmla="*/ 1767 h 1986"/>
                    <a:gd name="T44" fmla="*/ 865 w 2899"/>
                    <a:gd name="T45" fmla="*/ 1815 h 1986"/>
                    <a:gd name="T46" fmla="*/ 932 w 2899"/>
                    <a:gd name="T47" fmla="*/ 1855 h 1986"/>
                    <a:gd name="T48" fmla="*/ 1003 w 2899"/>
                    <a:gd name="T49" fmla="*/ 1890 h 1986"/>
                    <a:gd name="T50" fmla="*/ 1072 w 2899"/>
                    <a:gd name="T51" fmla="*/ 1917 h 1986"/>
                    <a:gd name="T52" fmla="*/ 1147 w 2899"/>
                    <a:gd name="T53" fmla="*/ 1942 h 1986"/>
                    <a:gd name="T54" fmla="*/ 1212 w 2899"/>
                    <a:gd name="T55" fmla="*/ 1960 h 1986"/>
                    <a:gd name="T56" fmla="*/ 1287 w 2899"/>
                    <a:gd name="T57" fmla="*/ 1974 h 1986"/>
                    <a:gd name="T58" fmla="*/ 1364 w 2899"/>
                    <a:gd name="T59" fmla="*/ 1985 h 1986"/>
                    <a:gd name="T60" fmla="*/ 1436 w 2899"/>
                    <a:gd name="T61" fmla="*/ 1986 h 1986"/>
                    <a:gd name="T62" fmla="*/ 1507 w 2899"/>
                    <a:gd name="T63" fmla="*/ 1986 h 1986"/>
                    <a:gd name="T64" fmla="*/ 1582 w 2899"/>
                    <a:gd name="T65" fmla="*/ 1977 h 1986"/>
                    <a:gd name="T66" fmla="*/ 1658 w 2899"/>
                    <a:gd name="T67" fmla="*/ 1965 h 1986"/>
                    <a:gd name="T68" fmla="*/ 1731 w 2899"/>
                    <a:gd name="T69" fmla="*/ 1945 h 1986"/>
                    <a:gd name="T70" fmla="*/ 1798 w 2899"/>
                    <a:gd name="T71" fmla="*/ 1923 h 1986"/>
                    <a:gd name="T72" fmla="*/ 1870 w 2899"/>
                    <a:gd name="T73" fmla="*/ 1893 h 1986"/>
                    <a:gd name="T74" fmla="*/ 1940 w 2899"/>
                    <a:gd name="T75" fmla="*/ 1861 h 1986"/>
                    <a:gd name="T76" fmla="*/ 2009 w 2899"/>
                    <a:gd name="T77" fmla="*/ 1824 h 1986"/>
                    <a:gd name="T78" fmla="*/ 2073 w 2899"/>
                    <a:gd name="T79" fmla="*/ 1777 h 1986"/>
                    <a:gd name="T80" fmla="*/ 2140 w 2899"/>
                    <a:gd name="T81" fmla="*/ 1729 h 1986"/>
                    <a:gd name="T82" fmla="*/ 2206 w 2899"/>
                    <a:gd name="T83" fmla="*/ 1676 h 1986"/>
                    <a:gd name="T84" fmla="*/ 2267 w 2899"/>
                    <a:gd name="T85" fmla="*/ 1621 h 1986"/>
                    <a:gd name="T86" fmla="*/ 2329 w 2899"/>
                    <a:gd name="T87" fmla="*/ 1558 h 1986"/>
                    <a:gd name="T88" fmla="*/ 2380 w 2899"/>
                    <a:gd name="T89" fmla="*/ 1488 h 1986"/>
                    <a:gd name="T90" fmla="*/ 2436 w 2899"/>
                    <a:gd name="T91" fmla="*/ 1422 h 1986"/>
                    <a:gd name="T92" fmla="*/ 2490 w 2899"/>
                    <a:gd name="T93" fmla="*/ 1350 h 1986"/>
                    <a:gd name="T94" fmla="*/ 2538 w 2899"/>
                    <a:gd name="T95" fmla="*/ 1272 h 1986"/>
                    <a:gd name="T96" fmla="*/ 2586 w 2899"/>
                    <a:gd name="T97" fmla="*/ 1191 h 1986"/>
                    <a:gd name="T98" fmla="*/ 2631 w 2899"/>
                    <a:gd name="T99" fmla="*/ 1105 h 1986"/>
                    <a:gd name="T100" fmla="*/ 2672 w 2899"/>
                    <a:gd name="T101" fmla="*/ 1015 h 1986"/>
                    <a:gd name="T102" fmla="*/ 2709 w 2899"/>
                    <a:gd name="T103" fmla="*/ 923 h 1986"/>
                    <a:gd name="T104" fmla="*/ 2744 w 2899"/>
                    <a:gd name="T105" fmla="*/ 830 h 1986"/>
                    <a:gd name="T106" fmla="*/ 2776 w 2899"/>
                    <a:gd name="T107" fmla="*/ 737 h 1986"/>
                    <a:gd name="T108" fmla="*/ 2804 w 2899"/>
                    <a:gd name="T109" fmla="*/ 640 h 1986"/>
                    <a:gd name="T110" fmla="*/ 2830 w 2899"/>
                    <a:gd name="T111" fmla="*/ 540 h 1986"/>
                    <a:gd name="T112" fmla="*/ 2849 w 2899"/>
                    <a:gd name="T113" fmla="*/ 440 h 1986"/>
                    <a:gd name="T114" fmla="*/ 2867 w 2899"/>
                    <a:gd name="T115" fmla="*/ 337 h 1986"/>
                    <a:gd name="T116" fmla="*/ 2879 w 2899"/>
                    <a:gd name="T117" fmla="*/ 230 h 1986"/>
                    <a:gd name="T118" fmla="*/ 2890 w 2899"/>
                    <a:gd name="T119" fmla="*/ 128 h 1986"/>
                    <a:gd name="T120" fmla="*/ 2899 w 2899"/>
                    <a:gd name="T121" fmla="*/ 21 h 1986"/>
                    <a:gd name="T122" fmla="*/ 2899 w 2899"/>
                    <a:gd name="T123" fmla="*/ 0 h 1986"/>
                    <a:gd name="T124" fmla="*/ 0 w 2899"/>
                    <a:gd name="T125" fmla="*/ 0 h 19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899" h="1986">
                      <a:moveTo>
                        <a:pt x="0" y="0"/>
                      </a:moveTo>
                      <a:lnTo>
                        <a:pt x="2" y="105"/>
                      </a:lnTo>
                      <a:lnTo>
                        <a:pt x="5" y="209"/>
                      </a:lnTo>
                      <a:lnTo>
                        <a:pt x="17" y="316"/>
                      </a:lnTo>
                      <a:lnTo>
                        <a:pt x="35" y="418"/>
                      </a:lnTo>
                      <a:lnTo>
                        <a:pt x="53" y="519"/>
                      </a:lnTo>
                      <a:lnTo>
                        <a:pt x="78" y="618"/>
                      </a:lnTo>
                      <a:lnTo>
                        <a:pt x="104" y="714"/>
                      </a:lnTo>
                      <a:lnTo>
                        <a:pt x="135" y="810"/>
                      </a:lnTo>
                      <a:lnTo>
                        <a:pt x="170" y="905"/>
                      </a:lnTo>
                      <a:lnTo>
                        <a:pt x="207" y="997"/>
                      </a:lnTo>
                      <a:lnTo>
                        <a:pt x="248" y="1085"/>
                      </a:lnTo>
                      <a:lnTo>
                        <a:pt x="292" y="1171"/>
                      </a:lnTo>
                      <a:lnTo>
                        <a:pt x="340" y="1257"/>
                      </a:lnTo>
                      <a:lnTo>
                        <a:pt x="389" y="1334"/>
                      </a:lnTo>
                      <a:lnTo>
                        <a:pt x="441" y="1407"/>
                      </a:lnTo>
                      <a:lnTo>
                        <a:pt x="493" y="1475"/>
                      </a:lnTo>
                      <a:lnTo>
                        <a:pt x="552" y="1543"/>
                      </a:lnTo>
                      <a:lnTo>
                        <a:pt x="604" y="1609"/>
                      </a:lnTo>
                      <a:lnTo>
                        <a:pt x="668" y="1663"/>
                      </a:lnTo>
                      <a:lnTo>
                        <a:pt x="734" y="1721"/>
                      </a:lnTo>
                      <a:lnTo>
                        <a:pt x="795" y="1767"/>
                      </a:lnTo>
                      <a:lnTo>
                        <a:pt x="865" y="1815"/>
                      </a:lnTo>
                      <a:lnTo>
                        <a:pt x="932" y="1855"/>
                      </a:lnTo>
                      <a:lnTo>
                        <a:pt x="1003" y="1890"/>
                      </a:lnTo>
                      <a:lnTo>
                        <a:pt x="1072" y="1917"/>
                      </a:lnTo>
                      <a:lnTo>
                        <a:pt x="1147" y="1942"/>
                      </a:lnTo>
                      <a:lnTo>
                        <a:pt x="1212" y="1960"/>
                      </a:lnTo>
                      <a:lnTo>
                        <a:pt x="1287" y="1974"/>
                      </a:lnTo>
                      <a:lnTo>
                        <a:pt x="1364" y="1985"/>
                      </a:lnTo>
                      <a:lnTo>
                        <a:pt x="1436" y="1986"/>
                      </a:lnTo>
                      <a:lnTo>
                        <a:pt x="1507" y="1986"/>
                      </a:lnTo>
                      <a:lnTo>
                        <a:pt x="1582" y="1977"/>
                      </a:lnTo>
                      <a:lnTo>
                        <a:pt x="1658" y="1965"/>
                      </a:lnTo>
                      <a:lnTo>
                        <a:pt x="1731" y="1945"/>
                      </a:lnTo>
                      <a:lnTo>
                        <a:pt x="1798" y="1923"/>
                      </a:lnTo>
                      <a:lnTo>
                        <a:pt x="1870" y="1893"/>
                      </a:lnTo>
                      <a:lnTo>
                        <a:pt x="1940" y="1861"/>
                      </a:lnTo>
                      <a:lnTo>
                        <a:pt x="2009" y="1824"/>
                      </a:lnTo>
                      <a:lnTo>
                        <a:pt x="2073" y="1777"/>
                      </a:lnTo>
                      <a:lnTo>
                        <a:pt x="2140" y="1729"/>
                      </a:lnTo>
                      <a:lnTo>
                        <a:pt x="2206" y="1676"/>
                      </a:lnTo>
                      <a:lnTo>
                        <a:pt x="2267" y="1621"/>
                      </a:lnTo>
                      <a:lnTo>
                        <a:pt x="2329" y="1558"/>
                      </a:lnTo>
                      <a:lnTo>
                        <a:pt x="2380" y="1488"/>
                      </a:lnTo>
                      <a:lnTo>
                        <a:pt x="2436" y="1422"/>
                      </a:lnTo>
                      <a:lnTo>
                        <a:pt x="2490" y="1350"/>
                      </a:lnTo>
                      <a:lnTo>
                        <a:pt x="2538" y="1272"/>
                      </a:lnTo>
                      <a:lnTo>
                        <a:pt x="2586" y="1191"/>
                      </a:lnTo>
                      <a:lnTo>
                        <a:pt x="2631" y="1105"/>
                      </a:lnTo>
                      <a:lnTo>
                        <a:pt x="2672" y="1015"/>
                      </a:lnTo>
                      <a:lnTo>
                        <a:pt x="2709" y="923"/>
                      </a:lnTo>
                      <a:lnTo>
                        <a:pt x="2744" y="830"/>
                      </a:lnTo>
                      <a:lnTo>
                        <a:pt x="2776" y="737"/>
                      </a:lnTo>
                      <a:lnTo>
                        <a:pt x="2804" y="640"/>
                      </a:lnTo>
                      <a:lnTo>
                        <a:pt x="2830" y="540"/>
                      </a:lnTo>
                      <a:lnTo>
                        <a:pt x="2849" y="440"/>
                      </a:lnTo>
                      <a:lnTo>
                        <a:pt x="2867" y="337"/>
                      </a:lnTo>
                      <a:lnTo>
                        <a:pt x="2879" y="230"/>
                      </a:lnTo>
                      <a:lnTo>
                        <a:pt x="2890" y="128"/>
                      </a:lnTo>
                      <a:lnTo>
                        <a:pt x="2899" y="21"/>
                      </a:lnTo>
                      <a:lnTo>
                        <a:pt x="2899" y="0"/>
                      </a:lnTo>
                      <a:lnTo>
                        <a:pt x="0" y="0"/>
                      </a:lnTo>
                      <a:close/>
                    </a:path>
                  </a:pathLst>
                </a:custGeom>
                <a:blipFill dpi="0" rotWithShape="0">
                  <a:blip r:embed="rId8"/>
                  <a:srcRect/>
                  <a:tile tx="0" ty="0" sx="100000" sy="100000" flip="none" algn="tl"/>
                </a:blipFill>
                <a:ln w="1588">
                  <a:solidFill>
                    <a:srgbClr val="000000"/>
                  </a:solidFill>
                  <a:prstDash val="solid"/>
                  <a:round/>
                  <a:headEnd/>
                  <a:tailEnd/>
                </a:ln>
              </p:spPr>
              <p:txBody>
                <a:bodyPr/>
                <a:lstStyle/>
                <a:p>
                  <a:endParaRPr lang="fr-FR"/>
                </a:p>
              </p:txBody>
            </p:sp>
            <p:sp>
              <p:nvSpPr>
                <p:cNvPr id="72" name="Freeform 241" descr="Gouttelettes">
                  <a:extLst>
                    <a:ext uri="{FF2B5EF4-FFF2-40B4-BE49-F238E27FC236}">
                      <a16:creationId xmlns:a16="http://schemas.microsoft.com/office/drawing/2014/main" id="{85581AB5-5866-45CC-A635-ED254DA08BA8}"/>
                    </a:ext>
                  </a:extLst>
                </p:cNvPr>
                <p:cNvSpPr>
                  <a:spLocks/>
                </p:cNvSpPr>
                <p:nvPr/>
              </p:nvSpPr>
              <p:spPr bwMode="auto">
                <a:xfrm>
                  <a:off x="2387" y="1291"/>
                  <a:ext cx="1449" cy="314"/>
                </a:xfrm>
                <a:custGeom>
                  <a:avLst/>
                  <a:gdLst>
                    <a:gd name="T0" fmla="*/ 2890 w 2899"/>
                    <a:gd name="T1" fmla="*/ 278 h 629"/>
                    <a:gd name="T2" fmla="*/ 2804 w 2899"/>
                    <a:gd name="T3" fmla="*/ 205 h 629"/>
                    <a:gd name="T4" fmla="*/ 2688 w 2899"/>
                    <a:gd name="T5" fmla="*/ 154 h 629"/>
                    <a:gd name="T6" fmla="*/ 2588 w 2899"/>
                    <a:gd name="T7" fmla="*/ 122 h 629"/>
                    <a:gd name="T8" fmla="*/ 2469 w 2899"/>
                    <a:gd name="T9" fmla="*/ 92 h 629"/>
                    <a:gd name="T10" fmla="*/ 2341 w 2899"/>
                    <a:gd name="T11" fmla="*/ 66 h 629"/>
                    <a:gd name="T12" fmla="*/ 2197 w 2899"/>
                    <a:gd name="T13" fmla="*/ 48 h 629"/>
                    <a:gd name="T14" fmla="*/ 2039 w 2899"/>
                    <a:gd name="T15" fmla="*/ 29 h 629"/>
                    <a:gd name="T16" fmla="*/ 1876 w 2899"/>
                    <a:gd name="T17" fmla="*/ 15 h 629"/>
                    <a:gd name="T18" fmla="*/ 1710 w 2899"/>
                    <a:gd name="T19" fmla="*/ 6 h 629"/>
                    <a:gd name="T20" fmla="*/ 1534 w 2899"/>
                    <a:gd name="T21" fmla="*/ 0 h 629"/>
                    <a:gd name="T22" fmla="*/ 1358 w 2899"/>
                    <a:gd name="T23" fmla="*/ 0 h 629"/>
                    <a:gd name="T24" fmla="*/ 1182 w 2899"/>
                    <a:gd name="T25" fmla="*/ 6 h 629"/>
                    <a:gd name="T26" fmla="*/ 1012 w 2899"/>
                    <a:gd name="T27" fmla="*/ 15 h 629"/>
                    <a:gd name="T28" fmla="*/ 850 w 2899"/>
                    <a:gd name="T29" fmla="*/ 29 h 629"/>
                    <a:gd name="T30" fmla="*/ 693 w 2899"/>
                    <a:gd name="T31" fmla="*/ 48 h 629"/>
                    <a:gd name="T32" fmla="*/ 552 w 2899"/>
                    <a:gd name="T33" fmla="*/ 66 h 629"/>
                    <a:gd name="T34" fmla="*/ 416 w 2899"/>
                    <a:gd name="T35" fmla="*/ 92 h 629"/>
                    <a:gd name="T36" fmla="*/ 301 w 2899"/>
                    <a:gd name="T37" fmla="*/ 120 h 629"/>
                    <a:gd name="T38" fmla="*/ 200 w 2899"/>
                    <a:gd name="T39" fmla="*/ 151 h 629"/>
                    <a:gd name="T40" fmla="*/ 119 w 2899"/>
                    <a:gd name="T41" fmla="*/ 185 h 629"/>
                    <a:gd name="T42" fmla="*/ 17 w 2899"/>
                    <a:gd name="T43" fmla="*/ 257 h 629"/>
                    <a:gd name="T44" fmla="*/ 2 w 2899"/>
                    <a:gd name="T45" fmla="*/ 295 h 629"/>
                    <a:gd name="T46" fmla="*/ 0 w 2899"/>
                    <a:gd name="T47" fmla="*/ 331 h 629"/>
                    <a:gd name="T48" fmla="*/ 12 w 2899"/>
                    <a:gd name="T49" fmla="*/ 369 h 629"/>
                    <a:gd name="T50" fmla="*/ 53 w 2899"/>
                    <a:gd name="T51" fmla="*/ 406 h 629"/>
                    <a:gd name="T52" fmla="*/ 116 w 2899"/>
                    <a:gd name="T53" fmla="*/ 439 h 629"/>
                    <a:gd name="T54" fmla="*/ 198 w 2899"/>
                    <a:gd name="T55" fmla="*/ 474 h 629"/>
                    <a:gd name="T56" fmla="*/ 298 w 2899"/>
                    <a:gd name="T57" fmla="*/ 507 h 629"/>
                    <a:gd name="T58" fmla="*/ 415 w 2899"/>
                    <a:gd name="T59" fmla="*/ 534 h 629"/>
                    <a:gd name="T60" fmla="*/ 546 w 2899"/>
                    <a:gd name="T61" fmla="*/ 558 h 629"/>
                    <a:gd name="T62" fmla="*/ 689 w 2899"/>
                    <a:gd name="T63" fmla="*/ 582 h 629"/>
                    <a:gd name="T64" fmla="*/ 844 w 2899"/>
                    <a:gd name="T65" fmla="*/ 600 h 629"/>
                    <a:gd name="T66" fmla="*/ 1009 w 2899"/>
                    <a:gd name="T67" fmla="*/ 612 h 629"/>
                    <a:gd name="T68" fmla="*/ 1176 w 2899"/>
                    <a:gd name="T69" fmla="*/ 621 h 629"/>
                    <a:gd name="T70" fmla="*/ 1350 w 2899"/>
                    <a:gd name="T71" fmla="*/ 629 h 629"/>
                    <a:gd name="T72" fmla="*/ 1529 w 2899"/>
                    <a:gd name="T73" fmla="*/ 629 h 629"/>
                    <a:gd name="T74" fmla="*/ 1705 w 2899"/>
                    <a:gd name="T75" fmla="*/ 621 h 629"/>
                    <a:gd name="T76" fmla="*/ 1870 w 2899"/>
                    <a:gd name="T77" fmla="*/ 612 h 629"/>
                    <a:gd name="T78" fmla="*/ 2037 w 2899"/>
                    <a:gd name="T79" fmla="*/ 600 h 629"/>
                    <a:gd name="T80" fmla="*/ 2192 w 2899"/>
                    <a:gd name="T81" fmla="*/ 582 h 629"/>
                    <a:gd name="T82" fmla="*/ 2338 w 2899"/>
                    <a:gd name="T83" fmla="*/ 558 h 629"/>
                    <a:gd name="T84" fmla="*/ 2466 w 2899"/>
                    <a:gd name="T85" fmla="*/ 538 h 629"/>
                    <a:gd name="T86" fmla="*/ 2586 w 2899"/>
                    <a:gd name="T87" fmla="*/ 507 h 629"/>
                    <a:gd name="T88" fmla="*/ 2685 w 2899"/>
                    <a:gd name="T89" fmla="*/ 474 h 629"/>
                    <a:gd name="T90" fmla="*/ 2767 w 2899"/>
                    <a:gd name="T91" fmla="*/ 444 h 629"/>
                    <a:gd name="T92" fmla="*/ 2830 w 2899"/>
                    <a:gd name="T93" fmla="*/ 406 h 629"/>
                    <a:gd name="T94" fmla="*/ 2873 w 2899"/>
                    <a:gd name="T95" fmla="*/ 372 h 629"/>
                    <a:gd name="T96" fmla="*/ 2896 w 2899"/>
                    <a:gd name="T97" fmla="*/ 331 h 629"/>
                    <a:gd name="T98" fmla="*/ 2899 w 2899"/>
                    <a:gd name="T99" fmla="*/ 311 h 6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899" h="629">
                      <a:moveTo>
                        <a:pt x="2899" y="311"/>
                      </a:moveTo>
                      <a:lnTo>
                        <a:pt x="2890" y="278"/>
                      </a:lnTo>
                      <a:lnTo>
                        <a:pt x="2855" y="241"/>
                      </a:lnTo>
                      <a:lnTo>
                        <a:pt x="2804" y="205"/>
                      </a:lnTo>
                      <a:lnTo>
                        <a:pt x="2734" y="169"/>
                      </a:lnTo>
                      <a:lnTo>
                        <a:pt x="2688" y="154"/>
                      </a:lnTo>
                      <a:lnTo>
                        <a:pt x="2642" y="138"/>
                      </a:lnTo>
                      <a:lnTo>
                        <a:pt x="2588" y="122"/>
                      </a:lnTo>
                      <a:lnTo>
                        <a:pt x="2532" y="107"/>
                      </a:lnTo>
                      <a:lnTo>
                        <a:pt x="2469" y="92"/>
                      </a:lnTo>
                      <a:lnTo>
                        <a:pt x="2406" y="78"/>
                      </a:lnTo>
                      <a:lnTo>
                        <a:pt x="2341" y="66"/>
                      </a:lnTo>
                      <a:lnTo>
                        <a:pt x="2272" y="57"/>
                      </a:lnTo>
                      <a:lnTo>
                        <a:pt x="2197" y="48"/>
                      </a:lnTo>
                      <a:lnTo>
                        <a:pt x="2119" y="38"/>
                      </a:lnTo>
                      <a:lnTo>
                        <a:pt x="2039" y="29"/>
                      </a:lnTo>
                      <a:lnTo>
                        <a:pt x="1958" y="23"/>
                      </a:lnTo>
                      <a:lnTo>
                        <a:pt x="1876" y="15"/>
                      </a:lnTo>
                      <a:lnTo>
                        <a:pt x="1792" y="9"/>
                      </a:lnTo>
                      <a:lnTo>
                        <a:pt x="1710" y="6"/>
                      </a:lnTo>
                      <a:lnTo>
                        <a:pt x="1621" y="3"/>
                      </a:lnTo>
                      <a:lnTo>
                        <a:pt x="1534" y="0"/>
                      </a:lnTo>
                      <a:lnTo>
                        <a:pt x="1445" y="0"/>
                      </a:lnTo>
                      <a:lnTo>
                        <a:pt x="1358" y="0"/>
                      </a:lnTo>
                      <a:lnTo>
                        <a:pt x="1269" y="3"/>
                      </a:lnTo>
                      <a:lnTo>
                        <a:pt x="1182" y="6"/>
                      </a:lnTo>
                      <a:lnTo>
                        <a:pt x="1101" y="9"/>
                      </a:lnTo>
                      <a:lnTo>
                        <a:pt x="1012" y="15"/>
                      </a:lnTo>
                      <a:lnTo>
                        <a:pt x="932" y="23"/>
                      </a:lnTo>
                      <a:lnTo>
                        <a:pt x="850" y="29"/>
                      </a:lnTo>
                      <a:lnTo>
                        <a:pt x="768" y="38"/>
                      </a:lnTo>
                      <a:lnTo>
                        <a:pt x="693" y="48"/>
                      </a:lnTo>
                      <a:lnTo>
                        <a:pt x="618" y="57"/>
                      </a:lnTo>
                      <a:lnTo>
                        <a:pt x="552" y="66"/>
                      </a:lnTo>
                      <a:lnTo>
                        <a:pt x="484" y="78"/>
                      </a:lnTo>
                      <a:lnTo>
                        <a:pt x="416" y="92"/>
                      </a:lnTo>
                      <a:lnTo>
                        <a:pt x="358" y="107"/>
                      </a:lnTo>
                      <a:lnTo>
                        <a:pt x="301" y="120"/>
                      </a:lnTo>
                      <a:lnTo>
                        <a:pt x="248" y="135"/>
                      </a:lnTo>
                      <a:lnTo>
                        <a:pt x="200" y="151"/>
                      </a:lnTo>
                      <a:lnTo>
                        <a:pt x="158" y="169"/>
                      </a:lnTo>
                      <a:lnTo>
                        <a:pt x="119" y="185"/>
                      </a:lnTo>
                      <a:lnTo>
                        <a:pt x="56" y="223"/>
                      </a:lnTo>
                      <a:lnTo>
                        <a:pt x="17" y="257"/>
                      </a:lnTo>
                      <a:lnTo>
                        <a:pt x="3" y="275"/>
                      </a:lnTo>
                      <a:lnTo>
                        <a:pt x="2" y="295"/>
                      </a:lnTo>
                      <a:lnTo>
                        <a:pt x="0" y="311"/>
                      </a:lnTo>
                      <a:lnTo>
                        <a:pt x="0" y="331"/>
                      </a:lnTo>
                      <a:lnTo>
                        <a:pt x="3" y="350"/>
                      </a:lnTo>
                      <a:lnTo>
                        <a:pt x="12" y="369"/>
                      </a:lnTo>
                      <a:lnTo>
                        <a:pt x="32" y="388"/>
                      </a:lnTo>
                      <a:lnTo>
                        <a:pt x="53" y="406"/>
                      </a:lnTo>
                      <a:lnTo>
                        <a:pt x="81" y="421"/>
                      </a:lnTo>
                      <a:lnTo>
                        <a:pt x="116" y="439"/>
                      </a:lnTo>
                      <a:lnTo>
                        <a:pt x="158" y="459"/>
                      </a:lnTo>
                      <a:lnTo>
                        <a:pt x="198" y="474"/>
                      </a:lnTo>
                      <a:lnTo>
                        <a:pt x="245" y="492"/>
                      </a:lnTo>
                      <a:lnTo>
                        <a:pt x="298" y="507"/>
                      </a:lnTo>
                      <a:lnTo>
                        <a:pt x="355" y="519"/>
                      </a:lnTo>
                      <a:lnTo>
                        <a:pt x="415" y="534"/>
                      </a:lnTo>
                      <a:lnTo>
                        <a:pt x="477" y="550"/>
                      </a:lnTo>
                      <a:lnTo>
                        <a:pt x="546" y="558"/>
                      </a:lnTo>
                      <a:lnTo>
                        <a:pt x="613" y="572"/>
                      </a:lnTo>
                      <a:lnTo>
                        <a:pt x="689" y="582"/>
                      </a:lnTo>
                      <a:lnTo>
                        <a:pt x="764" y="591"/>
                      </a:lnTo>
                      <a:lnTo>
                        <a:pt x="844" y="600"/>
                      </a:lnTo>
                      <a:lnTo>
                        <a:pt x="925" y="606"/>
                      </a:lnTo>
                      <a:lnTo>
                        <a:pt x="1009" y="612"/>
                      </a:lnTo>
                      <a:lnTo>
                        <a:pt x="1095" y="620"/>
                      </a:lnTo>
                      <a:lnTo>
                        <a:pt x="1176" y="621"/>
                      </a:lnTo>
                      <a:lnTo>
                        <a:pt x="1262" y="626"/>
                      </a:lnTo>
                      <a:lnTo>
                        <a:pt x="1350" y="629"/>
                      </a:lnTo>
                      <a:lnTo>
                        <a:pt x="1439" y="629"/>
                      </a:lnTo>
                      <a:lnTo>
                        <a:pt x="1529" y="629"/>
                      </a:lnTo>
                      <a:lnTo>
                        <a:pt x="1616" y="626"/>
                      </a:lnTo>
                      <a:lnTo>
                        <a:pt x="1705" y="621"/>
                      </a:lnTo>
                      <a:lnTo>
                        <a:pt x="1785" y="620"/>
                      </a:lnTo>
                      <a:lnTo>
                        <a:pt x="1870" y="612"/>
                      </a:lnTo>
                      <a:lnTo>
                        <a:pt x="1955" y="606"/>
                      </a:lnTo>
                      <a:lnTo>
                        <a:pt x="2037" y="600"/>
                      </a:lnTo>
                      <a:lnTo>
                        <a:pt x="2116" y="591"/>
                      </a:lnTo>
                      <a:lnTo>
                        <a:pt x="2192" y="582"/>
                      </a:lnTo>
                      <a:lnTo>
                        <a:pt x="2266" y="572"/>
                      </a:lnTo>
                      <a:lnTo>
                        <a:pt x="2338" y="558"/>
                      </a:lnTo>
                      <a:lnTo>
                        <a:pt x="2403" y="550"/>
                      </a:lnTo>
                      <a:lnTo>
                        <a:pt x="2466" y="538"/>
                      </a:lnTo>
                      <a:lnTo>
                        <a:pt x="2528" y="520"/>
                      </a:lnTo>
                      <a:lnTo>
                        <a:pt x="2586" y="507"/>
                      </a:lnTo>
                      <a:lnTo>
                        <a:pt x="2636" y="493"/>
                      </a:lnTo>
                      <a:lnTo>
                        <a:pt x="2685" y="474"/>
                      </a:lnTo>
                      <a:lnTo>
                        <a:pt x="2726" y="459"/>
                      </a:lnTo>
                      <a:lnTo>
                        <a:pt x="2767" y="444"/>
                      </a:lnTo>
                      <a:lnTo>
                        <a:pt x="2803" y="424"/>
                      </a:lnTo>
                      <a:lnTo>
                        <a:pt x="2830" y="406"/>
                      </a:lnTo>
                      <a:lnTo>
                        <a:pt x="2855" y="388"/>
                      </a:lnTo>
                      <a:lnTo>
                        <a:pt x="2873" y="372"/>
                      </a:lnTo>
                      <a:lnTo>
                        <a:pt x="2885" y="352"/>
                      </a:lnTo>
                      <a:lnTo>
                        <a:pt x="2896" y="331"/>
                      </a:lnTo>
                      <a:lnTo>
                        <a:pt x="2899" y="311"/>
                      </a:lnTo>
                      <a:lnTo>
                        <a:pt x="2899" y="311"/>
                      </a:lnTo>
                      <a:close/>
                    </a:path>
                  </a:pathLst>
                </a:custGeom>
                <a:blipFill dpi="0" rotWithShape="0">
                  <a:blip r:embed="rId8"/>
                  <a:srcRect/>
                  <a:tile tx="0" ty="0" sx="100000" sy="100000" flip="none" algn="tl"/>
                </a:blipFill>
                <a:ln w="1588">
                  <a:solidFill>
                    <a:srgbClr val="000000"/>
                  </a:solidFill>
                  <a:prstDash val="solid"/>
                  <a:round/>
                  <a:headEnd/>
                  <a:tailEnd/>
                </a:ln>
              </p:spPr>
              <p:txBody>
                <a:bodyPr/>
                <a:lstStyle/>
                <a:p>
                  <a:endParaRPr lang="fr-FR"/>
                </a:p>
              </p:txBody>
            </p:sp>
            <p:sp>
              <p:nvSpPr>
                <p:cNvPr id="73" name="Freeform 242">
                  <a:extLst>
                    <a:ext uri="{FF2B5EF4-FFF2-40B4-BE49-F238E27FC236}">
                      <a16:creationId xmlns:a16="http://schemas.microsoft.com/office/drawing/2014/main" id="{FF6ABE51-2B87-4502-8529-CBA7448C3764}"/>
                    </a:ext>
                  </a:extLst>
                </p:cNvPr>
                <p:cNvSpPr>
                  <a:spLocks/>
                </p:cNvSpPr>
                <p:nvPr/>
              </p:nvSpPr>
              <p:spPr bwMode="auto">
                <a:xfrm>
                  <a:off x="3166" y="875"/>
                  <a:ext cx="593" cy="1472"/>
                </a:xfrm>
                <a:custGeom>
                  <a:avLst/>
                  <a:gdLst>
                    <a:gd name="T0" fmla="*/ 0 w 1186"/>
                    <a:gd name="T1" fmla="*/ 2944 h 2944"/>
                    <a:gd name="T2" fmla="*/ 126 w 1186"/>
                    <a:gd name="T3" fmla="*/ 2862 h 2944"/>
                    <a:gd name="T4" fmla="*/ 263 w 1186"/>
                    <a:gd name="T5" fmla="*/ 2744 h 2944"/>
                    <a:gd name="T6" fmla="*/ 379 w 1186"/>
                    <a:gd name="T7" fmla="*/ 2629 h 2944"/>
                    <a:gd name="T8" fmla="*/ 463 w 1186"/>
                    <a:gd name="T9" fmla="*/ 2533 h 2944"/>
                    <a:gd name="T10" fmla="*/ 582 w 1186"/>
                    <a:gd name="T11" fmla="*/ 2384 h 2944"/>
                    <a:gd name="T12" fmla="*/ 673 w 1186"/>
                    <a:gd name="T13" fmla="*/ 2234 h 2944"/>
                    <a:gd name="T14" fmla="*/ 745 w 1186"/>
                    <a:gd name="T15" fmla="*/ 2079 h 2944"/>
                    <a:gd name="T16" fmla="*/ 812 w 1186"/>
                    <a:gd name="T17" fmla="*/ 1890 h 2944"/>
                    <a:gd name="T18" fmla="*/ 851 w 1186"/>
                    <a:gd name="T19" fmla="*/ 1762 h 2944"/>
                    <a:gd name="T20" fmla="*/ 882 w 1186"/>
                    <a:gd name="T21" fmla="*/ 1593 h 2944"/>
                    <a:gd name="T22" fmla="*/ 905 w 1186"/>
                    <a:gd name="T23" fmla="*/ 1400 h 2944"/>
                    <a:gd name="T24" fmla="*/ 914 w 1186"/>
                    <a:gd name="T25" fmla="*/ 1240 h 2944"/>
                    <a:gd name="T26" fmla="*/ 914 w 1186"/>
                    <a:gd name="T27" fmla="*/ 1036 h 2944"/>
                    <a:gd name="T28" fmla="*/ 897 w 1186"/>
                    <a:gd name="T29" fmla="*/ 810 h 2944"/>
                    <a:gd name="T30" fmla="*/ 867 w 1186"/>
                    <a:gd name="T31" fmla="*/ 558 h 2944"/>
                    <a:gd name="T32" fmla="*/ 825 w 1186"/>
                    <a:gd name="T33" fmla="*/ 321 h 2944"/>
                    <a:gd name="T34" fmla="*/ 777 w 1186"/>
                    <a:gd name="T35" fmla="*/ 30 h 2944"/>
                    <a:gd name="T36" fmla="*/ 976 w 1186"/>
                    <a:gd name="T37" fmla="*/ 0 h 2944"/>
                    <a:gd name="T38" fmla="*/ 1045 w 1186"/>
                    <a:gd name="T39" fmla="*/ 173 h 2944"/>
                    <a:gd name="T40" fmla="*/ 1099 w 1186"/>
                    <a:gd name="T41" fmla="*/ 332 h 2944"/>
                    <a:gd name="T42" fmla="*/ 1156 w 1186"/>
                    <a:gd name="T43" fmla="*/ 550 h 2944"/>
                    <a:gd name="T44" fmla="*/ 1186 w 1186"/>
                    <a:gd name="T45" fmla="*/ 822 h 2944"/>
                    <a:gd name="T46" fmla="*/ 1186 w 1186"/>
                    <a:gd name="T47" fmla="*/ 1042 h 2944"/>
                    <a:gd name="T48" fmla="*/ 1171 w 1186"/>
                    <a:gd name="T49" fmla="*/ 1290 h 2944"/>
                    <a:gd name="T50" fmla="*/ 1124 w 1186"/>
                    <a:gd name="T51" fmla="*/ 1562 h 2944"/>
                    <a:gd name="T52" fmla="*/ 1070 w 1186"/>
                    <a:gd name="T53" fmla="*/ 1772 h 2944"/>
                    <a:gd name="T54" fmla="*/ 983 w 1186"/>
                    <a:gd name="T55" fmla="*/ 1999 h 2944"/>
                    <a:gd name="T56" fmla="*/ 867 w 1186"/>
                    <a:gd name="T57" fmla="*/ 2220 h 2944"/>
                    <a:gd name="T58" fmla="*/ 729 w 1186"/>
                    <a:gd name="T59" fmla="*/ 2414 h 2944"/>
                    <a:gd name="T60" fmla="*/ 600 w 1186"/>
                    <a:gd name="T61" fmla="*/ 2569 h 2944"/>
                    <a:gd name="T62" fmla="*/ 440 w 1186"/>
                    <a:gd name="T63" fmla="*/ 2702 h 2944"/>
                    <a:gd name="T64" fmla="*/ 269 w 1186"/>
                    <a:gd name="T65" fmla="*/ 2834 h 2944"/>
                    <a:gd name="T66" fmla="*/ 115 w 1186"/>
                    <a:gd name="T67" fmla="*/ 2902 h 2944"/>
                    <a:gd name="T68" fmla="*/ 0 w 1186"/>
                    <a:gd name="T69" fmla="*/ 2944 h 29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86" h="2944">
                      <a:moveTo>
                        <a:pt x="0" y="2944"/>
                      </a:moveTo>
                      <a:lnTo>
                        <a:pt x="126" y="2862"/>
                      </a:lnTo>
                      <a:lnTo>
                        <a:pt x="263" y="2744"/>
                      </a:lnTo>
                      <a:lnTo>
                        <a:pt x="379" y="2629"/>
                      </a:lnTo>
                      <a:lnTo>
                        <a:pt x="463" y="2533"/>
                      </a:lnTo>
                      <a:lnTo>
                        <a:pt x="582" y="2384"/>
                      </a:lnTo>
                      <a:lnTo>
                        <a:pt x="673" y="2234"/>
                      </a:lnTo>
                      <a:lnTo>
                        <a:pt x="745" y="2079"/>
                      </a:lnTo>
                      <a:lnTo>
                        <a:pt x="812" y="1890"/>
                      </a:lnTo>
                      <a:lnTo>
                        <a:pt x="851" y="1762"/>
                      </a:lnTo>
                      <a:lnTo>
                        <a:pt x="882" y="1593"/>
                      </a:lnTo>
                      <a:lnTo>
                        <a:pt x="905" y="1400"/>
                      </a:lnTo>
                      <a:lnTo>
                        <a:pt x="914" y="1240"/>
                      </a:lnTo>
                      <a:lnTo>
                        <a:pt x="914" y="1036"/>
                      </a:lnTo>
                      <a:lnTo>
                        <a:pt x="897" y="810"/>
                      </a:lnTo>
                      <a:lnTo>
                        <a:pt x="867" y="558"/>
                      </a:lnTo>
                      <a:lnTo>
                        <a:pt x="825" y="321"/>
                      </a:lnTo>
                      <a:lnTo>
                        <a:pt x="777" y="30"/>
                      </a:lnTo>
                      <a:lnTo>
                        <a:pt x="976" y="0"/>
                      </a:lnTo>
                      <a:lnTo>
                        <a:pt x="1045" y="173"/>
                      </a:lnTo>
                      <a:lnTo>
                        <a:pt x="1099" y="332"/>
                      </a:lnTo>
                      <a:lnTo>
                        <a:pt x="1156" y="550"/>
                      </a:lnTo>
                      <a:lnTo>
                        <a:pt x="1186" y="822"/>
                      </a:lnTo>
                      <a:lnTo>
                        <a:pt x="1186" y="1042"/>
                      </a:lnTo>
                      <a:lnTo>
                        <a:pt x="1171" y="1290"/>
                      </a:lnTo>
                      <a:lnTo>
                        <a:pt x="1124" y="1562"/>
                      </a:lnTo>
                      <a:lnTo>
                        <a:pt x="1070" y="1772"/>
                      </a:lnTo>
                      <a:lnTo>
                        <a:pt x="983" y="1999"/>
                      </a:lnTo>
                      <a:lnTo>
                        <a:pt x="867" y="2220"/>
                      </a:lnTo>
                      <a:lnTo>
                        <a:pt x="729" y="2414"/>
                      </a:lnTo>
                      <a:lnTo>
                        <a:pt x="600" y="2569"/>
                      </a:lnTo>
                      <a:lnTo>
                        <a:pt x="440" y="2702"/>
                      </a:lnTo>
                      <a:lnTo>
                        <a:pt x="269" y="2834"/>
                      </a:lnTo>
                      <a:lnTo>
                        <a:pt x="115" y="2902"/>
                      </a:lnTo>
                      <a:lnTo>
                        <a:pt x="0" y="2944"/>
                      </a:lnTo>
                      <a:close/>
                    </a:path>
                  </a:pathLst>
                </a:custGeom>
                <a:solidFill>
                  <a:srgbClr val="FFFFFF"/>
                </a:solidFill>
                <a:ln w="1588">
                  <a:solidFill>
                    <a:srgbClr val="FFFFFF"/>
                  </a:solidFill>
                  <a:prstDash val="solid"/>
                  <a:round/>
                  <a:headEnd/>
                  <a:tailEnd/>
                </a:ln>
              </p:spPr>
              <p:txBody>
                <a:bodyPr/>
                <a:lstStyle/>
                <a:p>
                  <a:endParaRPr lang="fr-FR"/>
                </a:p>
              </p:txBody>
            </p:sp>
          </p:grpSp>
        </p:grpSp>
        <p:grpSp>
          <p:nvGrpSpPr>
            <p:cNvPr id="26" name="Group 243">
              <a:extLst>
                <a:ext uri="{FF2B5EF4-FFF2-40B4-BE49-F238E27FC236}">
                  <a16:creationId xmlns:a16="http://schemas.microsoft.com/office/drawing/2014/main" id="{ED6B6864-12C1-4EB7-B8FE-63949ECF32D7}"/>
                </a:ext>
              </a:extLst>
            </p:cNvPr>
            <p:cNvGrpSpPr>
              <a:grpSpLocks/>
            </p:cNvGrpSpPr>
            <p:nvPr/>
          </p:nvGrpSpPr>
          <p:grpSpPr bwMode="auto">
            <a:xfrm>
              <a:off x="3744" y="2256"/>
              <a:ext cx="432" cy="452"/>
              <a:chOff x="4848" y="816"/>
              <a:chExt cx="432" cy="452"/>
            </a:xfrm>
          </p:grpSpPr>
          <p:grpSp>
            <p:nvGrpSpPr>
              <p:cNvPr id="36" name="Group 244">
                <a:extLst>
                  <a:ext uri="{FF2B5EF4-FFF2-40B4-BE49-F238E27FC236}">
                    <a16:creationId xmlns:a16="http://schemas.microsoft.com/office/drawing/2014/main" id="{337CEE4A-8A4C-4CC9-8FF8-173B2FACA28E}"/>
                  </a:ext>
                </a:extLst>
              </p:cNvPr>
              <p:cNvGrpSpPr>
                <a:grpSpLocks/>
              </p:cNvGrpSpPr>
              <p:nvPr/>
            </p:nvGrpSpPr>
            <p:grpSpPr bwMode="auto">
              <a:xfrm>
                <a:off x="4848" y="816"/>
                <a:ext cx="240" cy="260"/>
                <a:chOff x="2387" y="720"/>
                <a:chExt cx="1452" cy="2852"/>
              </a:xfrm>
            </p:grpSpPr>
            <p:sp>
              <p:nvSpPr>
                <p:cNvPr id="55" name="Freeform 245">
                  <a:extLst>
                    <a:ext uri="{FF2B5EF4-FFF2-40B4-BE49-F238E27FC236}">
                      <a16:creationId xmlns:a16="http://schemas.microsoft.com/office/drawing/2014/main" id="{4E7B1520-0061-49B5-B990-9A3B8010ED41}"/>
                    </a:ext>
                  </a:extLst>
                </p:cNvPr>
                <p:cNvSpPr>
                  <a:spLocks/>
                </p:cNvSpPr>
                <p:nvPr/>
              </p:nvSpPr>
              <p:spPr bwMode="auto">
                <a:xfrm>
                  <a:off x="2388" y="720"/>
                  <a:ext cx="1451" cy="2852"/>
                </a:xfrm>
                <a:custGeom>
                  <a:avLst/>
                  <a:gdLst>
                    <a:gd name="T0" fmla="*/ 2732 w 2901"/>
                    <a:gd name="T1" fmla="*/ 421 h 5704"/>
                    <a:gd name="T2" fmla="*/ 2856 w 2901"/>
                    <a:gd name="T3" fmla="*/ 881 h 5704"/>
                    <a:gd name="T4" fmla="*/ 2901 w 2901"/>
                    <a:gd name="T5" fmla="*/ 1377 h 5704"/>
                    <a:gd name="T6" fmla="*/ 2856 w 2901"/>
                    <a:gd name="T7" fmla="*/ 1866 h 5704"/>
                    <a:gd name="T8" fmla="*/ 2732 w 2901"/>
                    <a:gd name="T9" fmla="*/ 2330 h 5704"/>
                    <a:gd name="T10" fmla="*/ 2530 w 2901"/>
                    <a:gd name="T11" fmla="*/ 2741 h 5704"/>
                    <a:gd name="T12" fmla="*/ 2273 w 2901"/>
                    <a:gd name="T13" fmla="*/ 3066 h 5704"/>
                    <a:gd name="T14" fmla="*/ 1929 w 2901"/>
                    <a:gd name="T15" fmla="*/ 3341 h 5704"/>
                    <a:gd name="T16" fmla="*/ 1754 w 2901"/>
                    <a:gd name="T17" fmla="*/ 3559 h 5704"/>
                    <a:gd name="T18" fmla="*/ 1647 w 2901"/>
                    <a:gd name="T19" fmla="*/ 3814 h 5704"/>
                    <a:gd name="T20" fmla="*/ 1622 w 2901"/>
                    <a:gd name="T21" fmla="*/ 4096 h 5704"/>
                    <a:gd name="T22" fmla="*/ 1831 w 2901"/>
                    <a:gd name="T23" fmla="*/ 4793 h 5704"/>
                    <a:gd name="T24" fmla="*/ 2094 w 2901"/>
                    <a:gd name="T25" fmla="*/ 4856 h 5704"/>
                    <a:gd name="T26" fmla="*/ 2308 w 2901"/>
                    <a:gd name="T27" fmla="*/ 4953 h 5704"/>
                    <a:gd name="T28" fmla="*/ 2476 w 2901"/>
                    <a:gd name="T29" fmla="*/ 5094 h 5704"/>
                    <a:gd name="T30" fmla="*/ 2477 w 2901"/>
                    <a:gd name="T31" fmla="*/ 5357 h 5704"/>
                    <a:gd name="T32" fmla="*/ 2276 w 2901"/>
                    <a:gd name="T33" fmla="*/ 5533 h 5704"/>
                    <a:gd name="T34" fmla="*/ 2049 w 2901"/>
                    <a:gd name="T35" fmla="*/ 5625 h 5704"/>
                    <a:gd name="T36" fmla="*/ 1780 w 2901"/>
                    <a:gd name="T37" fmla="*/ 5683 h 5704"/>
                    <a:gd name="T38" fmla="*/ 1484 w 2901"/>
                    <a:gd name="T39" fmla="*/ 5704 h 5704"/>
                    <a:gd name="T40" fmla="*/ 1181 w 2901"/>
                    <a:gd name="T41" fmla="*/ 5691 h 5704"/>
                    <a:gd name="T42" fmla="*/ 908 w 2901"/>
                    <a:gd name="T43" fmla="*/ 5643 h 5704"/>
                    <a:gd name="T44" fmla="*/ 666 w 2901"/>
                    <a:gd name="T45" fmla="*/ 5562 h 5704"/>
                    <a:gd name="T46" fmla="*/ 491 w 2901"/>
                    <a:gd name="T47" fmla="*/ 5455 h 5704"/>
                    <a:gd name="T48" fmla="*/ 365 w 2901"/>
                    <a:gd name="T49" fmla="*/ 5195 h 5704"/>
                    <a:gd name="T50" fmla="*/ 529 w 2901"/>
                    <a:gd name="T51" fmla="*/ 4983 h 5704"/>
                    <a:gd name="T52" fmla="*/ 721 w 2901"/>
                    <a:gd name="T53" fmla="*/ 4880 h 5704"/>
                    <a:gd name="T54" fmla="*/ 972 w 2901"/>
                    <a:gd name="T55" fmla="*/ 4808 h 5704"/>
                    <a:gd name="T56" fmla="*/ 1260 w 2901"/>
                    <a:gd name="T57" fmla="*/ 4768 h 5704"/>
                    <a:gd name="T58" fmla="*/ 1257 w 2901"/>
                    <a:gd name="T59" fmla="*/ 3893 h 5704"/>
                    <a:gd name="T60" fmla="*/ 1172 w 2901"/>
                    <a:gd name="T61" fmla="*/ 3623 h 5704"/>
                    <a:gd name="T62" fmla="*/ 1014 w 2901"/>
                    <a:gd name="T63" fmla="*/ 3396 h 5704"/>
                    <a:gd name="T64" fmla="*/ 691 w 2901"/>
                    <a:gd name="T65" fmla="*/ 3144 h 5704"/>
                    <a:gd name="T66" fmla="*/ 419 w 2901"/>
                    <a:gd name="T67" fmla="*/ 2837 h 5704"/>
                    <a:gd name="T68" fmla="*/ 202 w 2901"/>
                    <a:gd name="T69" fmla="*/ 2448 h 5704"/>
                    <a:gd name="T70" fmla="*/ 58 w 2901"/>
                    <a:gd name="T71" fmla="*/ 1998 h 5704"/>
                    <a:gd name="T72" fmla="*/ 0 w 2901"/>
                    <a:gd name="T73" fmla="*/ 1502 h 5704"/>
                    <a:gd name="T74" fmla="*/ 15 w 2901"/>
                    <a:gd name="T75" fmla="*/ 1013 h 5704"/>
                    <a:gd name="T76" fmla="*/ 121 w 2901"/>
                    <a:gd name="T77" fmla="*/ 541 h 5704"/>
                    <a:gd name="T78" fmla="*/ 303 w 2901"/>
                    <a:gd name="T79" fmla="*/ 116 h 5704"/>
                    <a:gd name="T80" fmla="*/ 497 w 2901"/>
                    <a:gd name="T81" fmla="*/ 51 h 5704"/>
                    <a:gd name="T82" fmla="*/ 703 w 2901"/>
                    <a:gd name="T83" fmla="*/ 23 h 5704"/>
                    <a:gd name="T84" fmla="*/ 969 w 2901"/>
                    <a:gd name="T85" fmla="*/ 6 h 5704"/>
                    <a:gd name="T86" fmla="*/ 1267 w 2901"/>
                    <a:gd name="T87" fmla="*/ 3 h 5704"/>
                    <a:gd name="T88" fmla="*/ 1584 w 2901"/>
                    <a:gd name="T89" fmla="*/ 0 h 5704"/>
                    <a:gd name="T90" fmla="*/ 1884 w 2901"/>
                    <a:gd name="T91" fmla="*/ 6 h 5704"/>
                    <a:gd name="T92" fmla="*/ 2156 w 2901"/>
                    <a:gd name="T93" fmla="*/ 20 h 5704"/>
                    <a:gd name="T94" fmla="*/ 2368 w 2901"/>
                    <a:gd name="T95" fmla="*/ 48 h 5704"/>
                    <a:gd name="T96" fmla="*/ 2554 w 2901"/>
                    <a:gd name="T97" fmla="*/ 93 h 57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901" h="5704">
                      <a:moveTo>
                        <a:pt x="2586" y="110"/>
                      </a:moveTo>
                      <a:lnTo>
                        <a:pt x="2640" y="210"/>
                      </a:lnTo>
                      <a:lnTo>
                        <a:pt x="2686" y="313"/>
                      </a:lnTo>
                      <a:lnTo>
                        <a:pt x="2732" y="421"/>
                      </a:lnTo>
                      <a:lnTo>
                        <a:pt x="2768" y="532"/>
                      </a:lnTo>
                      <a:lnTo>
                        <a:pt x="2802" y="651"/>
                      </a:lnTo>
                      <a:lnTo>
                        <a:pt x="2831" y="764"/>
                      </a:lnTo>
                      <a:lnTo>
                        <a:pt x="2856" y="881"/>
                      </a:lnTo>
                      <a:lnTo>
                        <a:pt x="2876" y="1007"/>
                      </a:lnTo>
                      <a:lnTo>
                        <a:pt x="2888" y="1129"/>
                      </a:lnTo>
                      <a:lnTo>
                        <a:pt x="2897" y="1249"/>
                      </a:lnTo>
                      <a:lnTo>
                        <a:pt x="2901" y="1377"/>
                      </a:lnTo>
                      <a:lnTo>
                        <a:pt x="2897" y="1498"/>
                      </a:lnTo>
                      <a:lnTo>
                        <a:pt x="2888" y="1622"/>
                      </a:lnTo>
                      <a:lnTo>
                        <a:pt x="2876" y="1747"/>
                      </a:lnTo>
                      <a:lnTo>
                        <a:pt x="2856" y="1866"/>
                      </a:lnTo>
                      <a:lnTo>
                        <a:pt x="2834" y="1988"/>
                      </a:lnTo>
                      <a:lnTo>
                        <a:pt x="2802" y="2106"/>
                      </a:lnTo>
                      <a:lnTo>
                        <a:pt x="2768" y="2219"/>
                      </a:lnTo>
                      <a:lnTo>
                        <a:pt x="2732" y="2330"/>
                      </a:lnTo>
                      <a:lnTo>
                        <a:pt x="2686" y="2437"/>
                      </a:lnTo>
                      <a:lnTo>
                        <a:pt x="2640" y="2544"/>
                      </a:lnTo>
                      <a:lnTo>
                        <a:pt x="2590" y="2643"/>
                      </a:lnTo>
                      <a:lnTo>
                        <a:pt x="2530" y="2741"/>
                      </a:lnTo>
                      <a:lnTo>
                        <a:pt x="2470" y="2828"/>
                      </a:lnTo>
                      <a:lnTo>
                        <a:pt x="2407" y="2915"/>
                      </a:lnTo>
                      <a:lnTo>
                        <a:pt x="2341" y="2994"/>
                      </a:lnTo>
                      <a:lnTo>
                        <a:pt x="2273" y="3066"/>
                      </a:lnTo>
                      <a:lnTo>
                        <a:pt x="2196" y="3133"/>
                      </a:lnTo>
                      <a:lnTo>
                        <a:pt x="2062" y="3242"/>
                      </a:lnTo>
                      <a:lnTo>
                        <a:pt x="1980" y="3296"/>
                      </a:lnTo>
                      <a:lnTo>
                        <a:pt x="1929" y="3341"/>
                      </a:lnTo>
                      <a:lnTo>
                        <a:pt x="1874" y="3390"/>
                      </a:lnTo>
                      <a:lnTo>
                        <a:pt x="1831" y="3440"/>
                      </a:lnTo>
                      <a:lnTo>
                        <a:pt x="1786" y="3500"/>
                      </a:lnTo>
                      <a:lnTo>
                        <a:pt x="1754" y="3559"/>
                      </a:lnTo>
                      <a:lnTo>
                        <a:pt x="1718" y="3614"/>
                      </a:lnTo>
                      <a:lnTo>
                        <a:pt x="1691" y="3681"/>
                      </a:lnTo>
                      <a:lnTo>
                        <a:pt x="1665" y="3745"/>
                      </a:lnTo>
                      <a:lnTo>
                        <a:pt x="1647" y="3814"/>
                      </a:lnTo>
                      <a:lnTo>
                        <a:pt x="1631" y="3882"/>
                      </a:lnTo>
                      <a:lnTo>
                        <a:pt x="1622" y="3954"/>
                      </a:lnTo>
                      <a:lnTo>
                        <a:pt x="1619" y="4023"/>
                      </a:lnTo>
                      <a:lnTo>
                        <a:pt x="1622" y="4096"/>
                      </a:lnTo>
                      <a:lnTo>
                        <a:pt x="1622" y="4765"/>
                      </a:lnTo>
                      <a:lnTo>
                        <a:pt x="1691" y="4771"/>
                      </a:lnTo>
                      <a:lnTo>
                        <a:pt x="1759" y="4781"/>
                      </a:lnTo>
                      <a:lnTo>
                        <a:pt x="1831" y="4793"/>
                      </a:lnTo>
                      <a:lnTo>
                        <a:pt x="1900" y="4805"/>
                      </a:lnTo>
                      <a:lnTo>
                        <a:pt x="1968" y="4820"/>
                      </a:lnTo>
                      <a:lnTo>
                        <a:pt x="2035" y="4837"/>
                      </a:lnTo>
                      <a:lnTo>
                        <a:pt x="2094" y="4856"/>
                      </a:lnTo>
                      <a:lnTo>
                        <a:pt x="2156" y="4876"/>
                      </a:lnTo>
                      <a:lnTo>
                        <a:pt x="2210" y="4897"/>
                      </a:lnTo>
                      <a:lnTo>
                        <a:pt x="2259" y="4924"/>
                      </a:lnTo>
                      <a:lnTo>
                        <a:pt x="2308" y="4953"/>
                      </a:lnTo>
                      <a:lnTo>
                        <a:pt x="2348" y="4978"/>
                      </a:lnTo>
                      <a:lnTo>
                        <a:pt x="2384" y="5008"/>
                      </a:lnTo>
                      <a:lnTo>
                        <a:pt x="2423" y="5032"/>
                      </a:lnTo>
                      <a:lnTo>
                        <a:pt x="2476" y="5094"/>
                      </a:lnTo>
                      <a:lnTo>
                        <a:pt x="2507" y="5160"/>
                      </a:lnTo>
                      <a:lnTo>
                        <a:pt x="2520" y="5226"/>
                      </a:lnTo>
                      <a:lnTo>
                        <a:pt x="2510" y="5292"/>
                      </a:lnTo>
                      <a:lnTo>
                        <a:pt x="2477" y="5357"/>
                      </a:lnTo>
                      <a:lnTo>
                        <a:pt x="2428" y="5420"/>
                      </a:lnTo>
                      <a:lnTo>
                        <a:pt x="2362" y="5480"/>
                      </a:lnTo>
                      <a:lnTo>
                        <a:pt x="2320" y="5507"/>
                      </a:lnTo>
                      <a:lnTo>
                        <a:pt x="2276" y="5533"/>
                      </a:lnTo>
                      <a:lnTo>
                        <a:pt x="2223" y="5559"/>
                      </a:lnTo>
                      <a:lnTo>
                        <a:pt x="2169" y="5583"/>
                      </a:lnTo>
                      <a:lnTo>
                        <a:pt x="2114" y="5605"/>
                      </a:lnTo>
                      <a:lnTo>
                        <a:pt x="2049" y="5625"/>
                      </a:lnTo>
                      <a:lnTo>
                        <a:pt x="1987" y="5640"/>
                      </a:lnTo>
                      <a:lnTo>
                        <a:pt x="1920" y="5656"/>
                      </a:lnTo>
                      <a:lnTo>
                        <a:pt x="1849" y="5670"/>
                      </a:lnTo>
                      <a:lnTo>
                        <a:pt x="1780" y="5683"/>
                      </a:lnTo>
                      <a:lnTo>
                        <a:pt x="1709" y="5691"/>
                      </a:lnTo>
                      <a:lnTo>
                        <a:pt x="1637" y="5695"/>
                      </a:lnTo>
                      <a:lnTo>
                        <a:pt x="1562" y="5701"/>
                      </a:lnTo>
                      <a:lnTo>
                        <a:pt x="1484" y="5704"/>
                      </a:lnTo>
                      <a:lnTo>
                        <a:pt x="1407" y="5704"/>
                      </a:lnTo>
                      <a:lnTo>
                        <a:pt x="1332" y="5704"/>
                      </a:lnTo>
                      <a:lnTo>
                        <a:pt x="1257" y="5698"/>
                      </a:lnTo>
                      <a:lnTo>
                        <a:pt x="1181" y="5691"/>
                      </a:lnTo>
                      <a:lnTo>
                        <a:pt x="1114" y="5683"/>
                      </a:lnTo>
                      <a:lnTo>
                        <a:pt x="1041" y="5670"/>
                      </a:lnTo>
                      <a:lnTo>
                        <a:pt x="972" y="5658"/>
                      </a:lnTo>
                      <a:lnTo>
                        <a:pt x="908" y="5643"/>
                      </a:lnTo>
                      <a:lnTo>
                        <a:pt x="842" y="5625"/>
                      </a:lnTo>
                      <a:lnTo>
                        <a:pt x="778" y="5605"/>
                      </a:lnTo>
                      <a:lnTo>
                        <a:pt x="721" y="5583"/>
                      </a:lnTo>
                      <a:lnTo>
                        <a:pt x="666" y="5562"/>
                      </a:lnTo>
                      <a:lnTo>
                        <a:pt x="616" y="5536"/>
                      </a:lnTo>
                      <a:lnTo>
                        <a:pt x="572" y="5510"/>
                      </a:lnTo>
                      <a:lnTo>
                        <a:pt x="529" y="5483"/>
                      </a:lnTo>
                      <a:lnTo>
                        <a:pt x="491" y="5455"/>
                      </a:lnTo>
                      <a:lnTo>
                        <a:pt x="428" y="5393"/>
                      </a:lnTo>
                      <a:lnTo>
                        <a:pt x="387" y="5328"/>
                      </a:lnTo>
                      <a:lnTo>
                        <a:pt x="365" y="5262"/>
                      </a:lnTo>
                      <a:lnTo>
                        <a:pt x="365" y="5195"/>
                      </a:lnTo>
                      <a:lnTo>
                        <a:pt x="387" y="5129"/>
                      </a:lnTo>
                      <a:lnTo>
                        <a:pt x="433" y="5067"/>
                      </a:lnTo>
                      <a:lnTo>
                        <a:pt x="491" y="5011"/>
                      </a:lnTo>
                      <a:lnTo>
                        <a:pt x="529" y="4983"/>
                      </a:lnTo>
                      <a:lnTo>
                        <a:pt x="572" y="4956"/>
                      </a:lnTo>
                      <a:lnTo>
                        <a:pt x="616" y="4929"/>
                      </a:lnTo>
                      <a:lnTo>
                        <a:pt x="669" y="4901"/>
                      </a:lnTo>
                      <a:lnTo>
                        <a:pt x="721" y="4880"/>
                      </a:lnTo>
                      <a:lnTo>
                        <a:pt x="780" y="4858"/>
                      </a:lnTo>
                      <a:lnTo>
                        <a:pt x="842" y="4840"/>
                      </a:lnTo>
                      <a:lnTo>
                        <a:pt x="908" y="4823"/>
                      </a:lnTo>
                      <a:lnTo>
                        <a:pt x="972" y="4808"/>
                      </a:lnTo>
                      <a:lnTo>
                        <a:pt x="1044" y="4793"/>
                      </a:lnTo>
                      <a:lnTo>
                        <a:pt x="1117" y="4783"/>
                      </a:lnTo>
                      <a:lnTo>
                        <a:pt x="1184" y="4774"/>
                      </a:lnTo>
                      <a:lnTo>
                        <a:pt x="1260" y="4768"/>
                      </a:lnTo>
                      <a:lnTo>
                        <a:pt x="1267" y="4102"/>
                      </a:lnTo>
                      <a:lnTo>
                        <a:pt x="1270" y="4034"/>
                      </a:lnTo>
                      <a:lnTo>
                        <a:pt x="1267" y="3962"/>
                      </a:lnTo>
                      <a:lnTo>
                        <a:pt x="1257" y="3893"/>
                      </a:lnTo>
                      <a:lnTo>
                        <a:pt x="1241" y="3820"/>
                      </a:lnTo>
                      <a:lnTo>
                        <a:pt x="1223" y="3756"/>
                      </a:lnTo>
                      <a:lnTo>
                        <a:pt x="1201" y="3690"/>
                      </a:lnTo>
                      <a:lnTo>
                        <a:pt x="1172" y="3623"/>
                      </a:lnTo>
                      <a:lnTo>
                        <a:pt x="1139" y="3566"/>
                      </a:lnTo>
                      <a:lnTo>
                        <a:pt x="1102" y="3506"/>
                      </a:lnTo>
                      <a:lnTo>
                        <a:pt x="1061" y="3449"/>
                      </a:lnTo>
                      <a:lnTo>
                        <a:pt x="1014" y="3396"/>
                      </a:lnTo>
                      <a:lnTo>
                        <a:pt x="963" y="3350"/>
                      </a:lnTo>
                      <a:lnTo>
                        <a:pt x="908" y="3306"/>
                      </a:lnTo>
                      <a:lnTo>
                        <a:pt x="849" y="3263"/>
                      </a:lnTo>
                      <a:lnTo>
                        <a:pt x="691" y="3144"/>
                      </a:lnTo>
                      <a:lnTo>
                        <a:pt x="616" y="3075"/>
                      </a:lnTo>
                      <a:lnTo>
                        <a:pt x="550" y="3001"/>
                      </a:lnTo>
                      <a:lnTo>
                        <a:pt x="485" y="2920"/>
                      </a:lnTo>
                      <a:lnTo>
                        <a:pt x="419" y="2837"/>
                      </a:lnTo>
                      <a:lnTo>
                        <a:pt x="359" y="2750"/>
                      </a:lnTo>
                      <a:lnTo>
                        <a:pt x="299" y="2654"/>
                      </a:lnTo>
                      <a:lnTo>
                        <a:pt x="249" y="2550"/>
                      </a:lnTo>
                      <a:lnTo>
                        <a:pt x="202" y="2448"/>
                      </a:lnTo>
                      <a:lnTo>
                        <a:pt x="157" y="2336"/>
                      </a:lnTo>
                      <a:lnTo>
                        <a:pt x="121" y="2225"/>
                      </a:lnTo>
                      <a:lnTo>
                        <a:pt x="87" y="2112"/>
                      </a:lnTo>
                      <a:lnTo>
                        <a:pt x="58" y="1998"/>
                      </a:lnTo>
                      <a:lnTo>
                        <a:pt x="33" y="1875"/>
                      </a:lnTo>
                      <a:lnTo>
                        <a:pt x="15" y="1753"/>
                      </a:lnTo>
                      <a:lnTo>
                        <a:pt x="3" y="1628"/>
                      </a:lnTo>
                      <a:lnTo>
                        <a:pt x="0" y="1502"/>
                      </a:lnTo>
                      <a:lnTo>
                        <a:pt x="0" y="1385"/>
                      </a:lnTo>
                      <a:lnTo>
                        <a:pt x="0" y="1261"/>
                      </a:lnTo>
                      <a:lnTo>
                        <a:pt x="3" y="1135"/>
                      </a:lnTo>
                      <a:lnTo>
                        <a:pt x="15" y="1013"/>
                      </a:lnTo>
                      <a:lnTo>
                        <a:pt x="33" y="892"/>
                      </a:lnTo>
                      <a:lnTo>
                        <a:pt x="58" y="773"/>
                      </a:lnTo>
                      <a:lnTo>
                        <a:pt x="87" y="657"/>
                      </a:lnTo>
                      <a:lnTo>
                        <a:pt x="121" y="541"/>
                      </a:lnTo>
                      <a:lnTo>
                        <a:pt x="157" y="429"/>
                      </a:lnTo>
                      <a:lnTo>
                        <a:pt x="202" y="320"/>
                      </a:lnTo>
                      <a:lnTo>
                        <a:pt x="249" y="217"/>
                      </a:lnTo>
                      <a:lnTo>
                        <a:pt x="303" y="116"/>
                      </a:lnTo>
                      <a:lnTo>
                        <a:pt x="359" y="81"/>
                      </a:lnTo>
                      <a:lnTo>
                        <a:pt x="419" y="63"/>
                      </a:lnTo>
                      <a:lnTo>
                        <a:pt x="457" y="57"/>
                      </a:lnTo>
                      <a:lnTo>
                        <a:pt x="497" y="51"/>
                      </a:lnTo>
                      <a:lnTo>
                        <a:pt x="544" y="41"/>
                      </a:lnTo>
                      <a:lnTo>
                        <a:pt x="590" y="35"/>
                      </a:lnTo>
                      <a:lnTo>
                        <a:pt x="646" y="29"/>
                      </a:lnTo>
                      <a:lnTo>
                        <a:pt x="703" y="23"/>
                      </a:lnTo>
                      <a:lnTo>
                        <a:pt x="766" y="17"/>
                      </a:lnTo>
                      <a:lnTo>
                        <a:pt x="832" y="14"/>
                      </a:lnTo>
                      <a:lnTo>
                        <a:pt x="897" y="11"/>
                      </a:lnTo>
                      <a:lnTo>
                        <a:pt x="969" y="6"/>
                      </a:lnTo>
                      <a:lnTo>
                        <a:pt x="1041" y="3"/>
                      </a:lnTo>
                      <a:lnTo>
                        <a:pt x="1117" y="3"/>
                      </a:lnTo>
                      <a:lnTo>
                        <a:pt x="1190" y="3"/>
                      </a:lnTo>
                      <a:lnTo>
                        <a:pt x="1267" y="3"/>
                      </a:lnTo>
                      <a:lnTo>
                        <a:pt x="1345" y="0"/>
                      </a:lnTo>
                      <a:lnTo>
                        <a:pt x="1423" y="0"/>
                      </a:lnTo>
                      <a:lnTo>
                        <a:pt x="1505" y="0"/>
                      </a:lnTo>
                      <a:lnTo>
                        <a:pt x="1584" y="0"/>
                      </a:lnTo>
                      <a:lnTo>
                        <a:pt x="1659" y="3"/>
                      </a:lnTo>
                      <a:lnTo>
                        <a:pt x="1741" y="3"/>
                      </a:lnTo>
                      <a:lnTo>
                        <a:pt x="1810" y="3"/>
                      </a:lnTo>
                      <a:lnTo>
                        <a:pt x="1884" y="6"/>
                      </a:lnTo>
                      <a:lnTo>
                        <a:pt x="1953" y="6"/>
                      </a:lnTo>
                      <a:lnTo>
                        <a:pt x="2026" y="11"/>
                      </a:lnTo>
                      <a:lnTo>
                        <a:pt x="2091" y="17"/>
                      </a:lnTo>
                      <a:lnTo>
                        <a:pt x="2156" y="20"/>
                      </a:lnTo>
                      <a:lnTo>
                        <a:pt x="2213" y="29"/>
                      </a:lnTo>
                      <a:lnTo>
                        <a:pt x="2270" y="33"/>
                      </a:lnTo>
                      <a:lnTo>
                        <a:pt x="2324" y="41"/>
                      </a:lnTo>
                      <a:lnTo>
                        <a:pt x="2368" y="48"/>
                      </a:lnTo>
                      <a:lnTo>
                        <a:pt x="2410" y="54"/>
                      </a:lnTo>
                      <a:lnTo>
                        <a:pt x="2450" y="60"/>
                      </a:lnTo>
                      <a:lnTo>
                        <a:pt x="2514" y="78"/>
                      </a:lnTo>
                      <a:lnTo>
                        <a:pt x="2554" y="93"/>
                      </a:lnTo>
                      <a:lnTo>
                        <a:pt x="2586" y="110"/>
                      </a:lnTo>
                      <a:close/>
                    </a:path>
                  </a:pathLst>
                </a:custGeom>
                <a:solidFill>
                  <a:srgbClr val="00FFFF"/>
                </a:solidFill>
                <a:ln w="1588">
                  <a:solidFill>
                    <a:srgbClr val="00FFFF"/>
                  </a:solidFill>
                  <a:prstDash val="solid"/>
                  <a:round/>
                  <a:headEnd/>
                  <a:tailEnd/>
                </a:ln>
              </p:spPr>
              <p:txBody>
                <a:bodyPr/>
                <a:lstStyle/>
                <a:p>
                  <a:endParaRPr lang="fr-FR"/>
                </a:p>
              </p:txBody>
            </p:sp>
            <p:sp>
              <p:nvSpPr>
                <p:cNvPr id="56" name="Freeform 246">
                  <a:extLst>
                    <a:ext uri="{FF2B5EF4-FFF2-40B4-BE49-F238E27FC236}">
                      <a16:creationId xmlns:a16="http://schemas.microsoft.com/office/drawing/2014/main" id="{7D83604A-43A2-40E5-BBE7-43DB996411DC}"/>
                    </a:ext>
                  </a:extLst>
                </p:cNvPr>
                <p:cNvSpPr>
                  <a:spLocks/>
                </p:cNvSpPr>
                <p:nvPr/>
              </p:nvSpPr>
              <p:spPr bwMode="auto">
                <a:xfrm>
                  <a:off x="2541" y="720"/>
                  <a:ext cx="1139" cy="124"/>
                </a:xfrm>
                <a:custGeom>
                  <a:avLst/>
                  <a:gdLst>
                    <a:gd name="T0" fmla="*/ 2278 w 2278"/>
                    <a:gd name="T1" fmla="*/ 113 h 248"/>
                    <a:gd name="T2" fmla="*/ 2251 w 2278"/>
                    <a:gd name="T3" fmla="*/ 93 h 248"/>
                    <a:gd name="T4" fmla="*/ 2211 w 2278"/>
                    <a:gd name="T5" fmla="*/ 78 h 248"/>
                    <a:gd name="T6" fmla="*/ 2144 w 2278"/>
                    <a:gd name="T7" fmla="*/ 60 h 248"/>
                    <a:gd name="T8" fmla="*/ 2063 w 2278"/>
                    <a:gd name="T9" fmla="*/ 48 h 248"/>
                    <a:gd name="T10" fmla="*/ 1967 w 2278"/>
                    <a:gd name="T11" fmla="*/ 33 h 248"/>
                    <a:gd name="T12" fmla="*/ 1851 w 2278"/>
                    <a:gd name="T13" fmla="*/ 20 h 248"/>
                    <a:gd name="T14" fmla="*/ 1722 w 2278"/>
                    <a:gd name="T15" fmla="*/ 11 h 248"/>
                    <a:gd name="T16" fmla="*/ 1582 w 2278"/>
                    <a:gd name="T17" fmla="*/ 6 h 248"/>
                    <a:gd name="T18" fmla="*/ 1436 w 2278"/>
                    <a:gd name="T19" fmla="*/ 3 h 248"/>
                    <a:gd name="T20" fmla="*/ 1278 w 2278"/>
                    <a:gd name="T21" fmla="*/ 0 h 248"/>
                    <a:gd name="T22" fmla="*/ 1120 w 2278"/>
                    <a:gd name="T23" fmla="*/ 0 h 248"/>
                    <a:gd name="T24" fmla="*/ 964 w 2278"/>
                    <a:gd name="T25" fmla="*/ 3 h 248"/>
                    <a:gd name="T26" fmla="*/ 814 w 2278"/>
                    <a:gd name="T27" fmla="*/ 3 h 248"/>
                    <a:gd name="T28" fmla="*/ 666 w 2278"/>
                    <a:gd name="T29" fmla="*/ 6 h 248"/>
                    <a:gd name="T30" fmla="*/ 528 w 2278"/>
                    <a:gd name="T31" fmla="*/ 14 h 248"/>
                    <a:gd name="T32" fmla="*/ 400 w 2278"/>
                    <a:gd name="T33" fmla="*/ 23 h 248"/>
                    <a:gd name="T34" fmla="*/ 287 w 2278"/>
                    <a:gd name="T35" fmla="*/ 35 h 248"/>
                    <a:gd name="T36" fmla="*/ 196 w 2278"/>
                    <a:gd name="T37" fmla="*/ 51 h 248"/>
                    <a:gd name="T38" fmla="*/ 116 w 2278"/>
                    <a:gd name="T39" fmla="*/ 63 h 248"/>
                    <a:gd name="T40" fmla="*/ 56 w 2278"/>
                    <a:gd name="T41" fmla="*/ 81 h 248"/>
                    <a:gd name="T42" fmla="*/ 18 w 2278"/>
                    <a:gd name="T43" fmla="*/ 98 h 248"/>
                    <a:gd name="T44" fmla="*/ 0 w 2278"/>
                    <a:gd name="T45" fmla="*/ 116 h 248"/>
                    <a:gd name="T46" fmla="*/ 3 w 2278"/>
                    <a:gd name="T47" fmla="*/ 132 h 248"/>
                    <a:gd name="T48" fmla="*/ 32 w 2278"/>
                    <a:gd name="T49" fmla="*/ 150 h 248"/>
                    <a:gd name="T50" fmla="*/ 78 w 2278"/>
                    <a:gd name="T51" fmla="*/ 167 h 248"/>
                    <a:gd name="T52" fmla="*/ 143 w 2278"/>
                    <a:gd name="T53" fmla="*/ 185 h 248"/>
                    <a:gd name="T54" fmla="*/ 232 w 2278"/>
                    <a:gd name="T55" fmla="*/ 197 h 248"/>
                    <a:gd name="T56" fmla="*/ 327 w 2278"/>
                    <a:gd name="T57" fmla="*/ 210 h 248"/>
                    <a:gd name="T58" fmla="*/ 447 w 2278"/>
                    <a:gd name="T59" fmla="*/ 223 h 248"/>
                    <a:gd name="T60" fmla="*/ 579 w 2278"/>
                    <a:gd name="T61" fmla="*/ 233 h 248"/>
                    <a:gd name="T62" fmla="*/ 723 w 2278"/>
                    <a:gd name="T63" fmla="*/ 241 h 248"/>
                    <a:gd name="T64" fmla="*/ 869 w 2278"/>
                    <a:gd name="T65" fmla="*/ 245 h 248"/>
                    <a:gd name="T66" fmla="*/ 1023 w 2278"/>
                    <a:gd name="T67" fmla="*/ 248 h 248"/>
                    <a:gd name="T68" fmla="*/ 1184 w 2278"/>
                    <a:gd name="T69" fmla="*/ 248 h 248"/>
                    <a:gd name="T70" fmla="*/ 1341 w 2278"/>
                    <a:gd name="T71" fmla="*/ 245 h 248"/>
                    <a:gd name="T72" fmla="*/ 1490 w 2278"/>
                    <a:gd name="T73" fmla="*/ 241 h 248"/>
                    <a:gd name="T74" fmla="*/ 1635 w 2278"/>
                    <a:gd name="T75" fmla="*/ 235 h 248"/>
                    <a:gd name="T76" fmla="*/ 1771 w 2278"/>
                    <a:gd name="T77" fmla="*/ 229 h 248"/>
                    <a:gd name="T78" fmla="*/ 1898 w 2278"/>
                    <a:gd name="T79" fmla="*/ 217 h 248"/>
                    <a:gd name="T80" fmla="*/ 2008 w 2278"/>
                    <a:gd name="T81" fmla="*/ 204 h 248"/>
                    <a:gd name="T82" fmla="*/ 2098 w 2278"/>
                    <a:gd name="T83" fmla="*/ 191 h 248"/>
                    <a:gd name="T84" fmla="*/ 2171 w 2278"/>
                    <a:gd name="T85" fmla="*/ 173 h 248"/>
                    <a:gd name="T86" fmla="*/ 2226 w 2278"/>
                    <a:gd name="T87" fmla="*/ 158 h 248"/>
                    <a:gd name="T88" fmla="*/ 2265 w 2278"/>
                    <a:gd name="T89" fmla="*/ 138 h 248"/>
                    <a:gd name="T90" fmla="*/ 2278 w 2278"/>
                    <a:gd name="T91" fmla="*/ 122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278" h="248">
                      <a:moveTo>
                        <a:pt x="2278" y="122"/>
                      </a:moveTo>
                      <a:lnTo>
                        <a:pt x="2278" y="113"/>
                      </a:lnTo>
                      <a:lnTo>
                        <a:pt x="2265" y="104"/>
                      </a:lnTo>
                      <a:lnTo>
                        <a:pt x="2251" y="93"/>
                      </a:lnTo>
                      <a:lnTo>
                        <a:pt x="2233" y="84"/>
                      </a:lnTo>
                      <a:lnTo>
                        <a:pt x="2211" y="78"/>
                      </a:lnTo>
                      <a:lnTo>
                        <a:pt x="2179" y="69"/>
                      </a:lnTo>
                      <a:lnTo>
                        <a:pt x="2144" y="60"/>
                      </a:lnTo>
                      <a:lnTo>
                        <a:pt x="2107" y="54"/>
                      </a:lnTo>
                      <a:lnTo>
                        <a:pt x="2063" y="48"/>
                      </a:lnTo>
                      <a:lnTo>
                        <a:pt x="2021" y="41"/>
                      </a:lnTo>
                      <a:lnTo>
                        <a:pt x="1967" y="33"/>
                      </a:lnTo>
                      <a:lnTo>
                        <a:pt x="1910" y="29"/>
                      </a:lnTo>
                      <a:lnTo>
                        <a:pt x="1851" y="20"/>
                      </a:lnTo>
                      <a:lnTo>
                        <a:pt x="1788" y="17"/>
                      </a:lnTo>
                      <a:lnTo>
                        <a:pt x="1722" y="11"/>
                      </a:lnTo>
                      <a:lnTo>
                        <a:pt x="1650" y="6"/>
                      </a:lnTo>
                      <a:lnTo>
                        <a:pt x="1582" y="6"/>
                      </a:lnTo>
                      <a:lnTo>
                        <a:pt x="1505" y="3"/>
                      </a:lnTo>
                      <a:lnTo>
                        <a:pt x="1436" y="3"/>
                      </a:lnTo>
                      <a:lnTo>
                        <a:pt x="1359" y="3"/>
                      </a:lnTo>
                      <a:lnTo>
                        <a:pt x="1278" y="0"/>
                      </a:lnTo>
                      <a:lnTo>
                        <a:pt x="1199" y="0"/>
                      </a:lnTo>
                      <a:lnTo>
                        <a:pt x="1120" y="0"/>
                      </a:lnTo>
                      <a:lnTo>
                        <a:pt x="1042" y="0"/>
                      </a:lnTo>
                      <a:lnTo>
                        <a:pt x="964" y="3"/>
                      </a:lnTo>
                      <a:lnTo>
                        <a:pt x="889" y="3"/>
                      </a:lnTo>
                      <a:lnTo>
                        <a:pt x="814" y="3"/>
                      </a:lnTo>
                      <a:lnTo>
                        <a:pt x="738" y="3"/>
                      </a:lnTo>
                      <a:lnTo>
                        <a:pt x="666" y="6"/>
                      </a:lnTo>
                      <a:lnTo>
                        <a:pt x="596" y="11"/>
                      </a:lnTo>
                      <a:lnTo>
                        <a:pt x="528" y="14"/>
                      </a:lnTo>
                      <a:lnTo>
                        <a:pt x="462" y="17"/>
                      </a:lnTo>
                      <a:lnTo>
                        <a:pt x="400" y="23"/>
                      </a:lnTo>
                      <a:lnTo>
                        <a:pt x="345" y="29"/>
                      </a:lnTo>
                      <a:lnTo>
                        <a:pt x="287" y="35"/>
                      </a:lnTo>
                      <a:lnTo>
                        <a:pt x="241" y="41"/>
                      </a:lnTo>
                      <a:lnTo>
                        <a:pt x="196" y="51"/>
                      </a:lnTo>
                      <a:lnTo>
                        <a:pt x="154" y="57"/>
                      </a:lnTo>
                      <a:lnTo>
                        <a:pt x="116" y="63"/>
                      </a:lnTo>
                      <a:lnTo>
                        <a:pt x="84" y="72"/>
                      </a:lnTo>
                      <a:lnTo>
                        <a:pt x="56" y="81"/>
                      </a:lnTo>
                      <a:lnTo>
                        <a:pt x="33" y="89"/>
                      </a:lnTo>
                      <a:lnTo>
                        <a:pt x="18" y="98"/>
                      </a:lnTo>
                      <a:lnTo>
                        <a:pt x="6" y="105"/>
                      </a:lnTo>
                      <a:lnTo>
                        <a:pt x="0" y="116"/>
                      </a:lnTo>
                      <a:lnTo>
                        <a:pt x="0" y="122"/>
                      </a:lnTo>
                      <a:lnTo>
                        <a:pt x="3" y="132"/>
                      </a:lnTo>
                      <a:lnTo>
                        <a:pt x="14" y="141"/>
                      </a:lnTo>
                      <a:lnTo>
                        <a:pt x="32" y="150"/>
                      </a:lnTo>
                      <a:lnTo>
                        <a:pt x="50" y="161"/>
                      </a:lnTo>
                      <a:lnTo>
                        <a:pt x="78" y="167"/>
                      </a:lnTo>
                      <a:lnTo>
                        <a:pt x="107" y="174"/>
                      </a:lnTo>
                      <a:lnTo>
                        <a:pt x="143" y="185"/>
                      </a:lnTo>
                      <a:lnTo>
                        <a:pt x="185" y="191"/>
                      </a:lnTo>
                      <a:lnTo>
                        <a:pt x="232" y="197"/>
                      </a:lnTo>
                      <a:lnTo>
                        <a:pt x="278" y="204"/>
                      </a:lnTo>
                      <a:lnTo>
                        <a:pt x="327" y="210"/>
                      </a:lnTo>
                      <a:lnTo>
                        <a:pt x="388" y="220"/>
                      </a:lnTo>
                      <a:lnTo>
                        <a:pt x="447" y="223"/>
                      </a:lnTo>
                      <a:lnTo>
                        <a:pt x="513" y="229"/>
                      </a:lnTo>
                      <a:lnTo>
                        <a:pt x="579" y="233"/>
                      </a:lnTo>
                      <a:lnTo>
                        <a:pt x="651" y="239"/>
                      </a:lnTo>
                      <a:lnTo>
                        <a:pt x="723" y="241"/>
                      </a:lnTo>
                      <a:lnTo>
                        <a:pt x="799" y="245"/>
                      </a:lnTo>
                      <a:lnTo>
                        <a:pt x="869" y="245"/>
                      </a:lnTo>
                      <a:lnTo>
                        <a:pt x="947" y="245"/>
                      </a:lnTo>
                      <a:lnTo>
                        <a:pt x="1023" y="248"/>
                      </a:lnTo>
                      <a:lnTo>
                        <a:pt x="1105" y="248"/>
                      </a:lnTo>
                      <a:lnTo>
                        <a:pt x="1184" y="248"/>
                      </a:lnTo>
                      <a:lnTo>
                        <a:pt x="1262" y="248"/>
                      </a:lnTo>
                      <a:lnTo>
                        <a:pt x="1341" y="245"/>
                      </a:lnTo>
                      <a:lnTo>
                        <a:pt x="1417" y="245"/>
                      </a:lnTo>
                      <a:lnTo>
                        <a:pt x="1490" y="241"/>
                      </a:lnTo>
                      <a:lnTo>
                        <a:pt x="1562" y="241"/>
                      </a:lnTo>
                      <a:lnTo>
                        <a:pt x="1635" y="235"/>
                      </a:lnTo>
                      <a:lnTo>
                        <a:pt x="1704" y="233"/>
                      </a:lnTo>
                      <a:lnTo>
                        <a:pt x="1771" y="229"/>
                      </a:lnTo>
                      <a:lnTo>
                        <a:pt x="1836" y="223"/>
                      </a:lnTo>
                      <a:lnTo>
                        <a:pt x="1898" y="217"/>
                      </a:lnTo>
                      <a:lnTo>
                        <a:pt x="1953" y="210"/>
                      </a:lnTo>
                      <a:lnTo>
                        <a:pt x="2008" y="204"/>
                      </a:lnTo>
                      <a:lnTo>
                        <a:pt x="2056" y="197"/>
                      </a:lnTo>
                      <a:lnTo>
                        <a:pt x="2098" y="191"/>
                      </a:lnTo>
                      <a:lnTo>
                        <a:pt x="2135" y="182"/>
                      </a:lnTo>
                      <a:lnTo>
                        <a:pt x="2171" y="173"/>
                      </a:lnTo>
                      <a:lnTo>
                        <a:pt x="2201" y="167"/>
                      </a:lnTo>
                      <a:lnTo>
                        <a:pt x="2226" y="158"/>
                      </a:lnTo>
                      <a:lnTo>
                        <a:pt x="2248" y="147"/>
                      </a:lnTo>
                      <a:lnTo>
                        <a:pt x="2265" y="138"/>
                      </a:lnTo>
                      <a:lnTo>
                        <a:pt x="2274" y="132"/>
                      </a:lnTo>
                      <a:lnTo>
                        <a:pt x="2278" y="122"/>
                      </a:lnTo>
                      <a:lnTo>
                        <a:pt x="2278" y="122"/>
                      </a:lnTo>
                      <a:close/>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57" name="Freeform 247">
                  <a:extLst>
                    <a:ext uri="{FF2B5EF4-FFF2-40B4-BE49-F238E27FC236}">
                      <a16:creationId xmlns:a16="http://schemas.microsoft.com/office/drawing/2014/main" id="{65F9F43B-983D-4482-AE90-0FD6A19BCBF5}"/>
                    </a:ext>
                  </a:extLst>
                </p:cNvPr>
                <p:cNvSpPr>
                  <a:spLocks/>
                </p:cNvSpPr>
                <p:nvPr/>
              </p:nvSpPr>
              <p:spPr bwMode="auto">
                <a:xfrm>
                  <a:off x="2570" y="3104"/>
                  <a:ext cx="1079" cy="468"/>
                </a:xfrm>
                <a:custGeom>
                  <a:avLst/>
                  <a:gdLst>
                    <a:gd name="T0" fmla="*/ 824 w 2158"/>
                    <a:gd name="T1" fmla="*/ 6 h 936"/>
                    <a:gd name="T2" fmla="*/ 683 w 2158"/>
                    <a:gd name="T3" fmla="*/ 25 h 936"/>
                    <a:gd name="T4" fmla="*/ 546 w 2158"/>
                    <a:gd name="T5" fmla="*/ 55 h 936"/>
                    <a:gd name="T6" fmla="*/ 419 w 2158"/>
                    <a:gd name="T7" fmla="*/ 90 h 936"/>
                    <a:gd name="T8" fmla="*/ 307 w 2158"/>
                    <a:gd name="T9" fmla="*/ 133 h 936"/>
                    <a:gd name="T10" fmla="*/ 210 w 2158"/>
                    <a:gd name="T11" fmla="*/ 188 h 936"/>
                    <a:gd name="T12" fmla="*/ 131 w 2158"/>
                    <a:gd name="T13" fmla="*/ 243 h 936"/>
                    <a:gd name="T14" fmla="*/ 69 w 2158"/>
                    <a:gd name="T15" fmla="*/ 299 h 936"/>
                    <a:gd name="T16" fmla="*/ 25 w 2158"/>
                    <a:gd name="T17" fmla="*/ 361 h 936"/>
                    <a:gd name="T18" fmla="*/ 7 w 2158"/>
                    <a:gd name="T19" fmla="*/ 427 h 936"/>
                    <a:gd name="T20" fmla="*/ 3 w 2158"/>
                    <a:gd name="T21" fmla="*/ 494 h 936"/>
                    <a:gd name="T22" fmla="*/ 25 w 2158"/>
                    <a:gd name="T23" fmla="*/ 560 h 936"/>
                    <a:gd name="T24" fmla="*/ 68 w 2158"/>
                    <a:gd name="T25" fmla="*/ 625 h 936"/>
                    <a:gd name="T26" fmla="*/ 131 w 2158"/>
                    <a:gd name="T27" fmla="*/ 687 h 936"/>
                    <a:gd name="T28" fmla="*/ 210 w 2158"/>
                    <a:gd name="T29" fmla="*/ 742 h 936"/>
                    <a:gd name="T30" fmla="*/ 304 w 2158"/>
                    <a:gd name="T31" fmla="*/ 794 h 936"/>
                    <a:gd name="T32" fmla="*/ 415 w 2158"/>
                    <a:gd name="T33" fmla="*/ 837 h 936"/>
                    <a:gd name="T34" fmla="*/ 543 w 2158"/>
                    <a:gd name="T35" fmla="*/ 875 h 936"/>
                    <a:gd name="T36" fmla="*/ 679 w 2158"/>
                    <a:gd name="T37" fmla="*/ 902 h 936"/>
                    <a:gd name="T38" fmla="*/ 819 w 2158"/>
                    <a:gd name="T39" fmla="*/ 923 h 936"/>
                    <a:gd name="T40" fmla="*/ 971 w 2158"/>
                    <a:gd name="T41" fmla="*/ 936 h 936"/>
                    <a:gd name="T42" fmla="*/ 1122 w 2158"/>
                    <a:gd name="T43" fmla="*/ 936 h 936"/>
                    <a:gd name="T44" fmla="*/ 1276 w 2158"/>
                    <a:gd name="T45" fmla="*/ 927 h 936"/>
                    <a:gd name="T46" fmla="*/ 1418 w 2158"/>
                    <a:gd name="T47" fmla="*/ 915 h 936"/>
                    <a:gd name="T48" fmla="*/ 1556 w 2158"/>
                    <a:gd name="T49" fmla="*/ 888 h 936"/>
                    <a:gd name="T50" fmla="*/ 1688 w 2158"/>
                    <a:gd name="T51" fmla="*/ 857 h 936"/>
                    <a:gd name="T52" fmla="*/ 1809 w 2158"/>
                    <a:gd name="T53" fmla="*/ 815 h 936"/>
                    <a:gd name="T54" fmla="*/ 1914 w 2158"/>
                    <a:gd name="T55" fmla="*/ 765 h 936"/>
                    <a:gd name="T56" fmla="*/ 1998 w 2158"/>
                    <a:gd name="T57" fmla="*/ 712 h 936"/>
                    <a:gd name="T58" fmla="*/ 2067 w 2158"/>
                    <a:gd name="T59" fmla="*/ 652 h 936"/>
                    <a:gd name="T60" fmla="*/ 2117 w 2158"/>
                    <a:gd name="T61" fmla="*/ 589 h 936"/>
                    <a:gd name="T62" fmla="*/ 2149 w 2158"/>
                    <a:gd name="T63" fmla="*/ 524 h 936"/>
                    <a:gd name="T64" fmla="*/ 2158 w 2158"/>
                    <a:gd name="T65" fmla="*/ 458 h 936"/>
                    <a:gd name="T66" fmla="*/ 2145 w 2158"/>
                    <a:gd name="T67" fmla="*/ 392 h 936"/>
                    <a:gd name="T68" fmla="*/ 2112 w 2158"/>
                    <a:gd name="T69" fmla="*/ 326 h 936"/>
                    <a:gd name="T70" fmla="*/ 2061 w 2158"/>
                    <a:gd name="T71" fmla="*/ 264 h 936"/>
                    <a:gd name="T72" fmla="*/ 1985 w 2158"/>
                    <a:gd name="T73" fmla="*/ 210 h 936"/>
                    <a:gd name="T74" fmla="*/ 1899 w 2158"/>
                    <a:gd name="T75" fmla="*/ 156 h 936"/>
                    <a:gd name="T76" fmla="*/ 1792 w 2158"/>
                    <a:gd name="T77" fmla="*/ 108 h 936"/>
                    <a:gd name="T78" fmla="*/ 1672 w 2158"/>
                    <a:gd name="T79" fmla="*/ 69 h 936"/>
                    <a:gd name="T80" fmla="*/ 1537 w 2158"/>
                    <a:gd name="T81" fmla="*/ 37 h 936"/>
                    <a:gd name="T82" fmla="*/ 1397 w 2158"/>
                    <a:gd name="T83" fmla="*/ 13 h 936"/>
                    <a:gd name="T84" fmla="*/ 1263 w 2158"/>
                    <a:gd name="T85" fmla="*/ 0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158" h="936">
                      <a:moveTo>
                        <a:pt x="899" y="0"/>
                      </a:moveTo>
                      <a:lnTo>
                        <a:pt x="824" y="6"/>
                      </a:lnTo>
                      <a:lnTo>
                        <a:pt x="755" y="15"/>
                      </a:lnTo>
                      <a:lnTo>
                        <a:pt x="683" y="25"/>
                      </a:lnTo>
                      <a:lnTo>
                        <a:pt x="615" y="40"/>
                      </a:lnTo>
                      <a:lnTo>
                        <a:pt x="546" y="55"/>
                      </a:lnTo>
                      <a:lnTo>
                        <a:pt x="478" y="72"/>
                      </a:lnTo>
                      <a:lnTo>
                        <a:pt x="419" y="90"/>
                      </a:lnTo>
                      <a:lnTo>
                        <a:pt x="361" y="112"/>
                      </a:lnTo>
                      <a:lnTo>
                        <a:pt x="307" y="133"/>
                      </a:lnTo>
                      <a:lnTo>
                        <a:pt x="255" y="161"/>
                      </a:lnTo>
                      <a:lnTo>
                        <a:pt x="210" y="188"/>
                      </a:lnTo>
                      <a:lnTo>
                        <a:pt x="167" y="215"/>
                      </a:lnTo>
                      <a:lnTo>
                        <a:pt x="131" y="243"/>
                      </a:lnTo>
                      <a:lnTo>
                        <a:pt x="98" y="270"/>
                      </a:lnTo>
                      <a:lnTo>
                        <a:pt x="69" y="299"/>
                      </a:lnTo>
                      <a:lnTo>
                        <a:pt x="43" y="330"/>
                      </a:lnTo>
                      <a:lnTo>
                        <a:pt x="25" y="361"/>
                      </a:lnTo>
                      <a:lnTo>
                        <a:pt x="13" y="395"/>
                      </a:lnTo>
                      <a:lnTo>
                        <a:pt x="7" y="427"/>
                      </a:lnTo>
                      <a:lnTo>
                        <a:pt x="0" y="461"/>
                      </a:lnTo>
                      <a:lnTo>
                        <a:pt x="3" y="494"/>
                      </a:lnTo>
                      <a:lnTo>
                        <a:pt x="13" y="527"/>
                      </a:lnTo>
                      <a:lnTo>
                        <a:pt x="25" y="560"/>
                      </a:lnTo>
                      <a:lnTo>
                        <a:pt x="43" y="592"/>
                      </a:lnTo>
                      <a:lnTo>
                        <a:pt x="68" y="625"/>
                      </a:lnTo>
                      <a:lnTo>
                        <a:pt x="98" y="655"/>
                      </a:lnTo>
                      <a:lnTo>
                        <a:pt x="131" y="687"/>
                      </a:lnTo>
                      <a:lnTo>
                        <a:pt x="167" y="715"/>
                      </a:lnTo>
                      <a:lnTo>
                        <a:pt x="210" y="742"/>
                      </a:lnTo>
                      <a:lnTo>
                        <a:pt x="252" y="768"/>
                      </a:lnTo>
                      <a:lnTo>
                        <a:pt x="304" y="794"/>
                      </a:lnTo>
                      <a:lnTo>
                        <a:pt x="361" y="815"/>
                      </a:lnTo>
                      <a:lnTo>
                        <a:pt x="415" y="837"/>
                      </a:lnTo>
                      <a:lnTo>
                        <a:pt x="478" y="857"/>
                      </a:lnTo>
                      <a:lnTo>
                        <a:pt x="543" y="875"/>
                      </a:lnTo>
                      <a:lnTo>
                        <a:pt x="607" y="890"/>
                      </a:lnTo>
                      <a:lnTo>
                        <a:pt x="679" y="902"/>
                      </a:lnTo>
                      <a:lnTo>
                        <a:pt x="752" y="915"/>
                      </a:lnTo>
                      <a:lnTo>
                        <a:pt x="819" y="923"/>
                      </a:lnTo>
                      <a:lnTo>
                        <a:pt x="895" y="930"/>
                      </a:lnTo>
                      <a:lnTo>
                        <a:pt x="971" y="936"/>
                      </a:lnTo>
                      <a:lnTo>
                        <a:pt x="1046" y="936"/>
                      </a:lnTo>
                      <a:lnTo>
                        <a:pt x="1122" y="936"/>
                      </a:lnTo>
                      <a:lnTo>
                        <a:pt x="1200" y="933"/>
                      </a:lnTo>
                      <a:lnTo>
                        <a:pt x="1276" y="927"/>
                      </a:lnTo>
                      <a:lnTo>
                        <a:pt x="1347" y="923"/>
                      </a:lnTo>
                      <a:lnTo>
                        <a:pt x="1418" y="915"/>
                      </a:lnTo>
                      <a:lnTo>
                        <a:pt x="1488" y="902"/>
                      </a:lnTo>
                      <a:lnTo>
                        <a:pt x="1556" y="888"/>
                      </a:lnTo>
                      <a:lnTo>
                        <a:pt x="1625" y="872"/>
                      </a:lnTo>
                      <a:lnTo>
                        <a:pt x="1688" y="857"/>
                      </a:lnTo>
                      <a:lnTo>
                        <a:pt x="1752" y="837"/>
                      </a:lnTo>
                      <a:lnTo>
                        <a:pt x="1809" y="815"/>
                      </a:lnTo>
                      <a:lnTo>
                        <a:pt x="1861" y="791"/>
                      </a:lnTo>
                      <a:lnTo>
                        <a:pt x="1914" y="765"/>
                      </a:lnTo>
                      <a:lnTo>
                        <a:pt x="1959" y="739"/>
                      </a:lnTo>
                      <a:lnTo>
                        <a:pt x="1998" y="712"/>
                      </a:lnTo>
                      <a:lnTo>
                        <a:pt x="2036" y="682"/>
                      </a:lnTo>
                      <a:lnTo>
                        <a:pt x="2067" y="652"/>
                      </a:lnTo>
                      <a:lnTo>
                        <a:pt x="2096" y="621"/>
                      </a:lnTo>
                      <a:lnTo>
                        <a:pt x="2117" y="589"/>
                      </a:lnTo>
                      <a:lnTo>
                        <a:pt x="2136" y="554"/>
                      </a:lnTo>
                      <a:lnTo>
                        <a:pt x="2149" y="524"/>
                      </a:lnTo>
                      <a:lnTo>
                        <a:pt x="2155" y="493"/>
                      </a:lnTo>
                      <a:lnTo>
                        <a:pt x="2158" y="458"/>
                      </a:lnTo>
                      <a:lnTo>
                        <a:pt x="2155" y="427"/>
                      </a:lnTo>
                      <a:lnTo>
                        <a:pt x="2145" y="392"/>
                      </a:lnTo>
                      <a:lnTo>
                        <a:pt x="2130" y="359"/>
                      </a:lnTo>
                      <a:lnTo>
                        <a:pt x="2112" y="326"/>
                      </a:lnTo>
                      <a:lnTo>
                        <a:pt x="2088" y="296"/>
                      </a:lnTo>
                      <a:lnTo>
                        <a:pt x="2061" y="264"/>
                      </a:lnTo>
                      <a:lnTo>
                        <a:pt x="2024" y="240"/>
                      </a:lnTo>
                      <a:lnTo>
                        <a:pt x="1985" y="210"/>
                      </a:lnTo>
                      <a:lnTo>
                        <a:pt x="1946" y="185"/>
                      </a:lnTo>
                      <a:lnTo>
                        <a:pt x="1899" y="156"/>
                      </a:lnTo>
                      <a:lnTo>
                        <a:pt x="1848" y="129"/>
                      </a:lnTo>
                      <a:lnTo>
                        <a:pt x="1792" y="108"/>
                      </a:lnTo>
                      <a:lnTo>
                        <a:pt x="1732" y="88"/>
                      </a:lnTo>
                      <a:lnTo>
                        <a:pt x="1672" y="69"/>
                      </a:lnTo>
                      <a:lnTo>
                        <a:pt x="1607" y="52"/>
                      </a:lnTo>
                      <a:lnTo>
                        <a:pt x="1537" y="37"/>
                      </a:lnTo>
                      <a:lnTo>
                        <a:pt x="1467" y="25"/>
                      </a:lnTo>
                      <a:lnTo>
                        <a:pt x="1397" y="13"/>
                      </a:lnTo>
                      <a:lnTo>
                        <a:pt x="1326" y="3"/>
                      </a:lnTo>
                      <a:lnTo>
                        <a:pt x="1263" y="0"/>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58" name="Freeform 248">
                  <a:extLst>
                    <a:ext uri="{FF2B5EF4-FFF2-40B4-BE49-F238E27FC236}">
                      <a16:creationId xmlns:a16="http://schemas.microsoft.com/office/drawing/2014/main" id="{720D4027-831F-4BAD-9326-834B046E59DD}"/>
                    </a:ext>
                  </a:extLst>
                </p:cNvPr>
                <p:cNvSpPr>
                  <a:spLocks/>
                </p:cNvSpPr>
                <p:nvPr/>
              </p:nvSpPr>
              <p:spPr bwMode="auto">
                <a:xfrm>
                  <a:off x="2388" y="778"/>
                  <a:ext cx="637" cy="2513"/>
                </a:xfrm>
                <a:custGeom>
                  <a:avLst/>
                  <a:gdLst>
                    <a:gd name="T0" fmla="*/ 306 w 1273"/>
                    <a:gd name="T1" fmla="*/ 0 h 5026"/>
                    <a:gd name="T2" fmla="*/ 252 w 1273"/>
                    <a:gd name="T3" fmla="*/ 101 h 5026"/>
                    <a:gd name="T4" fmla="*/ 205 w 1273"/>
                    <a:gd name="T5" fmla="*/ 204 h 5026"/>
                    <a:gd name="T6" fmla="*/ 162 w 1273"/>
                    <a:gd name="T7" fmla="*/ 313 h 5026"/>
                    <a:gd name="T8" fmla="*/ 123 w 1273"/>
                    <a:gd name="T9" fmla="*/ 425 h 5026"/>
                    <a:gd name="T10" fmla="*/ 88 w 1273"/>
                    <a:gd name="T11" fmla="*/ 541 h 5026"/>
                    <a:gd name="T12" fmla="*/ 60 w 1273"/>
                    <a:gd name="T13" fmla="*/ 657 h 5026"/>
                    <a:gd name="T14" fmla="*/ 34 w 1273"/>
                    <a:gd name="T15" fmla="*/ 776 h 5026"/>
                    <a:gd name="T16" fmla="*/ 18 w 1273"/>
                    <a:gd name="T17" fmla="*/ 897 h 5026"/>
                    <a:gd name="T18" fmla="*/ 4 w 1273"/>
                    <a:gd name="T19" fmla="*/ 1019 h 5026"/>
                    <a:gd name="T20" fmla="*/ 1 w 1273"/>
                    <a:gd name="T21" fmla="*/ 1145 h 5026"/>
                    <a:gd name="T22" fmla="*/ 0 w 1273"/>
                    <a:gd name="T23" fmla="*/ 1269 h 5026"/>
                    <a:gd name="T24" fmla="*/ 1 w 1273"/>
                    <a:gd name="T25" fmla="*/ 1386 h 5026"/>
                    <a:gd name="T26" fmla="*/ 4 w 1273"/>
                    <a:gd name="T27" fmla="*/ 1512 h 5026"/>
                    <a:gd name="T28" fmla="*/ 18 w 1273"/>
                    <a:gd name="T29" fmla="*/ 1637 h 5026"/>
                    <a:gd name="T30" fmla="*/ 34 w 1273"/>
                    <a:gd name="T31" fmla="*/ 1759 h 5026"/>
                    <a:gd name="T32" fmla="*/ 58 w 1273"/>
                    <a:gd name="T33" fmla="*/ 1882 h 5026"/>
                    <a:gd name="T34" fmla="*/ 88 w 1273"/>
                    <a:gd name="T35" fmla="*/ 1996 h 5026"/>
                    <a:gd name="T36" fmla="*/ 123 w 1273"/>
                    <a:gd name="T37" fmla="*/ 2109 h 5026"/>
                    <a:gd name="T38" fmla="*/ 162 w 1273"/>
                    <a:gd name="T39" fmla="*/ 2220 h 5026"/>
                    <a:gd name="T40" fmla="*/ 205 w 1273"/>
                    <a:gd name="T41" fmla="*/ 2332 h 5026"/>
                    <a:gd name="T42" fmla="*/ 252 w 1273"/>
                    <a:gd name="T43" fmla="*/ 2434 h 5026"/>
                    <a:gd name="T44" fmla="*/ 306 w 1273"/>
                    <a:gd name="T45" fmla="*/ 2538 h 5026"/>
                    <a:gd name="T46" fmla="*/ 362 w 1273"/>
                    <a:gd name="T47" fmla="*/ 2634 h 5026"/>
                    <a:gd name="T48" fmla="*/ 422 w 1273"/>
                    <a:gd name="T49" fmla="*/ 2721 h 5026"/>
                    <a:gd name="T50" fmla="*/ 485 w 1273"/>
                    <a:gd name="T51" fmla="*/ 2804 h 5026"/>
                    <a:gd name="T52" fmla="*/ 553 w 1273"/>
                    <a:gd name="T53" fmla="*/ 2885 h 5026"/>
                    <a:gd name="T54" fmla="*/ 620 w 1273"/>
                    <a:gd name="T55" fmla="*/ 2959 h 5026"/>
                    <a:gd name="T56" fmla="*/ 694 w 1273"/>
                    <a:gd name="T57" fmla="*/ 3028 h 5026"/>
                    <a:gd name="T58" fmla="*/ 828 w 1273"/>
                    <a:gd name="T59" fmla="*/ 3132 h 5026"/>
                    <a:gd name="T60" fmla="*/ 854 w 1273"/>
                    <a:gd name="T61" fmla="*/ 3147 h 5026"/>
                    <a:gd name="T62" fmla="*/ 911 w 1273"/>
                    <a:gd name="T63" fmla="*/ 3190 h 5026"/>
                    <a:gd name="T64" fmla="*/ 966 w 1273"/>
                    <a:gd name="T65" fmla="*/ 3234 h 5026"/>
                    <a:gd name="T66" fmla="*/ 1016 w 1273"/>
                    <a:gd name="T67" fmla="*/ 3280 h 5026"/>
                    <a:gd name="T68" fmla="*/ 1061 w 1273"/>
                    <a:gd name="T69" fmla="*/ 3333 h 5026"/>
                    <a:gd name="T70" fmla="*/ 1105 w 1273"/>
                    <a:gd name="T71" fmla="*/ 3390 h 5026"/>
                    <a:gd name="T72" fmla="*/ 1145 w 1273"/>
                    <a:gd name="T73" fmla="*/ 3450 h 5026"/>
                    <a:gd name="T74" fmla="*/ 1174 w 1273"/>
                    <a:gd name="T75" fmla="*/ 3507 h 5026"/>
                    <a:gd name="T76" fmla="*/ 1204 w 1273"/>
                    <a:gd name="T77" fmla="*/ 3574 h 5026"/>
                    <a:gd name="T78" fmla="*/ 1226 w 1273"/>
                    <a:gd name="T79" fmla="*/ 3640 h 5026"/>
                    <a:gd name="T80" fmla="*/ 1244 w 1273"/>
                    <a:gd name="T81" fmla="*/ 3704 h 5026"/>
                    <a:gd name="T82" fmla="*/ 1260 w 1273"/>
                    <a:gd name="T83" fmla="*/ 3777 h 5026"/>
                    <a:gd name="T84" fmla="*/ 1270 w 1273"/>
                    <a:gd name="T85" fmla="*/ 3846 h 5026"/>
                    <a:gd name="T86" fmla="*/ 1273 w 1273"/>
                    <a:gd name="T87" fmla="*/ 3918 h 5026"/>
                    <a:gd name="T88" fmla="*/ 1270 w 1273"/>
                    <a:gd name="T89" fmla="*/ 3986 h 5026"/>
                    <a:gd name="T90" fmla="*/ 1270 w 1273"/>
                    <a:gd name="T91" fmla="*/ 4655 h 5026"/>
                    <a:gd name="T92" fmla="*/ 1270 w 1273"/>
                    <a:gd name="T93" fmla="*/ 4682 h 5026"/>
                    <a:gd name="T94" fmla="*/ 1260 w 1273"/>
                    <a:gd name="T95" fmla="*/ 4727 h 5026"/>
                    <a:gd name="T96" fmla="*/ 1244 w 1273"/>
                    <a:gd name="T97" fmla="*/ 4770 h 5026"/>
                    <a:gd name="T98" fmla="*/ 1226 w 1273"/>
                    <a:gd name="T99" fmla="*/ 4814 h 5026"/>
                    <a:gd name="T100" fmla="*/ 1204 w 1273"/>
                    <a:gd name="T101" fmla="*/ 4855 h 5026"/>
                    <a:gd name="T102" fmla="*/ 1175 w 1273"/>
                    <a:gd name="T103" fmla="*/ 4892 h 5026"/>
                    <a:gd name="T104" fmla="*/ 1150 w 1273"/>
                    <a:gd name="T105" fmla="*/ 4922 h 5026"/>
                    <a:gd name="T106" fmla="*/ 1114 w 1273"/>
                    <a:gd name="T107" fmla="*/ 4951 h 5026"/>
                    <a:gd name="T108" fmla="*/ 1072 w 1273"/>
                    <a:gd name="T109" fmla="*/ 4976 h 5026"/>
                    <a:gd name="T110" fmla="*/ 1032 w 1273"/>
                    <a:gd name="T111" fmla="*/ 4996 h 5026"/>
                    <a:gd name="T112" fmla="*/ 992 w 1273"/>
                    <a:gd name="T113" fmla="*/ 5011 h 5026"/>
                    <a:gd name="T114" fmla="*/ 945 w 1273"/>
                    <a:gd name="T115" fmla="*/ 5023 h 5026"/>
                    <a:gd name="T116" fmla="*/ 897 w 1273"/>
                    <a:gd name="T117" fmla="*/ 5026 h 5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73" h="5026">
                      <a:moveTo>
                        <a:pt x="306" y="0"/>
                      </a:moveTo>
                      <a:lnTo>
                        <a:pt x="252" y="101"/>
                      </a:lnTo>
                      <a:lnTo>
                        <a:pt x="205" y="204"/>
                      </a:lnTo>
                      <a:lnTo>
                        <a:pt x="162" y="313"/>
                      </a:lnTo>
                      <a:lnTo>
                        <a:pt x="123" y="425"/>
                      </a:lnTo>
                      <a:lnTo>
                        <a:pt x="88" y="541"/>
                      </a:lnTo>
                      <a:lnTo>
                        <a:pt x="60" y="657"/>
                      </a:lnTo>
                      <a:lnTo>
                        <a:pt x="34" y="776"/>
                      </a:lnTo>
                      <a:lnTo>
                        <a:pt x="18" y="897"/>
                      </a:lnTo>
                      <a:lnTo>
                        <a:pt x="4" y="1019"/>
                      </a:lnTo>
                      <a:lnTo>
                        <a:pt x="1" y="1145"/>
                      </a:lnTo>
                      <a:lnTo>
                        <a:pt x="0" y="1269"/>
                      </a:lnTo>
                      <a:lnTo>
                        <a:pt x="1" y="1386"/>
                      </a:lnTo>
                      <a:lnTo>
                        <a:pt x="4" y="1512"/>
                      </a:lnTo>
                      <a:lnTo>
                        <a:pt x="18" y="1637"/>
                      </a:lnTo>
                      <a:lnTo>
                        <a:pt x="34" y="1759"/>
                      </a:lnTo>
                      <a:lnTo>
                        <a:pt x="58" y="1882"/>
                      </a:lnTo>
                      <a:lnTo>
                        <a:pt x="88" y="1996"/>
                      </a:lnTo>
                      <a:lnTo>
                        <a:pt x="123" y="2109"/>
                      </a:lnTo>
                      <a:lnTo>
                        <a:pt x="162" y="2220"/>
                      </a:lnTo>
                      <a:lnTo>
                        <a:pt x="205" y="2332"/>
                      </a:lnTo>
                      <a:lnTo>
                        <a:pt x="252" y="2434"/>
                      </a:lnTo>
                      <a:lnTo>
                        <a:pt x="306" y="2538"/>
                      </a:lnTo>
                      <a:lnTo>
                        <a:pt x="362" y="2634"/>
                      </a:lnTo>
                      <a:lnTo>
                        <a:pt x="422" y="2721"/>
                      </a:lnTo>
                      <a:lnTo>
                        <a:pt x="485" y="2804"/>
                      </a:lnTo>
                      <a:lnTo>
                        <a:pt x="553" y="2885"/>
                      </a:lnTo>
                      <a:lnTo>
                        <a:pt x="620" y="2959"/>
                      </a:lnTo>
                      <a:lnTo>
                        <a:pt x="694" y="3028"/>
                      </a:lnTo>
                      <a:lnTo>
                        <a:pt x="828" y="3132"/>
                      </a:lnTo>
                      <a:lnTo>
                        <a:pt x="854" y="3147"/>
                      </a:lnTo>
                      <a:lnTo>
                        <a:pt x="911" y="3190"/>
                      </a:lnTo>
                      <a:lnTo>
                        <a:pt x="966" y="3234"/>
                      </a:lnTo>
                      <a:lnTo>
                        <a:pt x="1016" y="3280"/>
                      </a:lnTo>
                      <a:lnTo>
                        <a:pt x="1061" y="3333"/>
                      </a:lnTo>
                      <a:lnTo>
                        <a:pt x="1105" y="3390"/>
                      </a:lnTo>
                      <a:lnTo>
                        <a:pt x="1145" y="3450"/>
                      </a:lnTo>
                      <a:lnTo>
                        <a:pt x="1174" y="3507"/>
                      </a:lnTo>
                      <a:lnTo>
                        <a:pt x="1204" y="3574"/>
                      </a:lnTo>
                      <a:lnTo>
                        <a:pt x="1226" y="3640"/>
                      </a:lnTo>
                      <a:lnTo>
                        <a:pt x="1244" y="3704"/>
                      </a:lnTo>
                      <a:lnTo>
                        <a:pt x="1260" y="3777"/>
                      </a:lnTo>
                      <a:lnTo>
                        <a:pt x="1270" y="3846"/>
                      </a:lnTo>
                      <a:lnTo>
                        <a:pt x="1273" y="3918"/>
                      </a:lnTo>
                      <a:lnTo>
                        <a:pt x="1270" y="3986"/>
                      </a:lnTo>
                      <a:lnTo>
                        <a:pt x="1270" y="4655"/>
                      </a:lnTo>
                      <a:lnTo>
                        <a:pt x="1270" y="4682"/>
                      </a:lnTo>
                      <a:lnTo>
                        <a:pt x="1260" y="4727"/>
                      </a:lnTo>
                      <a:lnTo>
                        <a:pt x="1244" y="4770"/>
                      </a:lnTo>
                      <a:lnTo>
                        <a:pt x="1226" y="4814"/>
                      </a:lnTo>
                      <a:lnTo>
                        <a:pt x="1204" y="4855"/>
                      </a:lnTo>
                      <a:lnTo>
                        <a:pt x="1175" y="4892"/>
                      </a:lnTo>
                      <a:lnTo>
                        <a:pt x="1150" y="4922"/>
                      </a:lnTo>
                      <a:lnTo>
                        <a:pt x="1114" y="4951"/>
                      </a:lnTo>
                      <a:lnTo>
                        <a:pt x="1072" y="4976"/>
                      </a:lnTo>
                      <a:lnTo>
                        <a:pt x="1032" y="4996"/>
                      </a:lnTo>
                      <a:lnTo>
                        <a:pt x="992" y="5011"/>
                      </a:lnTo>
                      <a:lnTo>
                        <a:pt x="945" y="5023"/>
                      </a:lnTo>
                      <a:lnTo>
                        <a:pt x="897" y="5026"/>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59" name="Freeform 249">
                  <a:extLst>
                    <a:ext uri="{FF2B5EF4-FFF2-40B4-BE49-F238E27FC236}">
                      <a16:creationId xmlns:a16="http://schemas.microsoft.com/office/drawing/2014/main" id="{24A3FD47-4BA5-4CCD-894F-B43265F2D9C4}"/>
                    </a:ext>
                  </a:extLst>
                </p:cNvPr>
                <p:cNvSpPr>
                  <a:spLocks/>
                </p:cNvSpPr>
                <p:nvPr/>
              </p:nvSpPr>
              <p:spPr bwMode="auto">
                <a:xfrm>
                  <a:off x="3199" y="775"/>
                  <a:ext cx="640" cy="2513"/>
                </a:xfrm>
                <a:custGeom>
                  <a:avLst/>
                  <a:gdLst>
                    <a:gd name="T0" fmla="*/ 968 w 1279"/>
                    <a:gd name="T1" fmla="*/ 0 h 5026"/>
                    <a:gd name="T2" fmla="*/ 1021 w 1279"/>
                    <a:gd name="T3" fmla="*/ 100 h 5026"/>
                    <a:gd name="T4" fmla="*/ 1067 w 1279"/>
                    <a:gd name="T5" fmla="*/ 203 h 5026"/>
                    <a:gd name="T6" fmla="*/ 1111 w 1279"/>
                    <a:gd name="T7" fmla="*/ 311 h 5026"/>
                    <a:gd name="T8" fmla="*/ 1150 w 1279"/>
                    <a:gd name="T9" fmla="*/ 422 h 5026"/>
                    <a:gd name="T10" fmla="*/ 1185 w 1279"/>
                    <a:gd name="T11" fmla="*/ 541 h 5026"/>
                    <a:gd name="T12" fmla="*/ 1212 w 1279"/>
                    <a:gd name="T13" fmla="*/ 654 h 5026"/>
                    <a:gd name="T14" fmla="*/ 1237 w 1279"/>
                    <a:gd name="T15" fmla="*/ 771 h 5026"/>
                    <a:gd name="T16" fmla="*/ 1255 w 1279"/>
                    <a:gd name="T17" fmla="*/ 897 h 5026"/>
                    <a:gd name="T18" fmla="*/ 1269 w 1279"/>
                    <a:gd name="T19" fmla="*/ 1019 h 5026"/>
                    <a:gd name="T20" fmla="*/ 1279 w 1279"/>
                    <a:gd name="T21" fmla="*/ 1139 h 5026"/>
                    <a:gd name="T22" fmla="*/ 1279 w 1279"/>
                    <a:gd name="T23" fmla="*/ 1267 h 5026"/>
                    <a:gd name="T24" fmla="*/ 1279 w 1279"/>
                    <a:gd name="T25" fmla="*/ 1388 h 5026"/>
                    <a:gd name="T26" fmla="*/ 1269 w 1279"/>
                    <a:gd name="T27" fmla="*/ 1512 h 5026"/>
                    <a:gd name="T28" fmla="*/ 1255 w 1279"/>
                    <a:gd name="T29" fmla="*/ 1637 h 5026"/>
                    <a:gd name="T30" fmla="*/ 1237 w 1279"/>
                    <a:gd name="T31" fmla="*/ 1756 h 5026"/>
                    <a:gd name="T32" fmla="*/ 1212 w 1279"/>
                    <a:gd name="T33" fmla="*/ 1878 h 5026"/>
                    <a:gd name="T34" fmla="*/ 1185 w 1279"/>
                    <a:gd name="T35" fmla="*/ 1996 h 5026"/>
                    <a:gd name="T36" fmla="*/ 1150 w 1279"/>
                    <a:gd name="T37" fmla="*/ 2109 h 5026"/>
                    <a:gd name="T38" fmla="*/ 1111 w 1279"/>
                    <a:gd name="T39" fmla="*/ 2220 h 5026"/>
                    <a:gd name="T40" fmla="*/ 1067 w 1279"/>
                    <a:gd name="T41" fmla="*/ 2327 h 5026"/>
                    <a:gd name="T42" fmla="*/ 1021 w 1279"/>
                    <a:gd name="T43" fmla="*/ 2434 h 5026"/>
                    <a:gd name="T44" fmla="*/ 970 w 1279"/>
                    <a:gd name="T45" fmla="*/ 2533 h 5026"/>
                    <a:gd name="T46" fmla="*/ 910 w 1279"/>
                    <a:gd name="T47" fmla="*/ 2631 h 5026"/>
                    <a:gd name="T48" fmla="*/ 851 w 1279"/>
                    <a:gd name="T49" fmla="*/ 2718 h 5026"/>
                    <a:gd name="T50" fmla="*/ 788 w 1279"/>
                    <a:gd name="T51" fmla="*/ 2805 h 5026"/>
                    <a:gd name="T52" fmla="*/ 720 w 1279"/>
                    <a:gd name="T53" fmla="*/ 2884 h 5026"/>
                    <a:gd name="T54" fmla="*/ 654 w 1279"/>
                    <a:gd name="T55" fmla="*/ 2956 h 5026"/>
                    <a:gd name="T56" fmla="*/ 579 w 1279"/>
                    <a:gd name="T57" fmla="*/ 3023 h 5026"/>
                    <a:gd name="T58" fmla="*/ 446 w 1279"/>
                    <a:gd name="T59" fmla="*/ 3132 h 5026"/>
                    <a:gd name="T60" fmla="*/ 419 w 1279"/>
                    <a:gd name="T61" fmla="*/ 3145 h 5026"/>
                    <a:gd name="T62" fmla="*/ 362 w 1279"/>
                    <a:gd name="T63" fmla="*/ 3186 h 5026"/>
                    <a:gd name="T64" fmla="*/ 307 w 1279"/>
                    <a:gd name="T65" fmla="*/ 3231 h 5026"/>
                    <a:gd name="T66" fmla="*/ 255 w 1279"/>
                    <a:gd name="T67" fmla="*/ 3280 h 5026"/>
                    <a:gd name="T68" fmla="*/ 209 w 1279"/>
                    <a:gd name="T69" fmla="*/ 3330 h 5026"/>
                    <a:gd name="T70" fmla="*/ 168 w 1279"/>
                    <a:gd name="T71" fmla="*/ 3390 h 5026"/>
                    <a:gd name="T72" fmla="*/ 134 w 1279"/>
                    <a:gd name="T73" fmla="*/ 3449 h 5026"/>
                    <a:gd name="T74" fmla="*/ 101 w 1279"/>
                    <a:gd name="T75" fmla="*/ 3504 h 5026"/>
                    <a:gd name="T76" fmla="*/ 69 w 1279"/>
                    <a:gd name="T77" fmla="*/ 3571 h 5026"/>
                    <a:gd name="T78" fmla="*/ 46 w 1279"/>
                    <a:gd name="T79" fmla="*/ 3635 h 5026"/>
                    <a:gd name="T80" fmla="*/ 27 w 1279"/>
                    <a:gd name="T81" fmla="*/ 3704 h 5026"/>
                    <a:gd name="T82" fmla="*/ 12 w 1279"/>
                    <a:gd name="T83" fmla="*/ 3772 h 5026"/>
                    <a:gd name="T84" fmla="*/ 3 w 1279"/>
                    <a:gd name="T85" fmla="*/ 3844 h 5026"/>
                    <a:gd name="T86" fmla="*/ 0 w 1279"/>
                    <a:gd name="T87" fmla="*/ 3913 h 5026"/>
                    <a:gd name="T88" fmla="*/ 3 w 1279"/>
                    <a:gd name="T89" fmla="*/ 3986 h 5026"/>
                    <a:gd name="T90" fmla="*/ 3 w 1279"/>
                    <a:gd name="T91" fmla="*/ 4655 h 5026"/>
                    <a:gd name="T92" fmla="*/ 3 w 1279"/>
                    <a:gd name="T93" fmla="*/ 4680 h 5026"/>
                    <a:gd name="T94" fmla="*/ 12 w 1279"/>
                    <a:gd name="T95" fmla="*/ 4727 h 5026"/>
                    <a:gd name="T96" fmla="*/ 27 w 1279"/>
                    <a:gd name="T97" fmla="*/ 4770 h 5026"/>
                    <a:gd name="T98" fmla="*/ 46 w 1279"/>
                    <a:gd name="T99" fmla="*/ 4811 h 5026"/>
                    <a:gd name="T100" fmla="*/ 69 w 1279"/>
                    <a:gd name="T101" fmla="*/ 4852 h 5026"/>
                    <a:gd name="T102" fmla="*/ 96 w 1279"/>
                    <a:gd name="T103" fmla="*/ 4889 h 5026"/>
                    <a:gd name="T104" fmla="*/ 128 w 1279"/>
                    <a:gd name="T105" fmla="*/ 4919 h 5026"/>
                    <a:gd name="T106" fmla="*/ 158 w 1279"/>
                    <a:gd name="T107" fmla="*/ 4948 h 5026"/>
                    <a:gd name="T108" fmla="*/ 197 w 1279"/>
                    <a:gd name="T109" fmla="*/ 4972 h 5026"/>
                    <a:gd name="T110" fmla="*/ 239 w 1279"/>
                    <a:gd name="T111" fmla="*/ 4994 h 5026"/>
                    <a:gd name="T112" fmla="*/ 284 w 1279"/>
                    <a:gd name="T113" fmla="*/ 5006 h 5026"/>
                    <a:gd name="T114" fmla="*/ 326 w 1279"/>
                    <a:gd name="T115" fmla="*/ 5019 h 5026"/>
                    <a:gd name="T116" fmla="*/ 371 w 1279"/>
                    <a:gd name="T117" fmla="*/ 5026 h 5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79" h="5026">
                      <a:moveTo>
                        <a:pt x="968" y="0"/>
                      </a:moveTo>
                      <a:lnTo>
                        <a:pt x="1021" y="100"/>
                      </a:lnTo>
                      <a:lnTo>
                        <a:pt x="1067" y="203"/>
                      </a:lnTo>
                      <a:lnTo>
                        <a:pt x="1111" y="311"/>
                      </a:lnTo>
                      <a:lnTo>
                        <a:pt x="1150" y="422"/>
                      </a:lnTo>
                      <a:lnTo>
                        <a:pt x="1185" y="541"/>
                      </a:lnTo>
                      <a:lnTo>
                        <a:pt x="1212" y="654"/>
                      </a:lnTo>
                      <a:lnTo>
                        <a:pt x="1237" y="771"/>
                      </a:lnTo>
                      <a:lnTo>
                        <a:pt x="1255" y="897"/>
                      </a:lnTo>
                      <a:lnTo>
                        <a:pt x="1269" y="1019"/>
                      </a:lnTo>
                      <a:lnTo>
                        <a:pt x="1279" y="1139"/>
                      </a:lnTo>
                      <a:lnTo>
                        <a:pt x="1279" y="1267"/>
                      </a:lnTo>
                      <a:lnTo>
                        <a:pt x="1279" y="1388"/>
                      </a:lnTo>
                      <a:lnTo>
                        <a:pt x="1269" y="1512"/>
                      </a:lnTo>
                      <a:lnTo>
                        <a:pt x="1255" y="1637"/>
                      </a:lnTo>
                      <a:lnTo>
                        <a:pt x="1237" y="1756"/>
                      </a:lnTo>
                      <a:lnTo>
                        <a:pt x="1212" y="1878"/>
                      </a:lnTo>
                      <a:lnTo>
                        <a:pt x="1185" y="1996"/>
                      </a:lnTo>
                      <a:lnTo>
                        <a:pt x="1150" y="2109"/>
                      </a:lnTo>
                      <a:lnTo>
                        <a:pt x="1111" y="2220"/>
                      </a:lnTo>
                      <a:lnTo>
                        <a:pt x="1067" y="2327"/>
                      </a:lnTo>
                      <a:lnTo>
                        <a:pt x="1021" y="2434"/>
                      </a:lnTo>
                      <a:lnTo>
                        <a:pt x="970" y="2533"/>
                      </a:lnTo>
                      <a:lnTo>
                        <a:pt x="910" y="2631"/>
                      </a:lnTo>
                      <a:lnTo>
                        <a:pt x="851" y="2718"/>
                      </a:lnTo>
                      <a:lnTo>
                        <a:pt x="788" y="2805"/>
                      </a:lnTo>
                      <a:lnTo>
                        <a:pt x="720" y="2884"/>
                      </a:lnTo>
                      <a:lnTo>
                        <a:pt x="654" y="2956"/>
                      </a:lnTo>
                      <a:lnTo>
                        <a:pt x="579" y="3023"/>
                      </a:lnTo>
                      <a:lnTo>
                        <a:pt x="446" y="3132"/>
                      </a:lnTo>
                      <a:lnTo>
                        <a:pt x="419" y="3145"/>
                      </a:lnTo>
                      <a:lnTo>
                        <a:pt x="362" y="3186"/>
                      </a:lnTo>
                      <a:lnTo>
                        <a:pt x="307" y="3231"/>
                      </a:lnTo>
                      <a:lnTo>
                        <a:pt x="255" y="3280"/>
                      </a:lnTo>
                      <a:lnTo>
                        <a:pt x="209" y="3330"/>
                      </a:lnTo>
                      <a:lnTo>
                        <a:pt x="168" y="3390"/>
                      </a:lnTo>
                      <a:lnTo>
                        <a:pt x="134" y="3449"/>
                      </a:lnTo>
                      <a:lnTo>
                        <a:pt x="101" y="3504"/>
                      </a:lnTo>
                      <a:lnTo>
                        <a:pt x="69" y="3571"/>
                      </a:lnTo>
                      <a:lnTo>
                        <a:pt x="46" y="3635"/>
                      </a:lnTo>
                      <a:lnTo>
                        <a:pt x="27" y="3704"/>
                      </a:lnTo>
                      <a:lnTo>
                        <a:pt x="12" y="3772"/>
                      </a:lnTo>
                      <a:lnTo>
                        <a:pt x="3" y="3844"/>
                      </a:lnTo>
                      <a:lnTo>
                        <a:pt x="0" y="3913"/>
                      </a:lnTo>
                      <a:lnTo>
                        <a:pt x="3" y="3986"/>
                      </a:lnTo>
                      <a:lnTo>
                        <a:pt x="3" y="4655"/>
                      </a:lnTo>
                      <a:lnTo>
                        <a:pt x="3" y="4680"/>
                      </a:lnTo>
                      <a:lnTo>
                        <a:pt x="12" y="4727"/>
                      </a:lnTo>
                      <a:lnTo>
                        <a:pt x="27" y="4770"/>
                      </a:lnTo>
                      <a:lnTo>
                        <a:pt x="46" y="4811"/>
                      </a:lnTo>
                      <a:lnTo>
                        <a:pt x="69" y="4852"/>
                      </a:lnTo>
                      <a:lnTo>
                        <a:pt x="96" y="4889"/>
                      </a:lnTo>
                      <a:lnTo>
                        <a:pt x="128" y="4919"/>
                      </a:lnTo>
                      <a:lnTo>
                        <a:pt x="158" y="4948"/>
                      </a:lnTo>
                      <a:lnTo>
                        <a:pt x="197" y="4972"/>
                      </a:lnTo>
                      <a:lnTo>
                        <a:pt x="239" y="4994"/>
                      </a:lnTo>
                      <a:lnTo>
                        <a:pt x="284" y="5006"/>
                      </a:lnTo>
                      <a:lnTo>
                        <a:pt x="326" y="5019"/>
                      </a:lnTo>
                      <a:lnTo>
                        <a:pt x="371" y="5026"/>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60" name="Freeform 250" descr="Gouttelettes">
                  <a:extLst>
                    <a:ext uri="{FF2B5EF4-FFF2-40B4-BE49-F238E27FC236}">
                      <a16:creationId xmlns:a16="http://schemas.microsoft.com/office/drawing/2014/main" id="{EA20FFE5-F34C-49DD-886F-5939A3BFE20A}"/>
                    </a:ext>
                  </a:extLst>
                </p:cNvPr>
                <p:cNvSpPr>
                  <a:spLocks/>
                </p:cNvSpPr>
                <p:nvPr/>
              </p:nvSpPr>
              <p:spPr bwMode="auto">
                <a:xfrm>
                  <a:off x="2387" y="1445"/>
                  <a:ext cx="1449" cy="994"/>
                </a:xfrm>
                <a:custGeom>
                  <a:avLst/>
                  <a:gdLst>
                    <a:gd name="T0" fmla="*/ 0 w 2899"/>
                    <a:gd name="T1" fmla="*/ 0 h 1986"/>
                    <a:gd name="T2" fmla="*/ 2 w 2899"/>
                    <a:gd name="T3" fmla="*/ 105 h 1986"/>
                    <a:gd name="T4" fmla="*/ 5 w 2899"/>
                    <a:gd name="T5" fmla="*/ 209 h 1986"/>
                    <a:gd name="T6" fmla="*/ 17 w 2899"/>
                    <a:gd name="T7" fmla="*/ 316 h 1986"/>
                    <a:gd name="T8" fmla="*/ 35 w 2899"/>
                    <a:gd name="T9" fmla="*/ 418 h 1986"/>
                    <a:gd name="T10" fmla="*/ 53 w 2899"/>
                    <a:gd name="T11" fmla="*/ 519 h 1986"/>
                    <a:gd name="T12" fmla="*/ 78 w 2899"/>
                    <a:gd name="T13" fmla="*/ 618 h 1986"/>
                    <a:gd name="T14" fmla="*/ 104 w 2899"/>
                    <a:gd name="T15" fmla="*/ 714 h 1986"/>
                    <a:gd name="T16" fmla="*/ 135 w 2899"/>
                    <a:gd name="T17" fmla="*/ 810 h 1986"/>
                    <a:gd name="T18" fmla="*/ 170 w 2899"/>
                    <a:gd name="T19" fmla="*/ 905 h 1986"/>
                    <a:gd name="T20" fmla="*/ 207 w 2899"/>
                    <a:gd name="T21" fmla="*/ 997 h 1986"/>
                    <a:gd name="T22" fmla="*/ 248 w 2899"/>
                    <a:gd name="T23" fmla="*/ 1085 h 1986"/>
                    <a:gd name="T24" fmla="*/ 292 w 2899"/>
                    <a:gd name="T25" fmla="*/ 1171 h 1986"/>
                    <a:gd name="T26" fmla="*/ 340 w 2899"/>
                    <a:gd name="T27" fmla="*/ 1257 h 1986"/>
                    <a:gd name="T28" fmla="*/ 389 w 2899"/>
                    <a:gd name="T29" fmla="*/ 1334 h 1986"/>
                    <a:gd name="T30" fmla="*/ 441 w 2899"/>
                    <a:gd name="T31" fmla="*/ 1407 h 1986"/>
                    <a:gd name="T32" fmla="*/ 493 w 2899"/>
                    <a:gd name="T33" fmla="*/ 1475 h 1986"/>
                    <a:gd name="T34" fmla="*/ 552 w 2899"/>
                    <a:gd name="T35" fmla="*/ 1543 h 1986"/>
                    <a:gd name="T36" fmla="*/ 604 w 2899"/>
                    <a:gd name="T37" fmla="*/ 1609 h 1986"/>
                    <a:gd name="T38" fmla="*/ 668 w 2899"/>
                    <a:gd name="T39" fmla="*/ 1663 h 1986"/>
                    <a:gd name="T40" fmla="*/ 734 w 2899"/>
                    <a:gd name="T41" fmla="*/ 1721 h 1986"/>
                    <a:gd name="T42" fmla="*/ 795 w 2899"/>
                    <a:gd name="T43" fmla="*/ 1767 h 1986"/>
                    <a:gd name="T44" fmla="*/ 865 w 2899"/>
                    <a:gd name="T45" fmla="*/ 1815 h 1986"/>
                    <a:gd name="T46" fmla="*/ 932 w 2899"/>
                    <a:gd name="T47" fmla="*/ 1855 h 1986"/>
                    <a:gd name="T48" fmla="*/ 1003 w 2899"/>
                    <a:gd name="T49" fmla="*/ 1890 h 1986"/>
                    <a:gd name="T50" fmla="*/ 1072 w 2899"/>
                    <a:gd name="T51" fmla="*/ 1917 h 1986"/>
                    <a:gd name="T52" fmla="*/ 1147 w 2899"/>
                    <a:gd name="T53" fmla="*/ 1942 h 1986"/>
                    <a:gd name="T54" fmla="*/ 1212 w 2899"/>
                    <a:gd name="T55" fmla="*/ 1960 h 1986"/>
                    <a:gd name="T56" fmla="*/ 1287 w 2899"/>
                    <a:gd name="T57" fmla="*/ 1974 h 1986"/>
                    <a:gd name="T58" fmla="*/ 1364 w 2899"/>
                    <a:gd name="T59" fmla="*/ 1985 h 1986"/>
                    <a:gd name="T60" fmla="*/ 1436 w 2899"/>
                    <a:gd name="T61" fmla="*/ 1986 h 1986"/>
                    <a:gd name="T62" fmla="*/ 1507 w 2899"/>
                    <a:gd name="T63" fmla="*/ 1986 h 1986"/>
                    <a:gd name="T64" fmla="*/ 1582 w 2899"/>
                    <a:gd name="T65" fmla="*/ 1977 h 1986"/>
                    <a:gd name="T66" fmla="*/ 1658 w 2899"/>
                    <a:gd name="T67" fmla="*/ 1965 h 1986"/>
                    <a:gd name="T68" fmla="*/ 1731 w 2899"/>
                    <a:gd name="T69" fmla="*/ 1945 h 1986"/>
                    <a:gd name="T70" fmla="*/ 1798 w 2899"/>
                    <a:gd name="T71" fmla="*/ 1923 h 1986"/>
                    <a:gd name="T72" fmla="*/ 1870 w 2899"/>
                    <a:gd name="T73" fmla="*/ 1893 h 1986"/>
                    <a:gd name="T74" fmla="*/ 1940 w 2899"/>
                    <a:gd name="T75" fmla="*/ 1861 h 1986"/>
                    <a:gd name="T76" fmla="*/ 2009 w 2899"/>
                    <a:gd name="T77" fmla="*/ 1824 h 1986"/>
                    <a:gd name="T78" fmla="*/ 2073 w 2899"/>
                    <a:gd name="T79" fmla="*/ 1777 h 1986"/>
                    <a:gd name="T80" fmla="*/ 2140 w 2899"/>
                    <a:gd name="T81" fmla="*/ 1729 h 1986"/>
                    <a:gd name="T82" fmla="*/ 2206 w 2899"/>
                    <a:gd name="T83" fmla="*/ 1676 h 1986"/>
                    <a:gd name="T84" fmla="*/ 2267 w 2899"/>
                    <a:gd name="T85" fmla="*/ 1621 h 1986"/>
                    <a:gd name="T86" fmla="*/ 2329 w 2899"/>
                    <a:gd name="T87" fmla="*/ 1558 h 1986"/>
                    <a:gd name="T88" fmla="*/ 2380 w 2899"/>
                    <a:gd name="T89" fmla="*/ 1488 h 1986"/>
                    <a:gd name="T90" fmla="*/ 2436 w 2899"/>
                    <a:gd name="T91" fmla="*/ 1422 h 1986"/>
                    <a:gd name="T92" fmla="*/ 2490 w 2899"/>
                    <a:gd name="T93" fmla="*/ 1350 h 1986"/>
                    <a:gd name="T94" fmla="*/ 2538 w 2899"/>
                    <a:gd name="T95" fmla="*/ 1272 h 1986"/>
                    <a:gd name="T96" fmla="*/ 2586 w 2899"/>
                    <a:gd name="T97" fmla="*/ 1191 h 1986"/>
                    <a:gd name="T98" fmla="*/ 2631 w 2899"/>
                    <a:gd name="T99" fmla="*/ 1105 h 1986"/>
                    <a:gd name="T100" fmla="*/ 2672 w 2899"/>
                    <a:gd name="T101" fmla="*/ 1015 h 1986"/>
                    <a:gd name="T102" fmla="*/ 2709 w 2899"/>
                    <a:gd name="T103" fmla="*/ 923 h 1986"/>
                    <a:gd name="T104" fmla="*/ 2744 w 2899"/>
                    <a:gd name="T105" fmla="*/ 830 h 1986"/>
                    <a:gd name="T106" fmla="*/ 2776 w 2899"/>
                    <a:gd name="T107" fmla="*/ 737 h 1986"/>
                    <a:gd name="T108" fmla="*/ 2804 w 2899"/>
                    <a:gd name="T109" fmla="*/ 640 h 1986"/>
                    <a:gd name="T110" fmla="*/ 2830 w 2899"/>
                    <a:gd name="T111" fmla="*/ 540 h 1986"/>
                    <a:gd name="T112" fmla="*/ 2849 w 2899"/>
                    <a:gd name="T113" fmla="*/ 440 h 1986"/>
                    <a:gd name="T114" fmla="*/ 2867 w 2899"/>
                    <a:gd name="T115" fmla="*/ 337 h 1986"/>
                    <a:gd name="T116" fmla="*/ 2879 w 2899"/>
                    <a:gd name="T117" fmla="*/ 230 h 1986"/>
                    <a:gd name="T118" fmla="*/ 2890 w 2899"/>
                    <a:gd name="T119" fmla="*/ 128 h 1986"/>
                    <a:gd name="T120" fmla="*/ 2899 w 2899"/>
                    <a:gd name="T121" fmla="*/ 21 h 1986"/>
                    <a:gd name="T122" fmla="*/ 2899 w 2899"/>
                    <a:gd name="T123" fmla="*/ 0 h 1986"/>
                    <a:gd name="T124" fmla="*/ 0 w 2899"/>
                    <a:gd name="T125" fmla="*/ 0 h 19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899" h="1986">
                      <a:moveTo>
                        <a:pt x="0" y="0"/>
                      </a:moveTo>
                      <a:lnTo>
                        <a:pt x="2" y="105"/>
                      </a:lnTo>
                      <a:lnTo>
                        <a:pt x="5" y="209"/>
                      </a:lnTo>
                      <a:lnTo>
                        <a:pt x="17" y="316"/>
                      </a:lnTo>
                      <a:lnTo>
                        <a:pt x="35" y="418"/>
                      </a:lnTo>
                      <a:lnTo>
                        <a:pt x="53" y="519"/>
                      </a:lnTo>
                      <a:lnTo>
                        <a:pt x="78" y="618"/>
                      </a:lnTo>
                      <a:lnTo>
                        <a:pt x="104" y="714"/>
                      </a:lnTo>
                      <a:lnTo>
                        <a:pt x="135" y="810"/>
                      </a:lnTo>
                      <a:lnTo>
                        <a:pt x="170" y="905"/>
                      </a:lnTo>
                      <a:lnTo>
                        <a:pt x="207" y="997"/>
                      </a:lnTo>
                      <a:lnTo>
                        <a:pt x="248" y="1085"/>
                      </a:lnTo>
                      <a:lnTo>
                        <a:pt x="292" y="1171"/>
                      </a:lnTo>
                      <a:lnTo>
                        <a:pt x="340" y="1257"/>
                      </a:lnTo>
                      <a:lnTo>
                        <a:pt x="389" y="1334"/>
                      </a:lnTo>
                      <a:lnTo>
                        <a:pt x="441" y="1407"/>
                      </a:lnTo>
                      <a:lnTo>
                        <a:pt x="493" y="1475"/>
                      </a:lnTo>
                      <a:lnTo>
                        <a:pt x="552" y="1543"/>
                      </a:lnTo>
                      <a:lnTo>
                        <a:pt x="604" y="1609"/>
                      </a:lnTo>
                      <a:lnTo>
                        <a:pt x="668" y="1663"/>
                      </a:lnTo>
                      <a:lnTo>
                        <a:pt x="734" y="1721"/>
                      </a:lnTo>
                      <a:lnTo>
                        <a:pt x="795" y="1767"/>
                      </a:lnTo>
                      <a:lnTo>
                        <a:pt x="865" y="1815"/>
                      </a:lnTo>
                      <a:lnTo>
                        <a:pt x="932" y="1855"/>
                      </a:lnTo>
                      <a:lnTo>
                        <a:pt x="1003" y="1890"/>
                      </a:lnTo>
                      <a:lnTo>
                        <a:pt x="1072" y="1917"/>
                      </a:lnTo>
                      <a:lnTo>
                        <a:pt x="1147" y="1942"/>
                      </a:lnTo>
                      <a:lnTo>
                        <a:pt x="1212" y="1960"/>
                      </a:lnTo>
                      <a:lnTo>
                        <a:pt x="1287" y="1974"/>
                      </a:lnTo>
                      <a:lnTo>
                        <a:pt x="1364" y="1985"/>
                      </a:lnTo>
                      <a:lnTo>
                        <a:pt x="1436" y="1986"/>
                      </a:lnTo>
                      <a:lnTo>
                        <a:pt x="1507" y="1986"/>
                      </a:lnTo>
                      <a:lnTo>
                        <a:pt x="1582" y="1977"/>
                      </a:lnTo>
                      <a:lnTo>
                        <a:pt x="1658" y="1965"/>
                      </a:lnTo>
                      <a:lnTo>
                        <a:pt x="1731" y="1945"/>
                      </a:lnTo>
                      <a:lnTo>
                        <a:pt x="1798" y="1923"/>
                      </a:lnTo>
                      <a:lnTo>
                        <a:pt x="1870" y="1893"/>
                      </a:lnTo>
                      <a:lnTo>
                        <a:pt x="1940" y="1861"/>
                      </a:lnTo>
                      <a:lnTo>
                        <a:pt x="2009" y="1824"/>
                      </a:lnTo>
                      <a:lnTo>
                        <a:pt x="2073" y="1777"/>
                      </a:lnTo>
                      <a:lnTo>
                        <a:pt x="2140" y="1729"/>
                      </a:lnTo>
                      <a:lnTo>
                        <a:pt x="2206" y="1676"/>
                      </a:lnTo>
                      <a:lnTo>
                        <a:pt x="2267" y="1621"/>
                      </a:lnTo>
                      <a:lnTo>
                        <a:pt x="2329" y="1558"/>
                      </a:lnTo>
                      <a:lnTo>
                        <a:pt x="2380" y="1488"/>
                      </a:lnTo>
                      <a:lnTo>
                        <a:pt x="2436" y="1422"/>
                      </a:lnTo>
                      <a:lnTo>
                        <a:pt x="2490" y="1350"/>
                      </a:lnTo>
                      <a:lnTo>
                        <a:pt x="2538" y="1272"/>
                      </a:lnTo>
                      <a:lnTo>
                        <a:pt x="2586" y="1191"/>
                      </a:lnTo>
                      <a:lnTo>
                        <a:pt x="2631" y="1105"/>
                      </a:lnTo>
                      <a:lnTo>
                        <a:pt x="2672" y="1015"/>
                      </a:lnTo>
                      <a:lnTo>
                        <a:pt x="2709" y="923"/>
                      </a:lnTo>
                      <a:lnTo>
                        <a:pt x="2744" y="830"/>
                      </a:lnTo>
                      <a:lnTo>
                        <a:pt x="2776" y="737"/>
                      </a:lnTo>
                      <a:lnTo>
                        <a:pt x="2804" y="640"/>
                      </a:lnTo>
                      <a:lnTo>
                        <a:pt x="2830" y="540"/>
                      </a:lnTo>
                      <a:lnTo>
                        <a:pt x="2849" y="440"/>
                      </a:lnTo>
                      <a:lnTo>
                        <a:pt x="2867" y="337"/>
                      </a:lnTo>
                      <a:lnTo>
                        <a:pt x="2879" y="230"/>
                      </a:lnTo>
                      <a:lnTo>
                        <a:pt x="2890" y="128"/>
                      </a:lnTo>
                      <a:lnTo>
                        <a:pt x="2899" y="21"/>
                      </a:lnTo>
                      <a:lnTo>
                        <a:pt x="2899" y="0"/>
                      </a:lnTo>
                      <a:lnTo>
                        <a:pt x="0" y="0"/>
                      </a:lnTo>
                      <a:close/>
                    </a:path>
                  </a:pathLst>
                </a:custGeom>
                <a:blipFill dpi="0" rotWithShape="0">
                  <a:blip r:embed="rId8"/>
                  <a:srcRect/>
                  <a:tile tx="0" ty="0" sx="100000" sy="100000" flip="none" algn="tl"/>
                </a:blipFill>
                <a:ln w="1588">
                  <a:solidFill>
                    <a:srgbClr val="000000"/>
                  </a:solidFill>
                  <a:prstDash val="solid"/>
                  <a:round/>
                  <a:headEnd/>
                  <a:tailEnd/>
                </a:ln>
              </p:spPr>
              <p:txBody>
                <a:bodyPr/>
                <a:lstStyle/>
                <a:p>
                  <a:endParaRPr lang="fr-FR"/>
                </a:p>
              </p:txBody>
            </p:sp>
            <p:sp>
              <p:nvSpPr>
                <p:cNvPr id="61" name="Freeform 251" descr="Gouttelettes">
                  <a:extLst>
                    <a:ext uri="{FF2B5EF4-FFF2-40B4-BE49-F238E27FC236}">
                      <a16:creationId xmlns:a16="http://schemas.microsoft.com/office/drawing/2014/main" id="{53A4D832-3D72-4909-BEE9-04B8C1172FFC}"/>
                    </a:ext>
                  </a:extLst>
                </p:cNvPr>
                <p:cNvSpPr>
                  <a:spLocks/>
                </p:cNvSpPr>
                <p:nvPr/>
              </p:nvSpPr>
              <p:spPr bwMode="auto">
                <a:xfrm>
                  <a:off x="2387" y="1291"/>
                  <a:ext cx="1449" cy="314"/>
                </a:xfrm>
                <a:custGeom>
                  <a:avLst/>
                  <a:gdLst>
                    <a:gd name="T0" fmla="*/ 2890 w 2899"/>
                    <a:gd name="T1" fmla="*/ 278 h 629"/>
                    <a:gd name="T2" fmla="*/ 2804 w 2899"/>
                    <a:gd name="T3" fmla="*/ 205 h 629"/>
                    <a:gd name="T4" fmla="*/ 2688 w 2899"/>
                    <a:gd name="T5" fmla="*/ 154 h 629"/>
                    <a:gd name="T6" fmla="*/ 2588 w 2899"/>
                    <a:gd name="T7" fmla="*/ 122 h 629"/>
                    <a:gd name="T8" fmla="*/ 2469 w 2899"/>
                    <a:gd name="T9" fmla="*/ 92 h 629"/>
                    <a:gd name="T10" fmla="*/ 2341 w 2899"/>
                    <a:gd name="T11" fmla="*/ 66 h 629"/>
                    <a:gd name="T12" fmla="*/ 2197 w 2899"/>
                    <a:gd name="T13" fmla="*/ 48 h 629"/>
                    <a:gd name="T14" fmla="*/ 2039 w 2899"/>
                    <a:gd name="T15" fmla="*/ 29 h 629"/>
                    <a:gd name="T16" fmla="*/ 1876 w 2899"/>
                    <a:gd name="T17" fmla="*/ 15 h 629"/>
                    <a:gd name="T18" fmla="*/ 1710 w 2899"/>
                    <a:gd name="T19" fmla="*/ 6 h 629"/>
                    <a:gd name="T20" fmla="*/ 1534 w 2899"/>
                    <a:gd name="T21" fmla="*/ 0 h 629"/>
                    <a:gd name="T22" fmla="*/ 1358 w 2899"/>
                    <a:gd name="T23" fmla="*/ 0 h 629"/>
                    <a:gd name="T24" fmla="*/ 1182 w 2899"/>
                    <a:gd name="T25" fmla="*/ 6 h 629"/>
                    <a:gd name="T26" fmla="*/ 1012 w 2899"/>
                    <a:gd name="T27" fmla="*/ 15 h 629"/>
                    <a:gd name="T28" fmla="*/ 850 w 2899"/>
                    <a:gd name="T29" fmla="*/ 29 h 629"/>
                    <a:gd name="T30" fmla="*/ 693 w 2899"/>
                    <a:gd name="T31" fmla="*/ 48 h 629"/>
                    <a:gd name="T32" fmla="*/ 552 w 2899"/>
                    <a:gd name="T33" fmla="*/ 66 h 629"/>
                    <a:gd name="T34" fmla="*/ 416 w 2899"/>
                    <a:gd name="T35" fmla="*/ 92 h 629"/>
                    <a:gd name="T36" fmla="*/ 301 w 2899"/>
                    <a:gd name="T37" fmla="*/ 120 h 629"/>
                    <a:gd name="T38" fmla="*/ 200 w 2899"/>
                    <a:gd name="T39" fmla="*/ 151 h 629"/>
                    <a:gd name="T40" fmla="*/ 119 w 2899"/>
                    <a:gd name="T41" fmla="*/ 185 h 629"/>
                    <a:gd name="T42" fmla="*/ 17 w 2899"/>
                    <a:gd name="T43" fmla="*/ 257 h 629"/>
                    <a:gd name="T44" fmla="*/ 2 w 2899"/>
                    <a:gd name="T45" fmla="*/ 295 h 629"/>
                    <a:gd name="T46" fmla="*/ 0 w 2899"/>
                    <a:gd name="T47" fmla="*/ 331 h 629"/>
                    <a:gd name="T48" fmla="*/ 12 w 2899"/>
                    <a:gd name="T49" fmla="*/ 369 h 629"/>
                    <a:gd name="T50" fmla="*/ 53 w 2899"/>
                    <a:gd name="T51" fmla="*/ 406 h 629"/>
                    <a:gd name="T52" fmla="*/ 116 w 2899"/>
                    <a:gd name="T53" fmla="*/ 439 h 629"/>
                    <a:gd name="T54" fmla="*/ 198 w 2899"/>
                    <a:gd name="T55" fmla="*/ 474 h 629"/>
                    <a:gd name="T56" fmla="*/ 298 w 2899"/>
                    <a:gd name="T57" fmla="*/ 507 h 629"/>
                    <a:gd name="T58" fmla="*/ 415 w 2899"/>
                    <a:gd name="T59" fmla="*/ 534 h 629"/>
                    <a:gd name="T60" fmla="*/ 546 w 2899"/>
                    <a:gd name="T61" fmla="*/ 558 h 629"/>
                    <a:gd name="T62" fmla="*/ 689 w 2899"/>
                    <a:gd name="T63" fmla="*/ 582 h 629"/>
                    <a:gd name="T64" fmla="*/ 844 w 2899"/>
                    <a:gd name="T65" fmla="*/ 600 h 629"/>
                    <a:gd name="T66" fmla="*/ 1009 w 2899"/>
                    <a:gd name="T67" fmla="*/ 612 h 629"/>
                    <a:gd name="T68" fmla="*/ 1176 w 2899"/>
                    <a:gd name="T69" fmla="*/ 621 h 629"/>
                    <a:gd name="T70" fmla="*/ 1350 w 2899"/>
                    <a:gd name="T71" fmla="*/ 629 h 629"/>
                    <a:gd name="T72" fmla="*/ 1529 w 2899"/>
                    <a:gd name="T73" fmla="*/ 629 h 629"/>
                    <a:gd name="T74" fmla="*/ 1705 w 2899"/>
                    <a:gd name="T75" fmla="*/ 621 h 629"/>
                    <a:gd name="T76" fmla="*/ 1870 w 2899"/>
                    <a:gd name="T77" fmla="*/ 612 h 629"/>
                    <a:gd name="T78" fmla="*/ 2037 w 2899"/>
                    <a:gd name="T79" fmla="*/ 600 h 629"/>
                    <a:gd name="T80" fmla="*/ 2192 w 2899"/>
                    <a:gd name="T81" fmla="*/ 582 h 629"/>
                    <a:gd name="T82" fmla="*/ 2338 w 2899"/>
                    <a:gd name="T83" fmla="*/ 558 h 629"/>
                    <a:gd name="T84" fmla="*/ 2466 w 2899"/>
                    <a:gd name="T85" fmla="*/ 538 h 629"/>
                    <a:gd name="T86" fmla="*/ 2586 w 2899"/>
                    <a:gd name="T87" fmla="*/ 507 h 629"/>
                    <a:gd name="T88" fmla="*/ 2685 w 2899"/>
                    <a:gd name="T89" fmla="*/ 474 h 629"/>
                    <a:gd name="T90" fmla="*/ 2767 w 2899"/>
                    <a:gd name="T91" fmla="*/ 444 h 629"/>
                    <a:gd name="T92" fmla="*/ 2830 w 2899"/>
                    <a:gd name="T93" fmla="*/ 406 h 629"/>
                    <a:gd name="T94" fmla="*/ 2873 w 2899"/>
                    <a:gd name="T95" fmla="*/ 372 h 629"/>
                    <a:gd name="T96" fmla="*/ 2896 w 2899"/>
                    <a:gd name="T97" fmla="*/ 331 h 629"/>
                    <a:gd name="T98" fmla="*/ 2899 w 2899"/>
                    <a:gd name="T99" fmla="*/ 311 h 6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899" h="629">
                      <a:moveTo>
                        <a:pt x="2899" y="311"/>
                      </a:moveTo>
                      <a:lnTo>
                        <a:pt x="2890" y="278"/>
                      </a:lnTo>
                      <a:lnTo>
                        <a:pt x="2855" y="241"/>
                      </a:lnTo>
                      <a:lnTo>
                        <a:pt x="2804" y="205"/>
                      </a:lnTo>
                      <a:lnTo>
                        <a:pt x="2734" y="169"/>
                      </a:lnTo>
                      <a:lnTo>
                        <a:pt x="2688" y="154"/>
                      </a:lnTo>
                      <a:lnTo>
                        <a:pt x="2642" y="138"/>
                      </a:lnTo>
                      <a:lnTo>
                        <a:pt x="2588" y="122"/>
                      </a:lnTo>
                      <a:lnTo>
                        <a:pt x="2532" y="107"/>
                      </a:lnTo>
                      <a:lnTo>
                        <a:pt x="2469" y="92"/>
                      </a:lnTo>
                      <a:lnTo>
                        <a:pt x="2406" y="78"/>
                      </a:lnTo>
                      <a:lnTo>
                        <a:pt x="2341" y="66"/>
                      </a:lnTo>
                      <a:lnTo>
                        <a:pt x="2272" y="57"/>
                      </a:lnTo>
                      <a:lnTo>
                        <a:pt x="2197" y="48"/>
                      </a:lnTo>
                      <a:lnTo>
                        <a:pt x="2119" y="38"/>
                      </a:lnTo>
                      <a:lnTo>
                        <a:pt x="2039" y="29"/>
                      </a:lnTo>
                      <a:lnTo>
                        <a:pt x="1958" y="23"/>
                      </a:lnTo>
                      <a:lnTo>
                        <a:pt x="1876" y="15"/>
                      </a:lnTo>
                      <a:lnTo>
                        <a:pt x="1792" y="9"/>
                      </a:lnTo>
                      <a:lnTo>
                        <a:pt x="1710" y="6"/>
                      </a:lnTo>
                      <a:lnTo>
                        <a:pt x="1621" y="3"/>
                      </a:lnTo>
                      <a:lnTo>
                        <a:pt x="1534" y="0"/>
                      </a:lnTo>
                      <a:lnTo>
                        <a:pt x="1445" y="0"/>
                      </a:lnTo>
                      <a:lnTo>
                        <a:pt x="1358" y="0"/>
                      </a:lnTo>
                      <a:lnTo>
                        <a:pt x="1269" y="3"/>
                      </a:lnTo>
                      <a:lnTo>
                        <a:pt x="1182" y="6"/>
                      </a:lnTo>
                      <a:lnTo>
                        <a:pt x="1101" y="9"/>
                      </a:lnTo>
                      <a:lnTo>
                        <a:pt x="1012" y="15"/>
                      </a:lnTo>
                      <a:lnTo>
                        <a:pt x="932" y="23"/>
                      </a:lnTo>
                      <a:lnTo>
                        <a:pt x="850" y="29"/>
                      </a:lnTo>
                      <a:lnTo>
                        <a:pt x="768" y="38"/>
                      </a:lnTo>
                      <a:lnTo>
                        <a:pt x="693" y="48"/>
                      </a:lnTo>
                      <a:lnTo>
                        <a:pt x="618" y="57"/>
                      </a:lnTo>
                      <a:lnTo>
                        <a:pt x="552" y="66"/>
                      </a:lnTo>
                      <a:lnTo>
                        <a:pt x="484" y="78"/>
                      </a:lnTo>
                      <a:lnTo>
                        <a:pt x="416" y="92"/>
                      </a:lnTo>
                      <a:lnTo>
                        <a:pt x="358" y="107"/>
                      </a:lnTo>
                      <a:lnTo>
                        <a:pt x="301" y="120"/>
                      </a:lnTo>
                      <a:lnTo>
                        <a:pt x="248" y="135"/>
                      </a:lnTo>
                      <a:lnTo>
                        <a:pt x="200" y="151"/>
                      </a:lnTo>
                      <a:lnTo>
                        <a:pt x="158" y="169"/>
                      </a:lnTo>
                      <a:lnTo>
                        <a:pt x="119" y="185"/>
                      </a:lnTo>
                      <a:lnTo>
                        <a:pt x="56" y="223"/>
                      </a:lnTo>
                      <a:lnTo>
                        <a:pt x="17" y="257"/>
                      </a:lnTo>
                      <a:lnTo>
                        <a:pt x="3" y="275"/>
                      </a:lnTo>
                      <a:lnTo>
                        <a:pt x="2" y="295"/>
                      </a:lnTo>
                      <a:lnTo>
                        <a:pt x="0" y="311"/>
                      </a:lnTo>
                      <a:lnTo>
                        <a:pt x="0" y="331"/>
                      </a:lnTo>
                      <a:lnTo>
                        <a:pt x="3" y="350"/>
                      </a:lnTo>
                      <a:lnTo>
                        <a:pt x="12" y="369"/>
                      </a:lnTo>
                      <a:lnTo>
                        <a:pt x="32" y="388"/>
                      </a:lnTo>
                      <a:lnTo>
                        <a:pt x="53" y="406"/>
                      </a:lnTo>
                      <a:lnTo>
                        <a:pt x="81" y="421"/>
                      </a:lnTo>
                      <a:lnTo>
                        <a:pt x="116" y="439"/>
                      </a:lnTo>
                      <a:lnTo>
                        <a:pt x="158" y="459"/>
                      </a:lnTo>
                      <a:lnTo>
                        <a:pt x="198" y="474"/>
                      </a:lnTo>
                      <a:lnTo>
                        <a:pt x="245" y="492"/>
                      </a:lnTo>
                      <a:lnTo>
                        <a:pt x="298" y="507"/>
                      </a:lnTo>
                      <a:lnTo>
                        <a:pt x="355" y="519"/>
                      </a:lnTo>
                      <a:lnTo>
                        <a:pt x="415" y="534"/>
                      </a:lnTo>
                      <a:lnTo>
                        <a:pt x="477" y="550"/>
                      </a:lnTo>
                      <a:lnTo>
                        <a:pt x="546" y="558"/>
                      </a:lnTo>
                      <a:lnTo>
                        <a:pt x="613" y="572"/>
                      </a:lnTo>
                      <a:lnTo>
                        <a:pt x="689" y="582"/>
                      </a:lnTo>
                      <a:lnTo>
                        <a:pt x="764" y="591"/>
                      </a:lnTo>
                      <a:lnTo>
                        <a:pt x="844" y="600"/>
                      </a:lnTo>
                      <a:lnTo>
                        <a:pt x="925" y="606"/>
                      </a:lnTo>
                      <a:lnTo>
                        <a:pt x="1009" y="612"/>
                      </a:lnTo>
                      <a:lnTo>
                        <a:pt x="1095" y="620"/>
                      </a:lnTo>
                      <a:lnTo>
                        <a:pt x="1176" y="621"/>
                      </a:lnTo>
                      <a:lnTo>
                        <a:pt x="1262" y="626"/>
                      </a:lnTo>
                      <a:lnTo>
                        <a:pt x="1350" y="629"/>
                      </a:lnTo>
                      <a:lnTo>
                        <a:pt x="1439" y="629"/>
                      </a:lnTo>
                      <a:lnTo>
                        <a:pt x="1529" y="629"/>
                      </a:lnTo>
                      <a:lnTo>
                        <a:pt x="1616" y="626"/>
                      </a:lnTo>
                      <a:lnTo>
                        <a:pt x="1705" y="621"/>
                      </a:lnTo>
                      <a:lnTo>
                        <a:pt x="1785" y="620"/>
                      </a:lnTo>
                      <a:lnTo>
                        <a:pt x="1870" y="612"/>
                      </a:lnTo>
                      <a:lnTo>
                        <a:pt x="1955" y="606"/>
                      </a:lnTo>
                      <a:lnTo>
                        <a:pt x="2037" y="600"/>
                      </a:lnTo>
                      <a:lnTo>
                        <a:pt x="2116" y="591"/>
                      </a:lnTo>
                      <a:lnTo>
                        <a:pt x="2192" y="582"/>
                      </a:lnTo>
                      <a:lnTo>
                        <a:pt x="2266" y="572"/>
                      </a:lnTo>
                      <a:lnTo>
                        <a:pt x="2338" y="558"/>
                      </a:lnTo>
                      <a:lnTo>
                        <a:pt x="2403" y="550"/>
                      </a:lnTo>
                      <a:lnTo>
                        <a:pt x="2466" y="538"/>
                      </a:lnTo>
                      <a:lnTo>
                        <a:pt x="2528" y="520"/>
                      </a:lnTo>
                      <a:lnTo>
                        <a:pt x="2586" y="507"/>
                      </a:lnTo>
                      <a:lnTo>
                        <a:pt x="2636" y="493"/>
                      </a:lnTo>
                      <a:lnTo>
                        <a:pt x="2685" y="474"/>
                      </a:lnTo>
                      <a:lnTo>
                        <a:pt x="2726" y="459"/>
                      </a:lnTo>
                      <a:lnTo>
                        <a:pt x="2767" y="444"/>
                      </a:lnTo>
                      <a:lnTo>
                        <a:pt x="2803" y="424"/>
                      </a:lnTo>
                      <a:lnTo>
                        <a:pt x="2830" y="406"/>
                      </a:lnTo>
                      <a:lnTo>
                        <a:pt x="2855" y="388"/>
                      </a:lnTo>
                      <a:lnTo>
                        <a:pt x="2873" y="372"/>
                      </a:lnTo>
                      <a:lnTo>
                        <a:pt x="2885" y="352"/>
                      </a:lnTo>
                      <a:lnTo>
                        <a:pt x="2896" y="331"/>
                      </a:lnTo>
                      <a:lnTo>
                        <a:pt x="2899" y="311"/>
                      </a:lnTo>
                      <a:lnTo>
                        <a:pt x="2899" y="311"/>
                      </a:lnTo>
                      <a:close/>
                    </a:path>
                  </a:pathLst>
                </a:custGeom>
                <a:blipFill dpi="0" rotWithShape="0">
                  <a:blip r:embed="rId8"/>
                  <a:srcRect/>
                  <a:tile tx="0" ty="0" sx="100000" sy="100000" flip="none" algn="tl"/>
                </a:blipFill>
                <a:ln w="1588">
                  <a:solidFill>
                    <a:srgbClr val="000000"/>
                  </a:solidFill>
                  <a:prstDash val="solid"/>
                  <a:round/>
                  <a:headEnd/>
                  <a:tailEnd/>
                </a:ln>
              </p:spPr>
              <p:txBody>
                <a:bodyPr/>
                <a:lstStyle/>
                <a:p>
                  <a:endParaRPr lang="fr-FR"/>
                </a:p>
              </p:txBody>
            </p:sp>
            <p:sp>
              <p:nvSpPr>
                <p:cNvPr id="62" name="Freeform 252">
                  <a:extLst>
                    <a:ext uri="{FF2B5EF4-FFF2-40B4-BE49-F238E27FC236}">
                      <a16:creationId xmlns:a16="http://schemas.microsoft.com/office/drawing/2014/main" id="{B31B74C1-ED4C-4AD8-A266-8821ECF8C8AA}"/>
                    </a:ext>
                  </a:extLst>
                </p:cNvPr>
                <p:cNvSpPr>
                  <a:spLocks/>
                </p:cNvSpPr>
                <p:nvPr/>
              </p:nvSpPr>
              <p:spPr bwMode="auto">
                <a:xfrm>
                  <a:off x="3166" y="875"/>
                  <a:ext cx="593" cy="1472"/>
                </a:xfrm>
                <a:custGeom>
                  <a:avLst/>
                  <a:gdLst>
                    <a:gd name="T0" fmla="*/ 0 w 1186"/>
                    <a:gd name="T1" fmla="*/ 2944 h 2944"/>
                    <a:gd name="T2" fmla="*/ 126 w 1186"/>
                    <a:gd name="T3" fmla="*/ 2862 h 2944"/>
                    <a:gd name="T4" fmla="*/ 263 w 1186"/>
                    <a:gd name="T5" fmla="*/ 2744 h 2944"/>
                    <a:gd name="T6" fmla="*/ 379 w 1186"/>
                    <a:gd name="T7" fmla="*/ 2629 h 2944"/>
                    <a:gd name="T8" fmla="*/ 463 w 1186"/>
                    <a:gd name="T9" fmla="*/ 2533 h 2944"/>
                    <a:gd name="T10" fmla="*/ 582 w 1186"/>
                    <a:gd name="T11" fmla="*/ 2384 h 2944"/>
                    <a:gd name="T12" fmla="*/ 673 w 1186"/>
                    <a:gd name="T13" fmla="*/ 2234 h 2944"/>
                    <a:gd name="T14" fmla="*/ 745 w 1186"/>
                    <a:gd name="T15" fmla="*/ 2079 h 2944"/>
                    <a:gd name="T16" fmla="*/ 812 w 1186"/>
                    <a:gd name="T17" fmla="*/ 1890 h 2944"/>
                    <a:gd name="T18" fmla="*/ 851 w 1186"/>
                    <a:gd name="T19" fmla="*/ 1762 h 2944"/>
                    <a:gd name="T20" fmla="*/ 882 w 1186"/>
                    <a:gd name="T21" fmla="*/ 1593 h 2944"/>
                    <a:gd name="T22" fmla="*/ 905 w 1186"/>
                    <a:gd name="T23" fmla="*/ 1400 h 2944"/>
                    <a:gd name="T24" fmla="*/ 914 w 1186"/>
                    <a:gd name="T25" fmla="*/ 1240 h 2944"/>
                    <a:gd name="T26" fmla="*/ 914 w 1186"/>
                    <a:gd name="T27" fmla="*/ 1036 h 2944"/>
                    <a:gd name="T28" fmla="*/ 897 w 1186"/>
                    <a:gd name="T29" fmla="*/ 810 h 2944"/>
                    <a:gd name="T30" fmla="*/ 867 w 1186"/>
                    <a:gd name="T31" fmla="*/ 558 h 2944"/>
                    <a:gd name="T32" fmla="*/ 825 w 1186"/>
                    <a:gd name="T33" fmla="*/ 321 h 2944"/>
                    <a:gd name="T34" fmla="*/ 777 w 1186"/>
                    <a:gd name="T35" fmla="*/ 30 h 2944"/>
                    <a:gd name="T36" fmla="*/ 976 w 1186"/>
                    <a:gd name="T37" fmla="*/ 0 h 2944"/>
                    <a:gd name="T38" fmla="*/ 1045 w 1186"/>
                    <a:gd name="T39" fmla="*/ 173 h 2944"/>
                    <a:gd name="T40" fmla="*/ 1099 w 1186"/>
                    <a:gd name="T41" fmla="*/ 332 h 2944"/>
                    <a:gd name="T42" fmla="*/ 1156 w 1186"/>
                    <a:gd name="T43" fmla="*/ 550 h 2944"/>
                    <a:gd name="T44" fmla="*/ 1186 w 1186"/>
                    <a:gd name="T45" fmla="*/ 822 h 2944"/>
                    <a:gd name="T46" fmla="*/ 1186 w 1186"/>
                    <a:gd name="T47" fmla="*/ 1042 h 2944"/>
                    <a:gd name="T48" fmla="*/ 1171 w 1186"/>
                    <a:gd name="T49" fmla="*/ 1290 h 2944"/>
                    <a:gd name="T50" fmla="*/ 1124 w 1186"/>
                    <a:gd name="T51" fmla="*/ 1562 h 2944"/>
                    <a:gd name="T52" fmla="*/ 1070 w 1186"/>
                    <a:gd name="T53" fmla="*/ 1772 h 2944"/>
                    <a:gd name="T54" fmla="*/ 983 w 1186"/>
                    <a:gd name="T55" fmla="*/ 1999 h 2944"/>
                    <a:gd name="T56" fmla="*/ 867 w 1186"/>
                    <a:gd name="T57" fmla="*/ 2220 h 2944"/>
                    <a:gd name="T58" fmla="*/ 729 w 1186"/>
                    <a:gd name="T59" fmla="*/ 2414 h 2944"/>
                    <a:gd name="T60" fmla="*/ 600 w 1186"/>
                    <a:gd name="T61" fmla="*/ 2569 h 2944"/>
                    <a:gd name="T62" fmla="*/ 440 w 1186"/>
                    <a:gd name="T63" fmla="*/ 2702 h 2944"/>
                    <a:gd name="T64" fmla="*/ 269 w 1186"/>
                    <a:gd name="T65" fmla="*/ 2834 h 2944"/>
                    <a:gd name="T66" fmla="*/ 115 w 1186"/>
                    <a:gd name="T67" fmla="*/ 2902 h 2944"/>
                    <a:gd name="T68" fmla="*/ 0 w 1186"/>
                    <a:gd name="T69" fmla="*/ 2944 h 29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86" h="2944">
                      <a:moveTo>
                        <a:pt x="0" y="2944"/>
                      </a:moveTo>
                      <a:lnTo>
                        <a:pt x="126" y="2862"/>
                      </a:lnTo>
                      <a:lnTo>
                        <a:pt x="263" y="2744"/>
                      </a:lnTo>
                      <a:lnTo>
                        <a:pt x="379" y="2629"/>
                      </a:lnTo>
                      <a:lnTo>
                        <a:pt x="463" y="2533"/>
                      </a:lnTo>
                      <a:lnTo>
                        <a:pt x="582" y="2384"/>
                      </a:lnTo>
                      <a:lnTo>
                        <a:pt x="673" y="2234"/>
                      </a:lnTo>
                      <a:lnTo>
                        <a:pt x="745" y="2079"/>
                      </a:lnTo>
                      <a:lnTo>
                        <a:pt x="812" y="1890"/>
                      </a:lnTo>
                      <a:lnTo>
                        <a:pt x="851" y="1762"/>
                      </a:lnTo>
                      <a:lnTo>
                        <a:pt x="882" y="1593"/>
                      </a:lnTo>
                      <a:lnTo>
                        <a:pt x="905" y="1400"/>
                      </a:lnTo>
                      <a:lnTo>
                        <a:pt x="914" y="1240"/>
                      </a:lnTo>
                      <a:lnTo>
                        <a:pt x="914" y="1036"/>
                      </a:lnTo>
                      <a:lnTo>
                        <a:pt x="897" y="810"/>
                      </a:lnTo>
                      <a:lnTo>
                        <a:pt x="867" y="558"/>
                      </a:lnTo>
                      <a:lnTo>
                        <a:pt x="825" y="321"/>
                      </a:lnTo>
                      <a:lnTo>
                        <a:pt x="777" y="30"/>
                      </a:lnTo>
                      <a:lnTo>
                        <a:pt x="976" y="0"/>
                      </a:lnTo>
                      <a:lnTo>
                        <a:pt x="1045" y="173"/>
                      </a:lnTo>
                      <a:lnTo>
                        <a:pt x="1099" y="332"/>
                      </a:lnTo>
                      <a:lnTo>
                        <a:pt x="1156" y="550"/>
                      </a:lnTo>
                      <a:lnTo>
                        <a:pt x="1186" y="822"/>
                      </a:lnTo>
                      <a:lnTo>
                        <a:pt x="1186" y="1042"/>
                      </a:lnTo>
                      <a:lnTo>
                        <a:pt x="1171" y="1290"/>
                      </a:lnTo>
                      <a:lnTo>
                        <a:pt x="1124" y="1562"/>
                      </a:lnTo>
                      <a:lnTo>
                        <a:pt x="1070" y="1772"/>
                      </a:lnTo>
                      <a:lnTo>
                        <a:pt x="983" y="1999"/>
                      </a:lnTo>
                      <a:lnTo>
                        <a:pt x="867" y="2220"/>
                      </a:lnTo>
                      <a:lnTo>
                        <a:pt x="729" y="2414"/>
                      </a:lnTo>
                      <a:lnTo>
                        <a:pt x="600" y="2569"/>
                      </a:lnTo>
                      <a:lnTo>
                        <a:pt x="440" y="2702"/>
                      </a:lnTo>
                      <a:lnTo>
                        <a:pt x="269" y="2834"/>
                      </a:lnTo>
                      <a:lnTo>
                        <a:pt x="115" y="2902"/>
                      </a:lnTo>
                      <a:lnTo>
                        <a:pt x="0" y="2944"/>
                      </a:lnTo>
                      <a:close/>
                    </a:path>
                  </a:pathLst>
                </a:custGeom>
                <a:solidFill>
                  <a:srgbClr val="FFFFFF"/>
                </a:solidFill>
                <a:ln w="1588">
                  <a:solidFill>
                    <a:srgbClr val="FFFFFF"/>
                  </a:solidFill>
                  <a:prstDash val="solid"/>
                  <a:round/>
                  <a:headEnd/>
                  <a:tailEnd/>
                </a:ln>
              </p:spPr>
              <p:txBody>
                <a:bodyPr/>
                <a:lstStyle/>
                <a:p>
                  <a:endParaRPr lang="fr-FR"/>
                </a:p>
              </p:txBody>
            </p:sp>
          </p:grpSp>
          <p:grpSp>
            <p:nvGrpSpPr>
              <p:cNvPr id="37" name="Group 253">
                <a:extLst>
                  <a:ext uri="{FF2B5EF4-FFF2-40B4-BE49-F238E27FC236}">
                    <a16:creationId xmlns:a16="http://schemas.microsoft.com/office/drawing/2014/main" id="{C0DDA324-C96C-4F4D-8DBD-8E73B34C2C4D}"/>
                  </a:ext>
                </a:extLst>
              </p:cNvPr>
              <p:cNvGrpSpPr>
                <a:grpSpLocks/>
              </p:cNvGrpSpPr>
              <p:nvPr/>
            </p:nvGrpSpPr>
            <p:grpSpPr bwMode="auto">
              <a:xfrm>
                <a:off x="4944" y="912"/>
                <a:ext cx="240" cy="260"/>
                <a:chOff x="2387" y="720"/>
                <a:chExt cx="1452" cy="2852"/>
              </a:xfrm>
            </p:grpSpPr>
            <p:sp>
              <p:nvSpPr>
                <p:cNvPr id="47" name="Freeform 254">
                  <a:extLst>
                    <a:ext uri="{FF2B5EF4-FFF2-40B4-BE49-F238E27FC236}">
                      <a16:creationId xmlns:a16="http://schemas.microsoft.com/office/drawing/2014/main" id="{C4B4BDFF-D905-411B-928C-39EBA80386AC}"/>
                    </a:ext>
                  </a:extLst>
                </p:cNvPr>
                <p:cNvSpPr>
                  <a:spLocks/>
                </p:cNvSpPr>
                <p:nvPr/>
              </p:nvSpPr>
              <p:spPr bwMode="auto">
                <a:xfrm>
                  <a:off x="2388" y="720"/>
                  <a:ext cx="1451" cy="2852"/>
                </a:xfrm>
                <a:custGeom>
                  <a:avLst/>
                  <a:gdLst>
                    <a:gd name="T0" fmla="*/ 2732 w 2901"/>
                    <a:gd name="T1" fmla="*/ 421 h 5704"/>
                    <a:gd name="T2" fmla="*/ 2856 w 2901"/>
                    <a:gd name="T3" fmla="*/ 881 h 5704"/>
                    <a:gd name="T4" fmla="*/ 2901 w 2901"/>
                    <a:gd name="T5" fmla="*/ 1377 h 5704"/>
                    <a:gd name="T6" fmla="*/ 2856 w 2901"/>
                    <a:gd name="T7" fmla="*/ 1866 h 5704"/>
                    <a:gd name="T8" fmla="*/ 2732 w 2901"/>
                    <a:gd name="T9" fmla="*/ 2330 h 5704"/>
                    <a:gd name="T10" fmla="*/ 2530 w 2901"/>
                    <a:gd name="T11" fmla="*/ 2741 h 5704"/>
                    <a:gd name="T12" fmla="*/ 2273 w 2901"/>
                    <a:gd name="T13" fmla="*/ 3066 h 5704"/>
                    <a:gd name="T14" fmla="*/ 1929 w 2901"/>
                    <a:gd name="T15" fmla="*/ 3341 h 5704"/>
                    <a:gd name="T16" fmla="*/ 1754 w 2901"/>
                    <a:gd name="T17" fmla="*/ 3559 h 5704"/>
                    <a:gd name="T18" fmla="*/ 1647 w 2901"/>
                    <a:gd name="T19" fmla="*/ 3814 h 5704"/>
                    <a:gd name="T20" fmla="*/ 1622 w 2901"/>
                    <a:gd name="T21" fmla="*/ 4096 h 5704"/>
                    <a:gd name="T22" fmla="*/ 1831 w 2901"/>
                    <a:gd name="T23" fmla="*/ 4793 h 5704"/>
                    <a:gd name="T24" fmla="*/ 2094 w 2901"/>
                    <a:gd name="T25" fmla="*/ 4856 h 5704"/>
                    <a:gd name="T26" fmla="*/ 2308 w 2901"/>
                    <a:gd name="T27" fmla="*/ 4953 h 5704"/>
                    <a:gd name="T28" fmla="*/ 2476 w 2901"/>
                    <a:gd name="T29" fmla="*/ 5094 h 5704"/>
                    <a:gd name="T30" fmla="*/ 2477 w 2901"/>
                    <a:gd name="T31" fmla="*/ 5357 h 5704"/>
                    <a:gd name="T32" fmla="*/ 2276 w 2901"/>
                    <a:gd name="T33" fmla="*/ 5533 h 5704"/>
                    <a:gd name="T34" fmla="*/ 2049 w 2901"/>
                    <a:gd name="T35" fmla="*/ 5625 h 5704"/>
                    <a:gd name="T36" fmla="*/ 1780 w 2901"/>
                    <a:gd name="T37" fmla="*/ 5683 h 5704"/>
                    <a:gd name="T38" fmla="*/ 1484 w 2901"/>
                    <a:gd name="T39" fmla="*/ 5704 h 5704"/>
                    <a:gd name="T40" fmla="*/ 1181 w 2901"/>
                    <a:gd name="T41" fmla="*/ 5691 h 5704"/>
                    <a:gd name="T42" fmla="*/ 908 w 2901"/>
                    <a:gd name="T43" fmla="*/ 5643 h 5704"/>
                    <a:gd name="T44" fmla="*/ 666 w 2901"/>
                    <a:gd name="T45" fmla="*/ 5562 h 5704"/>
                    <a:gd name="T46" fmla="*/ 491 w 2901"/>
                    <a:gd name="T47" fmla="*/ 5455 h 5704"/>
                    <a:gd name="T48" fmla="*/ 365 w 2901"/>
                    <a:gd name="T49" fmla="*/ 5195 h 5704"/>
                    <a:gd name="T50" fmla="*/ 529 w 2901"/>
                    <a:gd name="T51" fmla="*/ 4983 h 5704"/>
                    <a:gd name="T52" fmla="*/ 721 w 2901"/>
                    <a:gd name="T53" fmla="*/ 4880 h 5704"/>
                    <a:gd name="T54" fmla="*/ 972 w 2901"/>
                    <a:gd name="T55" fmla="*/ 4808 h 5704"/>
                    <a:gd name="T56" fmla="*/ 1260 w 2901"/>
                    <a:gd name="T57" fmla="*/ 4768 h 5704"/>
                    <a:gd name="T58" fmla="*/ 1257 w 2901"/>
                    <a:gd name="T59" fmla="*/ 3893 h 5704"/>
                    <a:gd name="T60" fmla="*/ 1172 w 2901"/>
                    <a:gd name="T61" fmla="*/ 3623 h 5704"/>
                    <a:gd name="T62" fmla="*/ 1014 w 2901"/>
                    <a:gd name="T63" fmla="*/ 3396 h 5704"/>
                    <a:gd name="T64" fmla="*/ 691 w 2901"/>
                    <a:gd name="T65" fmla="*/ 3144 h 5704"/>
                    <a:gd name="T66" fmla="*/ 419 w 2901"/>
                    <a:gd name="T67" fmla="*/ 2837 h 5704"/>
                    <a:gd name="T68" fmla="*/ 202 w 2901"/>
                    <a:gd name="T69" fmla="*/ 2448 h 5704"/>
                    <a:gd name="T70" fmla="*/ 58 w 2901"/>
                    <a:gd name="T71" fmla="*/ 1998 h 5704"/>
                    <a:gd name="T72" fmla="*/ 0 w 2901"/>
                    <a:gd name="T73" fmla="*/ 1502 h 5704"/>
                    <a:gd name="T74" fmla="*/ 15 w 2901"/>
                    <a:gd name="T75" fmla="*/ 1013 h 5704"/>
                    <a:gd name="T76" fmla="*/ 121 w 2901"/>
                    <a:gd name="T77" fmla="*/ 541 h 5704"/>
                    <a:gd name="T78" fmla="*/ 303 w 2901"/>
                    <a:gd name="T79" fmla="*/ 116 h 5704"/>
                    <a:gd name="T80" fmla="*/ 497 w 2901"/>
                    <a:gd name="T81" fmla="*/ 51 h 5704"/>
                    <a:gd name="T82" fmla="*/ 703 w 2901"/>
                    <a:gd name="T83" fmla="*/ 23 h 5704"/>
                    <a:gd name="T84" fmla="*/ 969 w 2901"/>
                    <a:gd name="T85" fmla="*/ 6 h 5704"/>
                    <a:gd name="T86" fmla="*/ 1267 w 2901"/>
                    <a:gd name="T87" fmla="*/ 3 h 5704"/>
                    <a:gd name="T88" fmla="*/ 1584 w 2901"/>
                    <a:gd name="T89" fmla="*/ 0 h 5704"/>
                    <a:gd name="T90" fmla="*/ 1884 w 2901"/>
                    <a:gd name="T91" fmla="*/ 6 h 5704"/>
                    <a:gd name="T92" fmla="*/ 2156 w 2901"/>
                    <a:gd name="T93" fmla="*/ 20 h 5704"/>
                    <a:gd name="T94" fmla="*/ 2368 w 2901"/>
                    <a:gd name="T95" fmla="*/ 48 h 5704"/>
                    <a:gd name="T96" fmla="*/ 2554 w 2901"/>
                    <a:gd name="T97" fmla="*/ 93 h 57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901" h="5704">
                      <a:moveTo>
                        <a:pt x="2586" y="110"/>
                      </a:moveTo>
                      <a:lnTo>
                        <a:pt x="2640" y="210"/>
                      </a:lnTo>
                      <a:lnTo>
                        <a:pt x="2686" y="313"/>
                      </a:lnTo>
                      <a:lnTo>
                        <a:pt x="2732" y="421"/>
                      </a:lnTo>
                      <a:lnTo>
                        <a:pt x="2768" y="532"/>
                      </a:lnTo>
                      <a:lnTo>
                        <a:pt x="2802" y="651"/>
                      </a:lnTo>
                      <a:lnTo>
                        <a:pt x="2831" y="764"/>
                      </a:lnTo>
                      <a:lnTo>
                        <a:pt x="2856" y="881"/>
                      </a:lnTo>
                      <a:lnTo>
                        <a:pt x="2876" y="1007"/>
                      </a:lnTo>
                      <a:lnTo>
                        <a:pt x="2888" y="1129"/>
                      </a:lnTo>
                      <a:lnTo>
                        <a:pt x="2897" y="1249"/>
                      </a:lnTo>
                      <a:lnTo>
                        <a:pt x="2901" y="1377"/>
                      </a:lnTo>
                      <a:lnTo>
                        <a:pt x="2897" y="1498"/>
                      </a:lnTo>
                      <a:lnTo>
                        <a:pt x="2888" y="1622"/>
                      </a:lnTo>
                      <a:lnTo>
                        <a:pt x="2876" y="1747"/>
                      </a:lnTo>
                      <a:lnTo>
                        <a:pt x="2856" y="1866"/>
                      </a:lnTo>
                      <a:lnTo>
                        <a:pt x="2834" y="1988"/>
                      </a:lnTo>
                      <a:lnTo>
                        <a:pt x="2802" y="2106"/>
                      </a:lnTo>
                      <a:lnTo>
                        <a:pt x="2768" y="2219"/>
                      </a:lnTo>
                      <a:lnTo>
                        <a:pt x="2732" y="2330"/>
                      </a:lnTo>
                      <a:lnTo>
                        <a:pt x="2686" y="2437"/>
                      </a:lnTo>
                      <a:lnTo>
                        <a:pt x="2640" y="2544"/>
                      </a:lnTo>
                      <a:lnTo>
                        <a:pt x="2590" y="2643"/>
                      </a:lnTo>
                      <a:lnTo>
                        <a:pt x="2530" y="2741"/>
                      </a:lnTo>
                      <a:lnTo>
                        <a:pt x="2470" y="2828"/>
                      </a:lnTo>
                      <a:lnTo>
                        <a:pt x="2407" y="2915"/>
                      </a:lnTo>
                      <a:lnTo>
                        <a:pt x="2341" y="2994"/>
                      </a:lnTo>
                      <a:lnTo>
                        <a:pt x="2273" y="3066"/>
                      </a:lnTo>
                      <a:lnTo>
                        <a:pt x="2196" y="3133"/>
                      </a:lnTo>
                      <a:lnTo>
                        <a:pt x="2062" y="3242"/>
                      </a:lnTo>
                      <a:lnTo>
                        <a:pt x="1980" y="3296"/>
                      </a:lnTo>
                      <a:lnTo>
                        <a:pt x="1929" y="3341"/>
                      </a:lnTo>
                      <a:lnTo>
                        <a:pt x="1874" y="3390"/>
                      </a:lnTo>
                      <a:lnTo>
                        <a:pt x="1831" y="3440"/>
                      </a:lnTo>
                      <a:lnTo>
                        <a:pt x="1786" y="3500"/>
                      </a:lnTo>
                      <a:lnTo>
                        <a:pt x="1754" y="3559"/>
                      </a:lnTo>
                      <a:lnTo>
                        <a:pt x="1718" y="3614"/>
                      </a:lnTo>
                      <a:lnTo>
                        <a:pt x="1691" y="3681"/>
                      </a:lnTo>
                      <a:lnTo>
                        <a:pt x="1665" y="3745"/>
                      </a:lnTo>
                      <a:lnTo>
                        <a:pt x="1647" y="3814"/>
                      </a:lnTo>
                      <a:lnTo>
                        <a:pt x="1631" y="3882"/>
                      </a:lnTo>
                      <a:lnTo>
                        <a:pt x="1622" y="3954"/>
                      </a:lnTo>
                      <a:lnTo>
                        <a:pt x="1619" y="4023"/>
                      </a:lnTo>
                      <a:lnTo>
                        <a:pt x="1622" y="4096"/>
                      </a:lnTo>
                      <a:lnTo>
                        <a:pt x="1622" y="4765"/>
                      </a:lnTo>
                      <a:lnTo>
                        <a:pt x="1691" y="4771"/>
                      </a:lnTo>
                      <a:lnTo>
                        <a:pt x="1759" y="4781"/>
                      </a:lnTo>
                      <a:lnTo>
                        <a:pt x="1831" y="4793"/>
                      </a:lnTo>
                      <a:lnTo>
                        <a:pt x="1900" y="4805"/>
                      </a:lnTo>
                      <a:lnTo>
                        <a:pt x="1968" y="4820"/>
                      </a:lnTo>
                      <a:lnTo>
                        <a:pt x="2035" y="4837"/>
                      </a:lnTo>
                      <a:lnTo>
                        <a:pt x="2094" y="4856"/>
                      </a:lnTo>
                      <a:lnTo>
                        <a:pt x="2156" y="4876"/>
                      </a:lnTo>
                      <a:lnTo>
                        <a:pt x="2210" y="4897"/>
                      </a:lnTo>
                      <a:lnTo>
                        <a:pt x="2259" y="4924"/>
                      </a:lnTo>
                      <a:lnTo>
                        <a:pt x="2308" y="4953"/>
                      </a:lnTo>
                      <a:lnTo>
                        <a:pt x="2348" y="4978"/>
                      </a:lnTo>
                      <a:lnTo>
                        <a:pt x="2384" y="5008"/>
                      </a:lnTo>
                      <a:lnTo>
                        <a:pt x="2423" y="5032"/>
                      </a:lnTo>
                      <a:lnTo>
                        <a:pt x="2476" y="5094"/>
                      </a:lnTo>
                      <a:lnTo>
                        <a:pt x="2507" y="5160"/>
                      </a:lnTo>
                      <a:lnTo>
                        <a:pt x="2520" y="5226"/>
                      </a:lnTo>
                      <a:lnTo>
                        <a:pt x="2510" y="5292"/>
                      </a:lnTo>
                      <a:lnTo>
                        <a:pt x="2477" y="5357"/>
                      </a:lnTo>
                      <a:lnTo>
                        <a:pt x="2428" y="5420"/>
                      </a:lnTo>
                      <a:lnTo>
                        <a:pt x="2362" y="5480"/>
                      </a:lnTo>
                      <a:lnTo>
                        <a:pt x="2320" y="5507"/>
                      </a:lnTo>
                      <a:lnTo>
                        <a:pt x="2276" y="5533"/>
                      </a:lnTo>
                      <a:lnTo>
                        <a:pt x="2223" y="5559"/>
                      </a:lnTo>
                      <a:lnTo>
                        <a:pt x="2169" y="5583"/>
                      </a:lnTo>
                      <a:lnTo>
                        <a:pt x="2114" y="5605"/>
                      </a:lnTo>
                      <a:lnTo>
                        <a:pt x="2049" y="5625"/>
                      </a:lnTo>
                      <a:lnTo>
                        <a:pt x="1987" y="5640"/>
                      </a:lnTo>
                      <a:lnTo>
                        <a:pt x="1920" y="5656"/>
                      </a:lnTo>
                      <a:lnTo>
                        <a:pt x="1849" y="5670"/>
                      </a:lnTo>
                      <a:lnTo>
                        <a:pt x="1780" y="5683"/>
                      </a:lnTo>
                      <a:lnTo>
                        <a:pt x="1709" y="5691"/>
                      </a:lnTo>
                      <a:lnTo>
                        <a:pt x="1637" y="5695"/>
                      </a:lnTo>
                      <a:lnTo>
                        <a:pt x="1562" y="5701"/>
                      </a:lnTo>
                      <a:lnTo>
                        <a:pt x="1484" y="5704"/>
                      </a:lnTo>
                      <a:lnTo>
                        <a:pt x="1407" y="5704"/>
                      </a:lnTo>
                      <a:lnTo>
                        <a:pt x="1332" y="5704"/>
                      </a:lnTo>
                      <a:lnTo>
                        <a:pt x="1257" y="5698"/>
                      </a:lnTo>
                      <a:lnTo>
                        <a:pt x="1181" y="5691"/>
                      </a:lnTo>
                      <a:lnTo>
                        <a:pt x="1114" y="5683"/>
                      </a:lnTo>
                      <a:lnTo>
                        <a:pt x="1041" y="5670"/>
                      </a:lnTo>
                      <a:lnTo>
                        <a:pt x="972" y="5658"/>
                      </a:lnTo>
                      <a:lnTo>
                        <a:pt x="908" y="5643"/>
                      </a:lnTo>
                      <a:lnTo>
                        <a:pt x="842" y="5625"/>
                      </a:lnTo>
                      <a:lnTo>
                        <a:pt x="778" y="5605"/>
                      </a:lnTo>
                      <a:lnTo>
                        <a:pt x="721" y="5583"/>
                      </a:lnTo>
                      <a:lnTo>
                        <a:pt x="666" y="5562"/>
                      </a:lnTo>
                      <a:lnTo>
                        <a:pt x="616" y="5536"/>
                      </a:lnTo>
                      <a:lnTo>
                        <a:pt x="572" y="5510"/>
                      </a:lnTo>
                      <a:lnTo>
                        <a:pt x="529" y="5483"/>
                      </a:lnTo>
                      <a:lnTo>
                        <a:pt x="491" y="5455"/>
                      </a:lnTo>
                      <a:lnTo>
                        <a:pt x="428" y="5393"/>
                      </a:lnTo>
                      <a:lnTo>
                        <a:pt x="387" y="5328"/>
                      </a:lnTo>
                      <a:lnTo>
                        <a:pt x="365" y="5262"/>
                      </a:lnTo>
                      <a:lnTo>
                        <a:pt x="365" y="5195"/>
                      </a:lnTo>
                      <a:lnTo>
                        <a:pt x="387" y="5129"/>
                      </a:lnTo>
                      <a:lnTo>
                        <a:pt x="433" y="5067"/>
                      </a:lnTo>
                      <a:lnTo>
                        <a:pt x="491" y="5011"/>
                      </a:lnTo>
                      <a:lnTo>
                        <a:pt x="529" y="4983"/>
                      </a:lnTo>
                      <a:lnTo>
                        <a:pt x="572" y="4956"/>
                      </a:lnTo>
                      <a:lnTo>
                        <a:pt x="616" y="4929"/>
                      </a:lnTo>
                      <a:lnTo>
                        <a:pt x="669" y="4901"/>
                      </a:lnTo>
                      <a:lnTo>
                        <a:pt x="721" y="4880"/>
                      </a:lnTo>
                      <a:lnTo>
                        <a:pt x="780" y="4858"/>
                      </a:lnTo>
                      <a:lnTo>
                        <a:pt x="842" y="4840"/>
                      </a:lnTo>
                      <a:lnTo>
                        <a:pt x="908" y="4823"/>
                      </a:lnTo>
                      <a:lnTo>
                        <a:pt x="972" y="4808"/>
                      </a:lnTo>
                      <a:lnTo>
                        <a:pt x="1044" y="4793"/>
                      </a:lnTo>
                      <a:lnTo>
                        <a:pt x="1117" y="4783"/>
                      </a:lnTo>
                      <a:lnTo>
                        <a:pt x="1184" y="4774"/>
                      </a:lnTo>
                      <a:lnTo>
                        <a:pt x="1260" y="4768"/>
                      </a:lnTo>
                      <a:lnTo>
                        <a:pt x="1267" y="4102"/>
                      </a:lnTo>
                      <a:lnTo>
                        <a:pt x="1270" y="4034"/>
                      </a:lnTo>
                      <a:lnTo>
                        <a:pt x="1267" y="3962"/>
                      </a:lnTo>
                      <a:lnTo>
                        <a:pt x="1257" y="3893"/>
                      </a:lnTo>
                      <a:lnTo>
                        <a:pt x="1241" y="3820"/>
                      </a:lnTo>
                      <a:lnTo>
                        <a:pt x="1223" y="3756"/>
                      </a:lnTo>
                      <a:lnTo>
                        <a:pt x="1201" y="3690"/>
                      </a:lnTo>
                      <a:lnTo>
                        <a:pt x="1172" y="3623"/>
                      </a:lnTo>
                      <a:lnTo>
                        <a:pt x="1139" y="3566"/>
                      </a:lnTo>
                      <a:lnTo>
                        <a:pt x="1102" y="3506"/>
                      </a:lnTo>
                      <a:lnTo>
                        <a:pt x="1061" y="3449"/>
                      </a:lnTo>
                      <a:lnTo>
                        <a:pt x="1014" y="3396"/>
                      </a:lnTo>
                      <a:lnTo>
                        <a:pt x="963" y="3350"/>
                      </a:lnTo>
                      <a:lnTo>
                        <a:pt x="908" y="3306"/>
                      </a:lnTo>
                      <a:lnTo>
                        <a:pt x="849" y="3263"/>
                      </a:lnTo>
                      <a:lnTo>
                        <a:pt x="691" y="3144"/>
                      </a:lnTo>
                      <a:lnTo>
                        <a:pt x="616" y="3075"/>
                      </a:lnTo>
                      <a:lnTo>
                        <a:pt x="550" y="3001"/>
                      </a:lnTo>
                      <a:lnTo>
                        <a:pt x="485" y="2920"/>
                      </a:lnTo>
                      <a:lnTo>
                        <a:pt x="419" y="2837"/>
                      </a:lnTo>
                      <a:lnTo>
                        <a:pt x="359" y="2750"/>
                      </a:lnTo>
                      <a:lnTo>
                        <a:pt x="299" y="2654"/>
                      </a:lnTo>
                      <a:lnTo>
                        <a:pt x="249" y="2550"/>
                      </a:lnTo>
                      <a:lnTo>
                        <a:pt x="202" y="2448"/>
                      </a:lnTo>
                      <a:lnTo>
                        <a:pt x="157" y="2336"/>
                      </a:lnTo>
                      <a:lnTo>
                        <a:pt x="121" y="2225"/>
                      </a:lnTo>
                      <a:lnTo>
                        <a:pt x="87" y="2112"/>
                      </a:lnTo>
                      <a:lnTo>
                        <a:pt x="58" y="1998"/>
                      </a:lnTo>
                      <a:lnTo>
                        <a:pt x="33" y="1875"/>
                      </a:lnTo>
                      <a:lnTo>
                        <a:pt x="15" y="1753"/>
                      </a:lnTo>
                      <a:lnTo>
                        <a:pt x="3" y="1628"/>
                      </a:lnTo>
                      <a:lnTo>
                        <a:pt x="0" y="1502"/>
                      </a:lnTo>
                      <a:lnTo>
                        <a:pt x="0" y="1385"/>
                      </a:lnTo>
                      <a:lnTo>
                        <a:pt x="0" y="1261"/>
                      </a:lnTo>
                      <a:lnTo>
                        <a:pt x="3" y="1135"/>
                      </a:lnTo>
                      <a:lnTo>
                        <a:pt x="15" y="1013"/>
                      </a:lnTo>
                      <a:lnTo>
                        <a:pt x="33" y="892"/>
                      </a:lnTo>
                      <a:lnTo>
                        <a:pt x="58" y="773"/>
                      </a:lnTo>
                      <a:lnTo>
                        <a:pt x="87" y="657"/>
                      </a:lnTo>
                      <a:lnTo>
                        <a:pt x="121" y="541"/>
                      </a:lnTo>
                      <a:lnTo>
                        <a:pt x="157" y="429"/>
                      </a:lnTo>
                      <a:lnTo>
                        <a:pt x="202" y="320"/>
                      </a:lnTo>
                      <a:lnTo>
                        <a:pt x="249" y="217"/>
                      </a:lnTo>
                      <a:lnTo>
                        <a:pt x="303" y="116"/>
                      </a:lnTo>
                      <a:lnTo>
                        <a:pt x="359" y="81"/>
                      </a:lnTo>
                      <a:lnTo>
                        <a:pt x="419" y="63"/>
                      </a:lnTo>
                      <a:lnTo>
                        <a:pt x="457" y="57"/>
                      </a:lnTo>
                      <a:lnTo>
                        <a:pt x="497" y="51"/>
                      </a:lnTo>
                      <a:lnTo>
                        <a:pt x="544" y="41"/>
                      </a:lnTo>
                      <a:lnTo>
                        <a:pt x="590" y="35"/>
                      </a:lnTo>
                      <a:lnTo>
                        <a:pt x="646" y="29"/>
                      </a:lnTo>
                      <a:lnTo>
                        <a:pt x="703" y="23"/>
                      </a:lnTo>
                      <a:lnTo>
                        <a:pt x="766" y="17"/>
                      </a:lnTo>
                      <a:lnTo>
                        <a:pt x="832" y="14"/>
                      </a:lnTo>
                      <a:lnTo>
                        <a:pt x="897" y="11"/>
                      </a:lnTo>
                      <a:lnTo>
                        <a:pt x="969" y="6"/>
                      </a:lnTo>
                      <a:lnTo>
                        <a:pt x="1041" y="3"/>
                      </a:lnTo>
                      <a:lnTo>
                        <a:pt x="1117" y="3"/>
                      </a:lnTo>
                      <a:lnTo>
                        <a:pt x="1190" y="3"/>
                      </a:lnTo>
                      <a:lnTo>
                        <a:pt x="1267" y="3"/>
                      </a:lnTo>
                      <a:lnTo>
                        <a:pt x="1345" y="0"/>
                      </a:lnTo>
                      <a:lnTo>
                        <a:pt x="1423" y="0"/>
                      </a:lnTo>
                      <a:lnTo>
                        <a:pt x="1505" y="0"/>
                      </a:lnTo>
                      <a:lnTo>
                        <a:pt x="1584" y="0"/>
                      </a:lnTo>
                      <a:lnTo>
                        <a:pt x="1659" y="3"/>
                      </a:lnTo>
                      <a:lnTo>
                        <a:pt x="1741" y="3"/>
                      </a:lnTo>
                      <a:lnTo>
                        <a:pt x="1810" y="3"/>
                      </a:lnTo>
                      <a:lnTo>
                        <a:pt x="1884" y="6"/>
                      </a:lnTo>
                      <a:lnTo>
                        <a:pt x="1953" y="6"/>
                      </a:lnTo>
                      <a:lnTo>
                        <a:pt x="2026" y="11"/>
                      </a:lnTo>
                      <a:lnTo>
                        <a:pt x="2091" y="17"/>
                      </a:lnTo>
                      <a:lnTo>
                        <a:pt x="2156" y="20"/>
                      </a:lnTo>
                      <a:lnTo>
                        <a:pt x="2213" y="29"/>
                      </a:lnTo>
                      <a:lnTo>
                        <a:pt x="2270" y="33"/>
                      </a:lnTo>
                      <a:lnTo>
                        <a:pt x="2324" y="41"/>
                      </a:lnTo>
                      <a:lnTo>
                        <a:pt x="2368" y="48"/>
                      </a:lnTo>
                      <a:lnTo>
                        <a:pt x="2410" y="54"/>
                      </a:lnTo>
                      <a:lnTo>
                        <a:pt x="2450" y="60"/>
                      </a:lnTo>
                      <a:lnTo>
                        <a:pt x="2514" y="78"/>
                      </a:lnTo>
                      <a:lnTo>
                        <a:pt x="2554" y="93"/>
                      </a:lnTo>
                      <a:lnTo>
                        <a:pt x="2586" y="110"/>
                      </a:lnTo>
                      <a:close/>
                    </a:path>
                  </a:pathLst>
                </a:custGeom>
                <a:solidFill>
                  <a:srgbClr val="00FFFF"/>
                </a:solidFill>
                <a:ln w="1588">
                  <a:solidFill>
                    <a:srgbClr val="00FFFF"/>
                  </a:solidFill>
                  <a:prstDash val="solid"/>
                  <a:round/>
                  <a:headEnd/>
                  <a:tailEnd/>
                </a:ln>
              </p:spPr>
              <p:txBody>
                <a:bodyPr/>
                <a:lstStyle/>
                <a:p>
                  <a:endParaRPr lang="fr-FR"/>
                </a:p>
              </p:txBody>
            </p:sp>
            <p:sp>
              <p:nvSpPr>
                <p:cNvPr id="48" name="Freeform 255">
                  <a:extLst>
                    <a:ext uri="{FF2B5EF4-FFF2-40B4-BE49-F238E27FC236}">
                      <a16:creationId xmlns:a16="http://schemas.microsoft.com/office/drawing/2014/main" id="{645CC21F-979D-4795-BB6A-454D08567142}"/>
                    </a:ext>
                  </a:extLst>
                </p:cNvPr>
                <p:cNvSpPr>
                  <a:spLocks/>
                </p:cNvSpPr>
                <p:nvPr/>
              </p:nvSpPr>
              <p:spPr bwMode="auto">
                <a:xfrm>
                  <a:off x="2541" y="720"/>
                  <a:ext cx="1139" cy="124"/>
                </a:xfrm>
                <a:custGeom>
                  <a:avLst/>
                  <a:gdLst>
                    <a:gd name="T0" fmla="*/ 2278 w 2278"/>
                    <a:gd name="T1" fmla="*/ 113 h 248"/>
                    <a:gd name="T2" fmla="*/ 2251 w 2278"/>
                    <a:gd name="T3" fmla="*/ 93 h 248"/>
                    <a:gd name="T4" fmla="*/ 2211 w 2278"/>
                    <a:gd name="T5" fmla="*/ 78 h 248"/>
                    <a:gd name="T6" fmla="*/ 2144 w 2278"/>
                    <a:gd name="T7" fmla="*/ 60 h 248"/>
                    <a:gd name="T8" fmla="*/ 2063 w 2278"/>
                    <a:gd name="T9" fmla="*/ 48 h 248"/>
                    <a:gd name="T10" fmla="*/ 1967 w 2278"/>
                    <a:gd name="T11" fmla="*/ 33 h 248"/>
                    <a:gd name="T12" fmla="*/ 1851 w 2278"/>
                    <a:gd name="T13" fmla="*/ 20 h 248"/>
                    <a:gd name="T14" fmla="*/ 1722 w 2278"/>
                    <a:gd name="T15" fmla="*/ 11 h 248"/>
                    <a:gd name="T16" fmla="*/ 1582 w 2278"/>
                    <a:gd name="T17" fmla="*/ 6 h 248"/>
                    <a:gd name="T18" fmla="*/ 1436 w 2278"/>
                    <a:gd name="T19" fmla="*/ 3 h 248"/>
                    <a:gd name="T20" fmla="*/ 1278 w 2278"/>
                    <a:gd name="T21" fmla="*/ 0 h 248"/>
                    <a:gd name="T22" fmla="*/ 1120 w 2278"/>
                    <a:gd name="T23" fmla="*/ 0 h 248"/>
                    <a:gd name="T24" fmla="*/ 964 w 2278"/>
                    <a:gd name="T25" fmla="*/ 3 h 248"/>
                    <a:gd name="T26" fmla="*/ 814 w 2278"/>
                    <a:gd name="T27" fmla="*/ 3 h 248"/>
                    <a:gd name="T28" fmla="*/ 666 w 2278"/>
                    <a:gd name="T29" fmla="*/ 6 h 248"/>
                    <a:gd name="T30" fmla="*/ 528 w 2278"/>
                    <a:gd name="T31" fmla="*/ 14 h 248"/>
                    <a:gd name="T32" fmla="*/ 400 w 2278"/>
                    <a:gd name="T33" fmla="*/ 23 h 248"/>
                    <a:gd name="T34" fmla="*/ 287 w 2278"/>
                    <a:gd name="T35" fmla="*/ 35 h 248"/>
                    <a:gd name="T36" fmla="*/ 196 w 2278"/>
                    <a:gd name="T37" fmla="*/ 51 h 248"/>
                    <a:gd name="T38" fmla="*/ 116 w 2278"/>
                    <a:gd name="T39" fmla="*/ 63 h 248"/>
                    <a:gd name="T40" fmla="*/ 56 w 2278"/>
                    <a:gd name="T41" fmla="*/ 81 h 248"/>
                    <a:gd name="T42" fmla="*/ 18 w 2278"/>
                    <a:gd name="T43" fmla="*/ 98 h 248"/>
                    <a:gd name="T44" fmla="*/ 0 w 2278"/>
                    <a:gd name="T45" fmla="*/ 116 h 248"/>
                    <a:gd name="T46" fmla="*/ 3 w 2278"/>
                    <a:gd name="T47" fmla="*/ 132 h 248"/>
                    <a:gd name="T48" fmla="*/ 32 w 2278"/>
                    <a:gd name="T49" fmla="*/ 150 h 248"/>
                    <a:gd name="T50" fmla="*/ 78 w 2278"/>
                    <a:gd name="T51" fmla="*/ 167 h 248"/>
                    <a:gd name="T52" fmla="*/ 143 w 2278"/>
                    <a:gd name="T53" fmla="*/ 185 h 248"/>
                    <a:gd name="T54" fmla="*/ 232 w 2278"/>
                    <a:gd name="T55" fmla="*/ 197 h 248"/>
                    <a:gd name="T56" fmla="*/ 327 w 2278"/>
                    <a:gd name="T57" fmla="*/ 210 h 248"/>
                    <a:gd name="T58" fmla="*/ 447 w 2278"/>
                    <a:gd name="T59" fmla="*/ 223 h 248"/>
                    <a:gd name="T60" fmla="*/ 579 w 2278"/>
                    <a:gd name="T61" fmla="*/ 233 h 248"/>
                    <a:gd name="T62" fmla="*/ 723 w 2278"/>
                    <a:gd name="T63" fmla="*/ 241 h 248"/>
                    <a:gd name="T64" fmla="*/ 869 w 2278"/>
                    <a:gd name="T65" fmla="*/ 245 h 248"/>
                    <a:gd name="T66" fmla="*/ 1023 w 2278"/>
                    <a:gd name="T67" fmla="*/ 248 h 248"/>
                    <a:gd name="T68" fmla="*/ 1184 w 2278"/>
                    <a:gd name="T69" fmla="*/ 248 h 248"/>
                    <a:gd name="T70" fmla="*/ 1341 w 2278"/>
                    <a:gd name="T71" fmla="*/ 245 h 248"/>
                    <a:gd name="T72" fmla="*/ 1490 w 2278"/>
                    <a:gd name="T73" fmla="*/ 241 h 248"/>
                    <a:gd name="T74" fmla="*/ 1635 w 2278"/>
                    <a:gd name="T75" fmla="*/ 235 h 248"/>
                    <a:gd name="T76" fmla="*/ 1771 w 2278"/>
                    <a:gd name="T77" fmla="*/ 229 h 248"/>
                    <a:gd name="T78" fmla="*/ 1898 w 2278"/>
                    <a:gd name="T79" fmla="*/ 217 h 248"/>
                    <a:gd name="T80" fmla="*/ 2008 w 2278"/>
                    <a:gd name="T81" fmla="*/ 204 h 248"/>
                    <a:gd name="T82" fmla="*/ 2098 w 2278"/>
                    <a:gd name="T83" fmla="*/ 191 h 248"/>
                    <a:gd name="T84" fmla="*/ 2171 w 2278"/>
                    <a:gd name="T85" fmla="*/ 173 h 248"/>
                    <a:gd name="T86" fmla="*/ 2226 w 2278"/>
                    <a:gd name="T87" fmla="*/ 158 h 248"/>
                    <a:gd name="T88" fmla="*/ 2265 w 2278"/>
                    <a:gd name="T89" fmla="*/ 138 h 248"/>
                    <a:gd name="T90" fmla="*/ 2278 w 2278"/>
                    <a:gd name="T91" fmla="*/ 122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278" h="248">
                      <a:moveTo>
                        <a:pt x="2278" y="122"/>
                      </a:moveTo>
                      <a:lnTo>
                        <a:pt x="2278" y="113"/>
                      </a:lnTo>
                      <a:lnTo>
                        <a:pt x="2265" y="104"/>
                      </a:lnTo>
                      <a:lnTo>
                        <a:pt x="2251" y="93"/>
                      </a:lnTo>
                      <a:lnTo>
                        <a:pt x="2233" y="84"/>
                      </a:lnTo>
                      <a:lnTo>
                        <a:pt x="2211" y="78"/>
                      </a:lnTo>
                      <a:lnTo>
                        <a:pt x="2179" y="69"/>
                      </a:lnTo>
                      <a:lnTo>
                        <a:pt x="2144" y="60"/>
                      </a:lnTo>
                      <a:lnTo>
                        <a:pt x="2107" y="54"/>
                      </a:lnTo>
                      <a:lnTo>
                        <a:pt x="2063" y="48"/>
                      </a:lnTo>
                      <a:lnTo>
                        <a:pt x="2021" y="41"/>
                      </a:lnTo>
                      <a:lnTo>
                        <a:pt x="1967" y="33"/>
                      </a:lnTo>
                      <a:lnTo>
                        <a:pt x="1910" y="29"/>
                      </a:lnTo>
                      <a:lnTo>
                        <a:pt x="1851" y="20"/>
                      </a:lnTo>
                      <a:lnTo>
                        <a:pt x="1788" y="17"/>
                      </a:lnTo>
                      <a:lnTo>
                        <a:pt x="1722" y="11"/>
                      </a:lnTo>
                      <a:lnTo>
                        <a:pt x="1650" y="6"/>
                      </a:lnTo>
                      <a:lnTo>
                        <a:pt x="1582" y="6"/>
                      </a:lnTo>
                      <a:lnTo>
                        <a:pt x="1505" y="3"/>
                      </a:lnTo>
                      <a:lnTo>
                        <a:pt x="1436" y="3"/>
                      </a:lnTo>
                      <a:lnTo>
                        <a:pt x="1359" y="3"/>
                      </a:lnTo>
                      <a:lnTo>
                        <a:pt x="1278" y="0"/>
                      </a:lnTo>
                      <a:lnTo>
                        <a:pt x="1199" y="0"/>
                      </a:lnTo>
                      <a:lnTo>
                        <a:pt x="1120" y="0"/>
                      </a:lnTo>
                      <a:lnTo>
                        <a:pt x="1042" y="0"/>
                      </a:lnTo>
                      <a:lnTo>
                        <a:pt x="964" y="3"/>
                      </a:lnTo>
                      <a:lnTo>
                        <a:pt x="889" y="3"/>
                      </a:lnTo>
                      <a:lnTo>
                        <a:pt x="814" y="3"/>
                      </a:lnTo>
                      <a:lnTo>
                        <a:pt x="738" y="3"/>
                      </a:lnTo>
                      <a:lnTo>
                        <a:pt x="666" y="6"/>
                      </a:lnTo>
                      <a:lnTo>
                        <a:pt x="596" y="11"/>
                      </a:lnTo>
                      <a:lnTo>
                        <a:pt x="528" y="14"/>
                      </a:lnTo>
                      <a:lnTo>
                        <a:pt x="462" y="17"/>
                      </a:lnTo>
                      <a:lnTo>
                        <a:pt x="400" y="23"/>
                      </a:lnTo>
                      <a:lnTo>
                        <a:pt x="345" y="29"/>
                      </a:lnTo>
                      <a:lnTo>
                        <a:pt x="287" y="35"/>
                      </a:lnTo>
                      <a:lnTo>
                        <a:pt x="241" y="41"/>
                      </a:lnTo>
                      <a:lnTo>
                        <a:pt x="196" y="51"/>
                      </a:lnTo>
                      <a:lnTo>
                        <a:pt x="154" y="57"/>
                      </a:lnTo>
                      <a:lnTo>
                        <a:pt x="116" y="63"/>
                      </a:lnTo>
                      <a:lnTo>
                        <a:pt x="84" y="72"/>
                      </a:lnTo>
                      <a:lnTo>
                        <a:pt x="56" y="81"/>
                      </a:lnTo>
                      <a:lnTo>
                        <a:pt x="33" y="89"/>
                      </a:lnTo>
                      <a:lnTo>
                        <a:pt x="18" y="98"/>
                      </a:lnTo>
                      <a:lnTo>
                        <a:pt x="6" y="105"/>
                      </a:lnTo>
                      <a:lnTo>
                        <a:pt x="0" y="116"/>
                      </a:lnTo>
                      <a:lnTo>
                        <a:pt x="0" y="122"/>
                      </a:lnTo>
                      <a:lnTo>
                        <a:pt x="3" y="132"/>
                      </a:lnTo>
                      <a:lnTo>
                        <a:pt x="14" y="141"/>
                      </a:lnTo>
                      <a:lnTo>
                        <a:pt x="32" y="150"/>
                      </a:lnTo>
                      <a:lnTo>
                        <a:pt x="50" y="161"/>
                      </a:lnTo>
                      <a:lnTo>
                        <a:pt x="78" y="167"/>
                      </a:lnTo>
                      <a:lnTo>
                        <a:pt x="107" y="174"/>
                      </a:lnTo>
                      <a:lnTo>
                        <a:pt x="143" y="185"/>
                      </a:lnTo>
                      <a:lnTo>
                        <a:pt x="185" y="191"/>
                      </a:lnTo>
                      <a:lnTo>
                        <a:pt x="232" y="197"/>
                      </a:lnTo>
                      <a:lnTo>
                        <a:pt x="278" y="204"/>
                      </a:lnTo>
                      <a:lnTo>
                        <a:pt x="327" y="210"/>
                      </a:lnTo>
                      <a:lnTo>
                        <a:pt x="388" y="220"/>
                      </a:lnTo>
                      <a:lnTo>
                        <a:pt x="447" y="223"/>
                      </a:lnTo>
                      <a:lnTo>
                        <a:pt x="513" y="229"/>
                      </a:lnTo>
                      <a:lnTo>
                        <a:pt x="579" y="233"/>
                      </a:lnTo>
                      <a:lnTo>
                        <a:pt x="651" y="239"/>
                      </a:lnTo>
                      <a:lnTo>
                        <a:pt x="723" y="241"/>
                      </a:lnTo>
                      <a:lnTo>
                        <a:pt x="799" y="245"/>
                      </a:lnTo>
                      <a:lnTo>
                        <a:pt x="869" y="245"/>
                      </a:lnTo>
                      <a:lnTo>
                        <a:pt x="947" y="245"/>
                      </a:lnTo>
                      <a:lnTo>
                        <a:pt x="1023" y="248"/>
                      </a:lnTo>
                      <a:lnTo>
                        <a:pt x="1105" y="248"/>
                      </a:lnTo>
                      <a:lnTo>
                        <a:pt x="1184" y="248"/>
                      </a:lnTo>
                      <a:lnTo>
                        <a:pt x="1262" y="248"/>
                      </a:lnTo>
                      <a:lnTo>
                        <a:pt x="1341" y="245"/>
                      </a:lnTo>
                      <a:lnTo>
                        <a:pt x="1417" y="245"/>
                      </a:lnTo>
                      <a:lnTo>
                        <a:pt x="1490" y="241"/>
                      </a:lnTo>
                      <a:lnTo>
                        <a:pt x="1562" y="241"/>
                      </a:lnTo>
                      <a:lnTo>
                        <a:pt x="1635" y="235"/>
                      </a:lnTo>
                      <a:lnTo>
                        <a:pt x="1704" y="233"/>
                      </a:lnTo>
                      <a:lnTo>
                        <a:pt x="1771" y="229"/>
                      </a:lnTo>
                      <a:lnTo>
                        <a:pt x="1836" y="223"/>
                      </a:lnTo>
                      <a:lnTo>
                        <a:pt x="1898" y="217"/>
                      </a:lnTo>
                      <a:lnTo>
                        <a:pt x="1953" y="210"/>
                      </a:lnTo>
                      <a:lnTo>
                        <a:pt x="2008" y="204"/>
                      </a:lnTo>
                      <a:lnTo>
                        <a:pt x="2056" y="197"/>
                      </a:lnTo>
                      <a:lnTo>
                        <a:pt x="2098" y="191"/>
                      </a:lnTo>
                      <a:lnTo>
                        <a:pt x="2135" y="182"/>
                      </a:lnTo>
                      <a:lnTo>
                        <a:pt x="2171" y="173"/>
                      </a:lnTo>
                      <a:lnTo>
                        <a:pt x="2201" y="167"/>
                      </a:lnTo>
                      <a:lnTo>
                        <a:pt x="2226" y="158"/>
                      </a:lnTo>
                      <a:lnTo>
                        <a:pt x="2248" y="147"/>
                      </a:lnTo>
                      <a:lnTo>
                        <a:pt x="2265" y="138"/>
                      </a:lnTo>
                      <a:lnTo>
                        <a:pt x="2274" y="132"/>
                      </a:lnTo>
                      <a:lnTo>
                        <a:pt x="2278" y="122"/>
                      </a:lnTo>
                      <a:lnTo>
                        <a:pt x="2278" y="122"/>
                      </a:lnTo>
                      <a:close/>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49" name="Freeform 256">
                  <a:extLst>
                    <a:ext uri="{FF2B5EF4-FFF2-40B4-BE49-F238E27FC236}">
                      <a16:creationId xmlns:a16="http://schemas.microsoft.com/office/drawing/2014/main" id="{F973993B-2FAD-42DB-9529-D5E8A687E496}"/>
                    </a:ext>
                  </a:extLst>
                </p:cNvPr>
                <p:cNvSpPr>
                  <a:spLocks/>
                </p:cNvSpPr>
                <p:nvPr/>
              </p:nvSpPr>
              <p:spPr bwMode="auto">
                <a:xfrm>
                  <a:off x="2570" y="3104"/>
                  <a:ext cx="1079" cy="468"/>
                </a:xfrm>
                <a:custGeom>
                  <a:avLst/>
                  <a:gdLst>
                    <a:gd name="T0" fmla="*/ 824 w 2158"/>
                    <a:gd name="T1" fmla="*/ 6 h 936"/>
                    <a:gd name="T2" fmla="*/ 683 w 2158"/>
                    <a:gd name="T3" fmla="*/ 25 h 936"/>
                    <a:gd name="T4" fmla="*/ 546 w 2158"/>
                    <a:gd name="T5" fmla="*/ 55 h 936"/>
                    <a:gd name="T6" fmla="*/ 419 w 2158"/>
                    <a:gd name="T7" fmla="*/ 90 h 936"/>
                    <a:gd name="T8" fmla="*/ 307 w 2158"/>
                    <a:gd name="T9" fmla="*/ 133 h 936"/>
                    <a:gd name="T10" fmla="*/ 210 w 2158"/>
                    <a:gd name="T11" fmla="*/ 188 h 936"/>
                    <a:gd name="T12" fmla="*/ 131 w 2158"/>
                    <a:gd name="T13" fmla="*/ 243 h 936"/>
                    <a:gd name="T14" fmla="*/ 69 w 2158"/>
                    <a:gd name="T15" fmla="*/ 299 h 936"/>
                    <a:gd name="T16" fmla="*/ 25 w 2158"/>
                    <a:gd name="T17" fmla="*/ 361 h 936"/>
                    <a:gd name="T18" fmla="*/ 7 w 2158"/>
                    <a:gd name="T19" fmla="*/ 427 h 936"/>
                    <a:gd name="T20" fmla="*/ 3 w 2158"/>
                    <a:gd name="T21" fmla="*/ 494 h 936"/>
                    <a:gd name="T22" fmla="*/ 25 w 2158"/>
                    <a:gd name="T23" fmla="*/ 560 h 936"/>
                    <a:gd name="T24" fmla="*/ 68 w 2158"/>
                    <a:gd name="T25" fmla="*/ 625 h 936"/>
                    <a:gd name="T26" fmla="*/ 131 w 2158"/>
                    <a:gd name="T27" fmla="*/ 687 h 936"/>
                    <a:gd name="T28" fmla="*/ 210 w 2158"/>
                    <a:gd name="T29" fmla="*/ 742 h 936"/>
                    <a:gd name="T30" fmla="*/ 304 w 2158"/>
                    <a:gd name="T31" fmla="*/ 794 h 936"/>
                    <a:gd name="T32" fmla="*/ 415 w 2158"/>
                    <a:gd name="T33" fmla="*/ 837 h 936"/>
                    <a:gd name="T34" fmla="*/ 543 w 2158"/>
                    <a:gd name="T35" fmla="*/ 875 h 936"/>
                    <a:gd name="T36" fmla="*/ 679 w 2158"/>
                    <a:gd name="T37" fmla="*/ 902 h 936"/>
                    <a:gd name="T38" fmla="*/ 819 w 2158"/>
                    <a:gd name="T39" fmla="*/ 923 h 936"/>
                    <a:gd name="T40" fmla="*/ 971 w 2158"/>
                    <a:gd name="T41" fmla="*/ 936 h 936"/>
                    <a:gd name="T42" fmla="*/ 1122 w 2158"/>
                    <a:gd name="T43" fmla="*/ 936 h 936"/>
                    <a:gd name="T44" fmla="*/ 1276 w 2158"/>
                    <a:gd name="T45" fmla="*/ 927 h 936"/>
                    <a:gd name="T46" fmla="*/ 1418 w 2158"/>
                    <a:gd name="T47" fmla="*/ 915 h 936"/>
                    <a:gd name="T48" fmla="*/ 1556 w 2158"/>
                    <a:gd name="T49" fmla="*/ 888 h 936"/>
                    <a:gd name="T50" fmla="*/ 1688 w 2158"/>
                    <a:gd name="T51" fmla="*/ 857 h 936"/>
                    <a:gd name="T52" fmla="*/ 1809 w 2158"/>
                    <a:gd name="T53" fmla="*/ 815 h 936"/>
                    <a:gd name="T54" fmla="*/ 1914 w 2158"/>
                    <a:gd name="T55" fmla="*/ 765 h 936"/>
                    <a:gd name="T56" fmla="*/ 1998 w 2158"/>
                    <a:gd name="T57" fmla="*/ 712 h 936"/>
                    <a:gd name="T58" fmla="*/ 2067 w 2158"/>
                    <a:gd name="T59" fmla="*/ 652 h 936"/>
                    <a:gd name="T60" fmla="*/ 2117 w 2158"/>
                    <a:gd name="T61" fmla="*/ 589 h 936"/>
                    <a:gd name="T62" fmla="*/ 2149 w 2158"/>
                    <a:gd name="T63" fmla="*/ 524 h 936"/>
                    <a:gd name="T64" fmla="*/ 2158 w 2158"/>
                    <a:gd name="T65" fmla="*/ 458 h 936"/>
                    <a:gd name="T66" fmla="*/ 2145 w 2158"/>
                    <a:gd name="T67" fmla="*/ 392 h 936"/>
                    <a:gd name="T68" fmla="*/ 2112 w 2158"/>
                    <a:gd name="T69" fmla="*/ 326 h 936"/>
                    <a:gd name="T70" fmla="*/ 2061 w 2158"/>
                    <a:gd name="T71" fmla="*/ 264 h 936"/>
                    <a:gd name="T72" fmla="*/ 1985 w 2158"/>
                    <a:gd name="T73" fmla="*/ 210 h 936"/>
                    <a:gd name="T74" fmla="*/ 1899 w 2158"/>
                    <a:gd name="T75" fmla="*/ 156 h 936"/>
                    <a:gd name="T76" fmla="*/ 1792 w 2158"/>
                    <a:gd name="T77" fmla="*/ 108 h 936"/>
                    <a:gd name="T78" fmla="*/ 1672 w 2158"/>
                    <a:gd name="T79" fmla="*/ 69 h 936"/>
                    <a:gd name="T80" fmla="*/ 1537 w 2158"/>
                    <a:gd name="T81" fmla="*/ 37 h 936"/>
                    <a:gd name="T82" fmla="*/ 1397 w 2158"/>
                    <a:gd name="T83" fmla="*/ 13 h 936"/>
                    <a:gd name="T84" fmla="*/ 1263 w 2158"/>
                    <a:gd name="T85" fmla="*/ 0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158" h="936">
                      <a:moveTo>
                        <a:pt x="899" y="0"/>
                      </a:moveTo>
                      <a:lnTo>
                        <a:pt x="824" y="6"/>
                      </a:lnTo>
                      <a:lnTo>
                        <a:pt x="755" y="15"/>
                      </a:lnTo>
                      <a:lnTo>
                        <a:pt x="683" y="25"/>
                      </a:lnTo>
                      <a:lnTo>
                        <a:pt x="615" y="40"/>
                      </a:lnTo>
                      <a:lnTo>
                        <a:pt x="546" y="55"/>
                      </a:lnTo>
                      <a:lnTo>
                        <a:pt x="478" y="72"/>
                      </a:lnTo>
                      <a:lnTo>
                        <a:pt x="419" y="90"/>
                      </a:lnTo>
                      <a:lnTo>
                        <a:pt x="361" y="112"/>
                      </a:lnTo>
                      <a:lnTo>
                        <a:pt x="307" y="133"/>
                      </a:lnTo>
                      <a:lnTo>
                        <a:pt x="255" y="161"/>
                      </a:lnTo>
                      <a:lnTo>
                        <a:pt x="210" y="188"/>
                      </a:lnTo>
                      <a:lnTo>
                        <a:pt x="167" y="215"/>
                      </a:lnTo>
                      <a:lnTo>
                        <a:pt x="131" y="243"/>
                      </a:lnTo>
                      <a:lnTo>
                        <a:pt x="98" y="270"/>
                      </a:lnTo>
                      <a:lnTo>
                        <a:pt x="69" y="299"/>
                      </a:lnTo>
                      <a:lnTo>
                        <a:pt x="43" y="330"/>
                      </a:lnTo>
                      <a:lnTo>
                        <a:pt x="25" y="361"/>
                      </a:lnTo>
                      <a:lnTo>
                        <a:pt x="13" y="395"/>
                      </a:lnTo>
                      <a:lnTo>
                        <a:pt x="7" y="427"/>
                      </a:lnTo>
                      <a:lnTo>
                        <a:pt x="0" y="461"/>
                      </a:lnTo>
                      <a:lnTo>
                        <a:pt x="3" y="494"/>
                      </a:lnTo>
                      <a:lnTo>
                        <a:pt x="13" y="527"/>
                      </a:lnTo>
                      <a:lnTo>
                        <a:pt x="25" y="560"/>
                      </a:lnTo>
                      <a:lnTo>
                        <a:pt x="43" y="592"/>
                      </a:lnTo>
                      <a:lnTo>
                        <a:pt x="68" y="625"/>
                      </a:lnTo>
                      <a:lnTo>
                        <a:pt x="98" y="655"/>
                      </a:lnTo>
                      <a:lnTo>
                        <a:pt x="131" y="687"/>
                      </a:lnTo>
                      <a:lnTo>
                        <a:pt x="167" y="715"/>
                      </a:lnTo>
                      <a:lnTo>
                        <a:pt x="210" y="742"/>
                      </a:lnTo>
                      <a:lnTo>
                        <a:pt x="252" y="768"/>
                      </a:lnTo>
                      <a:lnTo>
                        <a:pt x="304" y="794"/>
                      </a:lnTo>
                      <a:lnTo>
                        <a:pt x="361" y="815"/>
                      </a:lnTo>
                      <a:lnTo>
                        <a:pt x="415" y="837"/>
                      </a:lnTo>
                      <a:lnTo>
                        <a:pt x="478" y="857"/>
                      </a:lnTo>
                      <a:lnTo>
                        <a:pt x="543" y="875"/>
                      </a:lnTo>
                      <a:lnTo>
                        <a:pt x="607" y="890"/>
                      </a:lnTo>
                      <a:lnTo>
                        <a:pt x="679" y="902"/>
                      </a:lnTo>
                      <a:lnTo>
                        <a:pt x="752" y="915"/>
                      </a:lnTo>
                      <a:lnTo>
                        <a:pt x="819" y="923"/>
                      </a:lnTo>
                      <a:lnTo>
                        <a:pt x="895" y="930"/>
                      </a:lnTo>
                      <a:lnTo>
                        <a:pt x="971" y="936"/>
                      </a:lnTo>
                      <a:lnTo>
                        <a:pt x="1046" y="936"/>
                      </a:lnTo>
                      <a:lnTo>
                        <a:pt x="1122" y="936"/>
                      </a:lnTo>
                      <a:lnTo>
                        <a:pt x="1200" y="933"/>
                      </a:lnTo>
                      <a:lnTo>
                        <a:pt x="1276" y="927"/>
                      </a:lnTo>
                      <a:lnTo>
                        <a:pt x="1347" y="923"/>
                      </a:lnTo>
                      <a:lnTo>
                        <a:pt x="1418" y="915"/>
                      </a:lnTo>
                      <a:lnTo>
                        <a:pt x="1488" y="902"/>
                      </a:lnTo>
                      <a:lnTo>
                        <a:pt x="1556" y="888"/>
                      </a:lnTo>
                      <a:lnTo>
                        <a:pt x="1625" y="872"/>
                      </a:lnTo>
                      <a:lnTo>
                        <a:pt x="1688" y="857"/>
                      </a:lnTo>
                      <a:lnTo>
                        <a:pt x="1752" y="837"/>
                      </a:lnTo>
                      <a:lnTo>
                        <a:pt x="1809" y="815"/>
                      </a:lnTo>
                      <a:lnTo>
                        <a:pt x="1861" y="791"/>
                      </a:lnTo>
                      <a:lnTo>
                        <a:pt x="1914" y="765"/>
                      </a:lnTo>
                      <a:lnTo>
                        <a:pt x="1959" y="739"/>
                      </a:lnTo>
                      <a:lnTo>
                        <a:pt x="1998" y="712"/>
                      </a:lnTo>
                      <a:lnTo>
                        <a:pt x="2036" y="682"/>
                      </a:lnTo>
                      <a:lnTo>
                        <a:pt x="2067" y="652"/>
                      </a:lnTo>
                      <a:lnTo>
                        <a:pt x="2096" y="621"/>
                      </a:lnTo>
                      <a:lnTo>
                        <a:pt x="2117" y="589"/>
                      </a:lnTo>
                      <a:lnTo>
                        <a:pt x="2136" y="554"/>
                      </a:lnTo>
                      <a:lnTo>
                        <a:pt x="2149" y="524"/>
                      </a:lnTo>
                      <a:lnTo>
                        <a:pt x="2155" y="493"/>
                      </a:lnTo>
                      <a:lnTo>
                        <a:pt x="2158" y="458"/>
                      </a:lnTo>
                      <a:lnTo>
                        <a:pt x="2155" y="427"/>
                      </a:lnTo>
                      <a:lnTo>
                        <a:pt x="2145" y="392"/>
                      </a:lnTo>
                      <a:lnTo>
                        <a:pt x="2130" y="359"/>
                      </a:lnTo>
                      <a:lnTo>
                        <a:pt x="2112" y="326"/>
                      </a:lnTo>
                      <a:lnTo>
                        <a:pt x="2088" y="296"/>
                      </a:lnTo>
                      <a:lnTo>
                        <a:pt x="2061" y="264"/>
                      </a:lnTo>
                      <a:lnTo>
                        <a:pt x="2024" y="240"/>
                      </a:lnTo>
                      <a:lnTo>
                        <a:pt x="1985" y="210"/>
                      </a:lnTo>
                      <a:lnTo>
                        <a:pt x="1946" y="185"/>
                      </a:lnTo>
                      <a:lnTo>
                        <a:pt x="1899" y="156"/>
                      </a:lnTo>
                      <a:lnTo>
                        <a:pt x="1848" y="129"/>
                      </a:lnTo>
                      <a:lnTo>
                        <a:pt x="1792" y="108"/>
                      </a:lnTo>
                      <a:lnTo>
                        <a:pt x="1732" y="88"/>
                      </a:lnTo>
                      <a:lnTo>
                        <a:pt x="1672" y="69"/>
                      </a:lnTo>
                      <a:lnTo>
                        <a:pt x="1607" y="52"/>
                      </a:lnTo>
                      <a:lnTo>
                        <a:pt x="1537" y="37"/>
                      </a:lnTo>
                      <a:lnTo>
                        <a:pt x="1467" y="25"/>
                      </a:lnTo>
                      <a:lnTo>
                        <a:pt x="1397" y="13"/>
                      </a:lnTo>
                      <a:lnTo>
                        <a:pt x="1326" y="3"/>
                      </a:lnTo>
                      <a:lnTo>
                        <a:pt x="1263" y="0"/>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50" name="Freeform 257">
                  <a:extLst>
                    <a:ext uri="{FF2B5EF4-FFF2-40B4-BE49-F238E27FC236}">
                      <a16:creationId xmlns:a16="http://schemas.microsoft.com/office/drawing/2014/main" id="{AB77DAD5-63DA-4A85-B5E9-79B40EBF5206}"/>
                    </a:ext>
                  </a:extLst>
                </p:cNvPr>
                <p:cNvSpPr>
                  <a:spLocks/>
                </p:cNvSpPr>
                <p:nvPr/>
              </p:nvSpPr>
              <p:spPr bwMode="auto">
                <a:xfrm>
                  <a:off x="2388" y="778"/>
                  <a:ext cx="637" cy="2513"/>
                </a:xfrm>
                <a:custGeom>
                  <a:avLst/>
                  <a:gdLst>
                    <a:gd name="T0" fmla="*/ 306 w 1273"/>
                    <a:gd name="T1" fmla="*/ 0 h 5026"/>
                    <a:gd name="T2" fmla="*/ 252 w 1273"/>
                    <a:gd name="T3" fmla="*/ 101 h 5026"/>
                    <a:gd name="T4" fmla="*/ 205 w 1273"/>
                    <a:gd name="T5" fmla="*/ 204 h 5026"/>
                    <a:gd name="T6" fmla="*/ 162 w 1273"/>
                    <a:gd name="T7" fmla="*/ 313 h 5026"/>
                    <a:gd name="T8" fmla="*/ 123 w 1273"/>
                    <a:gd name="T9" fmla="*/ 425 h 5026"/>
                    <a:gd name="T10" fmla="*/ 88 w 1273"/>
                    <a:gd name="T11" fmla="*/ 541 h 5026"/>
                    <a:gd name="T12" fmla="*/ 60 w 1273"/>
                    <a:gd name="T13" fmla="*/ 657 h 5026"/>
                    <a:gd name="T14" fmla="*/ 34 w 1273"/>
                    <a:gd name="T15" fmla="*/ 776 h 5026"/>
                    <a:gd name="T16" fmla="*/ 18 w 1273"/>
                    <a:gd name="T17" fmla="*/ 897 h 5026"/>
                    <a:gd name="T18" fmla="*/ 4 w 1273"/>
                    <a:gd name="T19" fmla="*/ 1019 h 5026"/>
                    <a:gd name="T20" fmla="*/ 1 w 1273"/>
                    <a:gd name="T21" fmla="*/ 1145 h 5026"/>
                    <a:gd name="T22" fmla="*/ 0 w 1273"/>
                    <a:gd name="T23" fmla="*/ 1269 h 5026"/>
                    <a:gd name="T24" fmla="*/ 1 w 1273"/>
                    <a:gd name="T25" fmla="*/ 1386 h 5026"/>
                    <a:gd name="T26" fmla="*/ 4 w 1273"/>
                    <a:gd name="T27" fmla="*/ 1512 h 5026"/>
                    <a:gd name="T28" fmla="*/ 18 w 1273"/>
                    <a:gd name="T29" fmla="*/ 1637 h 5026"/>
                    <a:gd name="T30" fmla="*/ 34 w 1273"/>
                    <a:gd name="T31" fmla="*/ 1759 h 5026"/>
                    <a:gd name="T32" fmla="*/ 58 w 1273"/>
                    <a:gd name="T33" fmla="*/ 1882 h 5026"/>
                    <a:gd name="T34" fmla="*/ 88 w 1273"/>
                    <a:gd name="T35" fmla="*/ 1996 h 5026"/>
                    <a:gd name="T36" fmla="*/ 123 w 1273"/>
                    <a:gd name="T37" fmla="*/ 2109 h 5026"/>
                    <a:gd name="T38" fmla="*/ 162 w 1273"/>
                    <a:gd name="T39" fmla="*/ 2220 h 5026"/>
                    <a:gd name="T40" fmla="*/ 205 w 1273"/>
                    <a:gd name="T41" fmla="*/ 2332 h 5026"/>
                    <a:gd name="T42" fmla="*/ 252 w 1273"/>
                    <a:gd name="T43" fmla="*/ 2434 h 5026"/>
                    <a:gd name="T44" fmla="*/ 306 w 1273"/>
                    <a:gd name="T45" fmla="*/ 2538 h 5026"/>
                    <a:gd name="T46" fmla="*/ 362 w 1273"/>
                    <a:gd name="T47" fmla="*/ 2634 h 5026"/>
                    <a:gd name="T48" fmla="*/ 422 w 1273"/>
                    <a:gd name="T49" fmla="*/ 2721 h 5026"/>
                    <a:gd name="T50" fmla="*/ 485 w 1273"/>
                    <a:gd name="T51" fmla="*/ 2804 h 5026"/>
                    <a:gd name="T52" fmla="*/ 553 w 1273"/>
                    <a:gd name="T53" fmla="*/ 2885 h 5026"/>
                    <a:gd name="T54" fmla="*/ 620 w 1273"/>
                    <a:gd name="T55" fmla="*/ 2959 h 5026"/>
                    <a:gd name="T56" fmla="*/ 694 w 1273"/>
                    <a:gd name="T57" fmla="*/ 3028 h 5026"/>
                    <a:gd name="T58" fmla="*/ 828 w 1273"/>
                    <a:gd name="T59" fmla="*/ 3132 h 5026"/>
                    <a:gd name="T60" fmla="*/ 854 w 1273"/>
                    <a:gd name="T61" fmla="*/ 3147 h 5026"/>
                    <a:gd name="T62" fmla="*/ 911 w 1273"/>
                    <a:gd name="T63" fmla="*/ 3190 h 5026"/>
                    <a:gd name="T64" fmla="*/ 966 w 1273"/>
                    <a:gd name="T65" fmla="*/ 3234 h 5026"/>
                    <a:gd name="T66" fmla="*/ 1016 w 1273"/>
                    <a:gd name="T67" fmla="*/ 3280 h 5026"/>
                    <a:gd name="T68" fmla="*/ 1061 w 1273"/>
                    <a:gd name="T69" fmla="*/ 3333 h 5026"/>
                    <a:gd name="T70" fmla="*/ 1105 w 1273"/>
                    <a:gd name="T71" fmla="*/ 3390 h 5026"/>
                    <a:gd name="T72" fmla="*/ 1145 w 1273"/>
                    <a:gd name="T73" fmla="*/ 3450 h 5026"/>
                    <a:gd name="T74" fmla="*/ 1174 w 1273"/>
                    <a:gd name="T75" fmla="*/ 3507 h 5026"/>
                    <a:gd name="T76" fmla="*/ 1204 w 1273"/>
                    <a:gd name="T77" fmla="*/ 3574 h 5026"/>
                    <a:gd name="T78" fmla="*/ 1226 w 1273"/>
                    <a:gd name="T79" fmla="*/ 3640 h 5026"/>
                    <a:gd name="T80" fmla="*/ 1244 w 1273"/>
                    <a:gd name="T81" fmla="*/ 3704 h 5026"/>
                    <a:gd name="T82" fmla="*/ 1260 w 1273"/>
                    <a:gd name="T83" fmla="*/ 3777 h 5026"/>
                    <a:gd name="T84" fmla="*/ 1270 w 1273"/>
                    <a:gd name="T85" fmla="*/ 3846 h 5026"/>
                    <a:gd name="T86" fmla="*/ 1273 w 1273"/>
                    <a:gd name="T87" fmla="*/ 3918 h 5026"/>
                    <a:gd name="T88" fmla="*/ 1270 w 1273"/>
                    <a:gd name="T89" fmla="*/ 3986 h 5026"/>
                    <a:gd name="T90" fmla="*/ 1270 w 1273"/>
                    <a:gd name="T91" fmla="*/ 4655 h 5026"/>
                    <a:gd name="T92" fmla="*/ 1270 w 1273"/>
                    <a:gd name="T93" fmla="*/ 4682 h 5026"/>
                    <a:gd name="T94" fmla="*/ 1260 w 1273"/>
                    <a:gd name="T95" fmla="*/ 4727 h 5026"/>
                    <a:gd name="T96" fmla="*/ 1244 w 1273"/>
                    <a:gd name="T97" fmla="*/ 4770 h 5026"/>
                    <a:gd name="T98" fmla="*/ 1226 w 1273"/>
                    <a:gd name="T99" fmla="*/ 4814 h 5026"/>
                    <a:gd name="T100" fmla="*/ 1204 w 1273"/>
                    <a:gd name="T101" fmla="*/ 4855 h 5026"/>
                    <a:gd name="T102" fmla="*/ 1175 w 1273"/>
                    <a:gd name="T103" fmla="*/ 4892 h 5026"/>
                    <a:gd name="T104" fmla="*/ 1150 w 1273"/>
                    <a:gd name="T105" fmla="*/ 4922 h 5026"/>
                    <a:gd name="T106" fmla="*/ 1114 w 1273"/>
                    <a:gd name="T107" fmla="*/ 4951 h 5026"/>
                    <a:gd name="T108" fmla="*/ 1072 w 1273"/>
                    <a:gd name="T109" fmla="*/ 4976 h 5026"/>
                    <a:gd name="T110" fmla="*/ 1032 w 1273"/>
                    <a:gd name="T111" fmla="*/ 4996 h 5026"/>
                    <a:gd name="T112" fmla="*/ 992 w 1273"/>
                    <a:gd name="T113" fmla="*/ 5011 h 5026"/>
                    <a:gd name="T114" fmla="*/ 945 w 1273"/>
                    <a:gd name="T115" fmla="*/ 5023 h 5026"/>
                    <a:gd name="T116" fmla="*/ 897 w 1273"/>
                    <a:gd name="T117" fmla="*/ 5026 h 5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73" h="5026">
                      <a:moveTo>
                        <a:pt x="306" y="0"/>
                      </a:moveTo>
                      <a:lnTo>
                        <a:pt x="252" y="101"/>
                      </a:lnTo>
                      <a:lnTo>
                        <a:pt x="205" y="204"/>
                      </a:lnTo>
                      <a:lnTo>
                        <a:pt x="162" y="313"/>
                      </a:lnTo>
                      <a:lnTo>
                        <a:pt x="123" y="425"/>
                      </a:lnTo>
                      <a:lnTo>
                        <a:pt x="88" y="541"/>
                      </a:lnTo>
                      <a:lnTo>
                        <a:pt x="60" y="657"/>
                      </a:lnTo>
                      <a:lnTo>
                        <a:pt x="34" y="776"/>
                      </a:lnTo>
                      <a:lnTo>
                        <a:pt x="18" y="897"/>
                      </a:lnTo>
                      <a:lnTo>
                        <a:pt x="4" y="1019"/>
                      </a:lnTo>
                      <a:lnTo>
                        <a:pt x="1" y="1145"/>
                      </a:lnTo>
                      <a:lnTo>
                        <a:pt x="0" y="1269"/>
                      </a:lnTo>
                      <a:lnTo>
                        <a:pt x="1" y="1386"/>
                      </a:lnTo>
                      <a:lnTo>
                        <a:pt x="4" y="1512"/>
                      </a:lnTo>
                      <a:lnTo>
                        <a:pt x="18" y="1637"/>
                      </a:lnTo>
                      <a:lnTo>
                        <a:pt x="34" y="1759"/>
                      </a:lnTo>
                      <a:lnTo>
                        <a:pt x="58" y="1882"/>
                      </a:lnTo>
                      <a:lnTo>
                        <a:pt x="88" y="1996"/>
                      </a:lnTo>
                      <a:lnTo>
                        <a:pt x="123" y="2109"/>
                      </a:lnTo>
                      <a:lnTo>
                        <a:pt x="162" y="2220"/>
                      </a:lnTo>
                      <a:lnTo>
                        <a:pt x="205" y="2332"/>
                      </a:lnTo>
                      <a:lnTo>
                        <a:pt x="252" y="2434"/>
                      </a:lnTo>
                      <a:lnTo>
                        <a:pt x="306" y="2538"/>
                      </a:lnTo>
                      <a:lnTo>
                        <a:pt x="362" y="2634"/>
                      </a:lnTo>
                      <a:lnTo>
                        <a:pt x="422" y="2721"/>
                      </a:lnTo>
                      <a:lnTo>
                        <a:pt x="485" y="2804"/>
                      </a:lnTo>
                      <a:lnTo>
                        <a:pt x="553" y="2885"/>
                      </a:lnTo>
                      <a:lnTo>
                        <a:pt x="620" y="2959"/>
                      </a:lnTo>
                      <a:lnTo>
                        <a:pt x="694" y="3028"/>
                      </a:lnTo>
                      <a:lnTo>
                        <a:pt x="828" y="3132"/>
                      </a:lnTo>
                      <a:lnTo>
                        <a:pt x="854" y="3147"/>
                      </a:lnTo>
                      <a:lnTo>
                        <a:pt x="911" y="3190"/>
                      </a:lnTo>
                      <a:lnTo>
                        <a:pt x="966" y="3234"/>
                      </a:lnTo>
                      <a:lnTo>
                        <a:pt x="1016" y="3280"/>
                      </a:lnTo>
                      <a:lnTo>
                        <a:pt x="1061" y="3333"/>
                      </a:lnTo>
                      <a:lnTo>
                        <a:pt x="1105" y="3390"/>
                      </a:lnTo>
                      <a:lnTo>
                        <a:pt x="1145" y="3450"/>
                      </a:lnTo>
                      <a:lnTo>
                        <a:pt x="1174" y="3507"/>
                      </a:lnTo>
                      <a:lnTo>
                        <a:pt x="1204" y="3574"/>
                      </a:lnTo>
                      <a:lnTo>
                        <a:pt x="1226" y="3640"/>
                      </a:lnTo>
                      <a:lnTo>
                        <a:pt x="1244" y="3704"/>
                      </a:lnTo>
                      <a:lnTo>
                        <a:pt x="1260" y="3777"/>
                      </a:lnTo>
                      <a:lnTo>
                        <a:pt x="1270" y="3846"/>
                      </a:lnTo>
                      <a:lnTo>
                        <a:pt x="1273" y="3918"/>
                      </a:lnTo>
                      <a:lnTo>
                        <a:pt x="1270" y="3986"/>
                      </a:lnTo>
                      <a:lnTo>
                        <a:pt x="1270" y="4655"/>
                      </a:lnTo>
                      <a:lnTo>
                        <a:pt x="1270" y="4682"/>
                      </a:lnTo>
                      <a:lnTo>
                        <a:pt x="1260" y="4727"/>
                      </a:lnTo>
                      <a:lnTo>
                        <a:pt x="1244" y="4770"/>
                      </a:lnTo>
                      <a:lnTo>
                        <a:pt x="1226" y="4814"/>
                      </a:lnTo>
                      <a:lnTo>
                        <a:pt x="1204" y="4855"/>
                      </a:lnTo>
                      <a:lnTo>
                        <a:pt x="1175" y="4892"/>
                      </a:lnTo>
                      <a:lnTo>
                        <a:pt x="1150" y="4922"/>
                      </a:lnTo>
                      <a:lnTo>
                        <a:pt x="1114" y="4951"/>
                      </a:lnTo>
                      <a:lnTo>
                        <a:pt x="1072" y="4976"/>
                      </a:lnTo>
                      <a:lnTo>
                        <a:pt x="1032" y="4996"/>
                      </a:lnTo>
                      <a:lnTo>
                        <a:pt x="992" y="5011"/>
                      </a:lnTo>
                      <a:lnTo>
                        <a:pt x="945" y="5023"/>
                      </a:lnTo>
                      <a:lnTo>
                        <a:pt x="897" y="5026"/>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51" name="Freeform 258">
                  <a:extLst>
                    <a:ext uri="{FF2B5EF4-FFF2-40B4-BE49-F238E27FC236}">
                      <a16:creationId xmlns:a16="http://schemas.microsoft.com/office/drawing/2014/main" id="{3FF2987D-C5D8-4C27-BA63-4EA2F64BF71C}"/>
                    </a:ext>
                  </a:extLst>
                </p:cNvPr>
                <p:cNvSpPr>
                  <a:spLocks/>
                </p:cNvSpPr>
                <p:nvPr/>
              </p:nvSpPr>
              <p:spPr bwMode="auto">
                <a:xfrm>
                  <a:off x="3199" y="775"/>
                  <a:ext cx="640" cy="2513"/>
                </a:xfrm>
                <a:custGeom>
                  <a:avLst/>
                  <a:gdLst>
                    <a:gd name="T0" fmla="*/ 968 w 1279"/>
                    <a:gd name="T1" fmla="*/ 0 h 5026"/>
                    <a:gd name="T2" fmla="*/ 1021 w 1279"/>
                    <a:gd name="T3" fmla="*/ 100 h 5026"/>
                    <a:gd name="T4" fmla="*/ 1067 w 1279"/>
                    <a:gd name="T5" fmla="*/ 203 h 5026"/>
                    <a:gd name="T6" fmla="*/ 1111 w 1279"/>
                    <a:gd name="T7" fmla="*/ 311 h 5026"/>
                    <a:gd name="T8" fmla="*/ 1150 w 1279"/>
                    <a:gd name="T9" fmla="*/ 422 h 5026"/>
                    <a:gd name="T10" fmla="*/ 1185 w 1279"/>
                    <a:gd name="T11" fmla="*/ 541 h 5026"/>
                    <a:gd name="T12" fmla="*/ 1212 w 1279"/>
                    <a:gd name="T13" fmla="*/ 654 h 5026"/>
                    <a:gd name="T14" fmla="*/ 1237 w 1279"/>
                    <a:gd name="T15" fmla="*/ 771 h 5026"/>
                    <a:gd name="T16" fmla="*/ 1255 w 1279"/>
                    <a:gd name="T17" fmla="*/ 897 h 5026"/>
                    <a:gd name="T18" fmla="*/ 1269 w 1279"/>
                    <a:gd name="T19" fmla="*/ 1019 h 5026"/>
                    <a:gd name="T20" fmla="*/ 1279 w 1279"/>
                    <a:gd name="T21" fmla="*/ 1139 h 5026"/>
                    <a:gd name="T22" fmla="*/ 1279 w 1279"/>
                    <a:gd name="T23" fmla="*/ 1267 h 5026"/>
                    <a:gd name="T24" fmla="*/ 1279 w 1279"/>
                    <a:gd name="T25" fmla="*/ 1388 h 5026"/>
                    <a:gd name="T26" fmla="*/ 1269 w 1279"/>
                    <a:gd name="T27" fmla="*/ 1512 h 5026"/>
                    <a:gd name="T28" fmla="*/ 1255 w 1279"/>
                    <a:gd name="T29" fmla="*/ 1637 h 5026"/>
                    <a:gd name="T30" fmla="*/ 1237 w 1279"/>
                    <a:gd name="T31" fmla="*/ 1756 h 5026"/>
                    <a:gd name="T32" fmla="*/ 1212 w 1279"/>
                    <a:gd name="T33" fmla="*/ 1878 h 5026"/>
                    <a:gd name="T34" fmla="*/ 1185 w 1279"/>
                    <a:gd name="T35" fmla="*/ 1996 h 5026"/>
                    <a:gd name="T36" fmla="*/ 1150 w 1279"/>
                    <a:gd name="T37" fmla="*/ 2109 h 5026"/>
                    <a:gd name="T38" fmla="*/ 1111 w 1279"/>
                    <a:gd name="T39" fmla="*/ 2220 h 5026"/>
                    <a:gd name="T40" fmla="*/ 1067 w 1279"/>
                    <a:gd name="T41" fmla="*/ 2327 h 5026"/>
                    <a:gd name="T42" fmla="*/ 1021 w 1279"/>
                    <a:gd name="T43" fmla="*/ 2434 h 5026"/>
                    <a:gd name="T44" fmla="*/ 970 w 1279"/>
                    <a:gd name="T45" fmla="*/ 2533 h 5026"/>
                    <a:gd name="T46" fmla="*/ 910 w 1279"/>
                    <a:gd name="T47" fmla="*/ 2631 h 5026"/>
                    <a:gd name="T48" fmla="*/ 851 w 1279"/>
                    <a:gd name="T49" fmla="*/ 2718 h 5026"/>
                    <a:gd name="T50" fmla="*/ 788 w 1279"/>
                    <a:gd name="T51" fmla="*/ 2805 h 5026"/>
                    <a:gd name="T52" fmla="*/ 720 w 1279"/>
                    <a:gd name="T53" fmla="*/ 2884 h 5026"/>
                    <a:gd name="T54" fmla="*/ 654 w 1279"/>
                    <a:gd name="T55" fmla="*/ 2956 h 5026"/>
                    <a:gd name="T56" fmla="*/ 579 w 1279"/>
                    <a:gd name="T57" fmla="*/ 3023 h 5026"/>
                    <a:gd name="T58" fmla="*/ 446 w 1279"/>
                    <a:gd name="T59" fmla="*/ 3132 h 5026"/>
                    <a:gd name="T60" fmla="*/ 419 w 1279"/>
                    <a:gd name="T61" fmla="*/ 3145 h 5026"/>
                    <a:gd name="T62" fmla="*/ 362 w 1279"/>
                    <a:gd name="T63" fmla="*/ 3186 h 5026"/>
                    <a:gd name="T64" fmla="*/ 307 w 1279"/>
                    <a:gd name="T65" fmla="*/ 3231 h 5026"/>
                    <a:gd name="T66" fmla="*/ 255 w 1279"/>
                    <a:gd name="T67" fmla="*/ 3280 h 5026"/>
                    <a:gd name="T68" fmla="*/ 209 w 1279"/>
                    <a:gd name="T69" fmla="*/ 3330 h 5026"/>
                    <a:gd name="T70" fmla="*/ 168 w 1279"/>
                    <a:gd name="T71" fmla="*/ 3390 h 5026"/>
                    <a:gd name="T72" fmla="*/ 134 w 1279"/>
                    <a:gd name="T73" fmla="*/ 3449 h 5026"/>
                    <a:gd name="T74" fmla="*/ 101 w 1279"/>
                    <a:gd name="T75" fmla="*/ 3504 h 5026"/>
                    <a:gd name="T76" fmla="*/ 69 w 1279"/>
                    <a:gd name="T77" fmla="*/ 3571 h 5026"/>
                    <a:gd name="T78" fmla="*/ 46 w 1279"/>
                    <a:gd name="T79" fmla="*/ 3635 h 5026"/>
                    <a:gd name="T80" fmla="*/ 27 w 1279"/>
                    <a:gd name="T81" fmla="*/ 3704 h 5026"/>
                    <a:gd name="T82" fmla="*/ 12 w 1279"/>
                    <a:gd name="T83" fmla="*/ 3772 h 5026"/>
                    <a:gd name="T84" fmla="*/ 3 w 1279"/>
                    <a:gd name="T85" fmla="*/ 3844 h 5026"/>
                    <a:gd name="T86" fmla="*/ 0 w 1279"/>
                    <a:gd name="T87" fmla="*/ 3913 h 5026"/>
                    <a:gd name="T88" fmla="*/ 3 w 1279"/>
                    <a:gd name="T89" fmla="*/ 3986 h 5026"/>
                    <a:gd name="T90" fmla="*/ 3 w 1279"/>
                    <a:gd name="T91" fmla="*/ 4655 h 5026"/>
                    <a:gd name="T92" fmla="*/ 3 w 1279"/>
                    <a:gd name="T93" fmla="*/ 4680 h 5026"/>
                    <a:gd name="T94" fmla="*/ 12 w 1279"/>
                    <a:gd name="T95" fmla="*/ 4727 h 5026"/>
                    <a:gd name="T96" fmla="*/ 27 w 1279"/>
                    <a:gd name="T97" fmla="*/ 4770 h 5026"/>
                    <a:gd name="T98" fmla="*/ 46 w 1279"/>
                    <a:gd name="T99" fmla="*/ 4811 h 5026"/>
                    <a:gd name="T100" fmla="*/ 69 w 1279"/>
                    <a:gd name="T101" fmla="*/ 4852 h 5026"/>
                    <a:gd name="T102" fmla="*/ 96 w 1279"/>
                    <a:gd name="T103" fmla="*/ 4889 h 5026"/>
                    <a:gd name="T104" fmla="*/ 128 w 1279"/>
                    <a:gd name="T105" fmla="*/ 4919 h 5026"/>
                    <a:gd name="T106" fmla="*/ 158 w 1279"/>
                    <a:gd name="T107" fmla="*/ 4948 h 5026"/>
                    <a:gd name="T108" fmla="*/ 197 w 1279"/>
                    <a:gd name="T109" fmla="*/ 4972 h 5026"/>
                    <a:gd name="T110" fmla="*/ 239 w 1279"/>
                    <a:gd name="T111" fmla="*/ 4994 h 5026"/>
                    <a:gd name="T112" fmla="*/ 284 w 1279"/>
                    <a:gd name="T113" fmla="*/ 5006 h 5026"/>
                    <a:gd name="T114" fmla="*/ 326 w 1279"/>
                    <a:gd name="T115" fmla="*/ 5019 h 5026"/>
                    <a:gd name="T116" fmla="*/ 371 w 1279"/>
                    <a:gd name="T117" fmla="*/ 5026 h 5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79" h="5026">
                      <a:moveTo>
                        <a:pt x="968" y="0"/>
                      </a:moveTo>
                      <a:lnTo>
                        <a:pt x="1021" y="100"/>
                      </a:lnTo>
                      <a:lnTo>
                        <a:pt x="1067" y="203"/>
                      </a:lnTo>
                      <a:lnTo>
                        <a:pt x="1111" y="311"/>
                      </a:lnTo>
                      <a:lnTo>
                        <a:pt x="1150" y="422"/>
                      </a:lnTo>
                      <a:lnTo>
                        <a:pt x="1185" y="541"/>
                      </a:lnTo>
                      <a:lnTo>
                        <a:pt x="1212" y="654"/>
                      </a:lnTo>
                      <a:lnTo>
                        <a:pt x="1237" y="771"/>
                      </a:lnTo>
                      <a:lnTo>
                        <a:pt x="1255" y="897"/>
                      </a:lnTo>
                      <a:lnTo>
                        <a:pt x="1269" y="1019"/>
                      </a:lnTo>
                      <a:lnTo>
                        <a:pt x="1279" y="1139"/>
                      </a:lnTo>
                      <a:lnTo>
                        <a:pt x="1279" y="1267"/>
                      </a:lnTo>
                      <a:lnTo>
                        <a:pt x="1279" y="1388"/>
                      </a:lnTo>
                      <a:lnTo>
                        <a:pt x="1269" y="1512"/>
                      </a:lnTo>
                      <a:lnTo>
                        <a:pt x="1255" y="1637"/>
                      </a:lnTo>
                      <a:lnTo>
                        <a:pt x="1237" y="1756"/>
                      </a:lnTo>
                      <a:lnTo>
                        <a:pt x="1212" y="1878"/>
                      </a:lnTo>
                      <a:lnTo>
                        <a:pt x="1185" y="1996"/>
                      </a:lnTo>
                      <a:lnTo>
                        <a:pt x="1150" y="2109"/>
                      </a:lnTo>
                      <a:lnTo>
                        <a:pt x="1111" y="2220"/>
                      </a:lnTo>
                      <a:lnTo>
                        <a:pt x="1067" y="2327"/>
                      </a:lnTo>
                      <a:lnTo>
                        <a:pt x="1021" y="2434"/>
                      </a:lnTo>
                      <a:lnTo>
                        <a:pt x="970" y="2533"/>
                      </a:lnTo>
                      <a:lnTo>
                        <a:pt x="910" y="2631"/>
                      </a:lnTo>
                      <a:lnTo>
                        <a:pt x="851" y="2718"/>
                      </a:lnTo>
                      <a:lnTo>
                        <a:pt x="788" y="2805"/>
                      </a:lnTo>
                      <a:lnTo>
                        <a:pt x="720" y="2884"/>
                      </a:lnTo>
                      <a:lnTo>
                        <a:pt x="654" y="2956"/>
                      </a:lnTo>
                      <a:lnTo>
                        <a:pt x="579" y="3023"/>
                      </a:lnTo>
                      <a:lnTo>
                        <a:pt x="446" y="3132"/>
                      </a:lnTo>
                      <a:lnTo>
                        <a:pt x="419" y="3145"/>
                      </a:lnTo>
                      <a:lnTo>
                        <a:pt x="362" y="3186"/>
                      </a:lnTo>
                      <a:lnTo>
                        <a:pt x="307" y="3231"/>
                      </a:lnTo>
                      <a:lnTo>
                        <a:pt x="255" y="3280"/>
                      </a:lnTo>
                      <a:lnTo>
                        <a:pt x="209" y="3330"/>
                      </a:lnTo>
                      <a:lnTo>
                        <a:pt x="168" y="3390"/>
                      </a:lnTo>
                      <a:lnTo>
                        <a:pt x="134" y="3449"/>
                      </a:lnTo>
                      <a:lnTo>
                        <a:pt x="101" y="3504"/>
                      </a:lnTo>
                      <a:lnTo>
                        <a:pt x="69" y="3571"/>
                      </a:lnTo>
                      <a:lnTo>
                        <a:pt x="46" y="3635"/>
                      </a:lnTo>
                      <a:lnTo>
                        <a:pt x="27" y="3704"/>
                      </a:lnTo>
                      <a:lnTo>
                        <a:pt x="12" y="3772"/>
                      </a:lnTo>
                      <a:lnTo>
                        <a:pt x="3" y="3844"/>
                      </a:lnTo>
                      <a:lnTo>
                        <a:pt x="0" y="3913"/>
                      </a:lnTo>
                      <a:lnTo>
                        <a:pt x="3" y="3986"/>
                      </a:lnTo>
                      <a:lnTo>
                        <a:pt x="3" y="4655"/>
                      </a:lnTo>
                      <a:lnTo>
                        <a:pt x="3" y="4680"/>
                      </a:lnTo>
                      <a:lnTo>
                        <a:pt x="12" y="4727"/>
                      </a:lnTo>
                      <a:lnTo>
                        <a:pt x="27" y="4770"/>
                      </a:lnTo>
                      <a:lnTo>
                        <a:pt x="46" y="4811"/>
                      </a:lnTo>
                      <a:lnTo>
                        <a:pt x="69" y="4852"/>
                      </a:lnTo>
                      <a:lnTo>
                        <a:pt x="96" y="4889"/>
                      </a:lnTo>
                      <a:lnTo>
                        <a:pt x="128" y="4919"/>
                      </a:lnTo>
                      <a:lnTo>
                        <a:pt x="158" y="4948"/>
                      </a:lnTo>
                      <a:lnTo>
                        <a:pt x="197" y="4972"/>
                      </a:lnTo>
                      <a:lnTo>
                        <a:pt x="239" y="4994"/>
                      </a:lnTo>
                      <a:lnTo>
                        <a:pt x="284" y="5006"/>
                      </a:lnTo>
                      <a:lnTo>
                        <a:pt x="326" y="5019"/>
                      </a:lnTo>
                      <a:lnTo>
                        <a:pt x="371" y="5026"/>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52" name="Freeform 259" descr="Gouttelettes">
                  <a:extLst>
                    <a:ext uri="{FF2B5EF4-FFF2-40B4-BE49-F238E27FC236}">
                      <a16:creationId xmlns:a16="http://schemas.microsoft.com/office/drawing/2014/main" id="{D706601C-D043-4B1D-8002-28328CADE8DA}"/>
                    </a:ext>
                  </a:extLst>
                </p:cNvPr>
                <p:cNvSpPr>
                  <a:spLocks/>
                </p:cNvSpPr>
                <p:nvPr/>
              </p:nvSpPr>
              <p:spPr bwMode="auto">
                <a:xfrm>
                  <a:off x="2387" y="1445"/>
                  <a:ext cx="1449" cy="994"/>
                </a:xfrm>
                <a:custGeom>
                  <a:avLst/>
                  <a:gdLst>
                    <a:gd name="T0" fmla="*/ 0 w 2899"/>
                    <a:gd name="T1" fmla="*/ 0 h 1986"/>
                    <a:gd name="T2" fmla="*/ 2 w 2899"/>
                    <a:gd name="T3" fmla="*/ 105 h 1986"/>
                    <a:gd name="T4" fmla="*/ 5 w 2899"/>
                    <a:gd name="T5" fmla="*/ 209 h 1986"/>
                    <a:gd name="T6" fmla="*/ 17 w 2899"/>
                    <a:gd name="T7" fmla="*/ 316 h 1986"/>
                    <a:gd name="T8" fmla="*/ 35 w 2899"/>
                    <a:gd name="T9" fmla="*/ 418 h 1986"/>
                    <a:gd name="T10" fmla="*/ 53 w 2899"/>
                    <a:gd name="T11" fmla="*/ 519 h 1986"/>
                    <a:gd name="T12" fmla="*/ 78 w 2899"/>
                    <a:gd name="T13" fmla="*/ 618 h 1986"/>
                    <a:gd name="T14" fmla="*/ 104 w 2899"/>
                    <a:gd name="T15" fmla="*/ 714 h 1986"/>
                    <a:gd name="T16" fmla="*/ 135 w 2899"/>
                    <a:gd name="T17" fmla="*/ 810 h 1986"/>
                    <a:gd name="T18" fmla="*/ 170 w 2899"/>
                    <a:gd name="T19" fmla="*/ 905 h 1986"/>
                    <a:gd name="T20" fmla="*/ 207 w 2899"/>
                    <a:gd name="T21" fmla="*/ 997 h 1986"/>
                    <a:gd name="T22" fmla="*/ 248 w 2899"/>
                    <a:gd name="T23" fmla="*/ 1085 h 1986"/>
                    <a:gd name="T24" fmla="*/ 292 w 2899"/>
                    <a:gd name="T25" fmla="*/ 1171 h 1986"/>
                    <a:gd name="T26" fmla="*/ 340 w 2899"/>
                    <a:gd name="T27" fmla="*/ 1257 h 1986"/>
                    <a:gd name="T28" fmla="*/ 389 w 2899"/>
                    <a:gd name="T29" fmla="*/ 1334 h 1986"/>
                    <a:gd name="T30" fmla="*/ 441 w 2899"/>
                    <a:gd name="T31" fmla="*/ 1407 h 1986"/>
                    <a:gd name="T32" fmla="*/ 493 w 2899"/>
                    <a:gd name="T33" fmla="*/ 1475 h 1986"/>
                    <a:gd name="T34" fmla="*/ 552 w 2899"/>
                    <a:gd name="T35" fmla="*/ 1543 h 1986"/>
                    <a:gd name="T36" fmla="*/ 604 w 2899"/>
                    <a:gd name="T37" fmla="*/ 1609 h 1986"/>
                    <a:gd name="T38" fmla="*/ 668 w 2899"/>
                    <a:gd name="T39" fmla="*/ 1663 h 1986"/>
                    <a:gd name="T40" fmla="*/ 734 w 2899"/>
                    <a:gd name="T41" fmla="*/ 1721 h 1986"/>
                    <a:gd name="T42" fmla="*/ 795 w 2899"/>
                    <a:gd name="T43" fmla="*/ 1767 h 1986"/>
                    <a:gd name="T44" fmla="*/ 865 w 2899"/>
                    <a:gd name="T45" fmla="*/ 1815 h 1986"/>
                    <a:gd name="T46" fmla="*/ 932 w 2899"/>
                    <a:gd name="T47" fmla="*/ 1855 h 1986"/>
                    <a:gd name="T48" fmla="*/ 1003 w 2899"/>
                    <a:gd name="T49" fmla="*/ 1890 h 1986"/>
                    <a:gd name="T50" fmla="*/ 1072 w 2899"/>
                    <a:gd name="T51" fmla="*/ 1917 h 1986"/>
                    <a:gd name="T52" fmla="*/ 1147 w 2899"/>
                    <a:gd name="T53" fmla="*/ 1942 h 1986"/>
                    <a:gd name="T54" fmla="*/ 1212 w 2899"/>
                    <a:gd name="T55" fmla="*/ 1960 h 1986"/>
                    <a:gd name="T56" fmla="*/ 1287 w 2899"/>
                    <a:gd name="T57" fmla="*/ 1974 h 1986"/>
                    <a:gd name="T58" fmla="*/ 1364 w 2899"/>
                    <a:gd name="T59" fmla="*/ 1985 h 1986"/>
                    <a:gd name="T60" fmla="*/ 1436 w 2899"/>
                    <a:gd name="T61" fmla="*/ 1986 h 1986"/>
                    <a:gd name="T62" fmla="*/ 1507 w 2899"/>
                    <a:gd name="T63" fmla="*/ 1986 h 1986"/>
                    <a:gd name="T64" fmla="*/ 1582 w 2899"/>
                    <a:gd name="T65" fmla="*/ 1977 h 1986"/>
                    <a:gd name="T66" fmla="*/ 1658 w 2899"/>
                    <a:gd name="T67" fmla="*/ 1965 h 1986"/>
                    <a:gd name="T68" fmla="*/ 1731 w 2899"/>
                    <a:gd name="T69" fmla="*/ 1945 h 1986"/>
                    <a:gd name="T70" fmla="*/ 1798 w 2899"/>
                    <a:gd name="T71" fmla="*/ 1923 h 1986"/>
                    <a:gd name="T72" fmla="*/ 1870 w 2899"/>
                    <a:gd name="T73" fmla="*/ 1893 h 1986"/>
                    <a:gd name="T74" fmla="*/ 1940 w 2899"/>
                    <a:gd name="T75" fmla="*/ 1861 h 1986"/>
                    <a:gd name="T76" fmla="*/ 2009 w 2899"/>
                    <a:gd name="T77" fmla="*/ 1824 h 1986"/>
                    <a:gd name="T78" fmla="*/ 2073 w 2899"/>
                    <a:gd name="T79" fmla="*/ 1777 h 1986"/>
                    <a:gd name="T80" fmla="*/ 2140 w 2899"/>
                    <a:gd name="T81" fmla="*/ 1729 h 1986"/>
                    <a:gd name="T82" fmla="*/ 2206 w 2899"/>
                    <a:gd name="T83" fmla="*/ 1676 h 1986"/>
                    <a:gd name="T84" fmla="*/ 2267 w 2899"/>
                    <a:gd name="T85" fmla="*/ 1621 h 1986"/>
                    <a:gd name="T86" fmla="*/ 2329 w 2899"/>
                    <a:gd name="T87" fmla="*/ 1558 h 1986"/>
                    <a:gd name="T88" fmla="*/ 2380 w 2899"/>
                    <a:gd name="T89" fmla="*/ 1488 h 1986"/>
                    <a:gd name="T90" fmla="*/ 2436 w 2899"/>
                    <a:gd name="T91" fmla="*/ 1422 h 1986"/>
                    <a:gd name="T92" fmla="*/ 2490 w 2899"/>
                    <a:gd name="T93" fmla="*/ 1350 h 1986"/>
                    <a:gd name="T94" fmla="*/ 2538 w 2899"/>
                    <a:gd name="T95" fmla="*/ 1272 h 1986"/>
                    <a:gd name="T96" fmla="*/ 2586 w 2899"/>
                    <a:gd name="T97" fmla="*/ 1191 h 1986"/>
                    <a:gd name="T98" fmla="*/ 2631 w 2899"/>
                    <a:gd name="T99" fmla="*/ 1105 h 1986"/>
                    <a:gd name="T100" fmla="*/ 2672 w 2899"/>
                    <a:gd name="T101" fmla="*/ 1015 h 1986"/>
                    <a:gd name="T102" fmla="*/ 2709 w 2899"/>
                    <a:gd name="T103" fmla="*/ 923 h 1986"/>
                    <a:gd name="T104" fmla="*/ 2744 w 2899"/>
                    <a:gd name="T105" fmla="*/ 830 h 1986"/>
                    <a:gd name="T106" fmla="*/ 2776 w 2899"/>
                    <a:gd name="T107" fmla="*/ 737 h 1986"/>
                    <a:gd name="T108" fmla="*/ 2804 w 2899"/>
                    <a:gd name="T109" fmla="*/ 640 h 1986"/>
                    <a:gd name="T110" fmla="*/ 2830 w 2899"/>
                    <a:gd name="T111" fmla="*/ 540 h 1986"/>
                    <a:gd name="T112" fmla="*/ 2849 w 2899"/>
                    <a:gd name="T113" fmla="*/ 440 h 1986"/>
                    <a:gd name="T114" fmla="*/ 2867 w 2899"/>
                    <a:gd name="T115" fmla="*/ 337 h 1986"/>
                    <a:gd name="T116" fmla="*/ 2879 w 2899"/>
                    <a:gd name="T117" fmla="*/ 230 h 1986"/>
                    <a:gd name="T118" fmla="*/ 2890 w 2899"/>
                    <a:gd name="T119" fmla="*/ 128 h 1986"/>
                    <a:gd name="T120" fmla="*/ 2899 w 2899"/>
                    <a:gd name="T121" fmla="*/ 21 h 1986"/>
                    <a:gd name="T122" fmla="*/ 2899 w 2899"/>
                    <a:gd name="T123" fmla="*/ 0 h 1986"/>
                    <a:gd name="T124" fmla="*/ 0 w 2899"/>
                    <a:gd name="T125" fmla="*/ 0 h 19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899" h="1986">
                      <a:moveTo>
                        <a:pt x="0" y="0"/>
                      </a:moveTo>
                      <a:lnTo>
                        <a:pt x="2" y="105"/>
                      </a:lnTo>
                      <a:lnTo>
                        <a:pt x="5" y="209"/>
                      </a:lnTo>
                      <a:lnTo>
                        <a:pt x="17" y="316"/>
                      </a:lnTo>
                      <a:lnTo>
                        <a:pt x="35" y="418"/>
                      </a:lnTo>
                      <a:lnTo>
                        <a:pt x="53" y="519"/>
                      </a:lnTo>
                      <a:lnTo>
                        <a:pt x="78" y="618"/>
                      </a:lnTo>
                      <a:lnTo>
                        <a:pt x="104" y="714"/>
                      </a:lnTo>
                      <a:lnTo>
                        <a:pt x="135" y="810"/>
                      </a:lnTo>
                      <a:lnTo>
                        <a:pt x="170" y="905"/>
                      </a:lnTo>
                      <a:lnTo>
                        <a:pt x="207" y="997"/>
                      </a:lnTo>
                      <a:lnTo>
                        <a:pt x="248" y="1085"/>
                      </a:lnTo>
                      <a:lnTo>
                        <a:pt x="292" y="1171"/>
                      </a:lnTo>
                      <a:lnTo>
                        <a:pt x="340" y="1257"/>
                      </a:lnTo>
                      <a:lnTo>
                        <a:pt x="389" y="1334"/>
                      </a:lnTo>
                      <a:lnTo>
                        <a:pt x="441" y="1407"/>
                      </a:lnTo>
                      <a:lnTo>
                        <a:pt x="493" y="1475"/>
                      </a:lnTo>
                      <a:lnTo>
                        <a:pt x="552" y="1543"/>
                      </a:lnTo>
                      <a:lnTo>
                        <a:pt x="604" y="1609"/>
                      </a:lnTo>
                      <a:lnTo>
                        <a:pt x="668" y="1663"/>
                      </a:lnTo>
                      <a:lnTo>
                        <a:pt x="734" y="1721"/>
                      </a:lnTo>
                      <a:lnTo>
                        <a:pt x="795" y="1767"/>
                      </a:lnTo>
                      <a:lnTo>
                        <a:pt x="865" y="1815"/>
                      </a:lnTo>
                      <a:lnTo>
                        <a:pt x="932" y="1855"/>
                      </a:lnTo>
                      <a:lnTo>
                        <a:pt x="1003" y="1890"/>
                      </a:lnTo>
                      <a:lnTo>
                        <a:pt x="1072" y="1917"/>
                      </a:lnTo>
                      <a:lnTo>
                        <a:pt x="1147" y="1942"/>
                      </a:lnTo>
                      <a:lnTo>
                        <a:pt x="1212" y="1960"/>
                      </a:lnTo>
                      <a:lnTo>
                        <a:pt x="1287" y="1974"/>
                      </a:lnTo>
                      <a:lnTo>
                        <a:pt x="1364" y="1985"/>
                      </a:lnTo>
                      <a:lnTo>
                        <a:pt x="1436" y="1986"/>
                      </a:lnTo>
                      <a:lnTo>
                        <a:pt x="1507" y="1986"/>
                      </a:lnTo>
                      <a:lnTo>
                        <a:pt x="1582" y="1977"/>
                      </a:lnTo>
                      <a:lnTo>
                        <a:pt x="1658" y="1965"/>
                      </a:lnTo>
                      <a:lnTo>
                        <a:pt x="1731" y="1945"/>
                      </a:lnTo>
                      <a:lnTo>
                        <a:pt x="1798" y="1923"/>
                      </a:lnTo>
                      <a:lnTo>
                        <a:pt x="1870" y="1893"/>
                      </a:lnTo>
                      <a:lnTo>
                        <a:pt x="1940" y="1861"/>
                      </a:lnTo>
                      <a:lnTo>
                        <a:pt x="2009" y="1824"/>
                      </a:lnTo>
                      <a:lnTo>
                        <a:pt x="2073" y="1777"/>
                      </a:lnTo>
                      <a:lnTo>
                        <a:pt x="2140" y="1729"/>
                      </a:lnTo>
                      <a:lnTo>
                        <a:pt x="2206" y="1676"/>
                      </a:lnTo>
                      <a:lnTo>
                        <a:pt x="2267" y="1621"/>
                      </a:lnTo>
                      <a:lnTo>
                        <a:pt x="2329" y="1558"/>
                      </a:lnTo>
                      <a:lnTo>
                        <a:pt x="2380" y="1488"/>
                      </a:lnTo>
                      <a:lnTo>
                        <a:pt x="2436" y="1422"/>
                      </a:lnTo>
                      <a:lnTo>
                        <a:pt x="2490" y="1350"/>
                      </a:lnTo>
                      <a:lnTo>
                        <a:pt x="2538" y="1272"/>
                      </a:lnTo>
                      <a:lnTo>
                        <a:pt x="2586" y="1191"/>
                      </a:lnTo>
                      <a:lnTo>
                        <a:pt x="2631" y="1105"/>
                      </a:lnTo>
                      <a:lnTo>
                        <a:pt x="2672" y="1015"/>
                      </a:lnTo>
                      <a:lnTo>
                        <a:pt x="2709" y="923"/>
                      </a:lnTo>
                      <a:lnTo>
                        <a:pt x="2744" y="830"/>
                      </a:lnTo>
                      <a:lnTo>
                        <a:pt x="2776" y="737"/>
                      </a:lnTo>
                      <a:lnTo>
                        <a:pt x="2804" y="640"/>
                      </a:lnTo>
                      <a:lnTo>
                        <a:pt x="2830" y="540"/>
                      </a:lnTo>
                      <a:lnTo>
                        <a:pt x="2849" y="440"/>
                      </a:lnTo>
                      <a:lnTo>
                        <a:pt x="2867" y="337"/>
                      </a:lnTo>
                      <a:lnTo>
                        <a:pt x="2879" y="230"/>
                      </a:lnTo>
                      <a:lnTo>
                        <a:pt x="2890" y="128"/>
                      </a:lnTo>
                      <a:lnTo>
                        <a:pt x="2899" y="21"/>
                      </a:lnTo>
                      <a:lnTo>
                        <a:pt x="2899" y="0"/>
                      </a:lnTo>
                      <a:lnTo>
                        <a:pt x="0" y="0"/>
                      </a:lnTo>
                      <a:close/>
                    </a:path>
                  </a:pathLst>
                </a:custGeom>
                <a:blipFill dpi="0" rotWithShape="0">
                  <a:blip r:embed="rId8"/>
                  <a:srcRect/>
                  <a:tile tx="0" ty="0" sx="100000" sy="100000" flip="none" algn="tl"/>
                </a:blipFill>
                <a:ln w="1588">
                  <a:solidFill>
                    <a:srgbClr val="000000"/>
                  </a:solidFill>
                  <a:prstDash val="solid"/>
                  <a:round/>
                  <a:headEnd/>
                  <a:tailEnd/>
                </a:ln>
              </p:spPr>
              <p:txBody>
                <a:bodyPr/>
                <a:lstStyle/>
                <a:p>
                  <a:endParaRPr lang="fr-FR"/>
                </a:p>
              </p:txBody>
            </p:sp>
            <p:sp>
              <p:nvSpPr>
                <p:cNvPr id="53" name="Freeform 260" descr="Gouttelettes">
                  <a:extLst>
                    <a:ext uri="{FF2B5EF4-FFF2-40B4-BE49-F238E27FC236}">
                      <a16:creationId xmlns:a16="http://schemas.microsoft.com/office/drawing/2014/main" id="{0B2F26B2-3CAB-4B17-9EC2-5C9467A85D78}"/>
                    </a:ext>
                  </a:extLst>
                </p:cNvPr>
                <p:cNvSpPr>
                  <a:spLocks/>
                </p:cNvSpPr>
                <p:nvPr/>
              </p:nvSpPr>
              <p:spPr bwMode="auto">
                <a:xfrm>
                  <a:off x="2387" y="1291"/>
                  <a:ext cx="1449" cy="314"/>
                </a:xfrm>
                <a:custGeom>
                  <a:avLst/>
                  <a:gdLst>
                    <a:gd name="T0" fmla="*/ 2890 w 2899"/>
                    <a:gd name="T1" fmla="*/ 278 h 629"/>
                    <a:gd name="T2" fmla="*/ 2804 w 2899"/>
                    <a:gd name="T3" fmla="*/ 205 h 629"/>
                    <a:gd name="T4" fmla="*/ 2688 w 2899"/>
                    <a:gd name="T5" fmla="*/ 154 h 629"/>
                    <a:gd name="T6" fmla="*/ 2588 w 2899"/>
                    <a:gd name="T7" fmla="*/ 122 h 629"/>
                    <a:gd name="T8" fmla="*/ 2469 w 2899"/>
                    <a:gd name="T9" fmla="*/ 92 h 629"/>
                    <a:gd name="T10" fmla="*/ 2341 w 2899"/>
                    <a:gd name="T11" fmla="*/ 66 h 629"/>
                    <a:gd name="T12" fmla="*/ 2197 w 2899"/>
                    <a:gd name="T13" fmla="*/ 48 h 629"/>
                    <a:gd name="T14" fmla="*/ 2039 w 2899"/>
                    <a:gd name="T15" fmla="*/ 29 h 629"/>
                    <a:gd name="T16" fmla="*/ 1876 w 2899"/>
                    <a:gd name="T17" fmla="*/ 15 h 629"/>
                    <a:gd name="T18" fmla="*/ 1710 w 2899"/>
                    <a:gd name="T19" fmla="*/ 6 h 629"/>
                    <a:gd name="T20" fmla="*/ 1534 w 2899"/>
                    <a:gd name="T21" fmla="*/ 0 h 629"/>
                    <a:gd name="T22" fmla="*/ 1358 w 2899"/>
                    <a:gd name="T23" fmla="*/ 0 h 629"/>
                    <a:gd name="T24" fmla="*/ 1182 w 2899"/>
                    <a:gd name="T25" fmla="*/ 6 h 629"/>
                    <a:gd name="T26" fmla="*/ 1012 w 2899"/>
                    <a:gd name="T27" fmla="*/ 15 h 629"/>
                    <a:gd name="T28" fmla="*/ 850 w 2899"/>
                    <a:gd name="T29" fmla="*/ 29 h 629"/>
                    <a:gd name="T30" fmla="*/ 693 w 2899"/>
                    <a:gd name="T31" fmla="*/ 48 h 629"/>
                    <a:gd name="T32" fmla="*/ 552 w 2899"/>
                    <a:gd name="T33" fmla="*/ 66 h 629"/>
                    <a:gd name="T34" fmla="*/ 416 w 2899"/>
                    <a:gd name="T35" fmla="*/ 92 h 629"/>
                    <a:gd name="T36" fmla="*/ 301 w 2899"/>
                    <a:gd name="T37" fmla="*/ 120 h 629"/>
                    <a:gd name="T38" fmla="*/ 200 w 2899"/>
                    <a:gd name="T39" fmla="*/ 151 h 629"/>
                    <a:gd name="T40" fmla="*/ 119 w 2899"/>
                    <a:gd name="T41" fmla="*/ 185 h 629"/>
                    <a:gd name="T42" fmla="*/ 17 w 2899"/>
                    <a:gd name="T43" fmla="*/ 257 h 629"/>
                    <a:gd name="T44" fmla="*/ 2 w 2899"/>
                    <a:gd name="T45" fmla="*/ 295 h 629"/>
                    <a:gd name="T46" fmla="*/ 0 w 2899"/>
                    <a:gd name="T47" fmla="*/ 331 h 629"/>
                    <a:gd name="T48" fmla="*/ 12 w 2899"/>
                    <a:gd name="T49" fmla="*/ 369 h 629"/>
                    <a:gd name="T50" fmla="*/ 53 w 2899"/>
                    <a:gd name="T51" fmla="*/ 406 h 629"/>
                    <a:gd name="T52" fmla="*/ 116 w 2899"/>
                    <a:gd name="T53" fmla="*/ 439 h 629"/>
                    <a:gd name="T54" fmla="*/ 198 w 2899"/>
                    <a:gd name="T55" fmla="*/ 474 h 629"/>
                    <a:gd name="T56" fmla="*/ 298 w 2899"/>
                    <a:gd name="T57" fmla="*/ 507 h 629"/>
                    <a:gd name="T58" fmla="*/ 415 w 2899"/>
                    <a:gd name="T59" fmla="*/ 534 h 629"/>
                    <a:gd name="T60" fmla="*/ 546 w 2899"/>
                    <a:gd name="T61" fmla="*/ 558 h 629"/>
                    <a:gd name="T62" fmla="*/ 689 w 2899"/>
                    <a:gd name="T63" fmla="*/ 582 h 629"/>
                    <a:gd name="T64" fmla="*/ 844 w 2899"/>
                    <a:gd name="T65" fmla="*/ 600 h 629"/>
                    <a:gd name="T66" fmla="*/ 1009 w 2899"/>
                    <a:gd name="T67" fmla="*/ 612 h 629"/>
                    <a:gd name="T68" fmla="*/ 1176 w 2899"/>
                    <a:gd name="T69" fmla="*/ 621 h 629"/>
                    <a:gd name="T70" fmla="*/ 1350 w 2899"/>
                    <a:gd name="T71" fmla="*/ 629 h 629"/>
                    <a:gd name="T72" fmla="*/ 1529 w 2899"/>
                    <a:gd name="T73" fmla="*/ 629 h 629"/>
                    <a:gd name="T74" fmla="*/ 1705 w 2899"/>
                    <a:gd name="T75" fmla="*/ 621 h 629"/>
                    <a:gd name="T76" fmla="*/ 1870 w 2899"/>
                    <a:gd name="T77" fmla="*/ 612 h 629"/>
                    <a:gd name="T78" fmla="*/ 2037 w 2899"/>
                    <a:gd name="T79" fmla="*/ 600 h 629"/>
                    <a:gd name="T80" fmla="*/ 2192 w 2899"/>
                    <a:gd name="T81" fmla="*/ 582 h 629"/>
                    <a:gd name="T82" fmla="*/ 2338 w 2899"/>
                    <a:gd name="T83" fmla="*/ 558 h 629"/>
                    <a:gd name="T84" fmla="*/ 2466 w 2899"/>
                    <a:gd name="T85" fmla="*/ 538 h 629"/>
                    <a:gd name="T86" fmla="*/ 2586 w 2899"/>
                    <a:gd name="T87" fmla="*/ 507 h 629"/>
                    <a:gd name="T88" fmla="*/ 2685 w 2899"/>
                    <a:gd name="T89" fmla="*/ 474 h 629"/>
                    <a:gd name="T90" fmla="*/ 2767 w 2899"/>
                    <a:gd name="T91" fmla="*/ 444 h 629"/>
                    <a:gd name="T92" fmla="*/ 2830 w 2899"/>
                    <a:gd name="T93" fmla="*/ 406 h 629"/>
                    <a:gd name="T94" fmla="*/ 2873 w 2899"/>
                    <a:gd name="T95" fmla="*/ 372 h 629"/>
                    <a:gd name="T96" fmla="*/ 2896 w 2899"/>
                    <a:gd name="T97" fmla="*/ 331 h 629"/>
                    <a:gd name="T98" fmla="*/ 2899 w 2899"/>
                    <a:gd name="T99" fmla="*/ 311 h 6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899" h="629">
                      <a:moveTo>
                        <a:pt x="2899" y="311"/>
                      </a:moveTo>
                      <a:lnTo>
                        <a:pt x="2890" y="278"/>
                      </a:lnTo>
                      <a:lnTo>
                        <a:pt x="2855" y="241"/>
                      </a:lnTo>
                      <a:lnTo>
                        <a:pt x="2804" y="205"/>
                      </a:lnTo>
                      <a:lnTo>
                        <a:pt x="2734" y="169"/>
                      </a:lnTo>
                      <a:lnTo>
                        <a:pt x="2688" y="154"/>
                      </a:lnTo>
                      <a:lnTo>
                        <a:pt x="2642" y="138"/>
                      </a:lnTo>
                      <a:lnTo>
                        <a:pt x="2588" y="122"/>
                      </a:lnTo>
                      <a:lnTo>
                        <a:pt x="2532" y="107"/>
                      </a:lnTo>
                      <a:lnTo>
                        <a:pt x="2469" y="92"/>
                      </a:lnTo>
                      <a:lnTo>
                        <a:pt x="2406" y="78"/>
                      </a:lnTo>
                      <a:lnTo>
                        <a:pt x="2341" y="66"/>
                      </a:lnTo>
                      <a:lnTo>
                        <a:pt x="2272" y="57"/>
                      </a:lnTo>
                      <a:lnTo>
                        <a:pt x="2197" y="48"/>
                      </a:lnTo>
                      <a:lnTo>
                        <a:pt x="2119" y="38"/>
                      </a:lnTo>
                      <a:lnTo>
                        <a:pt x="2039" y="29"/>
                      </a:lnTo>
                      <a:lnTo>
                        <a:pt x="1958" y="23"/>
                      </a:lnTo>
                      <a:lnTo>
                        <a:pt x="1876" y="15"/>
                      </a:lnTo>
                      <a:lnTo>
                        <a:pt x="1792" y="9"/>
                      </a:lnTo>
                      <a:lnTo>
                        <a:pt x="1710" y="6"/>
                      </a:lnTo>
                      <a:lnTo>
                        <a:pt x="1621" y="3"/>
                      </a:lnTo>
                      <a:lnTo>
                        <a:pt x="1534" y="0"/>
                      </a:lnTo>
                      <a:lnTo>
                        <a:pt x="1445" y="0"/>
                      </a:lnTo>
                      <a:lnTo>
                        <a:pt x="1358" y="0"/>
                      </a:lnTo>
                      <a:lnTo>
                        <a:pt x="1269" y="3"/>
                      </a:lnTo>
                      <a:lnTo>
                        <a:pt x="1182" y="6"/>
                      </a:lnTo>
                      <a:lnTo>
                        <a:pt x="1101" y="9"/>
                      </a:lnTo>
                      <a:lnTo>
                        <a:pt x="1012" y="15"/>
                      </a:lnTo>
                      <a:lnTo>
                        <a:pt x="932" y="23"/>
                      </a:lnTo>
                      <a:lnTo>
                        <a:pt x="850" y="29"/>
                      </a:lnTo>
                      <a:lnTo>
                        <a:pt x="768" y="38"/>
                      </a:lnTo>
                      <a:lnTo>
                        <a:pt x="693" y="48"/>
                      </a:lnTo>
                      <a:lnTo>
                        <a:pt x="618" y="57"/>
                      </a:lnTo>
                      <a:lnTo>
                        <a:pt x="552" y="66"/>
                      </a:lnTo>
                      <a:lnTo>
                        <a:pt x="484" y="78"/>
                      </a:lnTo>
                      <a:lnTo>
                        <a:pt x="416" y="92"/>
                      </a:lnTo>
                      <a:lnTo>
                        <a:pt x="358" y="107"/>
                      </a:lnTo>
                      <a:lnTo>
                        <a:pt x="301" y="120"/>
                      </a:lnTo>
                      <a:lnTo>
                        <a:pt x="248" y="135"/>
                      </a:lnTo>
                      <a:lnTo>
                        <a:pt x="200" y="151"/>
                      </a:lnTo>
                      <a:lnTo>
                        <a:pt x="158" y="169"/>
                      </a:lnTo>
                      <a:lnTo>
                        <a:pt x="119" y="185"/>
                      </a:lnTo>
                      <a:lnTo>
                        <a:pt x="56" y="223"/>
                      </a:lnTo>
                      <a:lnTo>
                        <a:pt x="17" y="257"/>
                      </a:lnTo>
                      <a:lnTo>
                        <a:pt x="3" y="275"/>
                      </a:lnTo>
                      <a:lnTo>
                        <a:pt x="2" y="295"/>
                      </a:lnTo>
                      <a:lnTo>
                        <a:pt x="0" y="311"/>
                      </a:lnTo>
                      <a:lnTo>
                        <a:pt x="0" y="331"/>
                      </a:lnTo>
                      <a:lnTo>
                        <a:pt x="3" y="350"/>
                      </a:lnTo>
                      <a:lnTo>
                        <a:pt x="12" y="369"/>
                      </a:lnTo>
                      <a:lnTo>
                        <a:pt x="32" y="388"/>
                      </a:lnTo>
                      <a:lnTo>
                        <a:pt x="53" y="406"/>
                      </a:lnTo>
                      <a:lnTo>
                        <a:pt x="81" y="421"/>
                      </a:lnTo>
                      <a:lnTo>
                        <a:pt x="116" y="439"/>
                      </a:lnTo>
                      <a:lnTo>
                        <a:pt x="158" y="459"/>
                      </a:lnTo>
                      <a:lnTo>
                        <a:pt x="198" y="474"/>
                      </a:lnTo>
                      <a:lnTo>
                        <a:pt x="245" y="492"/>
                      </a:lnTo>
                      <a:lnTo>
                        <a:pt x="298" y="507"/>
                      </a:lnTo>
                      <a:lnTo>
                        <a:pt x="355" y="519"/>
                      </a:lnTo>
                      <a:lnTo>
                        <a:pt x="415" y="534"/>
                      </a:lnTo>
                      <a:lnTo>
                        <a:pt x="477" y="550"/>
                      </a:lnTo>
                      <a:lnTo>
                        <a:pt x="546" y="558"/>
                      </a:lnTo>
                      <a:lnTo>
                        <a:pt x="613" y="572"/>
                      </a:lnTo>
                      <a:lnTo>
                        <a:pt x="689" y="582"/>
                      </a:lnTo>
                      <a:lnTo>
                        <a:pt x="764" y="591"/>
                      </a:lnTo>
                      <a:lnTo>
                        <a:pt x="844" y="600"/>
                      </a:lnTo>
                      <a:lnTo>
                        <a:pt x="925" y="606"/>
                      </a:lnTo>
                      <a:lnTo>
                        <a:pt x="1009" y="612"/>
                      </a:lnTo>
                      <a:lnTo>
                        <a:pt x="1095" y="620"/>
                      </a:lnTo>
                      <a:lnTo>
                        <a:pt x="1176" y="621"/>
                      </a:lnTo>
                      <a:lnTo>
                        <a:pt x="1262" y="626"/>
                      </a:lnTo>
                      <a:lnTo>
                        <a:pt x="1350" y="629"/>
                      </a:lnTo>
                      <a:lnTo>
                        <a:pt x="1439" y="629"/>
                      </a:lnTo>
                      <a:lnTo>
                        <a:pt x="1529" y="629"/>
                      </a:lnTo>
                      <a:lnTo>
                        <a:pt x="1616" y="626"/>
                      </a:lnTo>
                      <a:lnTo>
                        <a:pt x="1705" y="621"/>
                      </a:lnTo>
                      <a:lnTo>
                        <a:pt x="1785" y="620"/>
                      </a:lnTo>
                      <a:lnTo>
                        <a:pt x="1870" y="612"/>
                      </a:lnTo>
                      <a:lnTo>
                        <a:pt x="1955" y="606"/>
                      </a:lnTo>
                      <a:lnTo>
                        <a:pt x="2037" y="600"/>
                      </a:lnTo>
                      <a:lnTo>
                        <a:pt x="2116" y="591"/>
                      </a:lnTo>
                      <a:lnTo>
                        <a:pt x="2192" y="582"/>
                      </a:lnTo>
                      <a:lnTo>
                        <a:pt x="2266" y="572"/>
                      </a:lnTo>
                      <a:lnTo>
                        <a:pt x="2338" y="558"/>
                      </a:lnTo>
                      <a:lnTo>
                        <a:pt x="2403" y="550"/>
                      </a:lnTo>
                      <a:lnTo>
                        <a:pt x="2466" y="538"/>
                      </a:lnTo>
                      <a:lnTo>
                        <a:pt x="2528" y="520"/>
                      </a:lnTo>
                      <a:lnTo>
                        <a:pt x="2586" y="507"/>
                      </a:lnTo>
                      <a:lnTo>
                        <a:pt x="2636" y="493"/>
                      </a:lnTo>
                      <a:lnTo>
                        <a:pt x="2685" y="474"/>
                      </a:lnTo>
                      <a:lnTo>
                        <a:pt x="2726" y="459"/>
                      </a:lnTo>
                      <a:lnTo>
                        <a:pt x="2767" y="444"/>
                      </a:lnTo>
                      <a:lnTo>
                        <a:pt x="2803" y="424"/>
                      </a:lnTo>
                      <a:lnTo>
                        <a:pt x="2830" y="406"/>
                      </a:lnTo>
                      <a:lnTo>
                        <a:pt x="2855" y="388"/>
                      </a:lnTo>
                      <a:lnTo>
                        <a:pt x="2873" y="372"/>
                      </a:lnTo>
                      <a:lnTo>
                        <a:pt x="2885" y="352"/>
                      </a:lnTo>
                      <a:lnTo>
                        <a:pt x="2896" y="331"/>
                      </a:lnTo>
                      <a:lnTo>
                        <a:pt x="2899" y="311"/>
                      </a:lnTo>
                      <a:lnTo>
                        <a:pt x="2899" y="311"/>
                      </a:lnTo>
                      <a:close/>
                    </a:path>
                  </a:pathLst>
                </a:custGeom>
                <a:blipFill dpi="0" rotWithShape="0">
                  <a:blip r:embed="rId8"/>
                  <a:srcRect/>
                  <a:tile tx="0" ty="0" sx="100000" sy="100000" flip="none" algn="tl"/>
                </a:blipFill>
                <a:ln w="1588">
                  <a:solidFill>
                    <a:srgbClr val="000000"/>
                  </a:solidFill>
                  <a:prstDash val="solid"/>
                  <a:round/>
                  <a:headEnd/>
                  <a:tailEnd/>
                </a:ln>
              </p:spPr>
              <p:txBody>
                <a:bodyPr/>
                <a:lstStyle/>
                <a:p>
                  <a:endParaRPr lang="fr-FR"/>
                </a:p>
              </p:txBody>
            </p:sp>
            <p:sp>
              <p:nvSpPr>
                <p:cNvPr id="54" name="Freeform 261">
                  <a:extLst>
                    <a:ext uri="{FF2B5EF4-FFF2-40B4-BE49-F238E27FC236}">
                      <a16:creationId xmlns:a16="http://schemas.microsoft.com/office/drawing/2014/main" id="{22349066-380C-4B51-9679-A5158457A6FE}"/>
                    </a:ext>
                  </a:extLst>
                </p:cNvPr>
                <p:cNvSpPr>
                  <a:spLocks/>
                </p:cNvSpPr>
                <p:nvPr/>
              </p:nvSpPr>
              <p:spPr bwMode="auto">
                <a:xfrm>
                  <a:off x="3166" y="875"/>
                  <a:ext cx="593" cy="1472"/>
                </a:xfrm>
                <a:custGeom>
                  <a:avLst/>
                  <a:gdLst>
                    <a:gd name="T0" fmla="*/ 0 w 1186"/>
                    <a:gd name="T1" fmla="*/ 2944 h 2944"/>
                    <a:gd name="T2" fmla="*/ 126 w 1186"/>
                    <a:gd name="T3" fmla="*/ 2862 h 2944"/>
                    <a:gd name="T4" fmla="*/ 263 w 1186"/>
                    <a:gd name="T5" fmla="*/ 2744 h 2944"/>
                    <a:gd name="T6" fmla="*/ 379 w 1186"/>
                    <a:gd name="T7" fmla="*/ 2629 h 2944"/>
                    <a:gd name="T8" fmla="*/ 463 w 1186"/>
                    <a:gd name="T9" fmla="*/ 2533 h 2944"/>
                    <a:gd name="T10" fmla="*/ 582 w 1186"/>
                    <a:gd name="T11" fmla="*/ 2384 h 2944"/>
                    <a:gd name="T12" fmla="*/ 673 w 1186"/>
                    <a:gd name="T13" fmla="*/ 2234 h 2944"/>
                    <a:gd name="T14" fmla="*/ 745 w 1186"/>
                    <a:gd name="T15" fmla="*/ 2079 h 2944"/>
                    <a:gd name="T16" fmla="*/ 812 w 1186"/>
                    <a:gd name="T17" fmla="*/ 1890 h 2944"/>
                    <a:gd name="T18" fmla="*/ 851 w 1186"/>
                    <a:gd name="T19" fmla="*/ 1762 h 2944"/>
                    <a:gd name="T20" fmla="*/ 882 w 1186"/>
                    <a:gd name="T21" fmla="*/ 1593 h 2944"/>
                    <a:gd name="T22" fmla="*/ 905 w 1186"/>
                    <a:gd name="T23" fmla="*/ 1400 h 2944"/>
                    <a:gd name="T24" fmla="*/ 914 w 1186"/>
                    <a:gd name="T25" fmla="*/ 1240 h 2944"/>
                    <a:gd name="T26" fmla="*/ 914 w 1186"/>
                    <a:gd name="T27" fmla="*/ 1036 h 2944"/>
                    <a:gd name="T28" fmla="*/ 897 w 1186"/>
                    <a:gd name="T29" fmla="*/ 810 h 2944"/>
                    <a:gd name="T30" fmla="*/ 867 w 1186"/>
                    <a:gd name="T31" fmla="*/ 558 h 2944"/>
                    <a:gd name="T32" fmla="*/ 825 w 1186"/>
                    <a:gd name="T33" fmla="*/ 321 h 2944"/>
                    <a:gd name="T34" fmla="*/ 777 w 1186"/>
                    <a:gd name="T35" fmla="*/ 30 h 2944"/>
                    <a:gd name="T36" fmla="*/ 976 w 1186"/>
                    <a:gd name="T37" fmla="*/ 0 h 2944"/>
                    <a:gd name="T38" fmla="*/ 1045 w 1186"/>
                    <a:gd name="T39" fmla="*/ 173 h 2944"/>
                    <a:gd name="T40" fmla="*/ 1099 w 1186"/>
                    <a:gd name="T41" fmla="*/ 332 h 2944"/>
                    <a:gd name="T42" fmla="*/ 1156 w 1186"/>
                    <a:gd name="T43" fmla="*/ 550 h 2944"/>
                    <a:gd name="T44" fmla="*/ 1186 w 1186"/>
                    <a:gd name="T45" fmla="*/ 822 h 2944"/>
                    <a:gd name="T46" fmla="*/ 1186 w 1186"/>
                    <a:gd name="T47" fmla="*/ 1042 h 2944"/>
                    <a:gd name="T48" fmla="*/ 1171 w 1186"/>
                    <a:gd name="T49" fmla="*/ 1290 h 2944"/>
                    <a:gd name="T50" fmla="*/ 1124 w 1186"/>
                    <a:gd name="T51" fmla="*/ 1562 h 2944"/>
                    <a:gd name="T52" fmla="*/ 1070 w 1186"/>
                    <a:gd name="T53" fmla="*/ 1772 h 2944"/>
                    <a:gd name="T54" fmla="*/ 983 w 1186"/>
                    <a:gd name="T55" fmla="*/ 1999 h 2944"/>
                    <a:gd name="T56" fmla="*/ 867 w 1186"/>
                    <a:gd name="T57" fmla="*/ 2220 h 2944"/>
                    <a:gd name="T58" fmla="*/ 729 w 1186"/>
                    <a:gd name="T59" fmla="*/ 2414 h 2944"/>
                    <a:gd name="T60" fmla="*/ 600 w 1186"/>
                    <a:gd name="T61" fmla="*/ 2569 h 2944"/>
                    <a:gd name="T62" fmla="*/ 440 w 1186"/>
                    <a:gd name="T63" fmla="*/ 2702 h 2944"/>
                    <a:gd name="T64" fmla="*/ 269 w 1186"/>
                    <a:gd name="T65" fmla="*/ 2834 h 2944"/>
                    <a:gd name="T66" fmla="*/ 115 w 1186"/>
                    <a:gd name="T67" fmla="*/ 2902 h 2944"/>
                    <a:gd name="T68" fmla="*/ 0 w 1186"/>
                    <a:gd name="T69" fmla="*/ 2944 h 29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86" h="2944">
                      <a:moveTo>
                        <a:pt x="0" y="2944"/>
                      </a:moveTo>
                      <a:lnTo>
                        <a:pt x="126" y="2862"/>
                      </a:lnTo>
                      <a:lnTo>
                        <a:pt x="263" y="2744"/>
                      </a:lnTo>
                      <a:lnTo>
                        <a:pt x="379" y="2629"/>
                      </a:lnTo>
                      <a:lnTo>
                        <a:pt x="463" y="2533"/>
                      </a:lnTo>
                      <a:lnTo>
                        <a:pt x="582" y="2384"/>
                      </a:lnTo>
                      <a:lnTo>
                        <a:pt x="673" y="2234"/>
                      </a:lnTo>
                      <a:lnTo>
                        <a:pt x="745" y="2079"/>
                      </a:lnTo>
                      <a:lnTo>
                        <a:pt x="812" y="1890"/>
                      </a:lnTo>
                      <a:lnTo>
                        <a:pt x="851" y="1762"/>
                      </a:lnTo>
                      <a:lnTo>
                        <a:pt x="882" y="1593"/>
                      </a:lnTo>
                      <a:lnTo>
                        <a:pt x="905" y="1400"/>
                      </a:lnTo>
                      <a:lnTo>
                        <a:pt x="914" y="1240"/>
                      </a:lnTo>
                      <a:lnTo>
                        <a:pt x="914" y="1036"/>
                      </a:lnTo>
                      <a:lnTo>
                        <a:pt x="897" y="810"/>
                      </a:lnTo>
                      <a:lnTo>
                        <a:pt x="867" y="558"/>
                      </a:lnTo>
                      <a:lnTo>
                        <a:pt x="825" y="321"/>
                      </a:lnTo>
                      <a:lnTo>
                        <a:pt x="777" y="30"/>
                      </a:lnTo>
                      <a:lnTo>
                        <a:pt x="976" y="0"/>
                      </a:lnTo>
                      <a:lnTo>
                        <a:pt x="1045" y="173"/>
                      </a:lnTo>
                      <a:lnTo>
                        <a:pt x="1099" y="332"/>
                      </a:lnTo>
                      <a:lnTo>
                        <a:pt x="1156" y="550"/>
                      </a:lnTo>
                      <a:lnTo>
                        <a:pt x="1186" y="822"/>
                      </a:lnTo>
                      <a:lnTo>
                        <a:pt x="1186" y="1042"/>
                      </a:lnTo>
                      <a:lnTo>
                        <a:pt x="1171" y="1290"/>
                      </a:lnTo>
                      <a:lnTo>
                        <a:pt x="1124" y="1562"/>
                      </a:lnTo>
                      <a:lnTo>
                        <a:pt x="1070" y="1772"/>
                      </a:lnTo>
                      <a:lnTo>
                        <a:pt x="983" y="1999"/>
                      </a:lnTo>
                      <a:lnTo>
                        <a:pt x="867" y="2220"/>
                      </a:lnTo>
                      <a:lnTo>
                        <a:pt x="729" y="2414"/>
                      </a:lnTo>
                      <a:lnTo>
                        <a:pt x="600" y="2569"/>
                      </a:lnTo>
                      <a:lnTo>
                        <a:pt x="440" y="2702"/>
                      </a:lnTo>
                      <a:lnTo>
                        <a:pt x="269" y="2834"/>
                      </a:lnTo>
                      <a:lnTo>
                        <a:pt x="115" y="2902"/>
                      </a:lnTo>
                      <a:lnTo>
                        <a:pt x="0" y="2944"/>
                      </a:lnTo>
                      <a:close/>
                    </a:path>
                  </a:pathLst>
                </a:custGeom>
                <a:solidFill>
                  <a:srgbClr val="FFFFFF"/>
                </a:solidFill>
                <a:ln w="1588">
                  <a:solidFill>
                    <a:srgbClr val="FFFFFF"/>
                  </a:solidFill>
                  <a:prstDash val="solid"/>
                  <a:round/>
                  <a:headEnd/>
                  <a:tailEnd/>
                </a:ln>
              </p:spPr>
              <p:txBody>
                <a:bodyPr/>
                <a:lstStyle/>
                <a:p>
                  <a:endParaRPr lang="fr-FR"/>
                </a:p>
              </p:txBody>
            </p:sp>
          </p:grpSp>
          <p:grpSp>
            <p:nvGrpSpPr>
              <p:cNvPr id="38" name="Group 262">
                <a:extLst>
                  <a:ext uri="{FF2B5EF4-FFF2-40B4-BE49-F238E27FC236}">
                    <a16:creationId xmlns:a16="http://schemas.microsoft.com/office/drawing/2014/main" id="{CA41B10D-A2D5-4FE0-A86C-A2A6B84DF843}"/>
                  </a:ext>
                </a:extLst>
              </p:cNvPr>
              <p:cNvGrpSpPr>
                <a:grpSpLocks/>
              </p:cNvGrpSpPr>
              <p:nvPr/>
            </p:nvGrpSpPr>
            <p:grpSpPr bwMode="auto">
              <a:xfrm>
                <a:off x="5040" y="1008"/>
                <a:ext cx="240" cy="260"/>
                <a:chOff x="2387" y="720"/>
                <a:chExt cx="1452" cy="2852"/>
              </a:xfrm>
            </p:grpSpPr>
            <p:sp>
              <p:nvSpPr>
                <p:cNvPr id="39" name="Freeform 263">
                  <a:extLst>
                    <a:ext uri="{FF2B5EF4-FFF2-40B4-BE49-F238E27FC236}">
                      <a16:creationId xmlns:a16="http://schemas.microsoft.com/office/drawing/2014/main" id="{7584EBC0-6FAD-4509-B01F-B6CA1DE24FB0}"/>
                    </a:ext>
                  </a:extLst>
                </p:cNvPr>
                <p:cNvSpPr>
                  <a:spLocks/>
                </p:cNvSpPr>
                <p:nvPr/>
              </p:nvSpPr>
              <p:spPr bwMode="auto">
                <a:xfrm>
                  <a:off x="2388" y="720"/>
                  <a:ext cx="1451" cy="2852"/>
                </a:xfrm>
                <a:custGeom>
                  <a:avLst/>
                  <a:gdLst>
                    <a:gd name="T0" fmla="*/ 2732 w 2901"/>
                    <a:gd name="T1" fmla="*/ 421 h 5704"/>
                    <a:gd name="T2" fmla="*/ 2856 w 2901"/>
                    <a:gd name="T3" fmla="*/ 881 h 5704"/>
                    <a:gd name="T4" fmla="*/ 2901 w 2901"/>
                    <a:gd name="T5" fmla="*/ 1377 h 5704"/>
                    <a:gd name="T6" fmla="*/ 2856 w 2901"/>
                    <a:gd name="T7" fmla="*/ 1866 h 5704"/>
                    <a:gd name="T8" fmla="*/ 2732 w 2901"/>
                    <a:gd name="T9" fmla="*/ 2330 h 5704"/>
                    <a:gd name="T10" fmla="*/ 2530 w 2901"/>
                    <a:gd name="T11" fmla="*/ 2741 h 5704"/>
                    <a:gd name="T12" fmla="*/ 2273 w 2901"/>
                    <a:gd name="T13" fmla="*/ 3066 h 5704"/>
                    <a:gd name="T14" fmla="*/ 1929 w 2901"/>
                    <a:gd name="T15" fmla="*/ 3341 h 5704"/>
                    <a:gd name="T16" fmla="*/ 1754 w 2901"/>
                    <a:gd name="T17" fmla="*/ 3559 h 5704"/>
                    <a:gd name="T18" fmla="*/ 1647 w 2901"/>
                    <a:gd name="T19" fmla="*/ 3814 h 5704"/>
                    <a:gd name="T20" fmla="*/ 1622 w 2901"/>
                    <a:gd name="T21" fmla="*/ 4096 h 5704"/>
                    <a:gd name="T22" fmla="*/ 1831 w 2901"/>
                    <a:gd name="T23" fmla="*/ 4793 h 5704"/>
                    <a:gd name="T24" fmla="*/ 2094 w 2901"/>
                    <a:gd name="T25" fmla="*/ 4856 h 5704"/>
                    <a:gd name="T26" fmla="*/ 2308 w 2901"/>
                    <a:gd name="T27" fmla="*/ 4953 h 5704"/>
                    <a:gd name="T28" fmla="*/ 2476 w 2901"/>
                    <a:gd name="T29" fmla="*/ 5094 h 5704"/>
                    <a:gd name="T30" fmla="*/ 2477 w 2901"/>
                    <a:gd name="T31" fmla="*/ 5357 h 5704"/>
                    <a:gd name="T32" fmla="*/ 2276 w 2901"/>
                    <a:gd name="T33" fmla="*/ 5533 h 5704"/>
                    <a:gd name="T34" fmla="*/ 2049 w 2901"/>
                    <a:gd name="T35" fmla="*/ 5625 h 5704"/>
                    <a:gd name="T36" fmla="*/ 1780 w 2901"/>
                    <a:gd name="T37" fmla="*/ 5683 h 5704"/>
                    <a:gd name="T38" fmla="*/ 1484 w 2901"/>
                    <a:gd name="T39" fmla="*/ 5704 h 5704"/>
                    <a:gd name="T40" fmla="*/ 1181 w 2901"/>
                    <a:gd name="T41" fmla="*/ 5691 h 5704"/>
                    <a:gd name="T42" fmla="*/ 908 w 2901"/>
                    <a:gd name="T43" fmla="*/ 5643 h 5704"/>
                    <a:gd name="T44" fmla="*/ 666 w 2901"/>
                    <a:gd name="T45" fmla="*/ 5562 h 5704"/>
                    <a:gd name="T46" fmla="*/ 491 w 2901"/>
                    <a:gd name="T47" fmla="*/ 5455 h 5704"/>
                    <a:gd name="T48" fmla="*/ 365 w 2901"/>
                    <a:gd name="T49" fmla="*/ 5195 h 5704"/>
                    <a:gd name="T50" fmla="*/ 529 w 2901"/>
                    <a:gd name="T51" fmla="*/ 4983 h 5704"/>
                    <a:gd name="T52" fmla="*/ 721 w 2901"/>
                    <a:gd name="T53" fmla="*/ 4880 h 5704"/>
                    <a:gd name="T54" fmla="*/ 972 w 2901"/>
                    <a:gd name="T55" fmla="*/ 4808 h 5704"/>
                    <a:gd name="T56" fmla="*/ 1260 w 2901"/>
                    <a:gd name="T57" fmla="*/ 4768 h 5704"/>
                    <a:gd name="T58" fmla="*/ 1257 w 2901"/>
                    <a:gd name="T59" fmla="*/ 3893 h 5704"/>
                    <a:gd name="T60" fmla="*/ 1172 w 2901"/>
                    <a:gd name="T61" fmla="*/ 3623 h 5704"/>
                    <a:gd name="T62" fmla="*/ 1014 w 2901"/>
                    <a:gd name="T63" fmla="*/ 3396 h 5704"/>
                    <a:gd name="T64" fmla="*/ 691 w 2901"/>
                    <a:gd name="T65" fmla="*/ 3144 h 5704"/>
                    <a:gd name="T66" fmla="*/ 419 w 2901"/>
                    <a:gd name="T67" fmla="*/ 2837 h 5704"/>
                    <a:gd name="T68" fmla="*/ 202 w 2901"/>
                    <a:gd name="T69" fmla="*/ 2448 h 5704"/>
                    <a:gd name="T70" fmla="*/ 58 w 2901"/>
                    <a:gd name="T71" fmla="*/ 1998 h 5704"/>
                    <a:gd name="T72" fmla="*/ 0 w 2901"/>
                    <a:gd name="T73" fmla="*/ 1502 h 5704"/>
                    <a:gd name="T74" fmla="*/ 15 w 2901"/>
                    <a:gd name="T75" fmla="*/ 1013 h 5704"/>
                    <a:gd name="T76" fmla="*/ 121 w 2901"/>
                    <a:gd name="T77" fmla="*/ 541 h 5704"/>
                    <a:gd name="T78" fmla="*/ 303 w 2901"/>
                    <a:gd name="T79" fmla="*/ 116 h 5704"/>
                    <a:gd name="T80" fmla="*/ 497 w 2901"/>
                    <a:gd name="T81" fmla="*/ 51 h 5704"/>
                    <a:gd name="T82" fmla="*/ 703 w 2901"/>
                    <a:gd name="T83" fmla="*/ 23 h 5704"/>
                    <a:gd name="T84" fmla="*/ 969 w 2901"/>
                    <a:gd name="T85" fmla="*/ 6 h 5704"/>
                    <a:gd name="T86" fmla="*/ 1267 w 2901"/>
                    <a:gd name="T87" fmla="*/ 3 h 5704"/>
                    <a:gd name="T88" fmla="*/ 1584 w 2901"/>
                    <a:gd name="T89" fmla="*/ 0 h 5704"/>
                    <a:gd name="T90" fmla="*/ 1884 w 2901"/>
                    <a:gd name="T91" fmla="*/ 6 h 5704"/>
                    <a:gd name="T92" fmla="*/ 2156 w 2901"/>
                    <a:gd name="T93" fmla="*/ 20 h 5704"/>
                    <a:gd name="T94" fmla="*/ 2368 w 2901"/>
                    <a:gd name="T95" fmla="*/ 48 h 5704"/>
                    <a:gd name="T96" fmla="*/ 2554 w 2901"/>
                    <a:gd name="T97" fmla="*/ 93 h 57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901" h="5704">
                      <a:moveTo>
                        <a:pt x="2586" y="110"/>
                      </a:moveTo>
                      <a:lnTo>
                        <a:pt x="2640" y="210"/>
                      </a:lnTo>
                      <a:lnTo>
                        <a:pt x="2686" y="313"/>
                      </a:lnTo>
                      <a:lnTo>
                        <a:pt x="2732" y="421"/>
                      </a:lnTo>
                      <a:lnTo>
                        <a:pt x="2768" y="532"/>
                      </a:lnTo>
                      <a:lnTo>
                        <a:pt x="2802" y="651"/>
                      </a:lnTo>
                      <a:lnTo>
                        <a:pt x="2831" y="764"/>
                      </a:lnTo>
                      <a:lnTo>
                        <a:pt x="2856" y="881"/>
                      </a:lnTo>
                      <a:lnTo>
                        <a:pt x="2876" y="1007"/>
                      </a:lnTo>
                      <a:lnTo>
                        <a:pt x="2888" y="1129"/>
                      </a:lnTo>
                      <a:lnTo>
                        <a:pt x="2897" y="1249"/>
                      </a:lnTo>
                      <a:lnTo>
                        <a:pt x="2901" y="1377"/>
                      </a:lnTo>
                      <a:lnTo>
                        <a:pt x="2897" y="1498"/>
                      </a:lnTo>
                      <a:lnTo>
                        <a:pt x="2888" y="1622"/>
                      </a:lnTo>
                      <a:lnTo>
                        <a:pt x="2876" y="1747"/>
                      </a:lnTo>
                      <a:lnTo>
                        <a:pt x="2856" y="1866"/>
                      </a:lnTo>
                      <a:lnTo>
                        <a:pt x="2834" y="1988"/>
                      </a:lnTo>
                      <a:lnTo>
                        <a:pt x="2802" y="2106"/>
                      </a:lnTo>
                      <a:lnTo>
                        <a:pt x="2768" y="2219"/>
                      </a:lnTo>
                      <a:lnTo>
                        <a:pt x="2732" y="2330"/>
                      </a:lnTo>
                      <a:lnTo>
                        <a:pt x="2686" y="2437"/>
                      </a:lnTo>
                      <a:lnTo>
                        <a:pt x="2640" y="2544"/>
                      </a:lnTo>
                      <a:lnTo>
                        <a:pt x="2590" y="2643"/>
                      </a:lnTo>
                      <a:lnTo>
                        <a:pt x="2530" y="2741"/>
                      </a:lnTo>
                      <a:lnTo>
                        <a:pt x="2470" y="2828"/>
                      </a:lnTo>
                      <a:lnTo>
                        <a:pt x="2407" y="2915"/>
                      </a:lnTo>
                      <a:lnTo>
                        <a:pt x="2341" y="2994"/>
                      </a:lnTo>
                      <a:lnTo>
                        <a:pt x="2273" y="3066"/>
                      </a:lnTo>
                      <a:lnTo>
                        <a:pt x="2196" y="3133"/>
                      </a:lnTo>
                      <a:lnTo>
                        <a:pt x="2062" y="3242"/>
                      </a:lnTo>
                      <a:lnTo>
                        <a:pt x="1980" y="3296"/>
                      </a:lnTo>
                      <a:lnTo>
                        <a:pt x="1929" y="3341"/>
                      </a:lnTo>
                      <a:lnTo>
                        <a:pt x="1874" y="3390"/>
                      </a:lnTo>
                      <a:lnTo>
                        <a:pt x="1831" y="3440"/>
                      </a:lnTo>
                      <a:lnTo>
                        <a:pt x="1786" y="3500"/>
                      </a:lnTo>
                      <a:lnTo>
                        <a:pt x="1754" y="3559"/>
                      </a:lnTo>
                      <a:lnTo>
                        <a:pt x="1718" y="3614"/>
                      </a:lnTo>
                      <a:lnTo>
                        <a:pt x="1691" y="3681"/>
                      </a:lnTo>
                      <a:lnTo>
                        <a:pt x="1665" y="3745"/>
                      </a:lnTo>
                      <a:lnTo>
                        <a:pt x="1647" y="3814"/>
                      </a:lnTo>
                      <a:lnTo>
                        <a:pt x="1631" y="3882"/>
                      </a:lnTo>
                      <a:lnTo>
                        <a:pt x="1622" y="3954"/>
                      </a:lnTo>
                      <a:lnTo>
                        <a:pt x="1619" y="4023"/>
                      </a:lnTo>
                      <a:lnTo>
                        <a:pt x="1622" y="4096"/>
                      </a:lnTo>
                      <a:lnTo>
                        <a:pt x="1622" y="4765"/>
                      </a:lnTo>
                      <a:lnTo>
                        <a:pt x="1691" y="4771"/>
                      </a:lnTo>
                      <a:lnTo>
                        <a:pt x="1759" y="4781"/>
                      </a:lnTo>
                      <a:lnTo>
                        <a:pt x="1831" y="4793"/>
                      </a:lnTo>
                      <a:lnTo>
                        <a:pt x="1900" y="4805"/>
                      </a:lnTo>
                      <a:lnTo>
                        <a:pt x="1968" y="4820"/>
                      </a:lnTo>
                      <a:lnTo>
                        <a:pt x="2035" y="4837"/>
                      </a:lnTo>
                      <a:lnTo>
                        <a:pt x="2094" y="4856"/>
                      </a:lnTo>
                      <a:lnTo>
                        <a:pt x="2156" y="4876"/>
                      </a:lnTo>
                      <a:lnTo>
                        <a:pt x="2210" y="4897"/>
                      </a:lnTo>
                      <a:lnTo>
                        <a:pt x="2259" y="4924"/>
                      </a:lnTo>
                      <a:lnTo>
                        <a:pt x="2308" y="4953"/>
                      </a:lnTo>
                      <a:lnTo>
                        <a:pt x="2348" y="4978"/>
                      </a:lnTo>
                      <a:lnTo>
                        <a:pt x="2384" y="5008"/>
                      </a:lnTo>
                      <a:lnTo>
                        <a:pt x="2423" y="5032"/>
                      </a:lnTo>
                      <a:lnTo>
                        <a:pt x="2476" y="5094"/>
                      </a:lnTo>
                      <a:lnTo>
                        <a:pt x="2507" y="5160"/>
                      </a:lnTo>
                      <a:lnTo>
                        <a:pt x="2520" y="5226"/>
                      </a:lnTo>
                      <a:lnTo>
                        <a:pt x="2510" y="5292"/>
                      </a:lnTo>
                      <a:lnTo>
                        <a:pt x="2477" y="5357"/>
                      </a:lnTo>
                      <a:lnTo>
                        <a:pt x="2428" y="5420"/>
                      </a:lnTo>
                      <a:lnTo>
                        <a:pt x="2362" y="5480"/>
                      </a:lnTo>
                      <a:lnTo>
                        <a:pt x="2320" y="5507"/>
                      </a:lnTo>
                      <a:lnTo>
                        <a:pt x="2276" y="5533"/>
                      </a:lnTo>
                      <a:lnTo>
                        <a:pt x="2223" y="5559"/>
                      </a:lnTo>
                      <a:lnTo>
                        <a:pt x="2169" y="5583"/>
                      </a:lnTo>
                      <a:lnTo>
                        <a:pt x="2114" y="5605"/>
                      </a:lnTo>
                      <a:lnTo>
                        <a:pt x="2049" y="5625"/>
                      </a:lnTo>
                      <a:lnTo>
                        <a:pt x="1987" y="5640"/>
                      </a:lnTo>
                      <a:lnTo>
                        <a:pt x="1920" y="5656"/>
                      </a:lnTo>
                      <a:lnTo>
                        <a:pt x="1849" y="5670"/>
                      </a:lnTo>
                      <a:lnTo>
                        <a:pt x="1780" y="5683"/>
                      </a:lnTo>
                      <a:lnTo>
                        <a:pt x="1709" y="5691"/>
                      </a:lnTo>
                      <a:lnTo>
                        <a:pt x="1637" y="5695"/>
                      </a:lnTo>
                      <a:lnTo>
                        <a:pt x="1562" y="5701"/>
                      </a:lnTo>
                      <a:lnTo>
                        <a:pt x="1484" y="5704"/>
                      </a:lnTo>
                      <a:lnTo>
                        <a:pt x="1407" y="5704"/>
                      </a:lnTo>
                      <a:lnTo>
                        <a:pt x="1332" y="5704"/>
                      </a:lnTo>
                      <a:lnTo>
                        <a:pt x="1257" y="5698"/>
                      </a:lnTo>
                      <a:lnTo>
                        <a:pt x="1181" y="5691"/>
                      </a:lnTo>
                      <a:lnTo>
                        <a:pt x="1114" y="5683"/>
                      </a:lnTo>
                      <a:lnTo>
                        <a:pt x="1041" y="5670"/>
                      </a:lnTo>
                      <a:lnTo>
                        <a:pt x="972" y="5658"/>
                      </a:lnTo>
                      <a:lnTo>
                        <a:pt x="908" y="5643"/>
                      </a:lnTo>
                      <a:lnTo>
                        <a:pt x="842" y="5625"/>
                      </a:lnTo>
                      <a:lnTo>
                        <a:pt x="778" y="5605"/>
                      </a:lnTo>
                      <a:lnTo>
                        <a:pt x="721" y="5583"/>
                      </a:lnTo>
                      <a:lnTo>
                        <a:pt x="666" y="5562"/>
                      </a:lnTo>
                      <a:lnTo>
                        <a:pt x="616" y="5536"/>
                      </a:lnTo>
                      <a:lnTo>
                        <a:pt x="572" y="5510"/>
                      </a:lnTo>
                      <a:lnTo>
                        <a:pt x="529" y="5483"/>
                      </a:lnTo>
                      <a:lnTo>
                        <a:pt x="491" y="5455"/>
                      </a:lnTo>
                      <a:lnTo>
                        <a:pt x="428" y="5393"/>
                      </a:lnTo>
                      <a:lnTo>
                        <a:pt x="387" y="5328"/>
                      </a:lnTo>
                      <a:lnTo>
                        <a:pt x="365" y="5262"/>
                      </a:lnTo>
                      <a:lnTo>
                        <a:pt x="365" y="5195"/>
                      </a:lnTo>
                      <a:lnTo>
                        <a:pt x="387" y="5129"/>
                      </a:lnTo>
                      <a:lnTo>
                        <a:pt x="433" y="5067"/>
                      </a:lnTo>
                      <a:lnTo>
                        <a:pt x="491" y="5011"/>
                      </a:lnTo>
                      <a:lnTo>
                        <a:pt x="529" y="4983"/>
                      </a:lnTo>
                      <a:lnTo>
                        <a:pt x="572" y="4956"/>
                      </a:lnTo>
                      <a:lnTo>
                        <a:pt x="616" y="4929"/>
                      </a:lnTo>
                      <a:lnTo>
                        <a:pt x="669" y="4901"/>
                      </a:lnTo>
                      <a:lnTo>
                        <a:pt x="721" y="4880"/>
                      </a:lnTo>
                      <a:lnTo>
                        <a:pt x="780" y="4858"/>
                      </a:lnTo>
                      <a:lnTo>
                        <a:pt x="842" y="4840"/>
                      </a:lnTo>
                      <a:lnTo>
                        <a:pt x="908" y="4823"/>
                      </a:lnTo>
                      <a:lnTo>
                        <a:pt x="972" y="4808"/>
                      </a:lnTo>
                      <a:lnTo>
                        <a:pt x="1044" y="4793"/>
                      </a:lnTo>
                      <a:lnTo>
                        <a:pt x="1117" y="4783"/>
                      </a:lnTo>
                      <a:lnTo>
                        <a:pt x="1184" y="4774"/>
                      </a:lnTo>
                      <a:lnTo>
                        <a:pt x="1260" y="4768"/>
                      </a:lnTo>
                      <a:lnTo>
                        <a:pt x="1267" y="4102"/>
                      </a:lnTo>
                      <a:lnTo>
                        <a:pt x="1270" y="4034"/>
                      </a:lnTo>
                      <a:lnTo>
                        <a:pt x="1267" y="3962"/>
                      </a:lnTo>
                      <a:lnTo>
                        <a:pt x="1257" y="3893"/>
                      </a:lnTo>
                      <a:lnTo>
                        <a:pt x="1241" y="3820"/>
                      </a:lnTo>
                      <a:lnTo>
                        <a:pt x="1223" y="3756"/>
                      </a:lnTo>
                      <a:lnTo>
                        <a:pt x="1201" y="3690"/>
                      </a:lnTo>
                      <a:lnTo>
                        <a:pt x="1172" y="3623"/>
                      </a:lnTo>
                      <a:lnTo>
                        <a:pt x="1139" y="3566"/>
                      </a:lnTo>
                      <a:lnTo>
                        <a:pt x="1102" y="3506"/>
                      </a:lnTo>
                      <a:lnTo>
                        <a:pt x="1061" y="3449"/>
                      </a:lnTo>
                      <a:lnTo>
                        <a:pt x="1014" y="3396"/>
                      </a:lnTo>
                      <a:lnTo>
                        <a:pt x="963" y="3350"/>
                      </a:lnTo>
                      <a:lnTo>
                        <a:pt x="908" y="3306"/>
                      </a:lnTo>
                      <a:lnTo>
                        <a:pt x="849" y="3263"/>
                      </a:lnTo>
                      <a:lnTo>
                        <a:pt x="691" y="3144"/>
                      </a:lnTo>
                      <a:lnTo>
                        <a:pt x="616" y="3075"/>
                      </a:lnTo>
                      <a:lnTo>
                        <a:pt x="550" y="3001"/>
                      </a:lnTo>
                      <a:lnTo>
                        <a:pt x="485" y="2920"/>
                      </a:lnTo>
                      <a:lnTo>
                        <a:pt x="419" y="2837"/>
                      </a:lnTo>
                      <a:lnTo>
                        <a:pt x="359" y="2750"/>
                      </a:lnTo>
                      <a:lnTo>
                        <a:pt x="299" y="2654"/>
                      </a:lnTo>
                      <a:lnTo>
                        <a:pt x="249" y="2550"/>
                      </a:lnTo>
                      <a:lnTo>
                        <a:pt x="202" y="2448"/>
                      </a:lnTo>
                      <a:lnTo>
                        <a:pt x="157" y="2336"/>
                      </a:lnTo>
                      <a:lnTo>
                        <a:pt x="121" y="2225"/>
                      </a:lnTo>
                      <a:lnTo>
                        <a:pt x="87" y="2112"/>
                      </a:lnTo>
                      <a:lnTo>
                        <a:pt x="58" y="1998"/>
                      </a:lnTo>
                      <a:lnTo>
                        <a:pt x="33" y="1875"/>
                      </a:lnTo>
                      <a:lnTo>
                        <a:pt x="15" y="1753"/>
                      </a:lnTo>
                      <a:lnTo>
                        <a:pt x="3" y="1628"/>
                      </a:lnTo>
                      <a:lnTo>
                        <a:pt x="0" y="1502"/>
                      </a:lnTo>
                      <a:lnTo>
                        <a:pt x="0" y="1385"/>
                      </a:lnTo>
                      <a:lnTo>
                        <a:pt x="0" y="1261"/>
                      </a:lnTo>
                      <a:lnTo>
                        <a:pt x="3" y="1135"/>
                      </a:lnTo>
                      <a:lnTo>
                        <a:pt x="15" y="1013"/>
                      </a:lnTo>
                      <a:lnTo>
                        <a:pt x="33" y="892"/>
                      </a:lnTo>
                      <a:lnTo>
                        <a:pt x="58" y="773"/>
                      </a:lnTo>
                      <a:lnTo>
                        <a:pt x="87" y="657"/>
                      </a:lnTo>
                      <a:lnTo>
                        <a:pt x="121" y="541"/>
                      </a:lnTo>
                      <a:lnTo>
                        <a:pt x="157" y="429"/>
                      </a:lnTo>
                      <a:lnTo>
                        <a:pt x="202" y="320"/>
                      </a:lnTo>
                      <a:lnTo>
                        <a:pt x="249" y="217"/>
                      </a:lnTo>
                      <a:lnTo>
                        <a:pt x="303" y="116"/>
                      </a:lnTo>
                      <a:lnTo>
                        <a:pt x="359" y="81"/>
                      </a:lnTo>
                      <a:lnTo>
                        <a:pt x="419" y="63"/>
                      </a:lnTo>
                      <a:lnTo>
                        <a:pt x="457" y="57"/>
                      </a:lnTo>
                      <a:lnTo>
                        <a:pt x="497" y="51"/>
                      </a:lnTo>
                      <a:lnTo>
                        <a:pt x="544" y="41"/>
                      </a:lnTo>
                      <a:lnTo>
                        <a:pt x="590" y="35"/>
                      </a:lnTo>
                      <a:lnTo>
                        <a:pt x="646" y="29"/>
                      </a:lnTo>
                      <a:lnTo>
                        <a:pt x="703" y="23"/>
                      </a:lnTo>
                      <a:lnTo>
                        <a:pt x="766" y="17"/>
                      </a:lnTo>
                      <a:lnTo>
                        <a:pt x="832" y="14"/>
                      </a:lnTo>
                      <a:lnTo>
                        <a:pt x="897" y="11"/>
                      </a:lnTo>
                      <a:lnTo>
                        <a:pt x="969" y="6"/>
                      </a:lnTo>
                      <a:lnTo>
                        <a:pt x="1041" y="3"/>
                      </a:lnTo>
                      <a:lnTo>
                        <a:pt x="1117" y="3"/>
                      </a:lnTo>
                      <a:lnTo>
                        <a:pt x="1190" y="3"/>
                      </a:lnTo>
                      <a:lnTo>
                        <a:pt x="1267" y="3"/>
                      </a:lnTo>
                      <a:lnTo>
                        <a:pt x="1345" y="0"/>
                      </a:lnTo>
                      <a:lnTo>
                        <a:pt x="1423" y="0"/>
                      </a:lnTo>
                      <a:lnTo>
                        <a:pt x="1505" y="0"/>
                      </a:lnTo>
                      <a:lnTo>
                        <a:pt x="1584" y="0"/>
                      </a:lnTo>
                      <a:lnTo>
                        <a:pt x="1659" y="3"/>
                      </a:lnTo>
                      <a:lnTo>
                        <a:pt x="1741" y="3"/>
                      </a:lnTo>
                      <a:lnTo>
                        <a:pt x="1810" y="3"/>
                      </a:lnTo>
                      <a:lnTo>
                        <a:pt x="1884" y="6"/>
                      </a:lnTo>
                      <a:lnTo>
                        <a:pt x="1953" y="6"/>
                      </a:lnTo>
                      <a:lnTo>
                        <a:pt x="2026" y="11"/>
                      </a:lnTo>
                      <a:lnTo>
                        <a:pt x="2091" y="17"/>
                      </a:lnTo>
                      <a:lnTo>
                        <a:pt x="2156" y="20"/>
                      </a:lnTo>
                      <a:lnTo>
                        <a:pt x="2213" y="29"/>
                      </a:lnTo>
                      <a:lnTo>
                        <a:pt x="2270" y="33"/>
                      </a:lnTo>
                      <a:lnTo>
                        <a:pt x="2324" y="41"/>
                      </a:lnTo>
                      <a:lnTo>
                        <a:pt x="2368" y="48"/>
                      </a:lnTo>
                      <a:lnTo>
                        <a:pt x="2410" y="54"/>
                      </a:lnTo>
                      <a:lnTo>
                        <a:pt x="2450" y="60"/>
                      </a:lnTo>
                      <a:lnTo>
                        <a:pt x="2514" y="78"/>
                      </a:lnTo>
                      <a:lnTo>
                        <a:pt x="2554" y="93"/>
                      </a:lnTo>
                      <a:lnTo>
                        <a:pt x="2586" y="110"/>
                      </a:lnTo>
                      <a:close/>
                    </a:path>
                  </a:pathLst>
                </a:custGeom>
                <a:solidFill>
                  <a:srgbClr val="00FFFF"/>
                </a:solidFill>
                <a:ln w="1588">
                  <a:solidFill>
                    <a:srgbClr val="00FFFF"/>
                  </a:solidFill>
                  <a:prstDash val="solid"/>
                  <a:round/>
                  <a:headEnd/>
                  <a:tailEnd/>
                </a:ln>
              </p:spPr>
              <p:txBody>
                <a:bodyPr/>
                <a:lstStyle/>
                <a:p>
                  <a:endParaRPr lang="fr-FR"/>
                </a:p>
              </p:txBody>
            </p:sp>
            <p:sp>
              <p:nvSpPr>
                <p:cNvPr id="40" name="Freeform 264">
                  <a:extLst>
                    <a:ext uri="{FF2B5EF4-FFF2-40B4-BE49-F238E27FC236}">
                      <a16:creationId xmlns:a16="http://schemas.microsoft.com/office/drawing/2014/main" id="{DB10D9C8-CB96-41FC-9B83-EEC311CC2559}"/>
                    </a:ext>
                  </a:extLst>
                </p:cNvPr>
                <p:cNvSpPr>
                  <a:spLocks/>
                </p:cNvSpPr>
                <p:nvPr/>
              </p:nvSpPr>
              <p:spPr bwMode="auto">
                <a:xfrm>
                  <a:off x="2541" y="720"/>
                  <a:ext cx="1139" cy="124"/>
                </a:xfrm>
                <a:custGeom>
                  <a:avLst/>
                  <a:gdLst>
                    <a:gd name="T0" fmla="*/ 2278 w 2278"/>
                    <a:gd name="T1" fmla="*/ 113 h 248"/>
                    <a:gd name="T2" fmla="*/ 2251 w 2278"/>
                    <a:gd name="T3" fmla="*/ 93 h 248"/>
                    <a:gd name="T4" fmla="*/ 2211 w 2278"/>
                    <a:gd name="T5" fmla="*/ 78 h 248"/>
                    <a:gd name="T6" fmla="*/ 2144 w 2278"/>
                    <a:gd name="T7" fmla="*/ 60 h 248"/>
                    <a:gd name="T8" fmla="*/ 2063 w 2278"/>
                    <a:gd name="T9" fmla="*/ 48 h 248"/>
                    <a:gd name="T10" fmla="*/ 1967 w 2278"/>
                    <a:gd name="T11" fmla="*/ 33 h 248"/>
                    <a:gd name="T12" fmla="*/ 1851 w 2278"/>
                    <a:gd name="T13" fmla="*/ 20 h 248"/>
                    <a:gd name="T14" fmla="*/ 1722 w 2278"/>
                    <a:gd name="T15" fmla="*/ 11 h 248"/>
                    <a:gd name="T16" fmla="*/ 1582 w 2278"/>
                    <a:gd name="T17" fmla="*/ 6 h 248"/>
                    <a:gd name="T18" fmla="*/ 1436 w 2278"/>
                    <a:gd name="T19" fmla="*/ 3 h 248"/>
                    <a:gd name="T20" fmla="*/ 1278 w 2278"/>
                    <a:gd name="T21" fmla="*/ 0 h 248"/>
                    <a:gd name="T22" fmla="*/ 1120 w 2278"/>
                    <a:gd name="T23" fmla="*/ 0 h 248"/>
                    <a:gd name="T24" fmla="*/ 964 w 2278"/>
                    <a:gd name="T25" fmla="*/ 3 h 248"/>
                    <a:gd name="T26" fmla="*/ 814 w 2278"/>
                    <a:gd name="T27" fmla="*/ 3 h 248"/>
                    <a:gd name="T28" fmla="*/ 666 w 2278"/>
                    <a:gd name="T29" fmla="*/ 6 h 248"/>
                    <a:gd name="T30" fmla="*/ 528 w 2278"/>
                    <a:gd name="T31" fmla="*/ 14 h 248"/>
                    <a:gd name="T32" fmla="*/ 400 w 2278"/>
                    <a:gd name="T33" fmla="*/ 23 h 248"/>
                    <a:gd name="T34" fmla="*/ 287 w 2278"/>
                    <a:gd name="T35" fmla="*/ 35 h 248"/>
                    <a:gd name="T36" fmla="*/ 196 w 2278"/>
                    <a:gd name="T37" fmla="*/ 51 h 248"/>
                    <a:gd name="T38" fmla="*/ 116 w 2278"/>
                    <a:gd name="T39" fmla="*/ 63 h 248"/>
                    <a:gd name="T40" fmla="*/ 56 w 2278"/>
                    <a:gd name="T41" fmla="*/ 81 h 248"/>
                    <a:gd name="T42" fmla="*/ 18 w 2278"/>
                    <a:gd name="T43" fmla="*/ 98 h 248"/>
                    <a:gd name="T44" fmla="*/ 0 w 2278"/>
                    <a:gd name="T45" fmla="*/ 116 h 248"/>
                    <a:gd name="T46" fmla="*/ 3 w 2278"/>
                    <a:gd name="T47" fmla="*/ 132 h 248"/>
                    <a:gd name="T48" fmla="*/ 32 w 2278"/>
                    <a:gd name="T49" fmla="*/ 150 h 248"/>
                    <a:gd name="T50" fmla="*/ 78 w 2278"/>
                    <a:gd name="T51" fmla="*/ 167 h 248"/>
                    <a:gd name="T52" fmla="*/ 143 w 2278"/>
                    <a:gd name="T53" fmla="*/ 185 h 248"/>
                    <a:gd name="T54" fmla="*/ 232 w 2278"/>
                    <a:gd name="T55" fmla="*/ 197 h 248"/>
                    <a:gd name="T56" fmla="*/ 327 w 2278"/>
                    <a:gd name="T57" fmla="*/ 210 h 248"/>
                    <a:gd name="T58" fmla="*/ 447 w 2278"/>
                    <a:gd name="T59" fmla="*/ 223 h 248"/>
                    <a:gd name="T60" fmla="*/ 579 w 2278"/>
                    <a:gd name="T61" fmla="*/ 233 h 248"/>
                    <a:gd name="T62" fmla="*/ 723 w 2278"/>
                    <a:gd name="T63" fmla="*/ 241 h 248"/>
                    <a:gd name="T64" fmla="*/ 869 w 2278"/>
                    <a:gd name="T65" fmla="*/ 245 h 248"/>
                    <a:gd name="T66" fmla="*/ 1023 w 2278"/>
                    <a:gd name="T67" fmla="*/ 248 h 248"/>
                    <a:gd name="T68" fmla="*/ 1184 w 2278"/>
                    <a:gd name="T69" fmla="*/ 248 h 248"/>
                    <a:gd name="T70" fmla="*/ 1341 w 2278"/>
                    <a:gd name="T71" fmla="*/ 245 h 248"/>
                    <a:gd name="T72" fmla="*/ 1490 w 2278"/>
                    <a:gd name="T73" fmla="*/ 241 h 248"/>
                    <a:gd name="T74" fmla="*/ 1635 w 2278"/>
                    <a:gd name="T75" fmla="*/ 235 h 248"/>
                    <a:gd name="T76" fmla="*/ 1771 w 2278"/>
                    <a:gd name="T77" fmla="*/ 229 h 248"/>
                    <a:gd name="T78" fmla="*/ 1898 w 2278"/>
                    <a:gd name="T79" fmla="*/ 217 h 248"/>
                    <a:gd name="T80" fmla="*/ 2008 w 2278"/>
                    <a:gd name="T81" fmla="*/ 204 h 248"/>
                    <a:gd name="T82" fmla="*/ 2098 w 2278"/>
                    <a:gd name="T83" fmla="*/ 191 h 248"/>
                    <a:gd name="T84" fmla="*/ 2171 w 2278"/>
                    <a:gd name="T85" fmla="*/ 173 h 248"/>
                    <a:gd name="T86" fmla="*/ 2226 w 2278"/>
                    <a:gd name="T87" fmla="*/ 158 h 248"/>
                    <a:gd name="T88" fmla="*/ 2265 w 2278"/>
                    <a:gd name="T89" fmla="*/ 138 h 248"/>
                    <a:gd name="T90" fmla="*/ 2278 w 2278"/>
                    <a:gd name="T91" fmla="*/ 122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278" h="248">
                      <a:moveTo>
                        <a:pt x="2278" y="122"/>
                      </a:moveTo>
                      <a:lnTo>
                        <a:pt x="2278" y="113"/>
                      </a:lnTo>
                      <a:lnTo>
                        <a:pt x="2265" y="104"/>
                      </a:lnTo>
                      <a:lnTo>
                        <a:pt x="2251" y="93"/>
                      </a:lnTo>
                      <a:lnTo>
                        <a:pt x="2233" y="84"/>
                      </a:lnTo>
                      <a:lnTo>
                        <a:pt x="2211" y="78"/>
                      </a:lnTo>
                      <a:lnTo>
                        <a:pt x="2179" y="69"/>
                      </a:lnTo>
                      <a:lnTo>
                        <a:pt x="2144" y="60"/>
                      </a:lnTo>
                      <a:lnTo>
                        <a:pt x="2107" y="54"/>
                      </a:lnTo>
                      <a:lnTo>
                        <a:pt x="2063" y="48"/>
                      </a:lnTo>
                      <a:lnTo>
                        <a:pt x="2021" y="41"/>
                      </a:lnTo>
                      <a:lnTo>
                        <a:pt x="1967" y="33"/>
                      </a:lnTo>
                      <a:lnTo>
                        <a:pt x="1910" y="29"/>
                      </a:lnTo>
                      <a:lnTo>
                        <a:pt x="1851" y="20"/>
                      </a:lnTo>
                      <a:lnTo>
                        <a:pt x="1788" y="17"/>
                      </a:lnTo>
                      <a:lnTo>
                        <a:pt x="1722" y="11"/>
                      </a:lnTo>
                      <a:lnTo>
                        <a:pt x="1650" y="6"/>
                      </a:lnTo>
                      <a:lnTo>
                        <a:pt x="1582" y="6"/>
                      </a:lnTo>
                      <a:lnTo>
                        <a:pt x="1505" y="3"/>
                      </a:lnTo>
                      <a:lnTo>
                        <a:pt x="1436" y="3"/>
                      </a:lnTo>
                      <a:lnTo>
                        <a:pt x="1359" y="3"/>
                      </a:lnTo>
                      <a:lnTo>
                        <a:pt x="1278" y="0"/>
                      </a:lnTo>
                      <a:lnTo>
                        <a:pt x="1199" y="0"/>
                      </a:lnTo>
                      <a:lnTo>
                        <a:pt x="1120" y="0"/>
                      </a:lnTo>
                      <a:lnTo>
                        <a:pt x="1042" y="0"/>
                      </a:lnTo>
                      <a:lnTo>
                        <a:pt x="964" y="3"/>
                      </a:lnTo>
                      <a:lnTo>
                        <a:pt x="889" y="3"/>
                      </a:lnTo>
                      <a:lnTo>
                        <a:pt x="814" y="3"/>
                      </a:lnTo>
                      <a:lnTo>
                        <a:pt x="738" y="3"/>
                      </a:lnTo>
                      <a:lnTo>
                        <a:pt x="666" y="6"/>
                      </a:lnTo>
                      <a:lnTo>
                        <a:pt x="596" y="11"/>
                      </a:lnTo>
                      <a:lnTo>
                        <a:pt x="528" y="14"/>
                      </a:lnTo>
                      <a:lnTo>
                        <a:pt x="462" y="17"/>
                      </a:lnTo>
                      <a:lnTo>
                        <a:pt x="400" y="23"/>
                      </a:lnTo>
                      <a:lnTo>
                        <a:pt x="345" y="29"/>
                      </a:lnTo>
                      <a:lnTo>
                        <a:pt x="287" y="35"/>
                      </a:lnTo>
                      <a:lnTo>
                        <a:pt x="241" y="41"/>
                      </a:lnTo>
                      <a:lnTo>
                        <a:pt x="196" y="51"/>
                      </a:lnTo>
                      <a:lnTo>
                        <a:pt x="154" y="57"/>
                      </a:lnTo>
                      <a:lnTo>
                        <a:pt x="116" y="63"/>
                      </a:lnTo>
                      <a:lnTo>
                        <a:pt x="84" y="72"/>
                      </a:lnTo>
                      <a:lnTo>
                        <a:pt x="56" y="81"/>
                      </a:lnTo>
                      <a:lnTo>
                        <a:pt x="33" y="89"/>
                      </a:lnTo>
                      <a:lnTo>
                        <a:pt x="18" y="98"/>
                      </a:lnTo>
                      <a:lnTo>
                        <a:pt x="6" y="105"/>
                      </a:lnTo>
                      <a:lnTo>
                        <a:pt x="0" y="116"/>
                      </a:lnTo>
                      <a:lnTo>
                        <a:pt x="0" y="122"/>
                      </a:lnTo>
                      <a:lnTo>
                        <a:pt x="3" y="132"/>
                      </a:lnTo>
                      <a:lnTo>
                        <a:pt x="14" y="141"/>
                      </a:lnTo>
                      <a:lnTo>
                        <a:pt x="32" y="150"/>
                      </a:lnTo>
                      <a:lnTo>
                        <a:pt x="50" y="161"/>
                      </a:lnTo>
                      <a:lnTo>
                        <a:pt x="78" y="167"/>
                      </a:lnTo>
                      <a:lnTo>
                        <a:pt x="107" y="174"/>
                      </a:lnTo>
                      <a:lnTo>
                        <a:pt x="143" y="185"/>
                      </a:lnTo>
                      <a:lnTo>
                        <a:pt x="185" y="191"/>
                      </a:lnTo>
                      <a:lnTo>
                        <a:pt x="232" y="197"/>
                      </a:lnTo>
                      <a:lnTo>
                        <a:pt x="278" y="204"/>
                      </a:lnTo>
                      <a:lnTo>
                        <a:pt x="327" y="210"/>
                      </a:lnTo>
                      <a:lnTo>
                        <a:pt x="388" y="220"/>
                      </a:lnTo>
                      <a:lnTo>
                        <a:pt x="447" y="223"/>
                      </a:lnTo>
                      <a:lnTo>
                        <a:pt x="513" y="229"/>
                      </a:lnTo>
                      <a:lnTo>
                        <a:pt x="579" y="233"/>
                      </a:lnTo>
                      <a:lnTo>
                        <a:pt x="651" y="239"/>
                      </a:lnTo>
                      <a:lnTo>
                        <a:pt x="723" y="241"/>
                      </a:lnTo>
                      <a:lnTo>
                        <a:pt x="799" y="245"/>
                      </a:lnTo>
                      <a:lnTo>
                        <a:pt x="869" y="245"/>
                      </a:lnTo>
                      <a:lnTo>
                        <a:pt x="947" y="245"/>
                      </a:lnTo>
                      <a:lnTo>
                        <a:pt x="1023" y="248"/>
                      </a:lnTo>
                      <a:lnTo>
                        <a:pt x="1105" y="248"/>
                      </a:lnTo>
                      <a:lnTo>
                        <a:pt x="1184" y="248"/>
                      </a:lnTo>
                      <a:lnTo>
                        <a:pt x="1262" y="248"/>
                      </a:lnTo>
                      <a:lnTo>
                        <a:pt x="1341" y="245"/>
                      </a:lnTo>
                      <a:lnTo>
                        <a:pt x="1417" y="245"/>
                      </a:lnTo>
                      <a:lnTo>
                        <a:pt x="1490" y="241"/>
                      </a:lnTo>
                      <a:lnTo>
                        <a:pt x="1562" y="241"/>
                      </a:lnTo>
                      <a:lnTo>
                        <a:pt x="1635" y="235"/>
                      </a:lnTo>
                      <a:lnTo>
                        <a:pt x="1704" y="233"/>
                      </a:lnTo>
                      <a:lnTo>
                        <a:pt x="1771" y="229"/>
                      </a:lnTo>
                      <a:lnTo>
                        <a:pt x="1836" y="223"/>
                      </a:lnTo>
                      <a:lnTo>
                        <a:pt x="1898" y="217"/>
                      </a:lnTo>
                      <a:lnTo>
                        <a:pt x="1953" y="210"/>
                      </a:lnTo>
                      <a:lnTo>
                        <a:pt x="2008" y="204"/>
                      </a:lnTo>
                      <a:lnTo>
                        <a:pt x="2056" y="197"/>
                      </a:lnTo>
                      <a:lnTo>
                        <a:pt x="2098" y="191"/>
                      </a:lnTo>
                      <a:lnTo>
                        <a:pt x="2135" y="182"/>
                      </a:lnTo>
                      <a:lnTo>
                        <a:pt x="2171" y="173"/>
                      </a:lnTo>
                      <a:lnTo>
                        <a:pt x="2201" y="167"/>
                      </a:lnTo>
                      <a:lnTo>
                        <a:pt x="2226" y="158"/>
                      </a:lnTo>
                      <a:lnTo>
                        <a:pt x="2248" y="147"/>
                      </a:lnTo>
                      <a:lnTo>
                        <a:pt x="2265" y="138"/>
                      </a:lnTo>
                      <a:lnTo>
                        <a:pt x="2274" y="132"/>
                      </a:lnTo>
                      <a:lnTo>
                        <a:pt x="2278" y="122"/>
                      </a:lnTo>
                      <a:lnTo>
                        <a:pt x="2278" y="122"/>
                      </a:lnTo>
                      <a:close/>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41" name="Freeform 265">
                  <a:extLst>
                    <a:ext uri="{FF2B5EF4-FFF2-40B4-BE49-F238E27FC236}">
                      <a16:creationId xmlns:a16="http://schemas.microsoft.com/office/drawing/2014/main" id="{F4361D17-ACAF-4B5F-8C18-766E97C415D0}"/>
                    </a:ext>
                  </a:extLst>
                </p:cNvPr>
                <p:cNvSpPr>
                  <a:spLocks/>
                </p:cNvSpPr>
                <p:nvPr/>
              </p:nvSpPr>
              <p:spPr bwMode="auto">
                <a:xfrm>
                  <a:off x="2570" y="3104"/>
                  <a:ext cx="1079" cy="468"/>
                </a:xfrm>
                <a:custGeom>
                  <a:avLst/>
                  <a:gdLst>
                    <a:gd name="T0" fmla="*/ 824 w 2158"/>
                    <a:gd name="T1" fmla="*/ 6 h 936"/>
                    <a:gd name="T2" fmla="*/ 683 w 2158"/>
                    <a:gd name="T3" fmla="*/ 25 h 936"/>
                    <a:gd name="T4" fmla="*/ 546 w 2158"/>
                    <a:gd name="T5" fmla="*/ 55 h 936"/>
                    <a:gd name="T6" fmla="*/ 419 w 2158"/>
                    <a:gd name="T7" fmla="*/ 90 h 936"/>
                    <a:gd name="T8" fmla="*/ 307 w 2158"/>
                    <a:gd name="T9" fmla="*/ 133 h 936"/>
                    <a:gd name="T10" fmla="*/ 210 w 2158"/>
                    <a:gd name="T11" fmla="*/ 188 h 936"/>
                    <a:gd name="T12" fmla="*/ 131 w 2158"/>
                    <a:gd name="T13" fmla="*/ 243 h 936"/>
                    <a:gd name="T14" fmla="*/ 69 w 2158"/>
                    <a:gd name="T15" fmla="*/ 299 h 936"/>
                    <a:gd name="T16" fmla="*/ 25 w 2158"/>
                    <a:gd name="T17" fmla="*/ 361 h 936"/>
                    <a:gd name="T18" fmla="*/ 7 w 2158"/>
                    <a:gd name="T19" fmla="*/ 427 h 936"/>
                    <a:gd name="T20" fmla="*/ 3 w 2158"/>
                    <a:gd name="T21" fmla="*/ 494 h 936"/>
                    <a:gd name="T22" fmla="*/ 25 w 2158"/>
                    <a:gd name="T23" fmla="*/ 560 h 936"/>
                    <a:gd name="T24" fmla="*/ 68 w 2158"/>
                    <a:gd name="T25" fmla="*/ 625 h 936"/>
                    <a:gd name="T26" fmla="*/ 131 w 2158"/>
                    <a:gd name="T27" fmla="*/ 687 h 936"/>
                    <a:gd name="T28" fmla="*/ 210 w 2158"/>
                    <a:gd name="T29" fmla="*/ 742 h 936"/>
                    <a:gd name="T30" fmla="*/ 304 w 2158"/>
                    <a:gd name="T31" fmla="*/ 794 h 936"/>
                    <a:gd name="T32" fmla="*/ 415 w 2158"/>
                    <a:gd name="T33" fmla="*/ 837 h 936"/>
                    <a:gd name="T34" fmla="*/ 543 w 2158"/>
                    <a:gd name="T35" fmla="*/ 875 h 936"/>
                    <a:gd name="T36" fmla="*/ 679 w 2158"/>
                    <a:gd name="T37" fmla="*/ 902 h 936"/>
                    <a:gd name="T38" fmla="*/ 819 w 2158"/>
                    <a:gd name="T39" fmla="*/ 923 h 936"/>
                    <a:gd name="T40" fmla="*/ 971 w 2158"/>
                    <a:gd name="T41" fmla="*/ 936 h 936"/>
                    <a:gd name="T42" fmla="*/ 1122 w 2158"/>
                    <a:gd name="T43" fmla="*/ 936 h 936"/>
                    <a:gd name="T44" fmla="*/ 1276 w 2158"/>
                    <a:gd name="T45" fmla="*/ 927 h 936"/>
                    <a:gd name="T46" fmla="*/ 1418 w 2158"/>
                    <a:gd name="T47" fmla="*/ 915 h 936"/>
                    <a:gd name="T48" fmla="*/ 1556 w 2158"/>
                    <a:gd name="T49" fmla="*/ 888 h 936"/>
                    <a:gd name="T50" fmla="*/ 1688 w 2158"/>
                    <a:gd name="T51" fmla="*/ 857 h 936"/>
                    <a:gd name="T52" fmla="*/ 1809 w 2158"/>
                    <a:gd name="T53" fmla="*/ 815 h 936"/>
                    <a:gd name="T54" fmla="*/ 1914 w 2158"/>
                    <a:gd name="T55" fmla="*/ 765 h 936"/>
                    <a:gd name="T56" fmla="*/ 1998 w 2158"/>
                    <a:gd name="T57" fmla="*/ 712 h 936"/>
                    <a:gd name="T58" fmla="*/ 2067 w 2158"/>
                    <a:gd name="T59" fmla="*/ 652 h 936"/>
                    <a:gd name="T60" fmla="*/ 2117 w 2158"/>
                    <a:gd name="T61" fmla="*/ 589 h 936"/>
                    <a:gd name="T62" fmla="*/ 2149 w 2158"/>
                    <a:gd name="T63" fmla="*/ 524 h 936"/>
                    <a:gd name="T64" fmla="*/ 2158 w 2158"/>
                    <a:gd name="T65" fmla="*/ 458 h 936"/>
                    <a:gd name="T66" fmla="*/ 2145 w 2158"/>
                    <a:gd name="T67" fmla="*/ 392 h 936"/>
                    <a:gd name="T68" fmla="*/ 2112 w 2158"/>
                    <a:gd name="T69" fmla="*/ 326 h 936"/>
                    <a:gd name="T70" fmla="*/ 2061 w 2158"/>
                    <a:gd name="T71" fmla="*/ 264 h 936"/>
                    <a:gd name="T72" fmla="*/ 1985 w 2158"/>
                    <a:gd name="T73" fmla="*/ 210 h 936"/>
                    <a:gd name="T74" fmla="*/ 1899 w 2158"/>
                    <a:gd name="T75" fmla="*/ 156 h 936"/>
                    <a:gd name="T76" fmla="*/ 1792 w 2158"/>
                    <a:gd name="T77" fmla="*/ 108 h 936"/>
                    <a:gd name="T78" fmla="*/ 1672 w 2158"/>
                    <a:gd name="T79" fmla="*/ 69 h 936"/>
                    <a:gd name="T80" fmla="*/ 1537 w 2158"/>
                    <a:gd name="T81" fmla="*/ 37 h 936"/>
                    <a:gd name="T82" fmla="*/ 1397 w 2158"/>
                    <a:gd name="T83" fmla="*/ 13 h 936"/>
                    <a:gd name="T84" fmla="*/ 1263 w 2158"/>
                    <a:gd name="T85" fmla="*/ 0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158" h="936">
                      <a:moveTo>
                        <a:pt x="899" y="0"/>
                      </a:moveTo>
                      <a:lnTo>
                        <a:pt x="824" y="6"/>
                      </a:lnTo>
                      <a:lnTo>
                        <a:pt x="755" y="15"/>
                      </a:lnTo>
                      <a:lnTo>
                        <a:pt x="683" y="25"/>
                      </a:lnTo>
                      <a:lnTo>
                        <a:pt x="615" y="40"/>
                      </a:lnTo>
                      <a:lnTo>
                        <a:pt x="546" y="55"/>
                      </a:lnTo>
                      <a:lnTo>
                        <a:pt x="478" y="72"/>
                      </a:lnTo>
                      <a:lnTo>
                        <a:pt x="419" y="90"/>
                      </a:lnTo>
                      <a:lnTo>
                        <a:pt x="361" y="112"/>
                      </a:lnTo>
                      <a:lnTo>
                        <a:pt x="307" y="133"/>
                      </a:lnTo>
                      <a:lnTo>
                        <a:pt x="255" y="161"/>
                      </a:lnTo>
                      <a:lnTo>
                        <a:pt x="210" y="188"/>
                      </a:lnTo>
                      <a:lnTo>
                        <a:pt x="167" y="215"/>
                      </a:lnTo>
                      <a:lnTo>
                        <a:pt x="131" y="243"/>
                      </a:lnTo>
                      <a:lnTo>
                        <a:pt x="98" y="270"/>
                      </a:lnTo>
                      <a:lnTo>
                        <a:pt x="69" y="299"/>
                      </a:lnTo>
                      <a:lnTo>
                        <a:pt x="43" y="330"/>
                      </a:lnTo>
                      <a:lnTo>
                        <a:pt x="25" y="361"/>
                      </a:lnTo>
                      <a:lnTo>
                        <a:pt x="13" y="395"/>
                      </a:lnTo>
                      <a:lnTo>
                        <a:pt x="7" y="427"/>
                      </a:lnTo>
                      <a:lnTo>
                        <a:pt x="0" y="461"/>
                      </a:lnTo>
                      <a:lnTo>
                        <a:pt x="3" y="494"/>
                      </a:lnTo>
                      <a:lnTo>
                        <a:pt x="13" y="527"/>
                      </a:lnTo>
                      <a:lnTo>
                        <a:pt x="25" y="560"/>
                      </a:lnTo>
                      <a:lnTo>
                        <a:pt x="43" y="592"/>
                      </a:lnTo>
                      <a:lnTo>
                        <a:pt x="68" y="625"/>
                      </a:lnTo>
                      <a:lnTo>
                        <a:pt x="98" y="655"/>
                      </a:lnTo>
                      <a:lnTo>
                        <a:pt x="131" y="687"/>
                      </a:lnTo>
                      <a:lnTo>
                        <a:pt x="167" y="715"/>
                      </a:lnTo>
                      <a:lnTo>
                        <a:pt x="210" y="742"/>
                      </a:lnTo>
                      <a:lnTo>
                        <a:pt x="252" y="768"/>
                      </a:lnTo>
                      <a:lnTo>
                        <a:pt x="304" y="794"/>
                      </a:lnTo>
                      <a:lnTo>
                        <a:pt x="361" y="815"/>
                      </a:lnTo>
                      <a:lnTo>
                        <a:pt x="415" y="837"/>
                      </a:lnTo>
                      <a:lnTo>
                        <a:pt x="478" y="857"/>
                      </a:lnTo>
                      <a:lnTo>
                        <a:pt x="543" y="875"/>
                      </a:lnTo>
                      <a:lnTo>
                        <a:pt x="607" y="890"/>
                      </a:lnTo>
                      <a:lnTo>
                        <a:pt x="679" y="902"/>
                      </a:lnTo>
                      <a:lnTo>
                        <a:pt x="752" y="915"/>
                      </a:lnTo>
                      <a:lnTo>
                        <a:pt x="819" y="923"/>
                      </a:lnTo>
                      <a:lnTo>
                        <a:pt x="895" y="930"/>
                      </a:lnTo>
                      <a:lnTo>
                        <a:pt x="971" y="936"/>
                      </a:lnTo>
                      <a:lnTo>
                        <a:pt x="1046" y="936"/>
                      </a:lnTo>
                      <a:lnTo>
                        <a:pt x="1122" y="936"/>
                      </a:lnTo>
                      <a:lnTo>
                        <a:pt x="1200" y="933"/>
                      </a:lnTo>
                      <a:lnTo>
                        <a:pt x="1276" y="927"/>
                      </a:lnTo>
                      <a:lnTo>
                        <a:pt x="1347" y="923"/>
                      </a:lnTo>
                      <a:lnTo>
                        <a:pt x="1418" y="915"/>
                      </a:lnTo>
                      <a:lnTo>
                        <a:pt x="1488" y="902"/>
                      </a:lnTo>
                      <a:lnTo>
                        <a:pt x="1556" y="888"/>
                      </a:lnTo>
                      <a:lnTo>
                        <a:pt x="1625" y="872"/>
                      </a:lnTo>
                      <a:lnTo>
                        <a:pt x="1688" y="857"/>
                      </a:lnTo>
                      <a:lnTo>
                        <a:pt x="1752" y="837"/>
                      </a:lnTo>
                      <a:lnTo>
                        <a:pt x="1809" y="815"/>
                      </a:lnTo>
                      <a:lnTo>
                        <a:pt x="1861" y="791"/>
                      </a:lnTo>
                      <a:lnTo>
                        <a:pt x="1914" y="765"/>
                      </a:lnTo>
                      <a:lnTo>
                        <a:pt x="1959" y="739"/>
                      </a:lnTo>
                      <a:lnTo>
                        <a:pt x="1998" y="712"/>
                      </a:lnTo>
                      <a:lnTo>
                        <a:pt x="2036" y="682"/>
                      </a:lnTo>
                      <a:lnTo>
                        <a:pt x="2067" y="652"/>
                      </a:lnTo>
                      <a:lnTo>
                        <a:pt x="2096" y="621"/>
                      </a:lnTo>
                      <a:lnTo>
                        <a:pt x="2117" y="589"/>
                      </a:lnTo>
                      <a:lnTo>
                        <a:pt x="2136" y="554"/>
                      </a:lnTo>
                      <a:lnTo>
                        <a:pt x="2149" y="524"/>
                      </a:lnTo>
                      <a:lnTo>
                        <a:pt x="2155" y="493"/>
                      </a:lnTo>
                      <a:lnTo>
                        <a:pt x="2158" y="458"/>
                      </a:lnTo>
                      <a:lnTo>
                        <a:pt x="2155" y="427"/>
                      </a:lnTo>
                      <a:lnTo>
                        <a:pt x="2145" y="392"/>
                      </a:lnTo>
                      <a:lnTo>
                        <a:pt x="2130" y="359"/>
                      </a:lnTo>
                      <a:lnTo>
                        <a:pt x="2112" y="326"/>
                      </a:lnTo>
                      <a:lnTo>
                        <a:pt x="2088" y="296"/>
                      </a:lnTo>
                      <a:lnTo>
                        <a:pt x="2061" y="264"/>
                      </a:lnTo>
                      <a:lnTo>
                        <a:pt x="2024" y="240"/>
                      </a:lnTo>
                      <a:lnTo>
                        <a:pt x="1985" y="210"/>
                      </a:lnTo>
                      <a:lnTo>
                        <a:pt x="1946" y="185"/>
                      </a:lnTo>
                      <a:lnTo>
                        <a:pt x="1899" y="156"/>
                      </a:lnTo>
                      <a:lnTo>
                        <a:pt x="1848" y="129"/>
                      </a:lnTo>
                      <a:lnTo>
                        <a:pt x="1792" y="108"/>
                      </a:lnTo>
                      <a:lnTo>
                        <a:pt x="1732" y="88"/>
                      </a:lnTo>
                      <a:lnTo>
                        <a:pt x="1672" y="69"/>
                      </a:lnTo>
                      <a:lnTo>
                        <a:pt x="1607" y="52"/>
                      </a:lnTo>
                      <a:lnTo>
                        <a:pt x="1537" y="37"/>
                      </a:lnTo>
                      <a:lnTo>
                        <a:pt x="1467" y="25"/>
                      </a:lnTo>
                      <a:lnTo>
                        <a:pt x="1397" y="13"/>
                      </a:lnTo>
                      <a:lnTo>
                        <a:pt x="1326" y="3"/>
                      </a:lnTo>
                      <a:lnTo>
                        <a:pt x="1263" y="0"/>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42" name="Freeform 266">
                  <a:extLst>
                    <a:ext uri="{FF2B5EF4-FFF2-40B4-BE49-F238E27FC236}">
                      <a16:creationId xmlns:a16="http://schemas.microsoft.com/office/drawing/2014/main" id="{2CF44C33-DEDD-4990-972B-21F73CC4E218}"/>
                    </a:ext>
                  </a:extLst>
                </p:cNvPr>
                <p:cNvSpPr>
                  <a:spLocks/>
                </p:cNvSpPr>
                <p:nvPr/>
              </p:nvSpPr>
              <p:spPr bwMode="auto">
                <a:xfrm>
                  <a:off x="2388" y="778"/>
                  <a:ext cx="637" cy="2513"/>
                </a:xfrm>
                <a:custGeom>
                  <a:avLst/>
                  <a:gdLst>
                    <a:gd name="T0" fmla="*/ 306 w 1273"/>
                    <a:gd name="T1" fmla="*/ 0 h 5026"/>
                    <a:gd name="T2" fmla="*/ 252 w 1273"/>
                    <a:gd name="T3" fmla="*/ 101 h 5026"/>
                    <a:gd name="T4" fmla="*/ 205 w 1273"/>
                    <a:gd name="T5" fmla="*/ 204 h 5026"/>
                    <a:gd name="T6" fmla="*/ 162 w 1273"/>
                    <a:gd name="T7" fmla="*/ 313 h 5026"/>
                    <a:gd name="T8" fmla="*/ 123 w 1273"/>
                    <a:gd name="T9" fmla="*/ 425 h 5026"/>
                    <a:gd name="T10" fmla="*/ 88 w 1273"/>
                    <a:gd name="T11" fmla="*/ 541 h 5026"/>
                    <a:gd name="T12" fmla="*/ 60 w 1273"/>
                    <a:gd name="T13" fmla="*/ 657 h 5026"/>
                    <a:gd name="T14" fmla="*/ 34 w 1273"/>
                    <a:gd name="T15" fmla="*/ 776 h 5026"/>
                    <a:gd name="T16" fmla="*/ 18 w 1273"/>
                    <a:gd name="T17" fmla="*/ 897 h 5026"/>
                    <a:gd name="T18" fmla="*/ 4 w 1273"/>
                    <a:gd name="T19" fmla="*/ 1019 h 5026"/>
                    <a:gd name="T20" fmla="*/ 1 w 1273"/>
                    <a:gd name="T21" fmla="*/ 1145 h 5026"/>
                    <a:gd name="T22" fmla="*/ 0 w 1273"/>
                    <a:gd name="T23" fmla="*/ 1269 h 5026"/>
                    <a:gd name="T24" fmla="*/ 1 w 1273"/>
                    <a:gd name="T25" fmla="*/ 1386 h 5026"/>
                    <a:gd name="T26" fmla="*/ 4 w 1273"/>
                    <a:gd name="T27" fmla="*/ 1512 h 5026"/>
                    <a:gd name="T28" fmla="*/ 18 w 1273"/>
                    <a:gd name="T29" fmla="*/ 1637 h 5026"/>
                    <a:gd name="T30" fmla="*/ 34 w 1273"/>
                    <a:gd name="T31" fmla="*/ 1759 h 5026"/>
                    <a:gd name="T32" fmla="*/ 58 w 1273"/>
                    <a:gd name="T33" fmla="*/ 1882 h 5026"/>
                    <a:gd name="T34" fmla="*/ 88 w 1273"/>
                    <a:gd name="T35" fmla="*/ 1996 h 5026"/>
                    <a:gd name="T36" fmla="*/ 123 w 1273"/>
                    <a:gd name="T37" fmla="*/ 2109 h 5026"/>
                    <a:gd name="T38" fmla="*/ 162 w 1273"/>
                    <a:gd name="T39" fmla="*/ 2220 h 5026"/>
                    <a:gd name="T40" fmla="*/ 205 w 1273"/>
                    <a:gd name="T41" fmla="*/ 2332 h 5026"/>
                    <a:gd name="T42" fmla="*/ 252 w 1273"/>
                    <a:gd name="T43" fmla="*/ 2434 h 5026"/>
                    <a:gd name="T44" fmla="*/ 306 w 1273"/>
                    <a:gd name="T45" fmla="*/ 2538 h 5026"/>
                    <a:gd name="T46" fmla="*/ 362 w 1273"/>
                    <a:gd name="T47" fmla="*/ 2634 h 5026"/>
                    <a:gd name="T48" fmla="*/ 422 w 1273"/>
                    <a:gd name="T49" fmla="*/ 2721 h 5026"/>
                    <a:gd name="T50" fmla="*/ 485 w 1273"/>
                    <a:gd name="T51" fmla="*/ 2804 h 5026"/>
                    <a:gd name="T52" fmla="*/ 553 w 1273"/>
                    <a:gd name="T53" fmla="*/ 2885 h 5026"/>
                    <a:gd name="T54" fmla="*/ 620 w 1273"/>
                    <a:gd name="T55" fmla="*/ 2959 h 5026"/>
                    <a:gd name="T56" fmla="*/ 694 w 1273"/>
                    <a:gd name="T57" fmla="*/ 3028 h 5026"/>
                    <a:gd name="T58" fmla="*/ 828 w 1273"/>
                    <a:gd name="T59" fmla="*/ 3132 h 5026"/>
                    <a:gd name="T60" fmla="*/ 854 w 1273"/>
                    <a:gd name="T61" fmla="*/ 3147 h 5026"/>
                    <a:gd name="T62" fmla="*/ 911 w 1273"/>
                    <a:gd name="T63" fmla="*/ 3190 h 5026"/>
                    <a:gd name="T64" fmla="*/ 966 w 1273"/>
                    <a:gd name="T65" fmla="*/ 3234 h 5026"/>
                    <a:gd name="T66" fmla="*/ 1016 w 1273"/>
                    <a:gd name="T67" fmla="*/ 3280 h 5026"/>
                    <a:gd name="T68" fmla="*/ 1061 w 1273"/>
                    <a:gd name="T69" fmla="*/ 3333 h 5026"/>
                    <a:gd name="T70" fmla="*/ 1105 w 1273"/>
                    <a:gd name="T71" fmla="*/ 3390 h 5026"/>
                    <a:gd name="T72" fmla="*/ 1145 w 1273"/>
                    <a:gd name="T73" fmla="*/ 3450 h 5026"/>
                    <a:gd name="T74" fmla="*/ 1174 w 1273"/>
                    <a:gd name="T75" fmla="*/ 3507 h 5026"/>
                    <a:gd name="T76" fmla="*/ 1204 w 1273"/>
                    <a:gd name="T77" fmla="*/ 3574 h 5026"/>
                    <a:gd name="T78" fmla="*/ 1226 w 1273"/>
                    <a:gd name="T79" fmla="*/ 3640 h 5026"/>
                    <a:gd name="T80" fmla="*/ 1244 w 1273"/>
                    <a:gd name="T81" fmla="*/ 3704 h 5026"/>
                    <a:gd name="T82" fmla="*/ 1260 w 1273"/>
                    <a:gd name="T83" fmla="*/ 3777 h 5026"/>
                    <a:gd name="T84" fmla="*/ 1270 w 1273"/>
                    <a:gd name="T85" fmla="*/ 3846 h 5026"/>
                    <a:gd name="T86" fmla="*/ 1273 w 1273"/>
                    <a:gd name="T87" fmla="*/ 3918 h 5026"/>
                    <a:gd name="T88" fmla="*/ 1270 w 1273"/>
                    <a:gd name="T89" fmla="*/ 3986 h 5026"/>
                    <a:gd name="T90" fmla="*/ 1270 w 1273"/>
                    <a:gd name="T91" fmla="*/ 4655 h 5026"/>
                    <a:gd name="T92" fmla="*/ 1270 w 1273"/>
                    <a:gd name="T93" fmla="*/ 4682 h 5026"/>
                    <a:gd name="T94" fmla="*/ 1260 w 1273"/>
                    <a:gd name="T95" fmla="*/ 4727 h 5026"/>
                    <a:gd name="T96" fmla="*/ 1244 w 1273"/>
                    <a:gd name="T97" fmla="*/ 4770 h 5026"/>
                    <a:gd name="T98" fmla="*/ 1226 w 1273"/>
                    <a:gd name="T99" fmla="*/ 4814 h 5026"/>
                    <a:gd name="T100" fmla="*/ 1204 w 1273"/>
                    <a:gd name="T101" fmla="*/ 4855 h 5026"/>
                    <a:gd name="T102" fmla="*/ 1175 w 1273"/>
                    <a:gd name="T103" fmla="*/ 4892 h 5026"/>
                    <a:gd name="T104" fmla="*/ 1150 w 1273"/>
                    <a:gd name="T105" fmla="*/ 4922 h 5026"/>
                    <a:gd name="T106" fmla="*/ 1114 w 1273"/>
                    <a:gd name="T107" fmla="*/ 4951 h 5026"/>
                    <a:gd name="T108" fmla="*/ 1072 w 1273"/>
                    <a:gd name="T109" fmla="*/ 4976 h 5026"/>
                    <a:gd name="T110" fmla="*/ 1032 w 1273"/>
                    <a:gd name="T111" fmla="*/ 4996 h 5026"/>
                    <a:gd name="T112" fmla="*/ 992 w 1273"/>
                    <a:gd name="T113" fmla="*/ 5011 h 5026"/>
                    <a:gd name="T114" fmla="*/ 945 w 1273"/>
                    <a:gd name="T115" fmla="*/ 5023 h 5026"/>
                    <a:gd name="T116" fmla="*/ 897 w 1273"/>
                    <a:gd name="T117" fmla="*/ 5026 h 5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73" h="5026">
                      <a:moveTo>
                        <a:pt x="306" y="0"/>
                      </a:moveTo>
                      <a:lnTo>
                        <a:pt x="252" y="101"/>
                      </a:lnTo>
                      <a:lnTo>
                        <a:pt x="205" y="204"/>
                      </a:lnTo>
                      <a:lnTo>
                        <a:pt x="162" y="313"/>
                      </a:lnTo>
                      <a:lnTo>
                        <a:pt x="123" y="425"/>
                      </a:lnTo>
                      <a:lnTo>
                        <a:pt x="88" y="541"/>
                      </a:lnTo>
                      <a:lnTo>
                        <a:pt x="60" y="657"/>
                      </a:lnTo>
                      <a:lnTo>
                        <a:pt x="34" y="776"/>
                      </a:lnTo>
                      <a:lnTo>
                        <a:pt x="18" y="897"/>
                      </a:lnTo>
                      <a:lnTo>
                        <a:pt x="4" y="1019"/>
                      </a:lnTo>
                      <a:lnTo>
                        <a:pt x="1" y="1145"/>
                      </a:lnTo>
                      <a:lnTo>
                        <a:pt x="0" y="1269"/>
                      </a:lnTo>
                      <a:lnTo>
                        <a:pt x="1" y="1386"/>
                      </a:lnTo>
                      <a:lnTo>
                        <a:pt x="4" y="1512"/>
                      </a:lnTo>
                      <a:lnTo>
                        <a:pt x="18" y="1637"/>
                      </a:lnTo>
                      <a:lnTo>
                        <a:pt x="34" y="1759"/>
                      </a:lnTo>
                      <a:lnTo>
                        <a:pt x="58" y="1882"/>
                      </a:lnTo>
                      <a:lnTo>
                        <a:pt x="88" y="1996"/>
                      </a:lnTo>
                      <a:lnTo>
                        <a:pt x="123" y="2109"/>
                      </a:lnTo>
                      <a:lnTo>
                        <a:pt x="162" y="2220"/>
                      </a:lnTo>
                      <a:lnTo>
                        <a:pt x="205" y="2332"/>
                      </a:lnTo>
                      <a:lnTo>
                        <a:pt x="252" y="2434"/>
                      </a:lnTo>
                      <a:lnTo>
                        <a:pt x="306" y="2538"/>
                      </a:lnTo>
                      <a:lnTo>
                        <a:pt x="362" y="2634"/>
                      </a:lnTo>
                      <a:lnTo>
                        <a:pt x="422" y="2721"/>
                      </a:lnTo>
                      <a:lnTo>
                        <a:pt x="485" y="2804"/>
                      </a:lnTo>
                      <a:lnTo>
                        <a:pt x="553" y="2885"/>
                      </a:lnTo>
                      <a:lnTo>
                        <a:pt x="620" y="2959"/>
                      </a:lnTo>
                      <a:lnTo>
                        <a:pt x="694" y="3028"/>
                      </a:lnTo>
                      <a:lnTo>
                        <a:pt x="828" y="3132"/>
                      </a:lnTo>
                      <a:lnTo>
                        <a:pt x="854" y="3147"/>
                      </a:lnTo>
                      <a:lnTo>
                        <a:pt x="911" y="3190"/>
                      </a:lnTo>
                      <a:lnTo>
                        <a:pt x="966" y="3234"/>
                      </a:lnTo>
                      <a:lnTo>
                        <a:pt x="1016" y="3280"/>
                      </a:lnTo>
                      <a:lnTo>
                        <a:pt x="1061" y="3333"/>
                      </a:lnTo>
                      <a:lnTo>
                        <a:pt x="1105" y="3390"/>
                      </a:lnTo>
                      <a:lnTo>
                        <a:pt x="1145" y="3450"/>
                      </a:lnTo>
                      <a:lnTo>
                        <a:pt x="1174" y="3507"/>
                      </a:lnTo>
                      <a:lnTo>
                        <a:pt x="1204" y="3574"/>
                      </a:lnTo>
                      <a:lnTo>
                        <a:pt x="1226" y="3640"/>
                      </a:lnTo>
                      <a:lnTo>
                        <a:pt x="1244" y="3704"/>
                      </a:lnTo>
                      <a:lnTo>
                        <a:pt x="1260" y="3777"/>
                      </a:lnTo>
                      <a:lnTo>
                        <a:pt x="1270" y="3846"/>
                      </a:lnTo>
                      <a:lnTo>
                        <a:pt x="1273" y="3918"/>
                      </a:lnTo>
                      <a:lnTo>
                        <a:pt x="1270" y="3986"/>
                      </a:lnTo>
                      <a:lnTo>
                        <a:pt x="1270" y="4655"/>
                      </a:lnTo>
                      <a:lnTo>
                        <a:pt x="1270" y="4682"/>
                      </a:lnTo>
                      <a:lnTo>
                        <a:pt x="1260" y="4727"/>
                      </a:lnTo>
                      <a:lnTo>
                        <a:pt x="1244" y="4770"/>
                      </a:lnTo>
                      <a:lnTo>
                        <a:pt x="1226" y="4814"/>
                      </a:lnTo>
                      <a:lnTo>
                        <a:pt x="1204" y="4855"/>
                      </a:lnTo>
                      <a:lnTo>
                        <a:pt x="1175" y="4892"/>
                      </a:lnTo>
                      <a:lnTo>
                        <a:pt x="1150" y="4922"/>
                      </a:lnTo>
                      <a:lnTo>
                        <a:pt x="1114" y="4951"/>
                      </a:lnTo>
                      <a:lnTo>
                        <a:pt x="1072" y="4976"/>
                      </a:lnTo>
                      <a:lnTo>
                        <a:pt x="1032" y="4996"/>
                      </a:lnTo>
                      <a:lnTo>
                        <a:pt x="992" y="5011"/>
                      </a:lnTo>
                      <a:lnTo>
                        <a:pt x="945" y="5023"/>
                      </a:lnTo>
                      <a:lnTo>
                        <a:pt x="897" y="5026"/>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43" name="Freeform 267">
                  <a:extLst>
                    <a:ext uri="{FF2B5EF4-FFF2-40B4-BE49-F238E27FC236}">
                      <a16:creationId xmlns:a16="http://schemas.microsoft.com/office/drawing/2014/main" id="{8ECED6D9-5905-489F-A767-53A2B7DD6BDD}"/>
                    </a:ext>
                  </a:extLst>
                </p:cNvPr>
                <p:cNvSpPr>
                  <a:spLocks/>
                </p:cNvSpPr>
                <p:nvPr/>
              </p:nvSpPr>
              <p:spPr bwMode="auto">
                <a:xfrm>
                  <a:off x="3199" y="775"/>
                  <a:ext cx="640" cy="2513"/>
                </a:xfrm>
                <a:custGeom>
                  <a:avLst/>
                  <a:gdLst>
                    <a:gd name="T0" fmla="*/ 968 w 1279"/>
                    <a:gd name="T1" fmla="*/ 0 h 5026"/>
                    <a:gd name="T2" fmla="*/ 1021 w 1279"/>
                    <a:gd name="T3" fmla="*/ 100 h 5026"/>
                    <a:gd name="T4" fmla="*/ 1067 w 1279"/>
                    <a:gd name="T5" fmla="*/ 203 h 5026"/>
                    <a:gd name="T6" fmla="*/ 1111 w 1279"/>
                    <a:gd name="T7" fmla="*/ 311 h 5026"/>
                    <a:gd name="T8" fmla="*/ 1150 w 1279"/>
                    <a:gd name="T9" fmla="*/ 422 h 5026"/>
                    <a:gd name="T10" fmla="*/ 1185 w 1279"/>
                    <a:gd name="T11" fmla="*/ 541 h 5026"/>
                    <a:gd name="T12" fmla="*/ 1212 w 1279"/>
                    <a:gd name="T13" fmla="*/ 654 h 5026"/>
                    <a:gd name="T14" fmla="*/ 1237 w 1279"/>
                    <a:gd name="T15" fmla="*/ 771 h 5026"/>
                    <a:gd name="T16" fmla="*/ 1255 w 1279"/>
                    <a:gd name="T17" fmla="*/ 897 h 5026"/>
                    <a:gd name="T18" fmla="*/ 1269 w 1279"/>
                    <a:gd name="T19" fmla="*/ 1019 h 5026"/>
                    <a:gd name="T20" fmla="*/ 1279 w 1279"/>
                    <a:gd name="T21" fmla="*/ 1139 h 5026"/>
                    <a:gd name="T22" fmla="*/ 1279 w 1279"/>
                    <a:gd name="T23" fmla="*/ 1267 h 5026"/>
                    <a:gd name="T24" fmla="*/ 1279 w 1279"/>
                    <a:gd name="T25" fmla="*/ 1388 h 5026"/>
                    <a:gd name="T26" fmla="*/ 1269 w 1279"/>
                    <a:gd name="T27" fmla="*/ 1512 h 5026"/>
                    <a:gd name="T28" fmla="*/ 1255 w 1279"/>
                    <a:gd name="T29" fmla="*/ 1637 h 5026"/>
                    <a:gd name="T30" fmla="*/ 1237 w 1279"/>
                    <a:gd name="T31" fmla="*/ 1756 h 5026"/>
                    <a:gd name="T32" fmla="*/ 1212 w 1279"/>
                    <a:gd name="T33" fmla="*/ 1878 h 5026"/>
                    <a:gd name="T34" fmla="*/ 1185 w 1279"/>
                    <a:gd name="T35" fmla="*/ 1996 h 5026"/>
                    <a:gd name="T36" fmla="*/ 1150 w 1279"/>
                    <a:gd name="T37" fmla="*/ 2109 h 5026"/>
                    <a:gd name="T38" fmla="*/ 1111 w 1279"/>
                    <a:gd name="T39" fmla="*/ 2220 h 5026"/>
                    <a:gd name="T40" fmla="*/ 1067 w 1279"/>
                    <a:gd name="T41" fmla="*/ 2327 h 5026"/>
                    <a:gd name="T42" fmla="*/ 1021 w 1279"/>
                    <a:gd name="T43" fmla="*/ 2434 h 5026"/>
                    <a:gd name="T44" fmla="*/ 970 w 1279"/>
                    <a:gd name="T45" fmla="*/ 2533 h 5026"/>
                    <a:gd name="T46" fmla="*/ 910 w 1279"/>
                    <a:gd name="T47" fmla="*/ 2631 h 5026"/>
                    <a:gd name="T48" fmla="*/ 851 w 1279"/>
                    <a:gd name="T49" fmla="*/ 2718 h 5026"/>
                    <a:gd name="T50" fmla="*/ 788 w 1279"/>
                    <a:gd name="T51" fmla="*/ 2805 h 5026"/>
                    <a:gd name="T52" fmla="*/ 720 w 1279"/>
                    <a:gd name="T53" fmla="*/ 2884 h 5026"/>
                    <a:gd name="T54" fmla="*/ 654 w 1279"/>
                    <a:gd name="T55" fmla="*/ 2956 h 5026"/>
                    <a:gd name="T56" fmla="*/ 579 w 1279"/>
                    <a:gd name="T57" fmla="*/ 3023 h 5026"/>
                    <a:gd name="T58" fmla="*/ 446 w 1279"/>
                    <a:gd name="T59" fmla="*/ 3132 h 5026"/>
                    <a:gd name="T60" fmla="*/ 419 w 1279"/>
                    <a:gd name="T61" fmla="*/ 3145 h 5026"/>
                    <a:gd name="T62" fmla="*/ 362 w 1279"/>
                    <a:gd name="T63" fmla="*/ 3186 h 5026"/>
                    <a:gd name="T64" fmla="*/ 307 w 1279"/>
                    <a:gd name="T65" fmla="*/ 3231 h 5026"/>
                    <a:gd name="T66" fmla="*/ 255 w 1279"/>
                    <a:gd name="T67" fmla="*/ 3280 h 5026"/>
                    <a:gd name="T68" fmla="*/ 209 w 1279"/>
                    <a:gd name="T69" fmla="*/ 3330 h 5026"/>
                    <a:gd name="T70" fmla="*/ 168 w 1279"/>
                    <a:gd name="T71" fmla="*/ 3390 h 5026"/>
                    <a:gd name="T72" fmla="*/ 134 w 1279"/>
                    <a:gd name="T73" fmla="*/ 3449 h 5026"/>
                    <a:gd name="T74" fmla="*/ 101 w 1279"/>
                    <a:gd name="T75" fmla="*/ 3504 h 5026"/>
                    <a:gd name="T76" fmla="*/ 69 w 1279"/>
                    <a:gd name="T77" fmla="*/ 3571 h 5026"/>
                    <a:gd name="T78" fmla="*/ 46 w 1279"/>
                    <a:gd name="T79" fmla="*/ 3635 h 5026"/>
                    <a:gd name="T80" fmla="*/ 27 w 1279"/>
                    <a:gd name="T81" fmla="*/ 3704 h 5026"/>
                    <a:gd name="T82" fmla="*/ 12 w 1279"/>
                    <a:gd name="T83" fmla="*/ 3772 h 5026"/>
                    <a:gd name="T84" fmla="*/ 3 w 1279"/>
                    <a:gd name="T85" fmla="*/ 3844 h 5026"/>
                    <a:gd name="T86" fmla="*/ 0 w 1279"/>
                    <a:gd name="T87" fmla="*/ 3913 h 5026"/>
                    <a:gd name="T88" fmla="*/ 3 w 1279"/>
                    <a:gd name="T89" fmla="*/ 3986 h 5026"/>
                    <a:gd name="T90" fmla="*/ 3 w 1279"/>
                    <a:gd name="T91" fmla="*/ 4655 h 5026"/>
                    <a:gd name="T92" fmla="*/ 3 w 1279"/>
                    <a:gd name="T93" fmla="*/ 4680 h 5026"/>
                    <a:gd name="T94" fmla="*/ 12 w 1279"/>
                    <a:gd name="T95" fmla="*/ 4727 h 5026"/>
                    <a:gd name="T96" fmla="*/ 27 w 1279"/>
                    <a:gd name="T97" fmla="*/ 4770 h 5026"/>
                    <a:gd name="T98" fmla="*/ 46 w 1279"/>
                    <a:gd name="T99" fmla="*/ 4811 h 5026"/>
                    <a:gd name="T100" fmla="*/ 69 w 1279"/>
                    <a:gd name="T101" fmla="*/ 4852 h 5026"/>
                    <a:gd name="T102" fmla="*/ 96 w 1279"/>
                    <a:gd name="T103" fmla="*/ 4889 h 5026"/>
                    <a:gd name="T104" fmla="*/ 128 w 1279"/>
                    <a:gd name="T105" fmla="*/ 4919 h 5026"/>
                    <a:gd name="T106" fmla="*/ 158 w 1279"/>
                    <a:gd name="T107" fmla="*/ 4948 h 5026"/>
                    <a:gd name="T108" fmla="*/ 197 w 1279"/>
                    <a:gd name="T109" fmla="*/ 4972 h 5026"/>
                    <a:gd name="T110" fmla="*/ 239 w 1279"/>
                    <a:gd name="T111" fmla="*/ 4994 h 5026"/>
                    <a:gd name="T112" fmla="*/ 284 w 1279"/>
                    <a:gd name="T113" fmla="*/ 5006 h 5026"/>
                    <a:gd name="T114" fmla="*/ 326 w 1279"/>
                    <a:gd name="T115" fmla="*/ 5019 h 5026"/>
                    <a:gd name="T116" fmla="*/ 371 w 1279"/>
                    <a:gd name="T117" fmla="*/ 5026 h 5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79" h="5026">
                      <a:moveTo>
                        <a:pt x="968" y="0"/>
                      </a:moveTo>
                      <a:lnTo>
                        <a:pt x="1021" y="100"/>
                      </a:lnTo>
                      <a:lnTo>
                        <a:pt x="1067" y="203"/>
                      </a:lnTo>
                      <a:lnTo>
                        <a:pt x="1111" y="311"/>
                      </a:lnTo>
                      <a:lnTo>
                        <a:pt x="1150" y="422"/>
                      </a:lnTo>
                      <a:lnTo>
                        <a:pt x="1185" y="541"/>
                      </a:lnTo>
                      <a:lnTo>
                        <a:pt x="1212" y="654"/>
                      </a:lnTo>
                      <a:lnTo>
                        <a:pt x="1237" y="771"/>
                      </a:lnTo>
                      <a:lnTo>
                        <a:pt x="1255" y="897"/>
                      </a:lnTo>
                      <a:lnTo>
                        <a:pt x="1269" y="1019"/>
                      </a:lnTo>
                      <a:lnTo>
                        <a:pt x="1279" y="1139"/>
                      </a:lnTo>
                      <a:lnTo>
                        <a:pt x="1279" y="1267"/>
                      </a:lnTo>
                      <a:lnTo>
                        <a:pt x="1279" y="1388"/>
                      </a:lnTo>
                      <a:lnTo>
                        <a:pt x="1269" y="1512"/>
                      </a:lnTo>
                      <a:lnTo>
                        <a:pt x="1255" y="1637"/>
                      </a:lnTo>
                      <a:lnTo>
                        <a:pt x="1237" y="1756"/>
                      </a:lnTo>
                      <a:lnTo>
                        <a:pt x="1212" y="1878"/>
                      </a:lnTo>
                      <a:lnTo>
                        <a:pt x="1185" y="1996"/>
                      </a:lnTo>
                      <a:lnTo>
                        <a:pt x="1150" y="2109"/>
                      </a:lnTo>
                      <a:lnTo>
                        <a:pt x="1111" y="2220"/>
                      </a:lnTo>
                      <a:lnTo>
                        <a:pt x="1067" y="2327"/>
                      </a:lnTo>
                      <a:lnTo>
                        <a:pt x="1021" y="2434"/>
                      </a:lnTo>
                      <a:lnTo>
                        <a:pt x="970" y="2533"/>
                      </a:lnTo>
                      <a:lnTo>
                        <a:pt x="910" y="2631"/>
                      </a:lnTo>
                      <a:lnTo>
                        <a:pt x="851" y="2718"/>
                      </a:lnTo>
                      <a:lnTo>
                        <a:pt x="788" y="2805"/>
                      </a:lnTo>
                      <a:lnTo>
                        <a:pt x="720" y="2884"/>
                      </a:lnTo>
                      <a:lnTo>
                        <a:pt x="654" y="2956"/>
                      </a:lnTo>
                      <a:lnTo>
                        <a:pt x="579" y="3023"/>
                      </a:lnTo>
                      <a:lnTo>
                        <a:pt x="446" y="3132"/>
                      </a:lnTo>
                      <a:lnTo>
                        <a:pt x="419" y="3145"/>
                      </a:lnTo>
                      <a:lnTo>
                        <a:pt x="362" y="3186"/>
                      </a:lnTo>
                      <a:lnTo>
                        <a:pt x="307" y="3231"/>
                      </a:lnTo>
                      <a:lnTo>
                        <a:pt x="255" y="3280"/>
                      </a:lnTo>
                      <a:lnTo>
                        <a:pt x="209" y="3330"/>
                      </a:lnTo>
                      <a:lnTo>
                        <a:pt x="168" y="3390"/>
                      </a:lnTo>
                      <a:lnTo>
                        <a:pt x="134" y="3449"/>
                      </a:lnTo>
                      <a:lnTo>
                        <a:pt x="101" y="3504"/>
                      </a:lnTo>
                      <a:lnTo>
                        <a:pt x="69" y="3571"/>
                      </a:lnTo>
                      <a:lnTo>
                        <a:pt x="46" y="3635"/>
                      </a:lnTo>
                      <a:lnTo>
                        <a:pt x="27" y="3704"/>
                      </a:lnTo>
                      <a:lnTo>
                        <a:pt x="12" y="3772"/>
                      </a:lnTo>
                      <a:lnTo>
                        <a:pt x="3" y="3844"/>
                      </a:lnTo>
                      <a:lnTo>
                        <a:pt x="0" y="3913"/>
                      </a:lnTo>
                      <a:lnTo>
                        <a:pt x="3" y="3986"/>
                      </a:lnTo>
                      <a:lnTo>
                        <a:pt x="3" y="4655"/>
                      </a:lnTo>
                      <a:lnTo>
                        <a:pt x="3" y="4680"/>
                      </a:lnTo>
                      <a:lnTo>
                        <a:pt x="12" y="4727"/>
                      </a:lnTo>
                      <a:lnTo>
                        <a:pt x="27" y="4770"/>
                      </a:lnTo>
                      <a:lnTo>
                        <a:pt x="46" y="4811"/>
                      </a:lnTo>
                      <a:lnTo>
                        <a:pt x="69" y="4852"/>
                      </a:lnTo>
                      <a:lnTo>
                        <a:pt x="96" y="4889"/>
                      </a:lnTo>
                      <a:lnTo>
                        <a:pt x="128" y="4919"/>
                      </a:lnTo>
                      <a:lnTo>
                        <a:pt x="158" y="4948"/>
                      </a:lnTo>
                      <a:lnTo>
                        <a:pt x="197" y="4972"/>
                      </a:lnTo>
                      <a:lnTo>
                        <a:pt x="239" y="4994"/>
                      </a:lnTo>
                      <a:lnTo>
                        <a:pt x="284" y="5006"/>
                      </a:lnTo>
                      <a:lnTo>
                        <a:pt x="326" y="5019"/>
                      </a:lnTo>
                      <a:lnTo>
                        <a:pt x="371" y="5026"/>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44" name="Freeform 268" descr="Gouttelettes">
                  <a:extLst>
                    <a:ext uri="{FF2B5EF4-FFF2-40B4-BE49-F238E27FC236}">
                      <a16:creationId xmlns:a16="http://schemas.microsoft.com/office/drawing/2014/main" id="{74595964-0A66-4D63-94C5-4D84FE6AC2F7}"/>
                    </a:ext>
                  </a:extLst>
                </p:cNvPr>
                <p:cNvSpPr>
                  <a:spLocks/>
                </p:cNvSpPr>
                <p:nvPr/>
              </p:nvSpPr>
              <p:spPr bwMode="auto">
                <a:xfrm>
                  <a:off x="2387" y="1445"/>
                  <a:ext cx="1449" cy="994"/>
                </a:xfrm>
                <a:custGeom>
                  <a:avLst/>
                  <a:gdLst>
                    <a:gd name="T0" fmla="*/ 0 w 2899"/>
                    <a:gd name="T1" fmla="*/ 0 h 1986"/>
                    <a:gd name="T2" fmla="*/ 2 w 2899"/>
                    <a:gd name="T3" fmla="*/ 105 h 1986"/>
                    <a:gd name="T4" fmla="*/ 5 w 2899"/>
                    <a:gd name="T5" fmla="*/ 209 h 1986"/>
                    <a:gd name="T6" fmla="*/ 17 w 2899"/>
                    <a:gd name="T7" fmla="*/ 316 h 1986"/>
                    <a:gd name="T8" fmla="*/ 35 w 2899"/>
                    <a:gd name="T9" fmla="*/ 418 h 1986"/>
                    <a:gd name="T10" fmla="*/ 53 w 2899"/>
                    <a:gd name="T11" fmla="*/ 519 h 1986"/>
                    <a:gd name="T12" fmla="*/ 78 w 2899"/>
                    <a:gd name="T13" fmla="*/ 618 h 1986"/>
                    <a:gd name="T14" fmla="*/ 104 w 2899"/>
                    <a:gd name="T15" fmla="*/ 714 h 1986"/>
                    <a:gd name="T16" fmla="*/ 135 w 2899"/>
                    <a:gd name="T17" fmla="*/ 810 h 1986"/>
                    <a:gd name="T18" fmla="*/ 170 w 2899"/>
                    <a:gd name="T19" fmla="*/ 905 h 1986"/>
                    <a:gd name="T20" fmla="*/ 207 w 2899"/>
                    <a:gd name="T21" fmla="*/ 997 h 1986"/>
                    <a:gd name="T22" fmla="*/ 248 w 2899"/>
                    <a:gd name="T23" fmla="*/ 1085 h 1986"/>
                    <a:gd name="T24" fmla="*/ 292 w 2899"/>
                    <a:gd name="T25" fmla="*/ 1171 h 1986"/>
                    <a:gd name="T26" fmla="*/ 340 w 2899"/>
                    <a:gd name="T27" fmla="*/ 1257 h 1986"/>
                    <a:gd name="T28" fmla="*/ 389 w 2899"/>
                    <a:gd name="T29" fmla="*/ 1334 h 1986"/>
                    <a:gd name="T30" fmla="*/ 441 w 2899"/>
                    <a:gd name="T31" fmla="*/ 1407 h 1986"/>
                    <a:gd name="T32" fmla="*/ 493 w 2899"/>
                    <a:gd name="T33" fmla="*/ 1475 h 1986"/>
                    <a:gd name="T34" fmla="*/ 552 w 2899"/>
                    <a:gd name="T35" fmla="*/ 1543 h 1986"/>
                    <a:gd name="T36" fmla="*/ 604 w 2899"/>
                    <a:gd name="T37" fmla="*/ 1609 h 1986"/>
                    <a:gd name="T38" fmla="*/ 668 w 2899"/>
                    <a:gd name="T39" fmla="*/ 1663 h 1986"/>
                    <a:gd name="T40" fmla="*/ 734 w 2899"/>
                    <a:gd name="T41" fmla="*/ 1721 h 1986"/>
                    <a:gd name="T42" fmla="*/ 795 w 2899"/>
                    <a:gd name="T43" fmla="*/ 1767 h 1986"/>
                    <a:gd name="T44" fmla="*/ 865 w 2899"/>
                    <a:gd name="T45" fmla="*/ 1815 h 1986"/>
                    <a:gd name="T46" fmla="*/ 932 w 2899"/>
                    <a:gd name="T47" fmla="*/ 1855 h 1986"/>
                    <a:gd name="T48" fmla="*/ 1003 w 2899"/>
                    <a:gd name="T49" fmla="*/ 1890 h 1986"/>
                    <a:gd name="T50" fmla="*/ 1072 w 2899"/>
                    <a:gd name="T51" fmla="*/ 1917 h 1986"/>
                    <a:gd name="T52" fmla="*/ 1147 w 2899"/>
                    <a:gd name="T53" fmla="*/ 1942 h 1986"/>
                    <a:gd name="T54" fmla="*/ 1212 w 2899"/>
                    <a:gd name="T55" fmla="*/ 1960 h 1986"/>
                    <a:gd name="T56" fmla="*/ 1287 w 2899"/>
                    <a:gd name="T57" fmla="*/ 1974 h 1986"/>
                    <a:gd name="T58" fmla="*/ 1364 w 2899"/>
                    <a:gd name="T59" fmla="*/ 1985 h 1986"/>
                    <a:gd name="T60" fmla="*/ 1436 w 2899"/>
                    <a:gd name="T61" fmla="*/ 1986 h 1986"/>
                    <a:gd name="T62" fmla="*/ 1507 w 2899"/>
                    <a:gd name="T63" fmla="*/ 1986 h 1986"/>
                    <a:gd name="T64" fmla="*/ 1582 w 2899"/>
                    <a:gd name="T65" fmla="*/ 1977 h 1986"/>
                    <a:gd name="T66" fmla="*/ 1658 w 2899"/>
                    <a:gd name="T67" fmla="*/ 1965 h 1986"/>
                    <a:gd name="T68" fmla="*/ 1731 w 2899"/>
                    <a:gd name="T69" fmla="*/ 1945 h 1986"/>
                    <a:gd name="T70" fmla="*/ 1798 w 2899"/>
                    <a:gd name="T71" fmla="*/ 1923 h 1986"/>
                    <a:gd name="T72" fmla="*/ 1870 w 2899"/>
                    <a:gd name="T73" fmla="*/ 1893 h 1986"/>
                    <a:gd name="T74" fmla="*/ 1940 w 2899"/>
                    <a:gd name="T75" fmla="*/ 1861 h 1986"/>
                    <a:gd name="T76" fmla="*/ 2009 w 2899"/>
                    <a:gd name="T77" fmla="*/ 1824 h 1986"/>
                    <a:gd name="T78" fmla="*/ 2073 w 2899"/>
                    <a:gd name="T79" fmla="*/ 1777 h 1986"/>
                    <a:gd name="T80" fmla="*/ 2140 w 2899"/>
                    <a:gd name="T81" fmla="*/ 1729 h 1986"/>
                    <a:gd name="T82" fmla="*/ 2206 w 2899"/>
                    <a:gd name="T83" fmla="*/ 1676 h 1986"/>
                    <a:gd name="T84" fmla="*/ 2267 w 2899"/>
                    <a:gd name="T85" fmla="*/ 1621 h 1986"/>
                    <a:gd name="T86" fmla="*/ 2329 w 2899"/>
                    <a:gd name="T87" fmla="*/ 1558 h 1986"/>
                    <a:gd name="T88" fmla="*/ 2380 w 2899"/>
                    <a:gd name="T89" fmla="*/ 1488 h 1986"/>
                    <a:gd name="T90" fmla="*/ 2436 w 2899"/>
                    <a:gd name="T91" fmla="*/ 1422 h 1986"/>
                    <a:gd name="T92" fmla="*/ 2490 w 2899"/>
                    <a:gd name="T93" fmla="*/ 1350 h 1986"/>
                    <a:gd name="T94" fmla="*/ 2538 w 2899"/>
                    <a:gd name="T95" fmla="*/ 1272 h 1986"/>
                    <a:gd name="T96" fmla="*/ 2586 w 2899"/>
                    <a:gd name="T97" fmla="*/ 1191 h 1986"/>
                    <a:gd name="T98" fmla="*/ 2631 w 2899"/>
                    <a:gd name="T99" fmla="*/ 1105 h 1986"/>
                    <a:gd name="T100" fmla="*/ 2672 w 2899"/>
                    <a:gd name="T101" fmla="*/ 1015 h 1986"/>
                    <a:gd name="T102" fmla="*/ 2709 w 2899"/>
                    <a:gd name="T103" fmla="*/ 923 h 1986"/>
                    <a:gd name="T104" fmla="*/ 2744 w 2899"/>
                    <a:gd name="T105" fmla="*/ 830 h 1986"/>
                    <a:gd name="T106" fmla="*/ 2776 w 2899"/>
                    <a:gd name="T107" fmla="*/ 737 h 1986"/>
                    <a:gd name="T108" fmla="*/ 2804 w 2899"/>
                    <a:gd name="T109" fmla="*/ 640 h 1986"/>
                    <a:gd name="T110" fmla="*/ 2830 w 2899"/>
                    <a:gd name="T111" fmla="*/ 540 h 1986"/>
                    <a:gd name="T112" fmla="*/ 2849 w 2899"/>
                    <a:gd name="T113" fmla="*/ 440 h 1986"/>
                    <a:gd name="T114" fmla="*/ 2867 w 2899"/>
                    <a:gd name="T115" fmla="*/ 337 h 1986"/>
                    <a:gd name="T116" fmla="*/ 2879 w 2899"/>
                    <a:gd name="T117" fmla="*/ 230 h 1986"/>
                    <a:gd name="T118" fmla="*/ 2890 w 2899"/>
                    <a:gd name="T119" fmla="*/ 128 h 1986"/>
                    <a:gd name="T120" fmla="*/ 2899 w 2899"/>
                    <a:gd name="T121" fmla="*/ 21 h 1986"/>
                    <a:gd name="T122" fmla="*/ 2899 w 2899"/>
                    <a:gd name="T123" fmla="*/ 0 h 1986"/>
                    <a:gd name="T124" fmla="*/ 0 w 2899"/>
                    <a:gd name="T125" fmla="*/ 0 h 19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899" h="1986">
                      <a:moveTo>
                        <a:pt x="0" y="0"/>
                      </a:moveTo>
                      <a:lnTo>
                        <a:pt x="2" y="105"/>
                      </a:lnTo>
                      <a:lnTo>
                        <a:pt x="5" y="209"/>
                      </a:lnTo>
                      <a:lnTo>
                        <a:pt x="17" y="316"/>
                      </a:lnTo>
                      <a:lnTo>
                        <a:pt x="35" y="418"/>
                      </a:lnTo>
                      <a:lnTo>
                        <a:pt x="53" y="519"/>
                      </a:lnTo>
                      <a:lnTo>
                        <a:pt x="78" y="618"/>
                      </a:lnTo>
                      <a:lnTo>
                        <a:pt x="104" y="714"/>
                      </a:lnTo>
                      <a:lnTo>
                        <a:pt x="135" y="810"/>
                      </a:lnTo>
                      <a:lnTo>
                        <a:pt x="170" y="905"/>
                      </a:lnTo>
                      <a:lnTo>
                        <a:pt x="207" y="997"/>
                      </a:lnTo>
                      <a:lnTo>
                        <a:pt x="248" y="1085"/>
                      </a:lnTo>
                      <a:lnTo>
                        <a:pt x="292" y="1171"/>
                      </a:lnTo>
                      <a:lnTo>
                        <a:pt x="340" y="1257"/>
                      </a:lnTo>
                      <a:lnTo>
                        <a:pt x="389" y="1334"/>
                      </a:lnTo>
                      <a:lnTo>
                        <a:pt x="441" y="1407"/>
                      </a:lnTo>
                      <a:lnTo>
                        <a:pt x="493" y="1475"/>
                      </a:lnTo>
                      <a:lnTo>
                        <a:pt x="552" y="1543"/>
                      </a:lnTo>
                      <a:lnTo>
                        <a:pt x="604" y="1609"/>
                      </a:lnTo>
                      <a:lnTo>
                        <a:pt x="668" y="1663"/>
                      </a:lnTo>
                      <a:lnTo>
                        <a:pt x="734" y="1721"/>
                      </a:lnTo>
                      <a:lnTo>
                        <a:pt x="795" y="1767"/>
                      </a:lnTo>
                      <a:lnTo>
                        <a:pt x="865" y="1815"/>
                      </a:lnTo>
                      <a:lnTo>
                        <a:pt x="932" y="1855"/>
                      </a:lnTo>
                      <a:lnTo>
                        <a:pt x="1003" y="1890"/>
                      </a:lnTo>
                      <a:lnTo>
                        <a:pt x="1072" y="1917"/>
                      </a:lnTo>
                      <a:lnTo>
                        <a:pt x="1147" y="1942"/>
                      </a:lnTo>
                      <a:lnTo>
                        <a:pt x="1212" y="1960"/>
                      </a:lnTo>
                      <a:lnTo>
                        <a:pt x="1287" y="1974"/>
                      </a:lnTo>
                      <a:lnTo>
                        <a:pt x="1364" y="1985"/>
                      </a:lnTo>
                      <a:lnTo>
                        <a:pt x="1436" y="1986"/>
                      </a:lnTo>
                      <a:lnTo>
                        <a:pt x="1507" y="1986"/>
                      </a:lnTo>
                      <a:lnTo>
                        <a:pt x="1582" y="1977"/>
                      </a:lnTo>
                      <a:lnTo>
                        <a:pt x="1658" y="1965"/>
                      </a:lnTo>
                      <a:lnTo>
                        <a:pt x="1731" y="1945"/>
                      </a:lnTo>
                      <a:lnTo>
                        <a:pt x="1798" y="1923"/>
                      </a:lnTo>
                      <a:lnTo>
                        <a:pt x="1870" y="1893"/>
                      </a:lnTo>
                      <a:lnTo>
                        <a:pt x="1940" y="1861"/>
                      </a:lnTo>
                      <a:lnTo>
                        <a:pt x="2009" y="1824"/>
                      </a:lnTo>
                      <a:lnTo>
                        <a:pt x="2073" y="1777"/>
                      </a:lnTo>
                      <a:lnTo>
                        <a:pt x="2140" y="1729"/>
                      </a:lnTo>
                      <a:lnTo>
                        <a:pt x="2206" y="1676"/>
                      </a:lnTo>
                      <a:lnTo>
                        <a:pt x="2267" y="1621"/>
                      </a:lnTo>
                      <a:lnTo>
                        <a:pt x="2329" y="1558"/>
                      </a:lnTo>
                      <a:lnTo>
                        <a:pt x="2380" y="1488"/>
                      </a:lnTo>
                      <a:lnTo>
                        <a:pt x="2436" y="1422"/>
                      </a:lnTo>
                      <a:lnTo>
                        <a:pt x="2490" y="1350"/>
                      </a:lnTo>
                      <a:lnTo>
                        <a:pt x="2538" y="1272"/>
                      </a:lnTo>
                      <a:lnTo>
                        <a:pt x="2586" y="1191"/>
                      </a:lnTo>
                      <a:lnTo>
                        <a:pt x="2631" y="1105"/>
                      </a:lnTo>
                      <a:lnTo>
                        <a:pt x="2672" y="1015"/>
                      </a:lnTo>
                      <a:lnTo>
                        <a:pt x="2709" y="923"/>
                      </a:lnTo>
                      <a:lnTo>
                        <a:pt x="2744" y="830"/>
                      </a:lnTo>
                      <a:lnTo>
                        <a:pt x="2776" y="737"/>
                      </a:lnTo>
                      <a:lnTo>
                        <a:pt x="2804" y="640"/>
                      </a:lnTo>
                      <a:lnTo>
                        <a:pt x="2830" y="540"/>
                      </a:lnTo>
                      <a:lnTo>
                        <a:pt x="2849" y="440"/>
                      </a:lnTo>
                      <a:lnTo>
                        <a:pt x="2867" y="337"/>
                      </a:lnTo>
                      <a:lnTo>
                        <a:pt x="2879" y="230"/>
                      </a:lnTo>
                      <a:lnTo>
                        <a:pt x="2890" y="128"/>
                      </a:lnTo>
                      <a:lnTo>
                        <a:pt x="2899" y="21"/>
                      </a:lnTo>
                      <a:lnTo>
                        <a:pt x="2899" y="0"/>
                      </a:lnTo>
                      <a:lnTo>
                        <a:pt x="0" y="0"/>
                      </a:lnTo>
                      <a:close/>
                    </a:path>
                  </a:pathLst>
                </a:custGeom>
                <a:blipFill dpi="0" rotWithShape="0">
                  <a:blip r:embed="rId8"/>
                  <a:srcRect/>
                  <a:tile tx="0" ty="0" sx="100000" sy="100000" flip="none" algn="tl"/>
                </a:blipFill>
                <a:ln w="1588">
                  <a:solidFill>
                    <a:srgbClr val="000000"/>
                  </a:solidFill>
                  <a:prstDash val="solid"/>
                  <a:round/>
                  <a:headEnd/>
                  <a:tailEnd/>
                </a:ln>
              </p:spPr>
              <p:txBody>
                <a:bodyPr/>
                <a:lstStyle/>
                <a:p>
                  <a:endParaRPr lang="fr-FR"/>
                </a:p>
              </p:txBody>
            </p:sp>
            <p:sp>
              <p:nvSpPr>
                <p:cNvPr id="45" name="Freeform 269" descr="Gouttelettes">
                  <a:extLst>
                    <a:ext uri="{FF2B5EF4-FFF2-40B4-BE49-F238E27FC236}">
                      <a16:creationId xmlns:a16="http://schemas.microsoft.com/office/drawing/2014/main" id="{9C4439FE-5ECA-4D58-B312-A3BD17EF6D75}"/>
                    </a:ext>
                  </a:extLst>
                </p:cNvPr>
                <p:cNvSpPr>
                  <a:spLocks/>
                </p:cNvSpPr>
                <p:nvPr/>
              </p:nvSpPr>
              <p:spPr bwMode="auto">
                <a:xfrm>
                  <a:off x="2387" y="1291"/>
                  <a:ext cx="1449" cy="314"/>
                </a:xfrm>
                <a:custGeom>
                  <a:avLst/>
                  <a:gdLst>
                    <a:gd name="T0" fmla="*/ 2890 w 2899"/>
                    <a:gd name="T1" fmla="*/ 278 h 629"/>
                    <a:gd name="T2" fmla="*/ 2804 w 2899"/>
                    <a:gd name="T3" fmla="*/ 205 h 629"/>
                    <a:gd name="T4" fmla="*/ 2688 w 2899"/>
                    <a:gd name="T5" fmla="*/ 154 h 629"/>
                    <a:gd name="T6" fmla="*/ 2588 w 2899"/>
                    <a:gd name="T7" fmla="*/ 122 h 629"/>
                    <a:gd name="T8" fmla="*/ 2469 w 2899"/>
                    <a:gd name="T9" fmla="*/ 92 h 629"/>
                    <a:gd name="T10" fmla="*/ 2341 w 2899"/>
                    <a:gd name="T11" fmla="*/ 66 h 629"/>
                    <a:gd name="T12" fmla="*/ 2197 w 2899"/>
                    <a:gd name="T13" fmla="*/ 48 h 629"/>
                    <a:gd name="T14" fmla="*/ 2039 w 2899"/>
                    <a:gd name="T15" fmla="*/ 29 h 629"/>
                    <a:gd name="T16" fmla="*/ 1876 w 2899"/>
                    <a:gd name="T17" fmla="*/ 15 h 629"/>
                    <a:gd name="T18" fmla="*/ 1710 w 2899"/>
                    <a:gd name="T19" fmla="*/ 6 h 629"/>
                    <a:gd name="T20" fmla="*/ 1534 w 2899"/>
                    <a:gd name="T21" fmla="*/ 0 h 629"/>
                    <a:gd name="T22" fmla="*/ 1358 w 2899"/>
                    <a:gd name="T23" fmla="*/ 0 h 629"/>
                    <a:gd name="T24" fmla="*/ 1182 w 2899"/>
                    <a:gd name="T25" fmla="*/ 6 h 629"/>
                    <a:gd name="T26" fmla="*/ 1012 w 2899"/>
                    <a:gd name="T27" fmla="*/ 15 h 629"/>
                    <a:gd name="T28" fmla="*/ 850 w 2899"/>
                    <a:gd name="T29" fmla="*/ 29 h 629"/>
                    <a:gd name="T30" fmla="*/ 693 w 2899"/>
                    <a:gd name="T31" fmla="*/ 48 h 629"/>
                    <a:gd name="T32" fmla="*/ 552 w 2899"/>
                    <a:gd name="T33" fmla="*/ 66 h 629"/>
                    <a:gd name="T34" fmla="*/ 416 w 2899"/>
                    <a:gd name="T35" fmla="*/ 92 h 629"/>
                    <a:gd name="T36" fmla="*/ 301 w 2899"/>
                    <a:gd name="T37" fmla="*/ 120 h 629"/>
                    <a:gd name="T38" fmla="*/ 200 w 2899"/>
                    <a:gd name="T39" fmla="*/ 151 h 629"/>
                    <a:gd name="T40" fmla="*/ 119 w 2899"/>
                    <a:gd name="T41" fmla="*/ 185 h 629"/>
                    <a:gd name="T42" fmla="*/ 17 w 2899"/>
                    <a:gd name="T43" fmla="*/ 257 h 629"/>
                    <a:gd name="T44" fmla="*/ 2 w 2899"/>
                    <a:gd name="T45" fmla="*/ 295 h 629"/>
                    <a:gd name="T46" fmla="*/ 0 w 2899"/>
                    <a:gd name="T47" fmla="*/ 331 h 629"/>
                    <a:gd name="T48" fmla="*/ 12 w 2899"/>
                    <a:gd name="T49" fmla="*/ 369 h 629"/>
                    <a:gd name="T50" fmla="*/ 53 w 2899"/>
                    <a:gd name="T51" fmla="*/ 406 h 629"/>
                    <a:gd name="T52" fmla="*/ 116 w 2899"/>
                    <a:gd name="T53" fmla="*/ 439 h 629"/>
                    <a:gd name="T54" fmla="*/ 198 w 2899"/>
                    <a:gd name="T55" fmla="*/ 474 h 629"/>
                    <a:gd name="T56" fmla="*/ 298 w 2899"/>
                    <a:gd name="T57" fmla="*/ 507 h 629"/>
                    <a:gd name="T58" fmla="*/ 415 w 2899"/>
                    <a:gd name="T59" fmla="*/ 534 h 629"/>
                    <a:gd name="T60" fmla="*/ 546 w 2899"/>
                    <a:gd name="T61" fmla="*/ 558 h 629"/>
                    <a:gd name="T62" fmla="*/ 689 w 2899"/>
                    <a:gd name="T63" fmla="*/ 582 h 629"/>
                    <a:gd name="T64" fmla="*/ 844 w 2899"/>
                    <a:gd name="T65" fmla="*/ 600 h 629"/>
                    <a:gd name="T66" fmla="*/ 1009 w 2899"/>
                    <a:gd name="T67" fmla="*/ 612 h 629"/>
                    <a:gd name="T68" fmla="*/ 1176 w 2899"/>
                    <a:gd name="T69" fmla="*/ 621 h 629"/>
                    <a:gd name="T70" fmla="*/ 1350 w 2899"/>
                    <a:gd name="T71" fmla="*/ 629 h 629"/>
                    <a:gd name="T72" fmla="*/ 1529 w 2899"/>
                    <a:gd name="T73" fmla="*/ 629 h 629"/>
                    <a:gd name="T74" fmla="*/ 1705 w 2899"/>
                    <a:gd name="T75" fmla="*/ 621 h 629"/>
                    <a:gd name="T76" fmla="*/ 1870 w 2899"/>
                    <a:gd name="T77" fmla="*/ 612 h 629"/>
                    <a:gd name="T78" fmla="*/ 2037 w 2899"/>
                    <a:gd name="T79" fmla="*/ 600 h 629"/>
                    <a:gd name="T80" fmla="*/ 2192 w 2899"/>
                    <a:gd name="T81" fmla="*/ 582 h 629"/>
                    <a:gd name="T82" fmla="*/ 2338 w 2899"/>
                    <a:gd name="T83" fmla="*/ 558 h 629"/>
                    <a:gd name="T84" fmla="*/ 2466 w 2899"/>
                    <a:gd name="T85" fmla="*/ 538 h 629"/>
                    <a:gd name="T86" fmla="*/ 2586 w 2899"/>
                    <a:gd name="T87" fmla="*/ 507 h 629"/>
                    <a:gd name="T88" fmla="*/ 2685 w 2899"/>
                    <a:gd name="T89" fmla="*/ 474 h 629"/>
                    <a:gd name="T90" fmla="*/ 2767 w 2899"/>
                    <a:gd name="T91" fmla="*/ 444 h 629"/>
                    <a:gd name="T92" fmla="*/ 2830 w 2899"/>
                    <a:gd name="T93" fmla="*/ 406 h 629"/>
                    <a:gd name="T94" fmla="*/ 2873 w 2899"/>
                    <a:gd name="T95" fmla="*/ 372 h 629"/>
                    <a:gd name="T96" fmla="*/ 2896 w 2899"/>
                    <a:gd name="T97" fmla="*/ 331 h 629"/>
                    <a:gd name="T98" fmla="*/ 2899 w 2899"/>
                    <a:gd name="T99" fmla="*/ 311 h 6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899" h="629">
                      <a:moveTo>
                        <a:pt x="2899" y="311"/>
                      </a:moveTo>
                      <a:lnTo>
                        <a:pt x="2890" y="278"/>
                      </a:lnTo>
                      <a:lnTo>
                        <a:pt x="2855" y="241"/>
                      </a:lnTo>
                      <a:lnTo>
                        <a:pt x="2804" y="205"/>
                      </a:lnTo>
                      <a:lnTo>
                        <a:pt x="2734" y="169"/>
                      </a:lnTo>
                      <a:lnTo>
                        <a:pt x="2688" y="154"/>
                      </a:lnTo>
                      <a:lnTo>
                        <a:pt x="2642" y="138"/>
                      </a:lnTo>
                      <a:lnTo>
                        <a:pt x="2588" y="122"/>
                      </a:lnTo>
                      <a:lnTo>
                        <a:pt x="2532" y="107"/>
                      </a:lnTo>
                      <a:lnTo>
                        <a:pt x="2469" y="92"/>
                      </a:lnTo>
                      <a:lnTo>
                        <a:pt x="2406" y="78"/>
                      </a:lnTo>
                      <a:lnTo>
                        <a:pt x="2341" y="66"/>
                      </a:lnTo>
                      <a:lnTo>
                        <a:pt x="2272" y="57"/>
                      </a:lnTo>
                      <a:lnTo>
                        <a:pt x="2197" y="48"/>
                      </a:lnTo>
                      <a:lnTo>
                        <a:pt x="2119" y="38"/>
                      </a:lnTo>
                      <a:lnTo>
                        <a:pt x="2039" y="29"/>
                      </a:lnTo>
                      <a:lnTo>
                        <a:pt x="1958" y="23"/>
                      </a:lnTo>
                      <a:lnTo>
                        <a:pt x="1876" y="15"/>
                      </a:lnTo>
                      <a:lnTo>
                        <a:pt x="1792" y="9"/>
                      </a:lnTo>
                      <a:lnTo>
                        <a:pt x="1710" y="6"/>
                      </a:lnTo>
                      <a:lnTo>
                        <a:pt x="1621" y="3"/>
                      </a:lnTo>
                      <a:lnTo>
                        <a:pt x="1534" y="0"/>
                      </a:lnTo>
                      <a:lnTo>
                        <a:pt x="1445" y="0"/>
                      </a:lnTo>
                      <a:lnTo>
                        <a:pt x="1358" y="0"/>
                      </a:lnTo>
                      <a:lnTo>
                        <a:pt x="1269" y="3"/>
                      </a:lnTo>
                      <a:lnTo>
                        <a:pt x="1182" y="6"/>
                      </a:lnTo>
                      <a:lnTo>
                        <a:pt x="1101" y="9"/>
                      </a:lnTo>
                      <a:lnTo>
                        <a:pt x="1012" y="15"/>
                      </a:lnTo>
                      <a:lnTo>
                        <a:pt x="932" y="23"/>
                      </a:lnTo>
                      <a:lnTo>
                        <a:pt x="850" y="29"/>
                      </a:lnTo>
                      <a:lnTo>
                        <a:pt x="768" y="38"/>
                      </a:lnTo>
                      <a:lnTo>
                        <a:pt x="693" y="48"/>
                      </a:lnTo>
                      <a:lnTo>
                        <a:pt x="618" y="57"/>
                      </a:lnTo>
                      <a:lnTo>
                        <a:pt x="552" y="66"/>
                      </a:lnTo>
                      <a:lnTo>
                        <a:pt x="484" y="78"/>
                      </a:lnTo>
                      <a:lnTo>
                        <a:pt x="416" y="92"/>
                      </a:lnTo>
                      <a:lnTo>
                        <a:pt x="358" y="107"/>
                      </a:lnTo>
                      <a:lnTo>
                        <a:pt x="301" y="120"/>
                      </a:lnTo>
                      <a:lnTo>
                        <a:pt x="248" y="135"/>
                      </a:lnTo>
                      <a:lnTo>
                        <a:pt x="200" y="151"/>
                      </a:lnTo>
                      <a:lnTo>
                        <a:pt x="158" y="169"/>
                      </a:lnTo>
                      <a:lnTo>
                        <a:pt x="119" y="185"/>
                      </a:lnTo>
                      <a:lnTo>
                        <a:pt x="56" y="223"/>
                      </a:lnTo>
                      <a:lnTo>
                        <a:pt x="17" y="257"/>
                      </a:lnTo>
                      <a:lnTo>
                        <a:pt x="3" y="275"/>
                      </a:lnTo>
                      <a:lnTo>
                        <a:pt x="2" y="295"/>
                      </a:lnTo>
                      <a:lnTo>
                        <a:pt x="0" y="311"/>
                      </a:lnTo>
                      <a:lnTo>
                        <a:pt x="0" y="331"/>
                      </a:lnTo>
                      <a:lnTo>
                        <a:pt x="3" y="350"/>
                      </a:lnTo>
                      <a:lnTo>
                        <a:pt x="12" y="369"/>
                      </a:lnTo>
                      <a:lnTo>
                        <a:pt x="32" y="388"/>
                      </a:lnTo>
                      <a:lnTo>
                        <a:pt x="53" y="406"/>
                      </a:lnTo>
                      <a:lnTo>
                        <a:pt x="81" y="421"/>
                      </a:lnTo>
                      <a:lnTo>
                        <a:pt x="116" y="439"/>
                      </a:lnTo>
                      <a:lnTo>
                        <a:pt x="158" y="459"/>
                      </a:lnTo>
                      <a:lnTo>
                        <a:pt x="198" y="474"/>
                      </a:lnTo>
                      <a:lnTo>
                        <a:pt x="245" y="492"/>
                      </a:lnTo>
                      <a:lnTo>
                        <a:pt x="298" y="507"/>
                      </a:lnTo>
                      <a:lnTo>
                        <a:pt x="355" y="519"/>
                      </a:lnTo>
                      <a:lnTo>
                        <a:pt x="415" y="534"/>
                      </a:lnTo>
                      <a:lnTo>
                        <a:pt x="477" y="550"/>
                      </a:lnTo>
                      <a:lnTo>
                        <a:pt x="546" y="558"/>
                      </a:lnTo>
                      <a:lnTo>
                        <a:pt x="613" y="572"/>
                      </a:lnTo>
                      <a:lnTo>
                        <a:pt x="689" y="582"/>
                      </a:lnTo>
                      <a:lnTo>
                        <a:pt x="764" y="591"/>
                      </a:lnTo>
                      <a:lnTo>
                        <a:pt x="844" y="600"/>
                      </a:lnTo>
                      <a:lnTo>
                        <a:pt x="925" y="606"/>
                      </a:lnTo>
                      <a:lnTo>
                        <a:pt x="1009" y="612"/>
                      </a:lnTo>
                      <a:lnTo>
                        <a:pt x="1095" y="620"/>
                      </a:lnTo>
                      <a:lnTo>
                        <a:pt x="1176" y="621"/>
                      </a:lnTo>
                      <a:lnTo>
                        <a:pt x="1262" y="626"/>
                      </a:lnTo>
                      <a:lnTo>
                        <a:pt x="1350" y="629"/>
                      </a:lnTo>
                      <a:lnTo>
                        <a:pt x="1439" y="629"/>
                      </a:lnTo>
                      <a:lnTo>
                        <a:pt x="1529" y="629"/>
                      </a:lnTo>
                      <a:lnTo>
                        <a:pt x="1616" y="626"/>
                      </a:lnTo>
                      <a:lnTo>
                        <a:pt x="1705" y="621"/>
                      </a:lnTo>
                      <a:lnTo>
                        <a:pt x="1785" y="620"/>
                      </a:lnTo>
                      <a:lnTo>
                        <a:pt x="1870" y="612"/>
                      </a:lnTo>
                      <a:lnTo>
                        <a:pt x="1955" y="606"/>
                      </a:lnTo>
                      <a:lnTo>
                        <a:pt x="2037" y="600"/>
                      </a:lnTo>
                      <a:lnTo>
                        <a:pt x="2116" y="591"/>
                      </a:lnTo>
                      <a:lnTo>
                        <a:pt x="2192" y="582"/>
                      </a:lnTo>
                      <a:lnTo>
                        <a:pt x="2266" y="572"/>
                      </a:lnTo>
                      <a:lnTo>
                        <a:pt x="2338" y="558"/>
                      </a:lnTo>
                      <a:lnTo>
                        <a:pt x="2403" y="550"/>
                      </a:lnTo>
                      <a:lnTo>
                        <a:pt x="2466" y="538"/>
                      </a:lnTo>
                      <a:lnTo>
                        <a:pt x="2528" y="520"/>
                      </a:lnTo>
                      <a:lnTo>
                        <a:pt x="2586" y="507"/>
                      </a:lnTo>
                      <a:lnTo>
                        <a:pt x="2636" y="493"/>
                      </a:lnTo>
                      <a:lnTo>
                        <a:pt x="2685" y="474"/>
                      </a:lnTo>
                      <a:lnTo>
                        <a:pt x="2726" y="459"/>
                      </a:lnTo>
                      <a:lnTo>
                        <a:pt x="2767" y="444"/>
                      </a:lnTo>
                      <a:lnTo>
                        <a:pt x="2803" y="424"/>
                      </a:lnTo>
                      <a:lnTo>
                        <a:pt x="2830" y="406"/>
                      </a:lnTo>
                      <a:lnTo>
                        <a:pt x="2855" y="388"/>
                      </a:lnTo>
                      <a:lnTo>
                        <a:pt x="2873" y="372"/>
                      </a:lnTo>
                      <a:lnTo>
                        <a:pt x="2885" y="352"/>
                      </a:lnTo>
                      <a:lnTo>
                        <a:pt x="2896" y="331"/>
                      </a:lnTo>
                      <a:lnTo>
                        <a:pt x="2899" y="311"/>
                      </a:lnTo>
                      <a:lnTo>
                        <a:pt x="2899" y="311"/>
                      </a:lnTo>
                      <a:close/>
                    </a:path>
                  </a:pathLst>
                </a:custGeom>
                <a:blipFill dpi="0" rotWithShape="0">
                  <a:blip r:embed="rId8"/>
                  <a:srcRect/>
                  <a:tile tx="0" ty="0" sx="100000" sy="100000" flip="none" algn="tl"/>
                </a:blipFill>
                <a:ln w="1588">
                  <a:solidFill>
                    <a:srgbClr val="000000"/>
                  </a:solidFill>
                  <a:prstDash val="solid"/>
                  <a:round/>
                  <a:headEnd/>
                  <a:tailEnd/>
                </a:ln>
              </p:spPr>
              <p:txBody>
                <a:bodyPr/>
                <a:lstStyle/>
                <a:p>
                  <a:endParaRPr lang="fr-FR"/>
                </a:p>
              </p:txBody>
            </p:sp>
            <p:sp>
              <p:nvSpPr>
                <p:cNvPr id="46" name="Freeform 270">
                  <a:extLst>
                    <a:ext uri="{FF2B5EF4-FFF2-40B4-BE49-F238E27FC236}">
                      <a16:creationId xmlns:a16="http://schemas.microsoft.com/office/drawing/2014/main" id="{F6FF27C1-0667-40BA-B333-70DB7F450B6B}"/>
                    </a:ext>
                  </a:extLst>
                </p:cNvPr>
                <p:cNvSpPr>
                  <a:spLocks/>
                </p:cNvSpPr>
                <p:nvPr/>
              </p:nvSpPr>
              <p:spPr bwMode="auto">
                <a:xfrm>
                  <a:off x="3166" y="875"/>
                  <a:ext cx="593" cy="1472"/>
                </a:xfrm>
                <a:custGeom>
                  <a:avLst/>
                  <a:gdLst>
                    <a:gd name="T0" fmla="*/ 0 w 1186"/>
                    <a:gd name="T1" fmla="*/ 2944 h 2944"/>
                    <a:gd name="T2" fmla="*/ 126 w 1186"/>
                    <a:gd name="T3" fmla="*/ 2862 h 2944"/>
                    <a:gd name="T4" fmla="*/ 263 w 1186"/>
                    <a:gd name="T5" fmla="*/ 2744 h 2944"/>
                    <a:gd name="T6" fmla="*/ 379 w 1186"/>
                    <a:gd name="T7" fmla="*/ 2629 h 2944"/>
                    <a:gd name="T8" fmla="*/ 463 w 1186"/>
                    <a:gd name="T9" fmla="*/ 2533 h 2944"/>
                    <a:gd name="T10" fmla="*/ 582 w 1186"/>
                    <a:gd name="T11" fmla="*/ 2384 h 2944"/>
                    <a:gd name="T12" fmla="*/ 673 w 1186"/>
                    <a:gd name="T13" fmla="*/ 2234 h 2944"/>
                    <a:gd name="T14" fmla="*/ 745 w 1186"/>
                    <a:gd name="T15" fmla="*/ 2079 h 2944"/>
                    <a:gd name="T16" fmla="*/ 812 w 1186"/>
                    <a:gd name="T17" fmla="*/ 1890 h 2944"/>
                    <a:gd name="T18" fmla="*/ 851 w 1186"/>
                    <a:gd name="T19" fmla="*/ 1762 h 2944"/>
                    <a:gd name="T20" fmla="*/ 882 w 1186"/>
                    <a:gd name="T21" fmla="*/ 1593 h 2944"/>
                    <a:gd name="T22" fmla="*/ 905 w 1186"/>
                    <a:gd name="T23" fmla="*/ 1400 h 2944"/>
                    <a:gd name="T24" fmla="*/ 914 w 1186"/>
                    <a:gd name="T25" fmla="*/ 1240 h 2944"/>
                    <a:gd name="T26" fmla="*/ 914 w 1186"/>
                    <a:gd name="T27" fmla="*/ 1036 h 2944"/>
                    <a:gd name="T28" fmla="*/ 897 w 1186"/>
                    <a:gd name="T29" fmla="*/ 810 h 2944"/>
                    <a:gd name="T30" fmla="*/ 867 w 1186"/>
                    <a:gd name="T31" fmla="*/ 558 h 2944"/>
                    <a:gd name="T32" fmla="*/ 825 w 1186"/>
                    <a:gd name="T33" fmla="*/ 321 h 2944"/>
                    <a:gd name="T34" fmla="*/ 777 w 1186"/>
                    <a:gd name="T35" fmla="*/ 30 h 2944"/>
                    <a:gd name="T36" fmla="*/ 976 w 1186"/>
                    <a:gd name="T37" fmla="*/ 0 h 2944"/>
                    <a:gd name="T38" fmla="*/ 1045 w 1186"/>
                    <a:gd name="T39" fmla="*/ 173 h 2944"/>
                    <a:gd name="T40" fmla="*/ 1099 w 1186"/>
                    <a:gd name="T41" fmla="*/ 332 h 2944"/>
                    <a:gd name="T42" fmla="*/ 1156 w 1186"/>
                    <a:gd name="T43" fmla="*/ 550 h 2944"/>
                    <a:gd name="T44" fmla="*/ 1186 w 1186"/>
                    <a:gd name="T45" fmla="*/ 822 h 2944"/>
                    <a:gd name="T46" fmla="*/ 1186 w 1186"/>
                    <a:gd name="T47" fmla="*/ 1042 h 2944"/>
                    <a:gd name="T48" fmla="*/ 1171 w 1186"/>
                    <a:gd name="T49" fmla="*/ 1290 h 2944"/>
                    <a:gd name="T50" fmla="*/ 1124 w 1186"/>
                    <a:gd name="T51" fmla="*/ 1562 h 2944"/>
                    <a:gd name="T52" fmla="*/ 1070 w 1186"/>
                    <a:gd name="T53" fmla="*/ 1772 h 2944"/>
                    <a:gd name="T54" fmla="*/ 983 w 1186"/>
                    <a:gd name="T55" fmla="*/ 1999 h 2944"/>
                    <a:gd name="T56" fmla="*/ 867 w 1186"/>
                    <a:gd name="T57" fmla="*/ 2220 h 2944"/>
                    <a:gd name="T58" fmla="*/ 729 w 1186"/>
                    <a:gd name="T59" fmla="*/ 2414 h 2944"/>
                    <a:gd name="T60" fmla="*/ 600 w 1186"/>
                    <a:gd name="T61" fmla="*/ 2569 h 2944"/>
                    <a:gd name="T62" fmla="*/ 440 w 1186"/>
                    <a:gd name="T63" fmla="*/ 2702 h 2944"/>
                    <a:gd name="T64" fmla="*/ 269 w 1186"/>
                    <a:gd name="T65" fmla="*/ 2834 h 2944"/>
                    <a:gd name="T66" fmla="*/ 115 w 1186"/>
                    <a:gd name="T67" fmla="*/ 2902 h 2944"/>
                    <a:gd name="T68" fmla="*/ 0 w 1186"/>
                    <a:gd name="T69" fmla="*/ 2944 h 29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86" h="2944">
                      <a:moveTo>
                        <a:pt x="0" y="2944"/>
                      </a:moveTo>
                      <a:lnTo>
                        <a:pt x="126" y="2862"/>
                      </a:lnTo>
                      <a:lnTo>
                        <a:pt x="263" y="2744"/>
                      </a:lnTo>
                      <a:lnTo>
                        <a:pt x="379" y="2629"/>
                      </a:lnTo>
                      <a:lnTo>
                        <a:pt x="463" y="2533"/>
                      </a:lnTo>
                      <a:lnTo>
                        <a:pt x="582" y="2384"/>
                      </a:lnTo>
                      <a:lnTo>
                        <a:pt x="673" y="2234"/>
                      </a:lnTo>
                      <a:lnTo>
                        <a:pt x="745" y="2079"/>
                      </a:lnTo>
                      <a:lnTo>
                        <a:pt x="812" y="1890"/>
                      </a:lnTo>
                      <a:lnTo>
                        <a:pt x="851" y="1762"/>
                      </a:lnTo>
                      <a:lnTo>
                        <a:pt x="882" y="1593"/>
                      </a:lnTo>
                      <a:lnTo>
                        <a:pt x="905" y="1400"/>
                      </a:lnTo>
                      <a:lnTo>
                        <a:pt x="914" y="1240"/>
                      </a:lnTo>
                      <a:lnTo>
                        <a:pt x="914" y="1036"/>
                      </a:lnTo>
                      <a:lnTo>
                        <a:pt x="897" y="810"/>
                      </a:lnTo>
                      <a:lnTo>
                        <a:pt x="867" y="558"/>
                      </a:lnTo>
                      <a:lnTo>
                        <a:pt x="825" y="321"/>
                      </a:lnTo>
                      <a:lnTo>
                        <a:pt x="777" y="30"/>
                      </a:lnTo>
                      <a:lnTo>
                        <a:pt x="976" y="0"/>
                      </a:lnTo>
                      <a:lnTo>
                        <a:pt x="1045" y="173"/>
                      </a:lnTo>
                      <a:lnTo>
                        <a:pt x="1099" y="332"/>
                      </a:lnTo>
                      <a:lnTo>
                        <a:pt x="1156" y="550"/>
                      </a:lnTo>
                      <a:lnTo>
                        <a:pt x="1186" y="822"/>
                      </a:lnTo>
                      <a:lnTo>
                        <a:pt x="1186" y="1042"/>
                      </a:lnTo>
                      <a:lnTo>
                        <a:pt x="1171" y="1290"/>
                      </a:lnTo>
                      <a:lnTo>
                        <a:pt x="1124" y="1562"/>
                      </a:lnTo>
                      <a:lnTo>
                        <a:pt x="1070" y="1772"/>
                      </a:lnTo>
                      <a:lnTo>
                        <a:pt x="983" y="1999"/>
                      </a:lnTo>
                      <a:lnTo>
                        <a:pt x="867" y="2220"/>
                      </a:lnTo>
                      <a:lnTo>
                        <a:pt x="729" y="2414"/>
                      </a:lnTo>
                      <a:lnTo>
                        <a:pt x="600" y="2569"/>
                      </a:lnTo>
                      <a:lnTo>
                        <a:pt x="440" y="2702"/>
                      </a:lnTo>
                      <a:lnTo>
                        <a:pt x="269" y="2834"/>
                      </a:lnTo>
                      <a:lnTo>
                        <a:pt x="115" y="2902"/>
                      </a:lnTo>
                      <a:lnTo>
                        <a:pt x="0" y="2944"/>
                      </a:lnTo>
                      <a:close/>
                    </a:path>
                  </a:pathLst>
                </a:custGeom>
                <a:solidFill>
                  <a:srgbClr val="FFFFFF"/>
                </a:solidFill>
                <a:ln w="1588">
                  <a:solidFill>
                    <a:srgbClr val="FFFFFF"/>
                  </a:solidFill>
                  <a:prstDash val="solid"/>
                  <a:round/>
                  <a:headEnd/>
                  <a:tailEnd/>
                </a:ln>
              </p:spPr>
              <p:txBody>
                <a:bodyPr/>
                <a:lstStyle/>
                <a:p>
                  <a:endParaRPr lang="fr-FR"/>
                </a:p>
              </p:txBody>
            </p:sp>
          </p:grpSp>
        </p:grpSp>
        <p:grpSp>
          <p:nvGrpSpPr>
            <p:cNvPr id="27" name="Group 271">
              <a:extLst>
                <a:ext uri="{FF2B5EF4-FFF2-40B4-BE49-F238E27FC236}">
                  <a16:creationId xmlns:a16="http://schemas.microsoft.com/office/drawing/2014/main" id="{ED7374E0-E7A1-40EE-A2A2-23894D987594}"/>
                </a:ext>
              </a:extLst>
            </p:cNvPr>
            <p:cNvGrpSpPr>
              <a:grpSpLocks/>
            </p:cNvGrpSpPr>
            <p:nvPr/>
          </p:nvGrpSpPr>
          <p:grpSpPr bwMode="auto">
            <a:xfrm>
              <a:off x="2160" y="2064"/>
              <a:ext cx="240" cy="260"/>
              <a:chOff x="2387" y="720"/>
              <a:chExt cx="1452" cy="2852"/>
            </a:xfrm>
          </p:grpSpPr>
          <p:sp>
            <p:nvSpPr>
              <p:cNvPr id="28" name="Freeform 272">
                <a:extLst>
                  <a:ext uri="{FF2B5EF4-FFF2-40B4-BE49-F238E27FC236}">
                    <a16:creationId xmlns:a16="http://schemas.microsoft.com/office/drawing/2014/main" id="{573EC2DC-023F-4999-9B9A-711A2E17FD36}"/>
                  </a:ext>
                </a:extLst>
              </p:cNvPr>
              <p:cNvSpPr>
                <a:spLocks/>
              </p:cNvSpPr>
              <p:nvPr/>
            </p:nvSpPr>
            <p:spPr bwMode="auto">
              <a:xfrm>
                <a:off x="2388" y="720"/>
                <a:ext cx="1451" cy="2852"/>
              </a:xfrm>
              <a:custGeom>
                <a:avLst/>
                <a:gdLst>
                  <a:gd name="T0" fmla="*/ 2732 w 2901"/>
                  <a:gd name="T1" fmla="*/ 421 h 5704"/>
                  <a:gd name="T2" fmla="*/ 2856 w 2901"/>
                  <a:gd name="T3" fmla="*/ 881 h 5704"/>
                  <a:gd name="T4" fmla="*/ 2901 w 2901"/>
                  <a:gd name="T5" fmla="*/ 1377 h 5704"/>
                  <a:gd name="T6" fmla="*/ 2856 w 2901"/>
                  <a:gd name="T7" fmla="*/ 1866 h 5704"/>
                  <a:gd name="T8" fmla="*/ 2732 w 2901"/>
                  <a:gd name="T9" fmla="*/ 2330 h 5704"/>
                  <a:gd name="T10" fmla="*/ 2530 w 2901"/>
                  <a:gd name="T11" fmla="*/ 2741 h 5704"/>
                  <a:gd name="T12" fmla="*/ 2273 w 2901"/>
                  <a:gd name="T13" fmla="*/ 3066 h 5704"/>
                  <a:gd name="T14" fmla="*/ 1929 w 2901"/>
                  <a:gd name="T15" fmla="*/ 3341 h 5704"/>
                  <a:gd name="T16" fmla="*/ 1754 w 2901"/>
                  <a:gd name="T17" fmla="*/ 3559 h 5704"/>
                  <a:gd name="T18" fmla="*/ 1647 w 2901"/>
                  <a:gd name="T19" fmla="*/ 3814 h 5704"/>
                  <a:gd name="T20" fmla="*/ 1622 w 2901"/>
                  <a:gd name="T21" fmla="*/ 4096 h 5704"/>
                  <a:gd name="T22" fmla="*/ 1831 w 2901"/>
                  <a:gd name="T23" fmla="*/ 4793 h 5704"/>
                  <a:gd name="T24" fmla="*/ 2094 w 2901"/>
                  <a:gd name="T25" fmla="*/ 4856 h 5704"/>
                  <a:gd name="T26" fmla="*/ 2308 w 2901"/>
                  <a:gd name="T27" fmla="*/ 4953 h 5704"/>
                  <a:gd name="T28" fmla="*/ 2476 w 2901"/>
                  <a:gd name="T29" fmla="*/ 5094 h 5704"/>
                  <a:gd name="T30" fmla="*/ 2477 w 2901"/>
                  <a:gd name="T31" fmla="*/ 5357 h 5704"/>
                  <a:gd name="T32" fmla="*/ 2276 w 2901"/>
                  <a:gd name="T33" fmla="*/ 5533 h 5704"/>
                  <a:gd name="T34" fmla="*/ 2049 w 2901"/>
                  <a:gd name="T35" fmla="*/ 5625 h 5704"/>
                  <a:gd name="T36" fmla="*/ 1780 w 2901"/>
                  <a:gd name="T37" fmla="*/ 5683 h 5704"/>
                  <a:gd name="T38" fmla="*/ 1484 w 2901"/>
                  <a:gd name="T39" fmla="*/ 5704 h 5704"/>
                  <a:gd name="T40" fmla="*/ 1181 w 2901"/>
                  <a:gd name="T41" fmla="*/ 5691 h 5704"/>
                  <a:gd name="T42" fmla="*/ 908 w 2901"/>
                  <a:gd name="T43" fmla="*/ 5643 h 5704"/>
                  <a:gd name="T44" fmla="*/ 666 w 2901"/>
                  <a:gd name="T45" fmla="*/ 5562 h 5704"/>
                  <a:gd name="T46" fmla="*/ 491 w 2901"/>
                  <a:gd name="T47" fmla="*/ 5455 h 5704"/>
                  <a:gd name="T48" fmla="*/ 365 w 2901"/>
                  <a:gd name="T49" fmla="*/ 5195 h 5704"/>
                  <a:gd name="T50" fmla="*/ 529 w 2901"/>
                  <a:gd name="T51" fmla="*/ 4983 h 5704"/>
                  <a:gd name="T52" fmla="*/ 721 w 2901"/>
                  <a:gd name="T53" fmla="*/ 4880 h 5704"/>
                  <a:gd name="T54" fmla="*/ 972 w 2901"/>
                  <a:gd name="T55" fmla="*/ 4808 h 5704"/>
                  <a:gd name="T56" fmla="*/ 1260 w 2901"/>
                  <a:gd name="T57" fmla="*/ 4768 h 5704"/>
                  <a:gd name="T58" fmla="*/ 1257 w 2901"/>
                  <a:gd name="T59" fmla="*/ 3893 h 5704"/>
                  <a:gd name="T60" fmla="*/ 1172 w 2901"/>
                  <a:gd name="T61" fmla="*/ 3623 h 5704"/>
                  <a:gd name="T62" fmla="*/ 1014 w 2901"/>
                  <a:gd name="T63" fmla="*/ 3396 h 5704"/>
                  <a:gd name="T64" fmla="*/ 691 w 2901"/>
                  <a:gd name="T65" fmla="*/ 3144 h 5704"/>
                  <a:gd name="T66" fmla="*/ 419 w 2901"/>
                  <a:gd name="T67" fmla="*/ 2837 h 5704"/>
                  <a:gd name="T68" fmla="*/ 202 w 2901"/>
                  <a:gd name="T69" fmla="*/ 2448 h 5704"/>
                  <a:gd name="T70" fmla="*/ 58 w 2901"/>
                  <a:gd name="T71" fmla="*/ 1998 h 5704"/>
                  <a:gd name="T72" fmla="*/ 0 w 2901"/>
                  <a:gd name="T73" fmla="*/ 1502 h 5704"/>
                  <a:gd name="T74" fmla="*/ 15 w 2901"/>
                  <a:gd name="T75" fmla="*/ 1013 h 5704"/>
                  <a:gd name="T76" fmla="*/ 121 w 2901"/>
                  <a:gd name="T77" fmla="*/ 541 h 5704"/>
                  <a:gd name="T78" fmla="*/ 303 w 2901"/>
                  <a:gd name="T79" fmla="*/ 116 h 5704"/>
                  <a:gd name="T80" fmla="*/ 497 w 2901"/>
                  <a:gd name="T81" fmla="*/ 51 h 5704"/>
                  <a:gd name="T82" fmla="*/ 703 w 2901"/>
                  <a:gd name="T83" fmla="*/ 23 h 5704"/>
                  <a:gd name="T84" fmla="*/ 969 w 2901"/>
                  <a:gd name="T85" fmla="*/ 6 h 5704"/>
                  <a:gd name="T86" fmla="*/ 1267 w 2901"/>
                  <a:gd name="T87" fmla="*/ 3 h 5704"/>
                  <a:gd name="T88" fmla="*/ 1584 w 2901"/>
                  <a:gd name="T89" fmla="*/ 0 h 5704"/>
                  <a:gd name="T90" fmla="*/ 1884 w 2901"/>
                  <a:gd name="T91" fmla="*/ 6 h 5704"/>
                  <a:gd name="T92" fmla="*/ 2156 w 2901"/>
                  <a:gd name="T93" fmla="*/ 20 h 5704"/>
                  <a:gd name="T94" fmla="*/ 2368 w 2901"/>
                  <a:gd name="T95" fmla="*/ 48 h 5704"/>
                  <a:gd name="T96" fmla="*/ 2554 w 2901"/>
                  <a:gd name="T97" fmla="*/ 93 h 57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901" h="5704">
                    <a:moveTo>
                      <a:pt x="2586" y="110"/>
                    </a:moveTo>
                    <a:lnTo>
                      <a:pt x="2640" y="210"/>
                    </a:lnTo>
                    <a:lnTo>
                      <a:pt x="2686" y="313"/>
                    </a:lnTo>
                    <a:lnTo>
                      <a:pt x="2732" y="421"/>
                    </a:lnTo>
                    <a:lnTo>
                      <a:pt x="2768" y="532"/>
                    </a:lnTo>
                    <a:lnTo>
                      <a:pt x="2802" y="651"/>
                    </a:lnTo>
                    <a:lnTo>
                      <a:pt x="2831" y="764"/>
                    </a:lnTo>
                    <a:lnTo>
                      <a:pt x="2856" y="881"/>
                    </a:lnTo>
                    <a:lnTo>
                      <a:pt x="2876" y="1007"/>
                    </a:lnTo>
                    <a:lnTo>
                      <a:pt x="2888" y="1129"/>
                    </a:lnTo>
                    <a:lnTo>
                      <a:pt x="2897" y="1249"/>
                    </a:lnTo>
                    <a:lnTo>
                      <a:pt x="2901" y="1377"/>
                    </a:lnTo>
                    <a:lnTo>
                      <a:pt x="2897" y="1498"/>
                    </a:lnTo>
                    <a:lnTo>
                      <a:pt x="2888" y="1622"/>
                    </a:lnTo>
                    <a:lnTo>
                      <a:pt x="2876" y="1747"/>
                    </a:lnTo>
                    <a:lnTo>
                      <a:pt x="2856" y="1866"/>
                    </a:lnTo>
                    <a:lnTo>
                      <a:pt x="2834" y="1988"/>
                    </a:lnTo>
                    <a:lnTo>
                      <a:pt x="2802" y="2106"/>
                    </a:lnTo>
                    <a:lnTo>
                      <a:pt x="2768" y="2219"/>
                    </a:lnTo>
                    <a:lnTo>
                      <a:pt x="2732" y="2330"/>
                    </a:lnTo>
                    <a:lnTo>
                      <a:pt x="2686" y="2437"/>
                    </a:lnTo>
                    <a:lnTo>
                      <a:pt x="2640" y="2544"/>
                    </a:lnTo>
                    <a:lnTo>
                      <a:pt x="2590" y="2643"/>
                    </a:lnTo>
                    <a:lnTo>
                      <a:pt x="2530" y="2741"/>
                    </a:lnTo>
                    <a:lnTo>
                      <a:pt x="2470" y="2828"/>
                    </a:lnTo>
                    <a:lnTo>
                      <a:pt x="2407" y="2915"/>
                    </a:lnTo>
                    <a:lnTo>
                      <a:pt x="2341" y="2994"/>
                    </a:lnTo>
                    <a:lnTo>
                      <a:pt x="2273" y="3066"/>
                    </a:lnTo>
                    <a:lnTo>
                      <a:pt x="2196" y="3133"/>
                    </a:lnTo>
                    <a:lnTo>
                      <a:pt x="2062" y="3242"/>
                    </a:lnTo>
                    <a:lnTo>
                      <a:pt x="1980" y="3296"/>
                    </a:lnTo>
                    <a:lnTo>
                      <a:pt x="1929" y="3341"/>
                    </a:lnTo>
                    <a:lnTo>
                      <a:pt x="1874" y="3390"/>
                    </a:lnTo>
                    <a:lnTo>
                      <a:pt x="1831" y="3440"/>
                    </a:lnTo>
                    <a:lnTo>
                      <a:pt x="1786" y="3500"/>
                    </a:lnTo>
                    <a:lnTo>
                      <a:pt x="1754" y="3559"/>
                    </a:lnTo>
                    <a:lnTo>
                      <a:pt x="1718" y="3614"/>
                    </a:lnTo>
                    <a:lnTo>
                      <a:pt x="1691" y="3681"/>
                    </a:lnTo>
                    <a:lnTo>
                      <a:pt x="1665" y="3745"/>
                    </a:lnTo>
                    <a:lnTo>
                      <a:pt x="1647" y="3814"/>
                    </a:lnTo>
                    <a:lnTo>
                      <a:pt x="1631" y="3882"/>
                    </a:lnTo>
                    <a:lnTo>
                      <a:pt x="1622" y="3954"/>
                    </a:lnTo>
                    <a:lnTo>
                      <a:pt x="1619" y="4023"/>
                    </a:lnTo>
                    <a:lnTo>
                      <a:pt x="1622" y="4096"/>
                    </a:lnTo>
                    <a:lnTo>
                      <a:pt x="1622" y="4765"/>
                    </a:lnTo>
                    <a:lnTo>
                      <a:pt x="1691" y="4771"/>
                    </a:lnTo>
                    <a:lnTo>
                      <a:pt x="1759" y="4781"/>
                    </a:lnTo>
                    <a:lnTo>
                      <a:pt x="1831" y="4793"/>
                    </a:lnTo>
                    <a:lnTo>
                      <a:pt x="1900" y="4805"/>
                    </a:lnTo>
                    <a:lnTo>
                      <a:pt x="1968" y="4820"/>
                    </a:lnTo>
                    <a:lnTo>
                      <a:pt x="2035" y="4837"/>
                    </a:lnTo>
                    <a:lnTo>
                      <a:pt x="2094" y="4856"/>
                    </a:lnTo>
                    <a:lnTo>
                      <a:pt x="2156" y="4876"/>
                    </a:lnTo>
                    <a:lnTo>
                      <a:pt x="2210" y="4897"/>
                    </a:lnTo>
                    <a:lnTo>
                      <a:pt x="2259" y="4924"/>
                    </a:lnTo>
                    <a:lnTo>
                      <a:pt x="2308" y="4953"/>
                    </a:lnTo>
                    <a:lnTo>
                      <a:pt x="2348" y="4978"/>
                    </a:lnTo>
                    <a:lnTo>
                      <a:pt x="2384" y="5008"/>
                    </a:lnTo>
                    <a:lnTo>
                      <a:pt x="2423" y="5032"/>
                    </a:lnTo>
                    <a:lnTo>
                      <a:pt x="2476" y="5094"/>
                    </a:lnTo>
                    <a:lnTo>
                      <a:pt x="2507" y="5160"/>
                    </a:lnTo>
                    <a:lnTo>
                      <a:pt x="2520" y="5226"/>
                    </a:lnTo>
                    <a:lnTo>
                      <a:pt x="2510" y="5292"/>
                    </a:lnTo>
                    <a:lnTo>
                      <a:pt x="2477" y="5357"/>
                    </a:lnTo>
                    <a:lnTo>
                      <a:pt x="2428" y="5420"/>
                    </a:lnTo>
                    <a:lnTo>
                      <a:pt x="2362" y="5480"/>
                    </a:lnTo>
                    <a:lnTo>
                      <a:pt x="2320" y="5507"/>
                    </a:lnTo>
                    <a:lnTo>
                      <a:pt x="2276" y="5533"/>
                    </a:lnTo>
                    <a:lnTo>
                      <a:pt x="2223" y="5559"/>
                    </a:lnTo>
                    <a:lnTo>
                      <a:pt x="2169" y="5583"/>
                    </a:lnTo>
                    <a:lnTo>
                      <a:pt x="2114" y="5605"/>
                    </a:lnTo>
                    <a:lnTo>
                      <a:pt x="2049" y="5625"/>
                    </a:lnTo>
                    <a:lnTo>
                      <a:pt x="1987" y="5640"/>
                    </a:lnTo>
                    <a:lnTo>
                      <a:pt x="1920" y="5656"/>
                    </a:lnTo>
                    <a:lnTo>
                      <a:pt x="1849" y="5670"/>
                    </a:lnTo>
                    <a:lnTo>
                      <a:pt x="1780" y="5683"/>
                    </a:lnTo>
                    <a:lnTo>
                      <a:pt x="1709" y="5691"/>
                    </a:lnTo>
                    <a:lnTo>
                      <a:pt x="1637" y="5695"/>
                    </a:lnTo>
                    <a:lnTo>
                      <a:pt x="1562" y="5701"/>
                    </a:lnTo>
                    <a:lnTo>
                      <a:pt x="1484" y="5704"/>
                    </a:lnTo>
                    <a:lnTo>
                      <a:pt x="1407" y="5704"/>
                    </a:lnTo>
                    <a:lnTo>
                      <a:pt x="1332" y="5704"/>
                    </a:lnTo>
                    <a:lnTo>
                      <a:pt x="1257" y="5698"/>
                    </a:lnTo>
                    <a:lnTo>
                      <a:pt x="1181" y="5691"/>
                    </a:lnTo>
                    <a:lnTo>
                      <a:pt x="1114" y="5683"/>
                    </a:lnTo>
                    <a:lnTo>
                      <a:pt x="1041" y="5670"/>
                    </a:lnTo>
                    <a:lnTo>
                      <a:pt x="972" y="5658"/>
                    </a:lnTo>
                    <a:lnTo>
                      <a:pt x="908" y="5643"/>
                    </a:lnTo>
                    <a:lnTo>
                      <a:pt x="842" y="5625"/>
                    </a:lnTo>
                    <a:lnTo>
                      <a:pt x="778" y="5605"/>
                    </a:lnTo>
                    <a:lnTo>
                      <a:pt x="721" y="5583"/>
                    </a:lnTo>
                    <a:lnTo>
                      <a:pt x="666" y="5562"/>
                    </a:lnTo>
                    <a:lnTo>
                      <a:pt x="616" y="5536"/>
                    </a:lnTo>
                    <a:lnTo>
                      <a:pt x="572" y="5510"/>
                    </a:lnTo>
                    <a:lnTo>
                      <a:pt x="529" y="5483"/>
                    </a:lnTo>
                    <a:lnTo>
                      <a:pt x="491" y="5455"/>
                    </a:lnTo>
                    <a:lnTo>
                      <a:pt x="428" y="5393"/>
                    </a:lnTo>
                    <a:lnTo>
                      <a:pt x="387" y="5328"/>
                    </a:lnTo>
                    <a:lnTo>
                      <a:pt x="365" y="5262"/>
                    </a:lnTo>
                    <a:lnTo>
                      <a:pt x="365" y="5195"/>
                    </a:lnTo>
                    <a:lnTo>
                      <a:pt x="387" y="5129"/>
                    </a:lnTo>
                    <a:lnTo>
                      <a:pt x="433" y="5067"/>
                    </a:lnTo>
                    <a:lnTo>
                      <a:pt x="491" y="5011"/>
                    </a:lnTo>
                    <a:lnTo>
                      <a:pt x="529" y="4983"/>
                    </a:lnTo>
                    <a:lnTo>
                      <a:pt x="572" y="4956"/>
                    </a:lnTo>
                    <a:lnTo>
                      <a:pt x="616" y="4929"/>
                    </a:lnTo>
                    <a:lnTo>
                      <a:pt x="669" y="4901"/>
                    </a:lnTo>
                    <a:lnTo>
                      <a:pt x="721" y="4880"/>
                    </a:lnTo>
                    <a:lnTo>
                      <a:pt x="780" y="4858"/>
                    </a:lnTo>
                    <a:lnTo>
                      <a:pt x="842" y="4840"/>
                    </a:lnTo>
                    <a:lnTo>
                      <a:pt x="908" y="4823"/>
                    </a:lnTo>
                    <a:lnTo>
                      <a:pt x="972" y="4808"/>
                    </a:lnTo>
                    <a:lnTo>
                      <a:pt x="1044" y="4793"/>
                    </a:lnTo>
                    <a:lnTo>
                      <a:pt x="1117" y="4783"/>
                    </a:lnTo>
                    <a:lnTo>
                      <a:pt x="1184" y="4774"/>
                    </a:lnTo>
                    <a:lnTo>
                      <a:pt x="1260" y="4768"/>
                    </a:lnTo>
                    <a:lnTo>
                      <a:pt x="1267" y="4102"/>
                    </a:lnTo>
                    <a:lnTo>
                      <a:pt x="1270" y="4034"/>
                    </a:lnTo>
                    <a:lnTo>
                      <a:pt x="1267" y="3962"/>
                    </a:lnTo>
                    <a:lnTo>
                      <a:pt x="1257" y="3893"/>
                    </a:lnTo>
                    <a:lnTo>
                      <a:pt x="1241" y="3820"/>
                    </a:lnTo>
                    <a:lnTo>
                      <a:pt x="1223" y="3756"/>
                    </a:lnTo>
                    <a:lnTo>
                      <a:pt x="1201" y="3690"/>
                    </a:lnTo>
                    <a:lnTo>
                      <a:pt x="1172" y="3623"/>
                    </a:lnTo>
                    <a:lnTo>
                      <a:pt x="1139" y="3566"/>
                    </a:lnTo>
                    <a:lnTo>
                      <a:pt x="1102" y="3506"/>
                    </a:lnTo>
                    <a:lnTo>
                      <a:pt x="1061" y="3449"/>
                    </a:lnTo>
                    <a:lnTo>
                      <a:pt x="1014" y="3396"/>
                    </a:lnTo>
                    <a:lnTo>
                      <a:pt x="963" y="3350"/>
                    </a:lnTo>
                    <a:lnTo>
                      <a:pt x="908" y="3306"/>
                    </a:lnTo>
                    <a:lnTo>
                      <a:pt x="849" y="3263"/>
                    </a:lnTo>
                    <a:lnTo>
                      <a:pt x="691" y="3144"/>
                    </a:lnTo>
                    <a:lnTo>
                      <a:pt x="616" y="3075"/>
                    </a:lnTo>
                    <a:lnTo>
                      <a:pt x="550" y="3001"/>
                    </a:lnTo>
                    <a:lnTo>
                      <a:pt x="485" y="2920"/>
                    </a:lnTo>
                    <a:lnTo>
                      <a:pt x="419" y="2837"/>
                    </a:lnTo>
                    <a:lnTo>
                      <a:pt x="359" y="2750"/>
                    </a:lnTo>
                    <a:lnTo>
                      <a:pt x="299" y="2654"/>
                    </a:lnTo>
                    <a:lnTo>
                      <a:pt x="249" y="2550"/>
                    </a:lnTo>
                    <a:lnTo>
                      <a:pt x="202" y="2448"/>
                    </a:lnTo>
                    <a:lnTo>
                      <a:pt x="157" y="2336"/>
                    </a:lnTo>
                    <a:lnTo>
                      <a:pt x="121" y="2225"/>
                    </a:lnTo>
                    <a:lnTo>
                      <a:pt x="87" y="2112"/>
                    </a:lnTo>
                    <a:lnTo>
                      <a:pt x="58" y="1998"/>
                    </a:lnTo>
                    <a:lnTo>
                      <a:pt x="33" y="1875"/>
                    </a:lnTo>
                    <a:lnTo>
                      <a:pt x="15" y="1753"/>
                    </a:lnTo>
                    <a:lnTo>
                      <a:pt x="3" y="1628"/>
                    </a:lnTo>
                    <a:lnTo>
                      <a:pt x="0" y="1502"/>
                    </a:lnTo>
                    <a:lnTo>
                      <a:pt x="0" y="1385"/>
                    </a:lnTo>
                    <a:lnTo>
                      <a:pt x="0" y="1261"/>
                    </a:lnTo>
                    <a:lnTo>
                      <a:pt x="3" y="1135"/>
                    </a:lnTo>
                    <a:lnTo>
                      <a:pt x="15" y="1013"/>
                    </a:lnTo>
                    <a:lnTo>
                      <a:pt x="33" y="892"/>
                    </a:lnTo>
                    <a:lnTo>
                      <a:pt x="58" y="773"/>
                    </a:lnTo>
                    <a:lnTo>
                      <a:pt x="87" y="657"/>
                    </a:lnTo>
                    <a:lnTo>
                      <a:pt x="121" y="541"/>
                    </a:lnTo>
                    <a:lnTo>
                      <a:pt x="157" y="429"/>
                    </a:lnTo>
                    <a:lnTo>
                      <a:pt x="202" y="320"/>
                    </a:lnTo>
                    <a:lnTo>
                      <a:pt x="249" y="217"/>
                    </a:lnTo>
                    <a:lnTo>
                      <a:pt x="303" y="116"/>
                    </a:lnTo>
                    <a:lnTo>
                      <a:pt x="359" y="81"/>
                    </a:lnTo>
                    <a:lnTo>
                      <a:pt x="419" y="63"/>
                    </a:lnTo>
                    <a:lnTo>
                      <a:pt x="457" y="57"/>
                    </a:lnTo>
                    <a:lnTo>
                      <a:pt x="497" y="51"/>
                    </a:lnTo>
                    <a:lnTo>
                      <a:pt x="544" y="41"/>
                    </a:lnTo>
                    <a:lnTo>
                      <a:pt x="590" y="35"/>
                    </a:lnTo>
                    <a:lnTo>
                      <a:pt x="646" y="29"/>
                    </a:lnTo>
                    <a:lnTo>
                      <a:pt x="703" y="23"/>
                    </a:lnTo>
                    <a:lnTo>
                      <a:pt x="766" y="17"/>
                    </a:lnTo>
                    <a:lnTo>
                      <a:pt x="832" y="14"/>
                    </a:lnTo>
                    <a:lnTo>
                      <a:pt x="897" y="11"/>
                    </a:lnTo>
                    <a:lnTo>
                      <a:pt x="969" y="6"/>
                    </a:lnTo>
                    <a:lnTo>
                      <a:pt x="1041" y="3"/>
                    </a:lnTo>
                    <a:lnTo>
                      <a:pt x="1117" y="3"/>
                    </a:lnTo>
                    <a:lnTo>
                      <a:pt x="1190" y="3"/>
                    </a:lnTo>
                    <a:lnTo>
                      <a:pt x="1267" y="3"/>
                    </a:lnTo>
                    <a:lnTo>
                      <a:pt x="1345" y="0"/>
                    </a:lnTo>
                    <a:lnTo>
                      <a:pt x="1423" y="0"/>
                    </a:lnTo>
                    <a:lnTo>
                      <a:pt x="1505" y="0"/>
                    </a:lnTo>
                    <a:lnTo>
                      <a:pt x="1584" y="0"/>
                    </a:lnTo>
                    <a:lnTo>
                      <a:pt x="1659" y="3"/>
                    </a:lnTo>
                    <a:lnTo>
                      <a:pt x="1741" y="3"/>
                    </a:lnTo>
                    <a:lnTo>
                      <a:pt x="1810" y="3"/>
                    </a:lnTo>
                    <a:lnTo>
                      <a:pt x="1884" y="6"/>
                    </a:lnTo>
                    <a:lnTo>
                      <a:pt x="1953" y="6"/>
                    </a:lnTo>
                    <a:lnTo>
                      <a:pt x="2026" y="11"/>
                    </a:lnTo>
                    <a:lnTo>
                      <a:pt x="2091" y="17"/>
                    </a:lnTo>
                    <a:lnTo>
                      <a:pt x="2156" y="20"/>
                    </a:lnTo>
                    <a:lnTo>
                      <a:pt x="2213" y="29"/>
                    </a:lnTo>
                    <a:lnTo>
                      <a:pt x="2270" y="33"/>
                    </a:lnTo>
                    <a:lnTo>
                      <a:pt x="2324" y="41"/>
                    </a:lnTo>
                    <a:lnTo>
                      <a:pt x="2368" y="48"/>
                    </a:lnTo>
                    <a:lnTo>
                      <a:pt x="2410" y="54"/>
                    </a:lnTo>
                    <a:lnTo>
                      <a:pt x="2450" y="60"/>
                    </a:lnTo>
                    <a:lnTo>
                      <a:pt x="2514" y="78"/>
                    </a:lnTo>
                    <a:lnTo>
                      <a:pt x="2554" y="93"/>
                    </a:lnTo>
                    <a:lnTo>
                      <a:pt x="2586" y="110"/>
                    </a:lnTo>
                    <a:close/>
                  </a:path>
                </a:pathLst>
              </a:custGeom>
              <a:solidFill>
                <a:srgbClr val="00FFFF"/>
              </a:solidFill>
              <a:ln w="1588">
                <a:solidFill>
                  <a:srgbClr val="00FFFF"/>
                </a:solidFill>
                <a:prstDash val="solid"/>
                <a:round/>
                <a:headEnd/>
                <a:tailEnd/>
              </a:ln>
            </p:spPr>
            <p:txBody>
              <a:bodyPr/>
              <a:lstStyle/>
              <a:p>
                <a:endParaRPr lang="fr-FR"/>
              </a:p>
            </p:txBody>
          </p:sp>
          <p:sp>
            <p:nvSpPr>
              <p:cNvPr id="29" name="Freeform 273">
                <a:extLst>
                  <a:ext uri="{FF2B5EF4-FFF2-40B4-BE49-F238E27FC236}">
                    <a16:creationId xmlns:a16="http://schemas.microsoft.com/office/drawing/2014/main" id="{3F369F0E-B2CC-4D3D-A7CD-D91370D56B03}"/>
                  </a:ext>
                </a:extLst>
              </p:cNvPr>
              <p:cNvSpPr>
                <a:spLocks/>
              </p:cNvSpPr>
              <p:nvPr/>
            </p:nvSpPr>
            <p:spPr bwMode="auto">
              <a:xfrm>
                <a:off x="2541" y="720"/>
                <a:ext cx="1139" cy="124"/>
              </a:xfrm>
              <a:custGeom>
                <a:avLst/>
                <a:gdLst>
                  <a:gd name="T0" fmla="*/ 2278 w 2278"/>
                  <a:gd name="T1" fmla="*/ 113 h 248"/>
                  <a:gd name="T2" fmla="*/ 2251 w 2278"/>
                  <a:gd name="T3" fmla="*/ 93 h 248"/>
                  <a:gd name="T4" fmla="*/ 2211 w 2278"/>
                  <a:gd name="T5" fmla="*/ 78 h 248"/>
                  <a:gd name="T6" fmla="*/ 2144 w 2278"/>
                  <a:gd name="T7" fmla="*/ 60 h 248"/>
                  <a:gd name="T8" fmla="*/ 2063 w 2278"/>
                  <a:gd name="T9" fmla="*/ 48 h 248"/>
                  <a:gd name="T10" fmla="*/ 1967 w 2278"/>
                  <a:gd name="T11" fmla="*/ 33 h 248"/>
                  <a:gd name="T12" fmla="*/ 1851 w 2278"/>
                  <a:gd name="T13" fmla="*/ 20 h 248"/>
                  <a:gd name="T14" fmla="*/ 1722 w 2278"/>
                  <a:gd name="T15" fmla="*/ 11 h 248"/>
                  <a:gd name="T16" fmla="*/ 1582 w 2278"/>
                  <a:gd name="T17" fmla="*/ 6 h 248"/>
                  <a:gd name="T18" fmla="*/ 1436 w 2278"/>
                  <a:gd name="T19" fmla="*/ 3 h 248"/>
                  <a:gd name="T20" fmla="*/ 1278 w 2278"/>
                  <a:gd name="T21" fmla="*/ 0 h 248"/>
                  <a:gd name="T22" fmla="*/ 1120 w 2278"/>
                  <a:gd name="T23" fmla="*/ 0 h 248"/>
                  <a:gd name="T24" fmla="*/ 964 w 2278"/>
                  <a:gd name="T25" fmla="*/ 3 h 248"/>
                  <a:gd name="T26" fmla="*/ 814 w 2278"/>
                  <a:gd name="T27" fmla="*/ 3 h 248"/>
                  <a:gd name="T28" fmla="*/ 666 w 2278"/>
                  <a:gd name="T29" fmla="*/ 6 h 248"/>
                  <a:gd name="T30" fmla="*/ 528 w 2278"/>
                  <a:gd name="T31" fmla="*/ 14 h 248"/>
                  <a:gd name="T32" fmla="*/ 400 w 2278"/>
                  <a:gd name="T33" fmla="*/ 23 h 248"/>
                  <a:gd name="T34" fmla="*/ 287 w 2278"/>
                  <a:gd name="T35" fmla="*/ 35 h 248"/>
                  <a:gd name="T36" fmla="*/ 196 w 2278"/>
                  <a:gd name="T37" fmla="*/ 51 h 248"/>
                  <a:gd name="T38" fmla="*/ 116 w 2278"/>
                  <a:gd name="T39" fmla="*/ 63 h 248"/>
                  <a:gd name="T40" fmla="*/ 56 w 2278"/>
                  <a:gd name="T41" fmla="*/ 81 h 248"/>
                  <a:gd name="T42" fmla="*/ 18 w 2278"/>
                  <a:gd name="T43" fmla="*/ 98 h 248"/>
                  <a:gd name="T44" fmla="*/ 0 w 2278"/>
                  <a:gd name="T45" fmla="*/ 116 h 248"/>
                  <a:gd name="T46" fmla="*/ 3 w 2278"/>
                  <a:gd name="T47" fmla="*/ 132 h 248"/>
                  <a:gd name="T48" fmla="*/ 32 w 2278"/>
                  <a:gd name="T49" fmla="*/ 150 h 248"/>
                  <a:gd name="T50" fmla="*/ 78 w 2278"/>
                  <a:gd name="T51" fmla="*/ 167 h 248"/>
                  <a:gd name="T52" fmla="*/ 143 w 2278"/>
                  <a:gd name="T53" fmla="*/ 185 h 248"/>
                  <a:gd name="T54" fmla="*/ 232 w 2278"/>
                  <a:gd name="T55" fmla="*/ 197 h 248"/>
                  <a:gd name="T56" fmla="*/ 327 w 2278"/>
                  <a:gd name="T57" fmla="*/ 210 h 248"/>
                  <a:gd name="T58" fmla="*/ 447 w 2278"/>
                  <a:gd name="T59" fmla="*/ 223 h 248"/>
                  <a:gd name="T60" fmla="*/ 579 w 2278"/>
                  <a:gd name="T61" fmla="*/ 233 h 248"/>
                  <a:gd name="T62" fmla="*/ 723 w 2278"/>
                  <a:gd name="T63" fmla="*/ 241 h 248"/>
                  <a:gd name="T64" fmla="*/ 869 w 2278"/>
                  <a:gd name="T65" fmla="*/ 245 h 248"/>
                  <a:gd name="T66" fmla="*/ 1023 w 2278"/>
                  <a:gd name="T67" fmla="*/ 248 h 248"/>
                  <a:gd name="T68" fmla="*/ 1184 w 2278"/>
                  <a:gd name="T69" fmla="*/ 248 h 248"/>
                  <a:gd name="T70" fmla="*/ 1341 w 2278"/>
                  <a:gd name="T71" fmla="*/ 245 h 248"/>
                  <a:gd name="T72" fmla="*/ 1490 w 2278"/>
                  <a:gd name="T73" fmla="*/ 241 h 248"/>
                  <a:gd name="T74" fmla="*/ 1635 w 2278"/>
                  <a:gd name="T75" fmla="*/ 235 h 248"/>
                  <a:gd name="T76" fmla="*/ 1771 w 2278"/>
                  <a:gd name="T77" fmla="*/ 229 h 248"/>
                  <a:gd name="T78" fmla="*/ 1898 w 2278"/>
                  <a:gd name="T79" fmla="*/ 217 h 248"/>
                  <a:gd name="T80" fmla="*/ 2008 w 2278"/>
                  <a:gd name="T81" fmla="*/ 204 h 248"/>
                  <a:gd name="T82" fmla="*/ 2098 w 2278"/>
                  <a:gd name="T83" fmla="*/ 191 h 248"/>
                  <a:gd name="T84" fmla="*/ 2171 w 2278"/>
                  <a:gd name="T85" fmla="*/ 173 h 248"/>
                  <a:gd name="T86" fmla="*/ 2226 w 2278"/>
                  <a:gd name="T87" fmla="*/ 158 h 248"/>
                  <a:gd name="T88" fmla="*/ 2265 w 2278"/>
                  <a:gd name="T89" fmla="*/ 138 h 248"/>
                  <a:gd name="T90" fmla="*/ 2278 w 2278"/>
                  <a:gd name="T91" fmla="*/ 122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278" h="248">
                    <a:moveTo>
                      <a:pt x="2278" y="122"/>
                    </a:moveTo>
                    <a:lnTo>
                      <a:pt x="2278" y="113"/>
                    </a:lnTo>
                    <a:lnTo>
                      <a:pt x="2265" y="104"/>
                    </a:lnTo>
                    <a:lnTo>
                      <a:pt x="2251" y="93"/>
                    </a:lnTo>
                    <a:lnTo>
                      <a:pt x="2233" y="84"/>
                    </a:lnTo>
                    <a:lnTo>
                      <a:pt x="2211" y="78"/>
                    </a:lnTo>
                    <a:lnTo>
                      <a:pt x="2179" y="69"/>
                    </a:lnTo>
                    <a:lnTo>
                      <a:pt x="2144" y="60"/>
                    </a:lnTo>
                    <a:lnTo>
                      <a:pt x="2107" y="54"/>
                    </a:lnTo>
                    <a:lnTo>
                      <a:pt x="2063" y="48"/>
                    </a:lnTo>
                    <a:lnTo>
                      <a:pt x="2021" y="41"/>
                    </a:lnTo>
                    <a:lnTo>
                      <a:pt x="1967" y="33"/>
                    </a:lnTo>
                    <a:lnTo>
                      <a:pt x="1910" y="29"/>
                    </a:lnTo>
                    <a:lnTo>
                      <a:pt x="1851" y="20"/>
                    </a:lnTo>
                    <a:lnTo>
                      <a:pt x="1788" y="17"/>
                    </a:lnTo>
                    <a:lnTo>
                      <a:pt x="1722" y="11"/>
                    </a:lnTo>
                    <a:lnTo>
                      <a:pt x="1650" y="6"/>
                    </a:lnTo>
                    <a:lnTo>
                      <a:pt x="1582" y="6"/>
                    </a:lnTo>
                    <a:lnTo>
                      <a:pt x="1505" y="3"/>
                    </a:lnTo>
                    <a:lnTo>
                      <a:pt x="1436" y="3"/>
                    </a:lnTo>
                    <a:lnTo>
                      <a:pt x="1359" y="3"/>
                    </a:lnTo>
                    <a:lnTo>
                      <a:pt x="1278" y="0"/>
                    </a:lnTo>
                    <a:lnTo>
                      <a:pt x="1199" y="0"/>
                    </a:lnTo>
                    <a:lnTo>
                      <a:pt x="1120" y="0"/>
                    </a:lnTo>
                    <a:lnTo>
                      <a:pt x="1042" y="0"/>
                    </a:lnTo>
                    <a:lnTo>
                      <a:pt x="964" y="3"/>
                    </a:lnTo>
                    <a:lnTo>
                      <a:pt x="889" y="3"/>
                    </a:lnTo>
                    <a:lnTo>
                      <a:pt x="814" y="3"/>
                    </a:lnTo>
                    <a:lnTo>
                      <a:pt x="738" y="3"/>
                    </a:lnTo>
                    <a:lnTo>
                      <a:pt x="666" y="6"/>
                    </a:lnTo>
                    <a:lnTo>
                      <a:pt x="596" y="11"/>
                    </a:lnTo>
                    <a:lnTo>
                      <a:pt x="528" y="14"/>
                    </a:lnTo>
                    <a:lnTo>
                      <a:pt x="462" y="17"/>
                    </a:lnTo>
                    <a:lnTo>
                      <a:pt x="400" y="23"/>
                    </a:lnTo>
                    <a:lnTo>
                      <a:pt x="345" y="29"/>
                    </a:lnTo>
                    <a:lnTo>
                      <a:pt x="287" y="35"/>
                    </a:lnTo>
                    <a:lnTo>
                      <a:pt x="241" y="41"/>
                    </a:lnTo>
                    <a:lnTo>
                      <a:pt x="196" y="51"/>
                    </a:lnTo>
                    <a:lnTo>
                      <a:pt x="154" y="57"/>
                    </a:lnTo>
                    <a:lnTo>
                      <a:pt x="116" y="63"/>
                    </a:lnTo>
                    <a:lnTo>
                      <a:pt x="84" y="72"/>
                    </a:lnTo>
                    <a:lnTo>
                      <a:pt x="56" y="81"/>
                    </a:lnTo>
                    <a:lnTo>
                      <a:pt x="33" y="89"/>
                    </a:lnTo>
                    <a:lnTo>
                      <a:pt x="18" y="98"/>
                    </a:lnTo>
                    <a:lnTo>
                      <a:pt x="6" y="105"/>
                    </a:lnTo>
                    <a:lnTo>
                      <a:pt x="0" y="116"/>
                    </a:lnTo>
                    <a:lnTo>
                      <a:pt x="0" y="122"/>
                    </a:lnTo>
                    <a:lnTo>
                      <a:pt x="3" y="132"/>
                    </a:lnTo>
                    <a:lnTo>
                      <a:pt x="14" y="141"/>
                    </a:lnTo>
                    <a:lnTo>
                      <a:pt x="32" y="150"/>
                    </a:lnTo>
                    <a:lnTo>
                      <a:pt x="50" y="161"/>
                    </a:lnTo>
                    <a:lnTo>
                      <a:pt x="78" y="167"/>
                    </a:lnTo>
                    <a:lnTo>
                      <a:pt x="107" y="174"/>
                    </a:lnTo>
                    <a:lnTo>
                      <a:pt x="143" y="185"/>
                    </a:lnTo>
                    <a:lnTo>
                      <a:pt x="185" y="191"/>
                    </a:lnTo>
                    <a:lnTo>
                      <a:pt x="232" y="197"/>
                    </a:lnTo>
                    <a:lnTo>
                      <a:pt x="278" y="204"/>
                    </a:lnTo>
                    <a:lnTo>
                      <a:pt x="327" y="210"/>
                    </a:lnTo>
                    <a:lnTo>
                      <a:pt x="388" y="220"/>
                    </a:lnTo>
                    <a:lnTo>
                      <a:pt x="447" y="223"/>
                    </a:lnTo>
                    <a:lnTo>
                      <a:pt x="513" y="229"/>
                    </a:lnTo>
                    <a:lnTo>
                      <a:pt x="579" y="233"/>
                    </a:lnTo>
                    <a:lnTo>
                      <a:pt x="651" y="239"/>
                    </a:lnTo>
                    <a:lnTo>
                      <a:pt x="723" y="241"/>
                    </a:lnTo>
                    <a:lnTo>
                      <a:pt x="799" y="245"/>
                    </a:lnTo>
                    <a:lnTo>
                      <a:pt x="869" y="245"/>
                    </a:lnTo>
                    <a:lnTo>
                      <a:pt x="947" y="245"/>
                    </a:lnTo>
                    <a:lnTo>
                      <a:pt x="1023" y="248"/>
                    </a:lnTo>
                    <a:lnTo>
                      <a:pt x="1105" y="248"/>
                    </a:lnTo>
                    <a:lnTo>
                      <a:pt x="1184" y="248"/>
                    </a:lnTo>
                    <a:lnTo>
                      <a:pt x="1262" y="248"/>
                    </a:lnTo>
                    <a:lnTo>
                      <a:pt x="1341" y="245"/>
                    </a:lnTo>
                    <a:lnTo>
                      <a:pt x="1417" y="245"/>
                    </a:lnTo>
                    <a:lnTo>
                      <a:pt x="1490" y="241"/>
                    </a:lnTo>
                    <a:lnTo>
                      <a:pt x="1562" y="241"/>
                    </a:lnTo>
                    <a:lnTo>
                      <a:pt x="1635" y="235"/>
                    </a:lnTo>
                    <a:lnTo>
                      <a:pt x="1704" y="233"/>
                    </a:lnTo>
                    <a:lnTo>
                      <a:pt x="1771" y="229"/>
                    </a:lnTo>
                    <a:lnTo>
                      <a:pt x="1836" y="223"/>
                    </a:lnTo>
                    <a:lnTo>
                      <a:pt x="1898" y="217"/>
                    </a:lnTo>
                    <a:lnTo>
                      <a:pt x="1953" y="210"/>
                    </a:lnTo>
                    <a:lnTo>
                      <a:pt x="2008" y="204"/>
                    </a:lnTo>
                    <a:lnTo>
                      <a:pt x="2056" y="197"/>
                    </a:lnTo>
                    <a:lnTo>
                      <a:pt x="2098" y="191"/>
                    </a:lnTo>
                    <a:lnTo>
                      <a:pt x="2135" y="182"/>
                    </a:lnTo>
                    <a:lnTo>
                      <a:pt x="2171" y="173"/>
                    </a:lnTo>
                    <a:lnTo>
                      <a:pt x="2201" y="167"/>
                    </a:lnTo>
                    <a:lnTo>
                      <a:pt x="2226" y="158"/>
                    </a:lnTo>
                    <a:lnTo>
                      <a:pt x="2248" y="147"/>
                    </a:lnTo>
                    <a:lnTo>
                      <a:pt x="2265" y="138"/>
                    </a:lnTo>
                    <a:lnTo>
                      <a:pt x="2274" y="132"/>
                    </a:lnTo>
                    <a:lnTo>
                      <a:pt x="2278" y="122"/>
                    </a:lnTo>
                    <a:lnTo>
                      <a:pt x="2278" y="122"/>
                    </a:lnTo>
                    <a:close/>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30" name="Freeform 274">
                <a:extLst>
                  <a:ext uri="{FF2B5EF4-FFF2-40B4-BE49-F238E27FC236}">
                    <a16:creationId xmlns:a16="http://schemas.microsoft.com/office/drawing/2014/main" id="{88A23FE5-F49D-4CC8-8AE7-7AA96212E1FD}"/>
                  </a:ext>
                </a:extLst>
              </p:cNvPr>
              <p:cNvSpPr>
                <a:spLocks/>
              </p:cNvSpPr>
              <p:nvPr/>
            </p:nvSpPr>
            <p:spPr bwMode="auto">
              <a:xfrm>
                <a:off x="2570" y="3104"/>
                <a:ext cx="1079" cy="468"/>
              </a:xfrm>
              <a:custGeom>
                <a:avLst/>
                <a:gdLst>
                  <a:gd name="T0" fmla="*/ 824 w 2158"/>
                  <a:gd name="T1" fmla="*/ 6 h 936"/>
                  <a:gd name="T2" fmla="*/ 683 w 2158"/>
                  <a:gd name="T3" fmla="*/ 25 h 936"/>
                  <a:gd name="T4" fmla="*/ 546 w 2158"/>
                  <a:gd name="T5" fmla="*/ 55 h 936"/>
                  <a:gd name="T6" fmla="*/ 419 w 2158"/>
                  <a:gd name="T7" fmla="*/ 90 h 936"/>
                  <a:gd name="T8" fmla="*/ 307 w 2158"/>
                  <a:gd name="T9" fmla="*/ 133 h 936"/>
                  <a:gd name="T10" fmla="*/ 210 w 2158"/>
                  <a:gd name="T11" fmla="*/ 188 h 936"/>
                  <a:gd name="T12" fmla="*/ 131 w 2158"/>
                  <a:gd name="T13" fmla="*/ 243 h 936"/>
                  <a:gd name="T14" fmla="*/ 69 w 2158"/>
                  <a:gd name="T15" fmla="*/ 299 h 936"/>
                  <a:gd name="T16" fmla="*/ 25 w 2158"/>
                  <a:gd name="T17" fmla="*/ 361 h 936"/>
                  <a:gd name="T18" fmla="*/ 7 w 2158"/>
                  <a:gd name="T19" fmla="*/ 427 h 936"/>
                  <a:gd name="T20" fmla="*/ 3 w 2158"/>
                  <a:gd name="T21" fmla="*/ 494 h 936"/>
                  <a:gd name="T22" fmla="*/ 25 w 2158"/>
                  <a:gd name="T23" fmla="*/ 560 h 936"/>
                  <a:gd name="T24" fmla="*/ 68 w 2158"/>
                  <a:gd name="T25" fmla="*/ 625 h 936"/>
                  <a:gd name="T26" fmla="*/ 131 w 2158"/>
                  <a:gd name="T27" fmla="*/ 687 h 936"/>
                  <a:gd name="T28" fmla="*/ 210 w 2158"/>
                  <a:gd name="T29" fmla="*/ 742 h 936"/>
                  <a:gd name="T30" fmla="*/ 304 w 2158"/>
                  <a:gd name="T31" fmla="*/ 794 h 936"/>
                  <a:gd name="T32" fmla="*/ 415 w 2158"/>
                  <a:gd name="T33" fmla="*/ 837 h 936"/>
                  <a:gd name="T34" fmla="*/ 543 w 2158"/>
                  <a:gd name="T35" fmla="*/ 875 h 936"/>
                  <a:gd name="T36" fmla="*/ 679 w 2158"/>
                  <a:gd name="T37" fmla="*/ 902 h 936"/>
                  <a:gd name="T38" fmla="*/ 819 w 2158"/>
                  <a:gd name="T39" fmla="*/ 923 h 936"/>
                  <a:gd name="T40" fmla="*/ 971 w 2158"/>
                  <a:gd name="T41" fmla="*/ 936 h 936"/>
                  <a:gd name="T42" fmla="*/ 1122 w 2158"/>
                  <a:gd name="T43" fmla="*/ 936 h 936"/>
                  <a:gd name="T44" fmla="*/ 1276 w 2158"/>
                  <a:gd name="T45" fmla="*/ 927 h 936"/>
                  <a:gd name="T46" fmla="*/ 1418 w 2158"/>
                  <a:gd name="T47" fmla="*/ 915 h 936"/>
                  <a:gd name="T48" fmla="*/ 1556 w 2158"/>
                  <a:gd name="T49" fmla="*/ 888 h 936"/>
                  <a:gd name="T50" fmla="*/ 1688 w 2158"/>
                  <a:gd name="T51" fmla="*/ 857 h 936"/>
                  <a:gd name="T52" fmla="*/ 1809 w 2158"/>
                  <a:gd name="T53" fmla="*/ 815 h 936"/>
                  <a:gd name="T54" fmla="*/ 1914 w 2158"/>
                  <a:gd name="T55" fmla="*/ 765 h 936"/>
                  <a:gd name="T56" fmla="*/ 1998 w 2158"/>
                  <a:gd name="T57" fmla="*/ 712 h 936"/>
                  <a:gd name="T58" fmla="*/ 2067 w 2158"/>
                  <a:gd name="T59" fmla="*/ 652 h 936"/>
                  <a:gd name="T60" fmla="*/ 2117 w 2158"/>
                  <a:gd name="T61" fmla="*/ 589 h 936"/>
                  <a:gd name="T62" fmla="*/ 2149 w 2158"/>
                  <a:gd name="T63" fmla="*/ 524 h 936"/>
                  <a:gd name="T64" fmla="*/ 2158 w 2158"/>
                  <a:gd name="T65" fmla="*/ 458 h 936"/>
                  <a:gd name="T66" fmla="*/ 2145 w 2158"/>
                  <a:gd name="T67" fmla="*/ 392 h 936"/>
                  <a:gd name="T68" fmla="*/ 2112 w 2158"/>
                  <a:gd name="T69" fmla="*/ 326 h 936"/>
                  <a:gd name="T70" fmla="*/ 2061 w 2158"/>
                  <a:gd name="T71" fmla="*/ 264 h 936"/>
                  <a:gd name="T72" fmla="*/ 1985 w 2158"/>
                  <a:gd name="T73" fmla="*/ 210 h 936"/>
                  <a:gd name="T74" fmla="*/ 1899 w 2158"/>
                  <a:gd name="T75" fmla="*/ 156 h 936"/>
                  <a:gd name="T76" fmla="*/ 1792 w 2158"/>
                  <a:gd name="T77" fmla="*/ 108 h 936"/>
                  <a:gd name="T78" fmla="*/ 1672 w 2158"/>
                  <a:gd name="T79" fmla="*/ 69 h 936"/>
                  <a:gd name="T80" fmla="*/ 1537 w 2158"/>
                  <a:gd name="T81" fmla="*/ 37 h 936"/>
                  <a:gd name="T82" fmla="*/ 1397 w 2158"/>
                  <a:gd name="T83" fmla="*/ 13 h 936"/>
                  <a:gd name="T84" fmla="*/ 1263 w 2158"/>
                  <a:gd name="T85" fmla="*/ 0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158" h="936">
                    <a:moveTo>
                      <a:pt x="899" y="0"/>
                    </a:moveTo>
                    <a:lnTo>
                      <a:pt x="824" y="6"/>
                    </a:lnTo>
                    <a:lnTo>
                      <a:pt x="755" y="15"/>
                    </a:lnTo>
                    <a:lnTo>
                      <a:pt x="683" y="25"/>
                    </a:lnTo>
                    <a:lnTo>
                      <a:pt x="615" y="40"/>
                    </a:lnTo>
                    <a:lnTo>
                      <a:pt x="546" y="55"/>
                    </a:lnTo>
                    <a:lnTo>
                      <a:pt x="478" y="72"/>
                    </a:lnTo>
                    <a:lnTo>
                      <a:pt x="419" y="90"/>
                    </a:lnTo>
                    <a:lnTo>
                      <a:pt x="361" y="112"/>
                    </a:lnTo>
                    <a:lnTo>
                      <a:pt x="307" y="133"/>
                    </a:lnTo>
                    <a:lnTo>
                      <a:pt x="255" y="161"/>
                    </a:lnTo>
                    <a:lnTo>
                      <a:pt x="210" y="188"/>
                    </a:lnTo>
                    <a:lnTo>
                      <a:pt x="167" y="215"/>
                    </a:lnTo>
                    <a:lnTo>
                      <a:pt x="131" y="243"/>
                    </a:lnTo>
                    <a:lnTo>
                      <a:pt x="98" y="270"/>
                    </a:lnTo>
                    <a:lnTo>
                      <a:pt x="69" y="299"/>
                    </a:lnTo>
                    <a:lnTo>
                      <a:pt x="43" y="330"/>
                    </a:lnTo>
                    <a:lnTo>
                      <a:pt x="25" y="361"/>
                    </a:lnTo>
                    <a:lnTo>
                      <a:pt x="13" y="395"/>
                    </a:lnTo>
                    <a:lnTo>
                      <a:pt x="7" y="427"/>
                    </a:lnTo>
                    <a:lnTo>
                      <a:pt x="0" y="461"/>
                    </a:lnTo>
                    <a:lnTo>
                      <a:pt x="3" y="494"/>
                    </a:lnTo>
                    <a:lnTo>
                      <a:pt x="13" y="527"/>
                    </a:lnTo>
                    <a:lnTo>
                      <a:pt x="25" y="560"/>
                    </a:lnTo>
                    <a:lnTo>
                      <a:pt x="43" y="592"/>
                    </a:lnTo>
                    <a:lnTo>
                      <a:pt x="68" y="625"/>
                    </a:lnTo>
                    <a:lnTo>
                      <a:pt x="98" y="655"/>
                    </a:lnTo>
                    <a:lnTo>
                      <a:pt x="131" y="687"/>
                    </a:lnTo>
                    <a:lnTo>
                      <a:pt x="167" y="715"/>
                    </a:lnTo>
                    <a:lnTo>
                      <a:pt x="210" y="742"/>
                    </a:lnTo>
                    <a:lnTo>
                      <a:pt x="252" y="768"/>
                    </a:lnTo>
                    <a:lnTo>
                      <a:pt x="304" y="794"/>
                    </a:lnTo>
                    <a:lnTo>
                      <a:pt x="361" y="815"/>
                    </a:lnTo>
                    <a:lnTo>
                      <a:pt x="415" y="837"/>
                    </a:lnTo>
                    <a:lnTo>
                      <a:pt x="478" y="857"/>
                    </a:lnTo>
                    <a:lnTo>
                      <a:pt x="543" y="875"/>
                    </a:lnTo>
                    <a:lnTo>
                      <a:pt x="607" y="890"/>
                    </a:lnTo>
                    <a:lnTo>
                      <a:pt x="679" y="902"/>
                    </a:lnTo>
                    <a:lnTo>
                      <a:pt x="752" y="915"/>
                    </a:lnTo>
                    <a:lnTo>
                      <a:pt x="819" y="923"/>
                    </a:lnTo>
                    <a:lnTo>
                      <a:pt x="895" y="930"/>
                    </a:lnTo>
                    <a:lnTo>
                      <a:pt x="971" y="936"/>
                    </a:lnTo>
                    <a:lnTo>
                      <a:pt x="1046" y="936"/>
                    </a:lnTo>
                    <a:lnTo>
                      <a:pt x="1122" y="936"/>
                    </a:lnTo>
                    <a:lnTo>
                      <a:pt x="1200" y="933"/>
                    </a:lnTo>
                    <a:lnTo>
                      <a:pt x="1276" y="927"/>
                    </a:lnTo>
                    <a:lnTo>
                      <a:pt x="1347" y="923"/>
                    </a:lnTo>
                    <a:lnTo>
                      <a:pt x="1418" y="915"/>
                    </a:lnTo>
                    <a:lnTo>
                      <a:pt x="1488" y="902"/>
                    </a:lnTo>
                    <a:lnTo>
                      <a:pt x="1556" y="888"/>
                    </a:lnTo>
                    <a:lnTo>
                      <a:pt x="1625" y="872"/>
                    </a:lnTo>
                    <a:lnTo>
                      <a:pt x="1688" y="857"/>
                    </a:lnTo>
                    <a:lnTo>
                      <a:pt x="1752" y="837"/>
                    </a:lnTo>
                    <a:lnTo>
                      <a:pt x="1809" y="815"/>
                    </a:lnTo>
                    <a:lnTo>
                      <a:pt x="1861" y="791"/>
                    </a:lnTo>
                    <a:lnTo>
                      <a:pt x="1914" y="765"/>
                    </a:lnTo>
                    <a:lnTo>
                      <a:pt x="1959" y="739"/>
                    </a:lnTo>
                    <a:lnTo>
                      <a:pt x="1998" y="712"/>
                    </a:lnTo>
                    <a:lnTo>
                      <a:pt x="2036" y="682"/>
                    </a:lnTo>
                    <a:lnTo>
                      <a:pt x="2067" y="652"/>
                    </a:lnTo>
                    <a:lnTo>
                      <a:pt x="2096" y="621"/>
                    </a:lnTo>
                    <a:lnTo>
                      <a:pt x="2117" y="589"/>
                    </a:lnTo>
                    <a:lnTo>
                      <a:pt x="2136" y="554"/>
                    </a:lnTo>
                    <a:lnTo>
                      <a:pt x="2149" y="524"/>
                    </a:lnTo>
                    <a:lnTo>
                      <a:pt x="2155" y="493"/>
                    </a:lnTo>
                    <a:lnTo>
                      <a:pt x="2158" y="458"/>
                    </a:lnTo>
                    <a:lnTo>
                      <a:pt x="2155" y="427"/>
                    </a:lnTo>
                    <a:lnTo>
                      <a:pt x="2145" y="392"/>
                    </a:lnTo>
                    <a:lnTo>
                      <a:pt x="2130" y="359"/>
                    </a:lnTo>
                    <a:lnTo>
                      <a:pt x="2112" y="326"/>
                    </a:lnTo>
                    <a:lnTo>
                      <a:pt x="2088" y="296"/>
                    </a:lnTo>
                    <a:lnTo>
                      <a:pt x="2061" y="264"/>
                    </a:lnTo>
                    <a:lnTo>
                      <a:pt x="2024" y="240"/>
                    </a:lnTo>
                    <a:lnTo>
                      <a:pt x="1985" y="210"/>
                    </a:lnTo>
                    <a:lnTo>
                      <a:pt x="1946" y="185"/>
                    </a:lnTo>
                    <a:lnTo>
                      <a:pt x="1899" y="156"/>
                    </a:lnTo>
                    <a:lnTo>
                      <a:pt x="1848" y="129"/>
                    </a:lnTo>
                    <a:lnTo>
                      <a:pt x="1792" y="108"/>
                    </a:lnTo>
                    <a:lnTo>
                      <a:pt x="1732" y="88"/>
                    </a:lnTo>
                    <a:lnTo>
                      <a:pt x="1672" y="69"/>
                    </a:lnTo>
                    <a:lnTo>
                      <a:pt x="1607" y="52"/>
                    </a:lnTo>
                    <a:lnTo>
                      <a:pt x="1537" y="37"/>
                    </a:lnTo>
                    <a:lnTo>
                      <a:pt x="1467" y="25"/>
                    </a:lnTo>
                    <a:lnTo>
                      <a:pt x="1397" y="13"/>
                    </a:lnTo>
                    <a:lnTo>
                      <a:pt x="1326" y="3"/>
                    </a:lnTo>
                    <a:lnTo>
                      <a:pt x="1263" y="0"/>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31" name="Freeform 275">
                <a:extLst>
                  <a:ext uri="{FF2B5EF4-FFF2-40B4-BE49-F238E27FC236}">
                    <a16:creationId xmlns:a16="http://schemas.microsoft.com/office/drawing/2014/main" id="{E994BBC6-4499-488E-8A3A-98955D04BDF7}"/>
                  </a:ext>
                </a:extLst>
              </p:cNvPr>
              <p:cNvSpPr>
                <a:spLocks/>
              </p:cNvSpPr>
              <p:nvPr/>
            </p:nvSpPr>
            <p:spPr bwMode="auto">
              <a:xfrm>
                <a:off x="2388" y="778"/>
                <a:ext cx="637" cy="2513"/>
              </a:xfrm>
              <a:custGeom>
                <a:avLst/>
                <a:gdLst>
                  <a:gd name="T0" fmla="*/ 306 w 1273"/>
                  <a:gd name="T1" fmla="*/ 0 h 5026"/>
                  <a:gd name="T2" fmla="*/ 252 w 1273"/>
                  <a:gd name="T3" fmla="*/ 101 h 5026"/>
                  <a:gd name="T4" fmla="*/ 205 w 1273"/>
                  <a:gd name="T5" fmla="*/ 204 h 5026"/>
                  <a:gd name="T6" fmla="*/ 162 w 1273"/>
                  <a:gd name="T7" fmla="*/ 313 h 5026"/>
                  <a:gd name="T8" fmla="*/ 123 w 1273"/>
                  <a:gd name="T9" fmla="*/ 425 h 5026"/>
                  <a:gd name="T10" fmla="*/ 88 w 1273"/>
                  <a:gd name="T11" fmla="*/ 541 h 5026"/>
                  <a:gd name="T12" fmla="*/ 60 w 1273"/>
                  <a:gd name="T13" fmla="*/ 657 h 5026"/>
                  <a:gd name="T14" fmla="*/ 34 w 1273"/>
                  <a:gd name="T15" fmla="*/ 776 h 5026"/>
                  <a:gd name="T16" fmla="*/ 18 w 1273"/>
                  <a:gd name="T17" fmla="*/ 897 h 5026"/>
                  <a:gd name="T18" fmla="*/ 4 w 1273"/>
                  <a:gd name="T19" fmla="*/ 1019 h 5026"/>
                  <a:gd name="T20" fmla="*/ 1 w 1273"/>
                  <a:gd name="T21" fmla="*/ 1145 h 5026"/>
                  <a:gd name="T22" fmla="*/ 0 w 1273"/>
                  <a:gd name="T23" fmla="*/ 1269 h 5026"/>
                  <a:gd name="T24" fmla="*/ 1 w 1273"/>
                  <a:gd name="T25" fmla="*/ 1386 h 5026"/>
                  <a:gd name="T26" fmla="*/ 4 w 1273"/>
                  <a:gd name="T27" fmla="*/ 1512 h 5026"/>
                  <a:gd name="T28" fmla="*/ 18 w 1273"/>
                  <a:gd name="T29" fmla="*/ 1637 h 5026"/>
                  <a:gd name="T30" fmla="*/ 34 w 1273"/>
                  <a:gd name="T31" fmla="*/ 1759 h 5026"/>
                  <a:gd name="T32" fmla="*/ 58 w 1273"/>
                  <a:gd name="T33" fmla="*/ 1882 h 5026"/>
                  <a:gd name="T34" fmla="*/ 88 w 1273"/>
                  <a:gd name="T35" fmla="*/ 1996 h 5026"/>
                  <a:gd name="T36" fmla="*/ 123 w 1273"/>
                  <a:gd name="T37" fmla="*/ 2109 h 5026"/>
                  <a:gd name="T38" fmla="*/ 162 w 1273"/>
                  <a:gd name="T39" fmla="*/ 2220 h 5026"/>
                  <a:gd name="T40" fmla="*/ 205 w 1273"/>
                  <a:gd name="T41" fmla="*/ 2332 h 5026"/>
                  <a:gd name="T42" fmla="*/ 252 w 1273"/>
                  <a:gd name="T43" fmla="*/ 2434 h 5026"/>
                  <a:gd name="T44" fmla="*/ 306 w 1273"/>
                  <a:gd name="T45" fmla="*/ 2538 h 5026"/>
                  <a:gd name="T46" fmla="*/ 362 w 1273"/>
                  <a:gd name="T47" fmla="*/ 2634 h 5026"/>
                  <a:gd name="T48" fmla="*/ 422 w 1273"/>
                  <a:gd name="T49" fmla="*/ 2721 h 5026"/>
                  <a:gd name="T50" fmla="*/ 485 w 1273"/>
                  <a:gd name="T51" fmla="*/ 2804 h 5026"/>
                  <a:gd name="T52" fmla="*/ 553 w 1273"/>
                  <a:gd name="T53" fmla="*/ 2885 h 5026"/>
                  <a:gd name="T54" fmla="*/ 620 w 1273"/>
                  <a:gd name="T55" fmla="*/ 2959 h 5026"/>
                  <a:gd name="T56" fmla="*/ 694 w 1273"/>
                  <a:gd name="T57" fmla="*/ 3028 h 5026"/>
                  <a:gd name="T58" fmla="*/ 828 w 1273"/>
                  <a:gd name="T59" fmla="*/ 3132 h 5026"/>
                  <a:gd name="T60" fmla="*/ 854 w 1273"/>
                  <a:gd name="T61" fmla="*/ 3147 h 5026"/>
                  <a:gd name="T62" fmla="*/ 911 w 1273"/>
                  <a:gd name="T63" fmla="*/ 3190 h 5026"/>
                  <a:gd name="T64" fmla="*/ 966 w 1273"/>
                  <a:gd name="T65" fmla="*/ 3234 h 5026"/>
                  <a:gd name="T66" fmla="*/ 1016 w 1273"/>
                  <a:gd name="T67" fmla="*/ 3280 h 5026"/>
                  <a:gd name="T68" fmla="*/ 1061 w 1273"/>
                  <a:gd name="T69" fmla="*/ 3333 h 5026"/>
                  <a:gd name="T70" fmla="*/ 1105 w 1273"/>
                  <a:gd name="T71" fmla="*/ 3390 h 5026"/>
                  <a:gd name="T72" fmla="*/ 1145 w 1273"/>
                  <a:gd name="T73" fmla="*/ 3450 h 5026"/>
                  <a:gd name="T74" fmla="*/ 1174 w 1273"/>
                  <a:gd name="T75" fmla="*/ 3507 h 5026"/>
                  <a:gd name="T76" fmla="*/ 1204 w 1273"/>
                  <a:gd name="T77" fmla="*/ 3574 h 5026"/>
                  <a:gd name="T78" fmla="*/ 1226 w 1273"/>
                  <a:gd name="T79" fmla="*/ 3640 h 5026"/>
                  <a:gd name="T80" fmla="*/ 1244 w 1273"/>
                  <a:gd name="T81" fmla="*/ 3704 h 5026"/>
                  <a:gd name="T82" fmla="*/ 1260 w 1273"/>
                  <a:gd name="T83" fmla="*/ 3777 h 5026"/>
                  <a:gd name="T84" fmla="*/ 1270 w 1273"/>
                  <a:gd name="T85" fmla="*/ 3846 h 5026"/>
                  <a:gd name="T86" fmla="*/ 1273 w 1273"/>
                  <a:gd name="T87" fmla="*/ 3918 h 5026"/>
                  <a:gd name="T88" fmla="*/ 1270 w 1273"/>
                  <a:gd name="T89" fmla="*/ 3986 h 5026"/>
                  <a:gd name="T90" fmla="*/ 1270 w 1273"/>
                  <a:gd name="T91" fmla="*/ 4655 h 5026"/>
                  <a:gd name="T92" fmla="*/ 1270 w 1273"/>
                  <a:gd name="T93" fmla="*/ 4682 h 5026"/>
                  <a:gd name="T94" fmla="*/ 1260 w 1273"/>
                  <a:gd name="T95" fmla="*/ 4727 h 5026"/>
                  <a:gd name="T96" fmla="*/ 1244 w 1273"/>
                  <a:gd name="T97" fmla="*/ 4770 h 5026"/>
                  <a:gd name="T98" fmla="*/ 1226 w 1273"/>
                  <a:gd name="T99" fmla="*/ 4814 h 5026"/>
                  <a:gd name="T100" fmla="*/ 1204 w 1273"/>
                  <a:gd name="T101" fmla="*/ 4855 h 5026"/>
                  <a:gd name="T102" fmla="*/ 1175 w 1273"/>
                  <a:gd name="T103" fmla="*/ 4892 h 5026"/>
                  <a:gd name="T104" fmla="*/ 1150 w 1273"/>
                  <a:gd name="T105" fmla="*/ 4922 h 5026"/>
                  <a:gd name="T106" fmla="*/ 1114 w 1273"/>
                  <a:gd name="T107" fmla="*/ 4951 h 5026"/>
                  <a:gd name="T108" fmla="*/ 1072 w 1273"/>
                  <a:gd name="T109" fmla="*/ 4976 h 5026"/>
                  <a:gd name="T110" fmla="*/ 1032 w 1273"/>
                  <a:gd name="T111" fmla="*/ 4996 h 5026"/>
                  <a:gd name="T112" fmla="*/ 992 w 1273"/>
                  <a:gd name="T113" fmla="*/ 5011 h 5026"/>
                  <a:gd name="T114" fmla="*/ 945 w 1273"/>
                  <a:gd name="T115" fmla="*/ 5023 h 5026"/>
                  <a:gd name="T116" fmla="*/ 897 w 1273"/>
                  <a:gd name="T117" fmla="*/ 5026 h 5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73" h="5026">
                    <a:moveTo>
                      <a:pt x="306" y="0"/>
                    </a:moveTo>
                    <a:lnTo>
                      <a:pt x="252" y="101"/>
                    </a:lnTo>
                    <a:lnTo>
                      <a:pt x="205" y="204"/>
                    </a:lnTo>
                    <a:lnTo>
                      <a:pt x="162" y="313"/>
                    </a:lnTo>
                    <a:lnTo>
                      <a:pt x="123" y="425"/>
                    </a:lnTo>
                    <a:lnTo>
                      <a:pt x="88" y="541"/>
                    </a:lnTo>
                    <a:lnTo>
                      <a:pt x="60" y="657"/>
                    </a:lnTo>
                    <a:lnTo>
                      <a:pt x="34" y="776"/>
                    </a:lnTo>
                    <a:lnTo>
                      <a:pt x="18" y="897"/>
                    </a:lnTo>
                    <a:lnTo>
                      <a:pt x="4" y="1019"/>
                    </a:lnTo>
                    <a:lnTo>
                      <a:pt x="1" y="1145"/>
                    </a:lnTo>
                    <a:lnTo>
                      <a:pt x="0" y="1269"/>
                    </a:lnTo>
                    <a:lnTo>
                      <a:pt x="1" y="1386"/>
                    </a:lnTo>
                    <a:lnTo>
                      <a:pt x="4" y="1512"/>
                    </a:lnTo>
                    <a:lnTo>
                      <a:pt x="18" y="1637"/>
                    </a:lnTo>
                    <a:lnTo>
                      <a:pt x="34" y="1759"/>
                    </a:lnTo>
                    <a:lnTo>
                      <a:pt x="58" y="1882"/>
                    </a:lnTo>
                    <a:lnTo>
                      <a:pt x="88" y="1996"/>
                    </a:lnTo>
                    <a:lnTo>
                      <a:pt x="123" y="2109"/>
                    </a:lnTo>
                    <a:lnTo>
                      <a:pt x="162" y="2220"/>
                    </a:lnTo>
                    <a:lnTo>
                      <a:pt x="205" y="2332"/>
                    </a:lnTo>
                    <a:lnTo>
                      <a:pt x="252" y="2434"/>
                    </a:lnTo>
                    <a:lnTo>
                      <a:pt x="306" y="2538"/>
                    </a:lnTo>
                    <a:lnTo>
                      <a:pt x="362" y="2634"/>
                    </a:lnTo>
                    <a:lnTo>
                      <a:pt x="422" y="2721"/>
                    </a:lnTo>
                    <a:lnTo>
                      <a:pt x="485" y="2804"/>
                    </a:lnTo>
                    <a:lnTo>
                      <a:pt x="553" y="2885"/>
                    </a:lnTo>
                    <a:lnTo>
                      <a:pt x="620" y="2959"/>
                    </a:lnTo>
                    <a:lnTo>
                      <a:pt x="694" y="3028"/>
                    </a:lnTo>
                    <a:lnTo>
                      <a:pt x="828" y="3132"/>
                    </a:lnTo>
                    <a:lnTo>
                      <a:pt x="854" y="3147"/>
                    </a:lnTo>
                    <a:lnTo>
                      <a:pt x="911" y="3190"/>
                    </a:lnTo>
                    <a:lnTo>
                      <a:pt x="966" y="3234"/>
                    </a:lnTo>
                    <a:lnTo>
                      <a:pt x="1016" y="3280"/>
                    </a:lnTo>
                    <a:lnTo>
                      <a:pt x="1061" y="3333"/>
                    </a:lnTo>
                    <a:lnTo>
                      <a:pt x="1105" y="3390"/>
                    </a:lnTo>
                    <a:lnTo>
                      <a:pt x="1145" y="3450"/>
                    </a:lnTo>
                    <a:lnTo>
                      <a:pt x="1174" y="3507"/>
                    </a:lnTo>
                    <a:lnTo>
                      <a:pt x="1204" y="3574"/>
                    </a:lnTo>
                    <a:lnTo>
                      <a:pt x="1226" y="3640"/>
                    </a:lnTo>
                    <a:lnTo>
                      <a:pt x="1244" y="3704"/>
                    </a:lnTo>
                    <a:lnTo>
                      <a:pt x="1260" y="3777"/>
                    </a:lnTo>
                    <a:lnTo>
                      <a:pt x="1270" y="3846"/>
                    </a:lnTo>
                    <a:lnTo>
                      <a:pt x="1273" y="3918"/>
                    </a:lnTo>
                    <a:lnTo>
                      <a:pt x="1270" y="3986"/>
                    </a:lnTo>
                    <a:lnTo>
                      <a:pt x="1270" y="4655"/>
                    </a:lnTo>
                    <a:lnTo>
                      <a:pt x="1270" y="4682"/>
                    </a:lnTo>
                    <a:lnTo>
                      <a:pt x="1260" y="4727"/>
                    </a:lnTo>
                    <a:lnTo>
                      <a:pt x="1244" y="4770"/>
                    </a:lnTo>
                    <a:lnTo>
                      <a:pt x="1226" y="4814"/>
                    </a:lnTo>
                    <a:lnTo>
                      <a:pt x="1204" y="4855"/>
                    </a:lnTo>
                    <a:lnTo>
                      <a:pt x="1175" y="4892"/>
                    </a:lnTo>
                    <a:lnTo>
                      <a:pt x="1150" y="4922"/>
                    </a:lnTo>
                    <a:lnTo>
                      <a:pt x="1114" y="4951"/>
                    </a:lnTo>
                    <a:lnTo>
                      <a:pt x="1072" y="4976"/>
                    </a:lnTo>
                    <a:lnTo>
                      <a:pt x="1032" y="4996"/>
                    </a:lnTo>
                    <a:lnTo>
                      <a:pt x="992" y="5011"/>
                    </a:lnTo>
                    <a:lnTo>
                      <a:pt x="945" y="5023"/>
                    </a:lnTo>
                    <a:lnTo>
                      <a:pt x="897" y="5026"/>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32" name="Freeform 276">
                <a:extLst>
                  <a:ext uri="{FF2B5EF4-FFF2-40B4-BE49-F238E27FC236}">
                    <a16:creationId xmlns:a16="http://schemas.microsoft.com/office/drawing/2014/main" id="{604E3BFB-6500-4895-8577-9A464D27F801}"/>
                  </a:ext>
                </a:extLst>
              </p:cNvPr>
              <p:cNvSpPr>
                <a:spLocks/>
              </p:cNvSpPr>
              <p:nvPr/>
            </p:nvSpPr>
            <p:spPr bwMode="auto">
              <a:xfrm>
                <a:off x="3199" y="775"/>
                <a:ext cx="640" cy="2513"/>
              </a:xfrm>
              <a:custGeom>
                <a:avLst/>
                <a:gdLst>
                  <a:gd name="T0" fmla="*/ 968 w 1279"/>
                  <a:gd name="T1" fmla="*/ 0 h 5026"/>
                  <a:gd name="T2" fmla="*/ 1021 w 1279"/>
                  <a:gd name="T3" fmla="*/ 100 h 5026"/>
                  <a:gd name="T4" fmla="*/ 1067 w 1279"/>
                  <a:gd name="T5" fmla="*/ 203 h 5026"/>
                  <a:gd name="T6" fmla="*/ 1111 w 1279"/>
                  <a:gd name="T7" fmla="*/ 311 h 5026"/>
                  <a:gd name="T8" fmla="*/ 1150 w 1279"/>
                  <a:gd name="T9" fmla="*/ 422 h 5026"/>
                  <a:gd name="T10" fmla="*/ 1185 w 1279"/>
                  <a:gd name="T11" fmla="*/ 541 h 5026"/>
                  <a:gd name="T12" fmla="*/ 1212 w 1279"/>
                  <a:gd name="T13" fmla="*/ 654 h 5026"/>
                  <a:gd name="T14" fmla="*/ 1237 w 1279"/>
                  <a:gd name="T15" fmla="*/ 771 h 5026"/>
                  <a:gd name="T16" fmla="*/ 1255 w 1279"/>
                  <a:gd name="T17" fmla="*/ 897 h 5026"/>
                  <a:gd name="T18" fmla="*/ 1269 w 1279"/>
                  <a:gd name="T19" fmla="*/ 1019 h 5026"/>
                  <a:gd name="T20" fmla="*/ 1279 w 1279"/>
                  <a:gd name="T21" fmla="*/ 1139 h 5026"/>
                  <a:gd name="T22" fmla="*/ 1279 w 1279"/>
                  <a:gd name="T23" fmla="*/ 1267 h 5026"/>
                  <a:gd name="T24" fmla="*/ 1279 w 1279"/>
                  <a:gd name="T25" fmla="*/ 1388 h 5026"/>
                  <a:gd name="T26" fmla="*/ 1269 w 1279"/>
                  <a:gd name="T27" fmla="*/ 1512 h 5026"/>
                  <a:gd name="T28" fmla="*/ 1255 w 1279"/>
                  <a:gd name="T29" fmla="*/ 1637 h 5026"/>
                  <a:gd name="T30" fmla="*/ 1237 w 1279"/>
                  <a:gd name="T31" fmla="*/ 1756 h 5026"/>
                  <a:gd name="T32" fmla="*/ 1212 w 1279"/>
                  <a:gd name="T33" fmla="*/ 1878 h 5026"/>
                  <a:gd name="T34" fmla="*/ 1185 w 1279"/>
                  <a:gd name="T35" fmla="*/ 1996 h 5026"/>
                  <a:gd name="T36" fmla="*/ 1150 w 1279"/>
                  <a:gd name="T37" fmla="*/ 2109 h 5026"/>
                  <a:gd name="T38" fmla="*/ 1111 w 1279"/>
                  <a:gd name="T39" fmla="*/ 2220 h 5026"/>
                  <a:gd name="T40" fmla="*/ 1067 w 1279"/>
                  <a:gd name="T41" fmla="*/ 2327 h 5026"/>
                  <a:gd name="T42" fmla="*/ 1021 w 1279"/>
                  <a:gd name="T43" fmla="*/ 2434 h 5026"/>
                  <a:gd name="T44" fmla="*/ 970 w 1279"/>
                  <a:gd name="T45" fmla="*/ 2533 h 5026"/>
                  <a:gd name="T46" fmla="*/ 910 w 1279"/>
                  <a:gd name="T47" fmla="*/ 2631 h 5026"/>
                  <a:gd name="T48" fmla="*/ 851 w 1279"/>
                  <a:gd name="T49" fmla="*/ 2718 h 5026"/>
                  <a:gd name="T50" fmla="*/ 788 w 1279"/>
                  <a:gd name="T51" fmla="*/ 2805 h 5026"/>
                  <a:gd name="T52" fmla="*/ 720 w 1279"/>
                  <a:gd name="T53" fmla="*/ 2884 h 5026"/>
                  <a:gd name="T54" fmla="*/ 654 w 1279"/>
                  <a:gd name="T55" fmla="*/ 2956 h 5026"/>
                  <a:gd name="T56" fmla="*/ 579 w 1279"/>
                  <a:gd name="T57" fmla="*/ 3023 h 5026"/>
                  <a:gd name="T58" fmla="*/ 446 w 1279"/>
                  <a:gd name="T59" fmla="*/ 3132 h 5026"/>
                  <a:gd name="T60" fmla="*/ 419 w 1279"/>
                  <a:gd name="T61" fmla="*/ 3145 h 5026"/>
                  <a:gd name="T62" fmla="*/ 362 w 1279"/>
                  <a:gd name="T63" fmla="*/ 3186 h 5026"/>
                  <a:gd name="T64" fmla="*/ 307 w 1279"/>
                  <a:gd name="T65" fmla="*/ 3231 h 5026"/>
                  <a:gd name="T66" fmla="*/ 255 w 1279"/>
                  <a:gd name="T67" fmla="*/ 3280 h 5026"/>
                  <a:gd name="T68" fmla="*/ 209 w 1279"/>
                  <a:gd name="T69" fmla="*/ 3330 h 5026"/>
                  <a:gd name="T70" fmla="*/ 168 w 1279"/>
                  <a:gd name="T71" fmla="*/ 3390 h 5026"/>
                  <a:gd name="T72" fmla="*/ 134 w 1279"/>
                  <a:gd name="T73" fmla="*/ 3449 h 5026"/>
                  <a:gd name="T74" fmla="*/ 101 w 1279"/>
                  <a:gd name="T75" fmla="*/ 3504 h 5026"/>
                  <a:gd name="T76" fmla="*/ 69 w 1279"/>
                  <a:gd name="T77" fmla="*/ 3571 h 5026"/>
                  <a:gd name="T78" fmla="*/ 46 w 1279"/>
                  <a:gd name="T79" fmla="*/ 3635 h 5026"/>
                  <a:gd name="T80" fmla="*/ 27 w 1279"/>
                  <a:gd name="T81" fmla="*/ 3704 h 5026"/>
                  <a:gd name="T82" fmla="*/ 12 w 1279"/>
                  <a:gd name="T83" fmla="*/ 3772 h 5026"/>
                  <a:gd name="T84" fmla="*/ 3 w 1279"/>
                  <a:gd name="T85" fmla="*/ 3844 h 5026"/>
                  <a:gd name="T86" fmla="*/ 0 w 1279"/>
                  <a:gd name="T87" fmla="*/ 3913 h 5026"/>
                  <a:gd name="T88" fmla="*/ 3 w 1279"/>
                  <a:gd name="T89" fmla="*/ 3986 h 5026"/>
                  <a:gd name="T90" fmla="*/ 3 w 1279"/>
                  <a:gd name="T91" fmla="*/ 4655 h 5026"/>
                  <a:gd name="T92" fmla="*/ 3 w 1279"/>
                  <a:gd name="T93" fmla="*/ 4680 h 5026"/>
                  <a:gd name="T94" fmla="*/ 12 w 1279"/>
                  <a:gd name="T95" fmla="*/ 4727 h 5026"/>
                  <a:gd name="T96" fmla="*/ 27 w 1279"/>
                  <a:gd name="T97" fmla="*/ 4770 h 5026"/>
                  <a:gd name="T98" fmla="*/ 46 w 1279"/>
                  <a:gd name="T99" fmla="*/ 4811 h 5026"/>
                  <a:gd name="T100" fmla="*/ 69 w 1279"/>
                  <a:gd name="T101" fmla="*/ 4852 h 5026"/>
                  <a:gd name="T102" fmla="*/ 96 w 1279"/>
                  <a:gd name="T103" fmla="*/ 4889 h 5026"/>
                  <a:gd name="T104" fmla="*/ 128 w 1279"/>
                  <a:gd name="T105" fmla="*/ 4919 h 5026"/>
                  <a:gd name="T106" fmla="*/ 158 w 1279"/>
                  <a:gd name="T107" fmla="*/ 4948 h 5026"/>
                  <a:gd name="T108" fmla="*/ 197 w 1279"/>
                  <a:gd name="T109" fmla="*/ 4972 h 5026"/>
                  <a:gd name="T110" fmla="*/ 239 w 1279"/>
                  <a:gd name="T111" fmla="*/ 4994 h 5026"/>
                  <a:gd name="T112" fmla="*/ 284 w 1279"/>
                  <a:gd name="T113" fmla="*/ 5006 h 5026"/>
                  <a:gd name="T114" fmla="*/ 326 w 1279"/>
                  <a:gd name="T115" fmla="*/ 5019 h 5026"/>
                  <a:gd name="T116" fmla="*/ 371 w 1279"/>
                  <a:gd name="T117" fmla="*/ 5026 h 5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79" h="5026">
                    <a:moveTo>
                      <a:pt x="968" y="0"/>
                    </a:moveTo>
                    <a:lnTo>
                      <a:pt x="1021" y="100"/>
                    </a:lnTo>
                    <a:lnTo>
                      <a:pt x="1067" y="203"/>
                    </a:lnTo>
                    <a:lnTo>
                      <a:pt x="1111" y="311"/>
                    </a:lnTo>
                    <a:lnTo>
                      <a:pt x="1150" y="422"/>
                    </a:lnTo>
                    <a:lnTo>
                      <a:pt x="1185" y="541"/>
                    </a:lnTo>
                    <a:lnTo>
                      <a:pt x="1212" y="654"/>
                    </a:lnTo>
                    <a:lnTo>
                      <a:pt x="1237" y="771"/>
                    </a:lnTo>
                    <a:lnTo>
                      <a:pt x="1255" y="897"/>
                    </a:lnTo>
                    <a:lnTo>
                      <a:pt x="1269" y="1019"/>
                    </a:lnTo>
                    <a:lnTo>
                      <a:pt x="1279" y="1139"/>
                    </a:lnTo>
                    <a:lnTo>
                      <a:pt x="1279" y="1267"/>
                    </a:lnTo>
                    <a:lnTo>
                      <a:pt x="1279" y="1388"/>
                    </a:lnTo>
                    <a:lnTo>
                      <a:pt x="1269" y="1512"/>
                    </a:lnTo>
                    <a:lnTo>
                      <a:pt x="1255" y="1637"/>
                    </a:lnTo>
                    <a:lnTo>
                      <a:pt x="1237" y="1756"/>
                    </a:lnTo>
                    <a:lnTo>
                      <a:pt x="1212" y="1878"/>
                    </a:lnTo>
                    <a:lnTo>
                      <a:pt x="1185" y="1996"/>
                    </a:lnTo>
                    <a:lnTo>
                      <a:pt x="1150" y="2109"/>
                    </a:lnTo>
                    <a:lnTo>
                      <a:pt x="1111" y="2220"/>
                    </a:lnTo>
                    <a:lnTo>
                      <a:pt x="1067" y="2327"/>
                    </a:lnTo>
                    <a:lnTo>
                      <a:pt x="1021" y="2434"/>
                    </a:lnTo>
                    <a:lnTo>
                      <a:pt x="970" y="2533"/>
                    </a:lnTo>
                    <a:lnTo>
                      <a:pt x="910" y="2631"/>
                    </a:lnTo>
                    <a:lnTo>
                      <a:pt x="851" y="2718"/>
                    </a:lnTo>
                    <a:lnTo>
                      <a:pt x="788" y="2805"/>
                    </a:lnTo>
                    <a:lnTo>
                      <a:pt x="720" y="2884"/>
                    </a:lnTo>
                    <a:lnTo>
                      <a:pt x="654" y="2956"/>
                    </a:lnTo>
                    <a:lnTo>
                      <a:pt x="579" y="3023"/>
                    </a:lnTo>
                    <a:lnTo>
                      <a:pt x="446" y="3132"/>
                    </a:lnTo>
                    <a:lnTo>
                      <a:pt x="419" y="3145"/>
                    </a:lnTo>
                    <a:lnTo>
                      <a:pt x="362" y="3186"/>
                    </a:lnTo>
                    <a:lnTo>
                      <a:pt x="307" y="3231"/>
                    </a:lnTo>
                    <a:lnTo>
                      <a:pt x="255" y="3280"/>
                    </a:lnTo>
                    <a:lnTo>
                      <a:pt x="209" y="3330"/>
                    </a:lnTo>
                    <a:lnTo>
                      <a:pt x="168" y="3390"/>
                    </a:lnTo>
                    <a:lnTo>
                      <a:pt x="134" y="3449"/>
                    </a:lnTo>
                    <a:lnTo>
                      <a:pt x="101" y="3504"/>
                    </a:lnTo>
                    <a:lnTo>
                      <a:pt x="69" y="3571"/>
                    </a:lnTo>
                    <a:lnTo>
                      <a:pt x="46" y="3635"/>
                    </a:lnTo>
                    <a:lnTo>
                      <a:pt x="27" y="3704"/>
                    </a:lnTo>
                    <a:lnTo>
                      <a:pt x="12" y="3772"/>
                    </a:lnTo>
                    <a:lnTo>
                      <a:pt x="3" y="3844"/>
                    </a:lnTo>
                    <a:lnTo>
                      <a:pt x="0" y="3913"/>
                    </a:lnTo>
                    <a:lnTo>
                      <a:pt x="3" y="3986"/>
                    </a:lnTo>
                    <a:lnTo>
                      <a:pt x="3" y="4655"/>
                    </a:lnTo>
                    <a:lnTo>
                      <a:pt x="3" y="4680"/>
                    </a:lnTo>
                    <a:lnTo>
                      <a:pt x="12" y="4727"/>
                    </a:lnTo>
                    <a:lnTo>
                      <a:pt x="27" y="4770"/>
                    </a:lnTo>
                    <a:lnTo>
                      <a:pt x="46" y="4811"/>
                    </a:lnTo>
                    <a:lnTo>
                      <a:pt x="69" y="4852"/>
                    </a:lnTo>
                    <a:lnTo>
                      <a:pt x="96" y="4889"/>
                    </a:lnTo>
                    <a:lnTo>
                      <a:pt x="128" y="4919"/>
                    </a:lnTo>
                    <a:lnTo>
                      <a:pt x="158" y="4948"/>
                    </a:lnTo>
                    <a:lnTo>
                      <a:pt x="197" y="4972"/>
                    </a:lnTo>
                    <a:lnTo>
                      <a:pt x="239" y="4994"/>
                    </a:lnTo>
                    <a:lnTo>
                      <a:pt x="284" y="5006"/>
                    </a:lnTo>
                    <a:lnTo>
                      <a:pt x="326" y="5019"/>
                    </a:lnTo>
                    <a:lnTo>
                      <a:pt x="371" y="5026"/>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33" name="Freeform 277" descr="Gouttelettes">
                <a:extLst>
                  <a:ext uri="{FF2B5EF4-FFF2-40B4-BE49-F238E27FC236}">
                    <a16:creationId xmlns:a16="http://schemas.microsoft.com/office/drawing/2014/main" id="{B49CE331-81FE-4DE8-83AD-05BB65125A75}"/>
                  </a:ext>
                </a:extLst>
              </p:cNvPr>
              <p:cNvSpPr>
                <a:spLocks/>
              </p:cNvSpPr>
              <p:nvPr/>
            </p:nvSpPr>
            <p:spPr bwMode="auto">
              <a:xfrm>
                <a:off x="2387" y="1445"/>
                <a:ext cx="1449" cy="994"/>
              </a:xfrm>
              <a:custGeom>
                <a:avLst/>
                <a:gdLst>
                  <a:gd name="T0" fmla="*/ 0 w 2899"/>
                  <a:gd name="T1" fmla="*/ 0 h 1986"/>
                  <a:gd name="T2" fmla="*/ 2 w 2899"/>
                  <a:gd name="T3" fmla="*/ 105 h 1986"/>
                  <a:gd name="T4" fmla="*/ 5 w 2899"/>
                  <a:gd name="T5" fmla="*/ 209 h 1986"/>
                  <a:gd name="T6" fmla="*/ 17 w 2899"/>
                  <a:gd name="T7" fmla="*/ 316 h 1986"/>
                  <a:gd name="T8" fmla="*/ 35 w 2899"/>
                  <a:gd name="T9" fmla="*/ 418 h 1986"/>
                  <a:gd name="T10" fmla="*/ 53 w 2899"/>
                  <a:gd name="T11" fmla="*/ 519 h 1986"/>
                  <a:gd name="T12" fmla="*/ 78 w 2899"/>
                  <a:gd name="T13" fmla="*/ 618 h 1986"/>
                  <a:gd name="T14" fmla="*/ 104 w 2899"/>
                  <a:gd name="T15" fmla="*/ 714 h 1986"/>
                  <a:gd name="T16" fmla="*/ 135 w 2899"/>
                  <a:gd name="T17" fmla="*/ 810 h 1986"/>
                  <a:gd name="T18" fmla="*/ 170 w 2899"/>
                  <a:gd name="T19" fmla="*/ 905 h 1986"/>
                  <a:gd name="T20" fmla="*/ 207 w 2899"/>
                  <a:gd name="T21" fmla="*/ 997 h 1986"/>
                  <a:gd name="T22" fmla="*/ 248 w 2899"/>
                  <a:gd name="T23" fmla="*/ 1085 h 1986"/>
                  <a:gd name="T24" fmla="*/ 292 w 2899"/>
                  <a:gd name="T25" fmla="*/ 1171 h 1986"/>
                  <a:gd name="T26" fmla="*/ 340 w 2899"/>
                  <a:gd name="T27" fmla="*/ 1257 h 1986"/>
                  <a:gd name="T28" fmla="*/ 389 w 2899"/>
                  <a:gd name="T29" fmla="*/ 1334 h 1986"/>
                  <a:gd name="T30" fmla="*/ 441 w 2899"/>
                  <a:gd name="T31" fmla="*/ 1407 h 1986"/>
                  <a:gd name="T32" fmla="*/ 493 w 2899"/>
                  <a:gd name="T33" fmla="*/ 1475 h 1986"/>
                  <a:gd name="T34" fmla="*/ 552 w 2899"/>
                  <a:gd name="T35" fmla="*/ 1543 h 1986"/>
                  <a:gd name="T36" fmla="*/ 604 w 2899"/>
                  <a:gd name="T37" fmla="*/ 1609 h 1986"/>
                  <a:gd name="T38" fmla="*/ 668 w 2899"/>
                  <a:gd name="T39" fmla="*/ 1663 h 1986"/>
                  <a:gd name="T40" fmla="*/ 734 w 2899"/>
                  <a:gd name="T41" fmla="*/ 1721 h 1986"/>
                  <a:gd name="T42" fmla="*/ 795 w 2899"/>
                  <a:gd name="T43" fmla="*/ 1767 h 1986"/>
                  <a:gd name="T44" fmla="*/ 865 w 2899"/>
                  <a:gd name="T45" fmla="*/ 1815 h 1986"/>
                  <a:gd name="T46" fmla="*/ 932 w 2899"/>
                  <a:gd name="T47" fmla="*/ 1855 h 1986"/>
                  <a:gd name="T48" fmla="*/ 1003 w 2899"/>
                  <a:gd name="T49" fmla="*/ 1890 h 1986"/>
                  <a:gd name="T50" fmla="*/ 1072 w 2899"/>
                  <a:gd name="T51" fmla="*/ 1917 h 1986"/>
                  <a:gd name="T52" fmla="*/ 1147 w 2899"/>
                  <a:gd name="T53" fmla="*/ 1942 h 1986"/>
                  <a:gd name="T54" fmla="*/ 1212 w 2899"/>
                  <a:gd name="T55" fmla="*/ 1960 h 1986"/>
                  <a:gd name="T56" fmla="*/ 1287 w 2899"/>
                  <a:gd name="T57" fmla="*/ 1974 h 1986"/>
                  <a:gd name="T58" fmla="*/ 1364 w 2899"/>
                  <a:gd name="T59" fmla="*/ 1985 h 1986"/>
                  <a:gd name="T60" fmla="*/ 1436 w 2899"/>
                  <a:gd name="T61" fmla="*/ 1986 h 1986"/>
                  <a:gd name="T62" fmla="*/ 1507 w 2899"/>
                  <a:gd name="T63" fmla="*/ 1986 h 1986"/>
                  <a:gd name="T64" fmla="*/ 1582 w 2899"/>
                  <a:gd name="T65" fmla="*/ 1977 h 1986"/>
                  <a:gd name="T66" fmla="*/ 1658 w 2899"/>
                  <a:gd name="T67" fmla="*/ 1965 h 1986"/>
                  <a:gd name="T68" fmla="*/ 1731 w 2899"/>
                  <a:gd name="T69" fmla="*/ 1945 h 1986"/>
                  <a:gd name="T70" fmla="*/ 1798 w 2899"/>
                  <a:gd name="T71" fmla="*/ 1923 h 1986"/>
                  <a:gd name="T72" fmla="*/ 1870 w 2899"/>
                  <a:gd name="T73" fmla="*/ 1893 h 1986"/>
                  <a:gd name="T74" fmla="*/ 1940 w 2899"/>
                  <a:gd name="T75" fmla="*/ 1861 h 1986"/>
                  <a:gd name="T76" fmla="*/ 2009 w 2899"/>
                  <a:gd name="T77" fmla="*/ 1824 h 1986"/>
                  <a:gd name="T78" fmla="*/ 2073 w 2899"/>
                  <a:gd name="T79" fmla="*/ 1777 h 1986"/>
                  <a:gd name="T80" fmla="*/ 2140 w 2899"/>
                  <a:gd name="T81" fmla="*/ 1729 h 1986"/>
                  <a:gd name="T82" fmla="*/ 2206 w 2899"/>
                  <a:gd name="T83" fmla="*/ 1676 h 1986"/>
                  <a:gd name="T84" fmla="*/ 2267 w 2899"/>
                  <a:gd name="T85" fmla="*/ 1621 h 1986"/>
                  <a:gd name="T86" fmla="*/ 2329 w 2899"/>
                  <a:gd name="T87" fmla="*/ 1558 h 1986"/>
                  <a:gd name="T88" fmla="*/ 2380 w 2899"/>
                  <a:gd name="T89" fmla="*/ 1488 h 1986"/>
                  <a:gd name="T90" fmla="*/ 2436 w 2899"/>
                  <a:gd name="T91" fmla="*/ 1422 h 1986"/>
                  <a:gd name="T92" fmla="*/ 2490 w 2899"/>
                  <a:gd name="T93" fmla="*/ 1350 h 1986"/>
                  <a:gd name="T94" fmla="*/ 2538 w 2899"/>
                  <a:gd name="T95" fmla="*/ 1272 h 1986"/>
                  <a:gd name="T96" fmla="*/ 2586 w 2899"/>
                  <a:gd name="T97" fmla="*/ 1191 h 1986"/>
                  <a:gd name="T98" fmla="*/ 2631 w 2899"/>
                  <a:gd name="T99" fmla="*/ 1105 h 1986"/>
                  <a:gd name="T100" fmla="*/ 2672 w 2899"/>
                  <a:gd name="T101" fmla="*/ 1015 h 1986"/>
                  <a:gd name="T102" fmla="*/ 2709 w 2899"/>
                  <a:gd name="T103" fmla="*/ 923 h 1986"/>
                  <a:gd name="T104" fmla="*/ 2744 w 2899"/>
                  <a:gd name="T105" fmla="*/ 830 h 1986"/>
                  <a:gd name="T106" fmla="*/ 2776 w 2899"/>
                  <a:gd name="T107" fmla="*/ 737 h 1986"/>
                  <a:gd name="T108" fmla="*/ 2804 w 2899"/>
                  <a:gd name="T109" fmla="*/ 640 h 1986"/>
                  <a:gd name="T110" fmla="*/ 2830 w 2899"/>
                  <a:gd name="T111" fmla="*/ 540 h 1986"/>
                  <a:gd name="T112" fmla="*/ 2849 w 2899"/>
                  <a:gd name="T113" fmla="*/ 440 h 1986"/>
                  <a:gd name="T114" fmla="*/ 2867 w 2899"/>
                  <a:gd name="T115" fmla="*/ 337 h 1986"/>
                  <a:gd name="T116" fmla="*/ 2879 w 2899"/>
                  <a:gd name="T117" fmla="*/ 230 h 1986"/>
                  <a:gd name="T118" fmla="*/ 2890 w 2899"/>
                  <a:gd name="T119" fmla="*/ 128 h 1986"/>
                  <a:gd name="T120" fmla="*/ 2899 w 2899"/>
                  <a:gd name="T121" fmla="*/ 21 h 1986"/>
                  <a:gd name="T122" fmla="*/ 2899 w 2899"/>
                  <a:gd name="T123" fmla="*/ 0 h 1986"/>
                  <a:gd name="T124" fmla="*/ 0 w 2899"/>
                  <a:gd name="T125" fmla="*/ 0 h 19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899" h="1986">
                    <a:moveTo>
                      <a:pt x="0" y="0"/>
                    </a:moveTo>
                    <a:lnTo>
                      <a:pt x="2" y="105"/>
                    </a:lnTo>
                    <a:lnTo>
                      <a:pt x="5" y="209"/>
                    </a:lnTo>
                    <a:lnTo>
                      <a:pt x="17" y="316"/>
                    </a:lnTo>
                    <a:lnTo>
                      <a:pt x="35" y="418"/>
                    </a:lnTo>
                    <a:lnTo>
                      <a:pt x="53" y="519"/>
                    </a:lnTo>
                    <a:lnTo>
                      <a:pt x="78" y="618"/>
                    </a:lnTo>
                    <a:lnTo>
                      <a:pt x="104" y="714"/>
                    </a:lnTo>
                    <a:lnTo>
                      <a:pt x="135" y="810"/>
                    </a:lnTo>
                    <a:lnTo>
                      <a:pt x="170" y="905"/>
                    </a:lnTo>
                    <a:lnTo>
                      <a:pt x="207" y="997"/>
                    </a:lnTo>
                    <a:lnTo>
                      <a:pt x="248" y="1085"/>
                    </a:lnTo>
                    <a:lnTo>
                      <a:pt x="292" y="1171"/>
                    </a:lnTo>
                    <a:lnTo>
                      <a:pt x="340" y="1257"/>
                    </a:lnTo>
                    <a:lnTo>
                      <a:pt x="389" y="1334"/>
                    </a:lnTo>
                    <a:lnTo>
                      <a:pt x="441" y="1407"/>
                    </a:lnTo>
                    <a:lnTo>
                      <a:pt x="493" y="1475"/>
                    </a:lnTo>
                    <a:lnTo>
                      <a:pt x="552" y="1543"/>
                    </a:lnTo>
                    <a:lnTo>
                      <a:pt x="604" y="1609"/>
                    </a:lnTo>
                    <a:lnTo>
                      <a:pt x="668" y="1663"/>
                    </a:lnTo>
                    <a:lnTo>
                      <a:pt x="734" y="1721"/>
                    </a:lnTo>
                    <a:lnTo>
                      <a:pt x="795" y="1767"/>
                    </a:lnTo>
                    <a:lnTo>
                      <a:pt x="865" y="1815"/>
                    </a:lnTo>
                    <a:lnTo>
                      <a:pt x="932" y="1855"/>
                    </a:lnTo>
                    <a:lnTo>
                      <a:pt x="1003" y="1890"/>
                    </a:lnTo>
                    <a:lnTo>
                      <a:pt x="1072" y="1917"/>
                    </a:lnTo>
                    <a:lnTo>
                      <a:pt x="1147" y="1942"/>
                    </a:lnTo>
                    <a:lnTo>
                      <a:pt x="1212" y="1960"/>
                    </a:lnTo>
                    <a:lnTo>
                      <a:pt x="1287" y="1974"/>
                    </a:lnTo>
                    <a:lnTo>
                      <a:pt x="1364" y="1985"/>
                    </a:lnTo>
                    <a:lnTo>
                      <a:pt x="1436" y="1986"/>
                    </a:lnTo>
                    <a:lnTo>
                      <a:pt x="1507" y="1986"/>
                    </a:lnTo>
                    <a:lnTo>
                      <a:pt x="1582" y="1977"/>
                    </a:lnTo>
                    <a:lnTo>
                      <a:pt x="1658" y="1965"/>
                    </a:lnTo>
                    <a:lnTo>
                      <a:pt x="1731" y="1945"/>
                    </a:lnTo>
                    <a:lnTo>
                      <a:pt x="1798" y="1923"/>
                    </a:lnTo>
                    <a:lnTo>
                      <a:pt x="1870" y="1893"/>
                    </a:lnTo>
                    <a:lnTo>
                      <a:pt x="1940" y="1861"/>
                    </a:lnTo>
                    <a:lnTo>
                      <a:pt x="2009" y="1824"/>
                    </a:lnTo>
                    <a:lnTo>
                      <a:pt x="2073" y="1777"/>
                    </a:lnTo>
                    <a:lnTo>
                      <a:pt x="2140" y="1729"/>
                    </a:lnTo>
                    <a:lnTo>
                      <a:pt x="2206" y="1676"/>
                    </a:lnTo>
                    <a:lnTo>
                      <a:pt x="2267" y="1621"/>
                    </a:lnTo>
                    <a:lnTo>
                      <a:pt x="2329" y="1558"/>
                    </a:lnTo>
                    <a:lnTo>
                      <a:pt x="2380" y="1488"/>
                    </a:lnTo>
                    <a:lnTo>
                      <a:pt x="2436" y="1422"/>
                    </a:lnTo>
                    <a:lnTo>
                      <a:pt x="2490" y="1350"/>
                    </a:lnTo>
                    <a:lnTo>
                      <a:pt x="2538" y="1272"/>
                    </a:lnTo>
                    <a:lnTo>
                      <a:pt x="2586" y="1191"/>
                    </a:lnTo>
                    <a:lnTo>
                      <a:pt x="2631" y="1105"/>
                    </a:lnTo>
                    <a:lnTo>
                      <a:pt x="2672" y="1015"/>
                    </a:lnTo>
                    <a:lnTo>
                      <a:pt x="2709" y="923"/>
                    </a:lnTo>
                    <a:lnTo>
                      <a:pt x="2744" y="830"/>
                    </a:lnTo>
                    <a:lnTo>
                      <a:pt x="2776" y="737"/>
                    </a:lnTo>
                    <a:lnTo>
                      <a:pt x="2804" y="640"/>
                    </a:lnTo>
                    <a:lnTo>
                      <a:pt x="2830" y="540"/>
                    </a:lnTo>
                    <a:lnTo>
                      <a:pt x="2849" y="440"/>
                    </a:lnTo>
                    <a:lnTo>
                      <a:pt x="2867" y="337"/>
                    </a:lnTo>
                    <a:lnTo>
                      <a:pt x="2879" y="230"/>
                    </a:lnTo>
                    <a:lnTo>
                      <a:pt x="2890" y="128"/>
                    </a:lnTo>
                    <a:lnTo>
                      <a:pt x="2899" y="21"/>
                    </a:lnTo>
                    <a:lnTo>
                      <a:pt x="2899" y="0"/>
                    </a:lnTo>
                    <a:lnTo>
                      <a:pt x="0" y="0"/>
                    </a:lnTo>
                    <a:close/>
                  </a:path>
                </a:pathLst>
              </a:custGeom>
              <a:blipFill dpi="0" rotWithShape="0">
                <a:blip r:embed="rId8"/>
                <a:srcRect/>
                <a:tile tx="0" ty="0" sx="100000" sy="100000" flip="none" algn="tl"/>
              </a:blipFill>
              <a:ln w="1588">
                <a:solidFill>
                  <a:srgbClr val="000000"/>
                </a:solidFill>
                <a:prstDash val="solid"/>
                <a:round/>
                <a:headEnd/>
                <a:tailEnd/>
              </a:ln>
            </p:spPr>
            <p:txBody>
              <a:bodyPr/>
              <a:lstStyle/>
              <a:p>
                <a:endParaRPr lang="fr-FR"/>
              </a:p>
            </p:txBody>
          </p:sp>
          <p:sp>
            <p:nvSpPr>
              <p:cNvPr id="34" name="Freeform 278" descr="Gouttelettes">
                <a:extLst>
                  <a:ext uri="{FF2B5EF4-FFF2-40B4-BE49-F238E27FC236}">
                    <a16:creationId xmlns:a16="http://schemas.microsoft.com/office/drawing/2014/main" id="{E8FB5745-6904-403B-9222-9F0833160BD9}"/>
                  </a:ext>
                </a:extLst>
              </p:cNvPr>
              <p:cNvSpPr>
                <a:spLocks/>
              </p:cNvSpPr>
              <p:nvPr/>
            </p:nvSpPr>
            <p:spPr bwMode="auto">
              <a:xfrm>
                <a:off x="2387" y="1291"/>
                <a:ext cx="1449" cy="314"/>
              </a:xfrm>
              <a:custGeom>
                <a:avLst/>
                <a:gdLst>
                  <a:gd name="T0" fmla="*/ 2890 w 2899"/>
                  <a:gd name="T1" fmla="*/ 278 h 629"/>
                  <a:gd name="T2" fmla="*/ 2804 w 2899"/>
                  <a:gd name="T3" fmla="*/ 205 h 629"/>
                  <a:gd name="T4" fmla="*/ 2688 w 2899"/>
                  <a:gd name="T5" fmla="*/ 154 h 629"/>
                  <a:gd name="T6" fmla="*/ 2588 w 2899"/>
                  <a:gd name="T7" fmla="*/ 122 h 629"/>
                  <a:gd name="T8" fmla="*/ 2469 w 2899"/>
                  <a:gd name="T9" fmla="*/ 92 h 629"/>
                  <a:gd name="T10" fmla="*/ 2341 w 2899"/>
                  <a:gd name="T11" fmla="*/ 66 h 629"/>
                  <a:gd name="T12" fmla="*/ 2197 w 2899"/>
                  <a:gd name="T13" fmla="*/ 48 h 629"/>
                  <a:gd name="T14" fmla="*/ 2039 w 2899"/>
                  <a:gd name="T15" fmla="*/ 29 h 629"/>
                  <a:gd name="T16" fmla="*/ 1876 w 2899"/>
                  <a:gd name="T17" fmla="*/ 15 h 629"/>
                  <a:gd name="T18" fmla="*/ 1710 w 2899"/>
                  <a:gd name="T19" fmla="*/ 6 h 629"/>
                  <a:gd name="T20" fmla="*/ 1534 w 2899"/>
                  <a:gd name="T21" fmla="*/ 0 h 629"/>
                  <a:gd name="T22" fmla="*/ 1358 w 2899"/>
                  <a:gd name="T23" fmla="*/ 0 h 629"/>
                  <a:gd name="T24" fmla="*/ 1182 w 2899"/>
                  <a:gd name="T25" fmla="*/ 6 h 629"/>
                  <a:gd name="T26" fmla="*/ 1012 w 2899"/>
                  <a:gd name="T27" fmla="*/ 15 h 629"/>
                  <a:gd name="T28" fmla="*/ 850 w 2899"/>
                  <a:gd name="T29" fmla="*/ 29 h 629"/>
                  <a:gd name="T30" fmla="*/ 693 w 2899"/>
                  <a:gd name="T31" fmla="*/ 48 h 629"/>
                  <a:gd name="T32" fmla="*/ 552 w 2899"/>
                  <a:gd name="T33" fmla="*/ 66 h 629"/>
                  <a:gd name="T34" fmla="*/ 416 w 2899"/>
                  <a:gd name="T35" fmla="*/ 92 h 629"/>
                  <a:gd name="T36" fmla="*/ 301 w 2899"/>
                  <a:gd name="T37" fmla="*/ 120 h 629"/>
                  <a:gd name="T38" fmla="*/ 200 w 2899"/>
                  <a:gd name="T39" fmla="*/ 151 h 629"/>
                  <a:gd name="T40" fmla="*/ 119 w 2899"/>
                  <a:gd name="T41" fmla="*/ 185 h 629"/>
                  <a:gd name="T42" fmla="*/ 17 w 2899"/>
                  <a:gd name="T43" fmla="*/ 257 h 629"/>
                  <a:gd name="T44" fmla="*/ 2 w 2899"/>
                  <a:gd name="T45" fmla="*/ 295 h 629"/>
                  <a:gd name="T46" fmla="*/ 0 w 2899"/>
                  <a:gd name="T47" fmla="*/ 331 h 629"/>
                  <a:gd name="T48" fmla="*/ 12 w 2899"/>
                  <a:gd name="T49" fmla="*/ 369 h 629"/>
                  <a:gd name="T50" fmla="*/ 53 w 2899"/>
                  <a:gd name="T51" fmla="*/ 406 h 629"/>
                  <a:gd name="T52" fmla="*/ 116 w 2899"/>
                  <a:gd name="T53" fmla="*/ 439 h 629"/>
                  <a:gd name="T54" fmla="*/ 198 w 2899"/>
                  <a:gd name="T55" fmla="*/ 474 h 629"/>
                  <a:gd name="T56" fmla="*/ 298 w 2899"/>
                  <a:gd name="T57" fmla="*/ 507 h 629"/>
                  <a:gd name="T58" fmla="*/ 415 w 2899"/>
                  <a:gd name="T59" fmla="*/ 534 h 629"/>
                  <a:gd name="T60" fmla="*/ 546 w 2899"/>
                  <a:gd name="T61" fmla="*/ 558 h 629"/>
                  <a:gd name="T62" fmla="*/ 689 w 2899"/>
                  <a:gd name="T63" fmla="*/ 582 h 629"/>
                  <a:gd name="T64" fmla="*/ 844 w 2899"/>
                  <a:gd name="T65" fmla="*/ 600 h 629"/>
                  <a:gd name="T66" fmla="*/ 1009 w 2899"/>
                  <a:gd name="T67" fmla="*/ 612 h 629"/>
                  <a:gd name="T68" fmla="*/ 1176 w 2899"/>
                  <a:gd name="T69" fmla="*/ 621 h 629"/>
                  <a:gd name="T70" fmla="*/ 1350 w 2899"/>
                  <a:gd name="T71" fmla="*/ 629 h 629"/>
                  <a:gd name="T72" fmla="*/ 1529 w 2899"/>
                  <a:gd name="T73" fmla="*/ 629 h 629"/>
                  <a:gd name="T74" fmla="*/ 1705 w 2899"/>
                  <a:gd name="T75" fmla="*/ 621 h 629"/>
                  <a:gd name="T76" fmla="*/ 1870 w 2899"/>
                  <a:gd name="T77" fmla="*/ 612 h 629"/>
                  <a:gd name="T78" fmla="*/ 2037 w 2899"/>
                  <a:gd name="T79" fmla="*/ 600 h 629"/>
                  <a:gd name="T80" fmla="*/ 2192 w 2899"/>
                  <a:gd name="T81" fmla="*/ 582 h 629"/>
                  <a:gd name="T82" fmla="*/ 2338 w 2899"/>
                  <a:gd name="T83" fmla="*/ 558 h 629"/>
                  <a:gd name="T84" fmla="*/ 2466 w 2899"/>
                  <a:gd name="T85" fmla="*/ 538 h 629"/>
                  <a:gd name="T86" fmla="*/ 2586 w 2899"/>
                  <a:gd name="T87" fmla="*/ 507 h 629"/>
                  <a:gd name="T88" fmla="*/ 2685 w 2899"/>
                  <a:gd name="T89" fmla="*/ 474 h 629"/>
                  <a:gd name="T90" fmla="*/ 2767 w 2899"/>
                  <a:gd name="T91" fmla="*/ 444 h 629"/>
                  <a:gd name="T92" fmla="*/ 2830 w 2899"/>
                  <a:gd name="T93" fmla="*/ 406 h 629"/>
                  <a:gd name="T94" fmla="*/ 2873 w 2899"/>
                  <a:gd name="T95" fmla="*/ 372 h 629"/>
                  <a:gd name="T96" fmla="*/ 2896 w 2899"/>
                  <a:gd name="T97" fmla="*/ 331 h 629"/>
                  <a:gd name="T98" fmla="*/ 2899 w 2899"/>
                  <a:gd name="T99" fmla="*/ 311 h 6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899" h="629">
                    <a:moveTo>
                      <a:pt x="2899" y="311"/>
                    </a:moveTo>
                    <a:lnTo>
                      <a:pt x="2890" y="278"/>
                    </a:lnTo>
                    <a:lnTo>
                      <a:pt x="2855" y="241"/>
                    </a:lnTo>
                    <a:lnTo>
                      <a:pt x="2804" y="205"/>
                    </a:lnTo>
                    <a:lnTo>
                      <a:pt x="2734" y="169"/>
                    </a:lnTo>
                    <a:lnTo>
                      <a:pt x="2688" y="154"/>
                    </a:lnTo>
                    <a:lnTo>
                      <a:pt x="2642" y="138"/>
                    </a:lnTo>
                    <a:lnTo>
                      <a:pt x="2588" y="122"/>
                    </a:lnTo>
                    <a:lnTo>
                      <a:pt x="2532" y="107"/>
                    </a:lnTo>
                    <a:lnTo>
                      <a:pt x="2469" y="92"/>
                    </a:lnTo>
                    <a:lnTo>
                      <a:pt x="2406" y="78"/>
                    </a:lnTo>
                    <a:lnTo>
                      <a:pt x="2341" y="66"/>
                    </a:lnTo>
                    <a:lnTo>
                      <a:pt x="2272" y="57"/>
                    </a:lnTo>
                    <a:lnTo>
                      <a:pt x="2197" y="48"/>
                    </a:lnTo>
                    <a:lnTo>
                      <a:pt x="2119" y="38"/>
                    </a:lnTo>
                    <a:lnTo>
                      <a:pt x="2039" y="29"/>
                    </a:lnTo>
                    <a:lnTo>
                      <a:pt x="1958" y="23"/>
                    </a:lnTo>
                    <a:lnTo>
                      <a:pt x="1876" y="15"/>
                    </a:lnTo>
                    <a:lnTo>
                      <a:pt x="1792" y="9"/>
                    </a:lnTo>
                    <a:lnTo>
                      <a:pt x="1710" y="6"/>
                    </a:lnTo>
                    <a:lnTo>
                      <a:pt x="1621" y="3"/>
                    </a:lnTo>
                    <a:lnTo>
                      <a:pt x="1534" y="0"/>
                    </a:lnTo>
                    <a:lnTo>
                      <a:pt x="1445" y="0"/>
                    </a:lnTo>
                    <a:lnTo>
                      <a:pt x="1358" y="0"/>
                    </a:lnTo>
                    <a:lnTo>
                      <a:pt x="1269" y="3"/>
                    </a:lnTo>
                    <a:lnTo>
                      <a:pt x="1182" y="6"/>
                    </a:lnTo>
                    <a:lnTo>
                      <a:pt x="1101" y="9"/>
                    </a:lnTo>
                    <a:lnTo>
                      <a:pt x="1012" y="15"/>
                    </a:lnTo>
                    <a:lnTo>
                      <a:pt x="932" y="23"/>
                    </a:lnTo>
                    <a:lnTo>
                      <a:pt x="850" y="29"/>
                    </a:lnTo>
                    <a:lnTo>
                      <a:pt x="768" y="38"/>
                    </a:lnTo>
                    <a:lnTo>
                      <a:pt x="693" y="48"/>
                    </a:lnTo>
                    <a:lnTo>
                      <a:pt x="618" y="57"/>
                    </a:lnTo>
                    <a:lnTo>
                      <a:pt x="552" y="66"/>
                    </a:lnTo>
                    <a:lnTo>
                      <a:pt x="484" y="78"/>
                    </a:lnTo>
                    <a:lnTo>
                      <a:pt x="416" y="92"/>
                    </a:lnTo>
                    <a:lnTo>
                      <a:pt x="358" y="107"/>
                    </a:lnTo>
                    <a:lnTo>
                      <a:pt x="301" y="120"/>
                    </a:lnTo>
                    <a:lnTo>
                      <a:pt x="248" y="135"/>
                    </a:lnTo>
                    <a:lnTo>
                      <a:pt x="200" y="151"/>
                    </a:lnTo>
                    <a:lnTo>
                      <a:pt x="158" y="169"/>
                    </a:lnTo>
                    <a:lnTo>
                      <a:pt x="119" y="185"/>
                    </a:lnTo>
                    <a:lnTo>
                      <a:pt x="56" y="223"/>
                    </a:lnTo>
                    <a:lnTo>
                      <a:pt x="17" y="257"/>
                    </a:lnTo>
                    <a:lnTo>
                      <a:pt x="3" y="275"/>
                    </a:lnTo>
                    <a:lnTo>
                      <a:pt x="2" y="295"/>
                    </a:lnTo>
                    <a:lnTo>
                      <a:pt x="0" y="311"/>
                    </a:lnTo>
                    <a:lnTo>
                      <a:pt x="0" y="331"/>
                    </a:lnTo>
                    <a:lnTo>
                      <a:pt x="3" y="350"/>
                    </a:lnTo>
                    <a:lnTo>
                      <a:pt x="12" y="369"/>
                    </a:lnTo>
                    <a:lnTo>
                      <a:pt x="32" y="388"/>
                    </a:lnTo>
                    <a:lnTo>
                      <a:pt x="53" y="406"/>
                    </a:lnTo>
                    <a:lnTo>
                      <a:pt x="81" y="421"/>
                    </a:lnTo>
                    <a:lnTo>
                      <a:pt x="116" y="439"/>
                    </a:lnTo>
                    <a:lnTo>
                      <a:pt x="158" y="459"/>
                    </a:lnTo>
                    <a:lnTo>
                      <a:pt x="198" y="474"/>
                    </a:lnTo>
                    <a:lnTo>
                      <a:pt x="245" y="492"/>
                    </a:lnTo>
                    <a:lnTo>
                      <a:pt x="298" y="507"/>
                    </a:lnTo>
                    <a:lnTo>
                      <a:pt x="355" y="519"/>
                    </a:lnTo>
                    <a:lnTo>
                      <a:pt x="415" y="534"/>
                    </a:lnTo>
                    <a:lnTo>
                      <a:pt x="477" y="550"/>
                    </a:lnTo>
                    <a:lnTo>
                      <a:pt x="546" y="558"/>
                    </a:lnTo>
                    <a:lnTo>
                      <a:pt x="613" y="572"/>
                    </a:lnTo>
                    <a:lnTo>
                      <a:pt x="689" y="582"/>
                    </a:lnTo>
                    <a:lnTo>
                      <a:pt x="764" y="591"/>
                    </a:lnTo>
                    <a:lnTo>
                      <a:pt x="844" y="600"/>
                    </a:lnTo>
                    <a:lnTo>
                      <a:pt x="925" y="606"/>
                    </a:lnTo>
                    <a:lnTo>
                      <a:pt x="1009" y="612"/>
                    </a:lnTo>
                    <a:lnTo>
                      <a:pt x="1095" y="620"/>
                    </a:lnTo>
                    <a:lnTo>
                      <a:pt x="1176" y="621"/>
                    </a:lnTo>
                    <a:lnTo>
                      <a:pt x="1262" y="626"/>
                    </a:lnTo>
                    <a:lnTo>
                      <a:pt x="1350" y="629"/>
                    </a:lnTo>
                    <a:lnTo>
                      <a:pt x="1439" y="629"/>
                    </a:lnTo>
                    <a:lnTo>
                      <a:pt x="1529" y="629"/>
                    </a:lnTo>
                    <a:lnTo>
                      <a:pt x="1616" y="626"/>
                    </a:lnTo>
                    <a:lnTo>
                      <a:pt x="1705" y="621"/>
                    </a:lnTo>
                    <a:lnTo>
                      <a:pt x="1785" y="620"/>
                    </a:lnTo>
                    <a:lnTo>
                      <a:pt x="1870" y="612"/>
                    </a:lnTo>
                    <a:lnTo>
                      <a:pt x="1955" y="606"/>
                    </a:lnTo>
                    <a:lnTo>
                      <a:pt x="2037" y="600"/>
                    </a:lnTo>
                    <a:lnTo>
                      <a:pt x="2116" y="591"/>
                    </a:lnTo>
                    <a:lnTo>
                      <a:pt x="2192" y="582"/>
                    </a:lnTo>
                    <a:lnTo>
                      <a:pt x="2266" y="572"/>
                    </a:lnTo>
                    <a:lnTo>
                      <a:pt x="2338" y="558"/>
                    </a:lnTo>
                    <a:lnTo>
                      <a:pt x="2403" y="550"/>
                    </a:lnTo>
                    <a:lnTo>
                      <a:pt x="2466" y="538"/>
                    </a:lnTo>
                    <a:lnTo>
                      <a:pt x="2528" y="520"/>
                    </a:lnTo>
                    <a:lnTo>
                      <a:pt x="2586" y="507"/>
                    </a:lnTo>
                    <a:lnTo>
                      <a:pt x="2636" y="493"/>
                    </a:lnTo>
                    <a:lnTo>
                      <a:pt x="2685" y="474"/>
                    </a:lnTo>
                    <a:lnTo>
                      <a:pt x="2726" y="459"/>
                    </a:lnTo>
                    <a:lnTo>
                      <a:pt x="2767" y="444"/>
                    </a:lnTo>
                    <a:lnTo>
                      <a:pt x="2803" y="424"/>
                    </a:lnTo>
                    <a:lnTo>
                      <a:pt x="2830" y="406"/>
                    </a:lnTo>
                    <a:lnTo>
                      <a:pt x="2855" y="388"/>
                    </a:lnTo>
                    <a:lnTo>
                      <a:pt x="2873" y="372"/>
                    </a:lnTo>
                    <a:lnTo>
                      <a:pt x="2885" y="352"/>
                    </a:lnTo>
                    <a:lnTo>
                      <a:pt x="2896" y="331"/>
                    </a:lnTo>
                    <a:lnTo>
                      <a:pt x="2899" y="311"/>
                    </a:lnTo>
                    <a:lnTo>
                      <a:pt x="2899" y="311"/>
                    </a:lnTo>
                    <a:close/>
                  </a:path>
                </a:pathLst>
              </a:custGeom>
              <a:blipFill dpi="0" rotWithShape="0">
                <a:blip r:embed="rId8"/>
                <a:srcRect/>
                <a:tile tx="0" ty="0" sx="100000" sy="100000" flip="none" algn="tl"/>
              </a:blipFill>
              <a:ln w="1588">
                <a:solidFill>
                  <a:srgbClr val="000000"/>
                </a:solidFill>
                <a:prstDash val="solid"/>
                <a:round/>
                <a:headEnd/>
                <a:tailEnd/>
              </a:ln>
            </p:spPr>
            <p:txBody>
              <a:bodyPr/>
              <a:lstStyle/>
              <a:p>
                <a:endParaRPr lang="fr-FR"/>
              </a:p>
            </p:txBody>
          </p:sp>
          <p:sp>
            <p:nvSpPr>
              <p:cNvPr id="35" name="Freeform 279">
                <a:extLst>
                  <a:ext uri="{FF2B5EF4-FFF2-40B4-BE49-F238E27FC236}">
                    <a16:creationId xmlns:a16="http://schemas.microsoft.com/office/drawing/2014/main" id="{F7F7C3B3-9A7E-4635-9B61-B651D677BE75}"/>
                  </a:ext>
                </a:extLst>
              </p:cNvPr>
              <p:cNvSpPr>
                <a:spLocks/>
              </p:cNvSpPr>
              <p:nvPr/>
            </p:nvSpPr>
            <p:spPr bwMode="auto">
              <a:xfrm>
                <a:off x="3166" y="875"/>
                <a:ext cx="593" cy="1472"/>
              </a:xfrm>
              <a:custGeom>
                <a:avLst/>
                <a:gdLst>
                  <a:gd name="T0" fmla="*/ 0 w 1186"/>
                  <a:gd name="T1" fmla="*/ 2944 h 2944"/>
                  <a:gd name="T2" fmla="*/ 126 w 1186"/>
                  <a:gd name="T3" fmla="*/ 2862 h 2944"/>
                  <a:gd name="T4" fmla="*/ 263 w 1186"/>
                  <a:gd name="T5" fmla="*/ 2744 h 2944"/>
                  <a:gd name="T6" fmla="*/ 379 w 1186"/>
                  <a:gd name="T7" fmla="*/ 2629 h 2944"/>
                  <a:gd name="T8" fmla="*/ 463 w 1186"/>
                  <a:gd name="T9" fmla="*/ 2533 h 2944"/>
                  <a:gd name="T10" fmla="*/ 582 w 1186"/>
                  <a:gd name="T11" fmla="*/ 2384 h 2944"/>
                  <a:gd name="T12" fmla="*/ 673 w 1186"/>
                  <a:gd name="T13" fmla="*/ 2234 h 2944"/>
                  <a:gd name="T14" fmla="*/ 745 w 1186"/>
                  <a:gd name="T15" fmla="*/ 2079 h 2944"/>
                  <a:gd name="T16" fmla="*/ 812 w 1186"/>
                  <a:gd name="T17" fmla="*/ 1890 h 2944"/>
                  <a:gd name="T18" fmla="*/ 851 w 1186"/>
                  <a:gd name="T19" fmla="*/ 1762 h 2944"/>
                  <a:gd name="T20" fmla="*/ 882 w 1186"/>
                  <a:gd name="T21" fmla="*/ 1593 h 2944"/>
                  <a:gd name="T22" fmla="*/ 905 w 1186"/>
                  <a:gd name="T23" fmla="*/ 1400 h 2944"/>
                  <a:gd name="T24" fmla="*/ 914 w 1186"/>
                  <a:gd name="T25" fmla="*/ 1240 h 2944"/>
                  <a:gd name="T26" fmla="*/ 914 w 1186"/>
                  <a:gd name="T27" fmla="*/ 1036 h 2944"/>
                  <a:gd name="T28" fmla="*/ 897 w 1186"/>
                  <a:gd name="T29" fmla="*/ 810 h 2944"/>
                  <a:gd name="T30" fmla="*/ 867 w 1186"/>
                  <a:gd name="T31" fmla="*/ 558 h 2944"/>
                  <a:gd name="T32" fmla="*/ 825 w 1186"/>
                  <a:gd name="T33" fmla="*/ 321 h 2944"/>
                  <a:gd name="T34" fmla="*/ 777 w 1186"/>
                  <a:gd name="T35" fmla="*/ 30 h 2944"/>
                  <a:gd name="T36" fmla="*/ 976 w 1186"/>
                  <a:gd name="T37" fmla="*/ 0 h 2944"/>
                  <a:gd name="T38" fmla="*/ 1045 w 1186"/>
                  <a:gd name="T39" fmla="*/ 173 h 2944"/>
                  <a:gd name="T40" fmla="*/ 1099 w 1186"/>
                  <a:gd name="T41" fmla="*/ 332 h 2944"/>
                  <a:gd name="T42" fmla="*/ 1156 w 1186"/>
                  <a:gd name="T43" fmla="*/ 550 h 2944"/>
                  <a:gd name="T44" fmla="*/ 1186 w 1186"/>
                  <a:gd name="T45" fmla="*/ 822 h 2944"/>
                  <a:gd name="T46" fmla="*/ 1186 w 1186"/>
                  <a:gd name="T47" fmla="*/ 1042 h 2944"/>
                  <a:gd name="T48" fmla="*/ 1171 w 1186"/>
                  <a:gd name="T49" fmla="*/ 1290 h 2944"/>
                  <a:gd name="T50" fmla="*/ 1124 w 1186"/>
                  <a:gd name="T51" fmla="*/ 1562 h 2944"/>
                  <a:gd name="T52" fmla="*/ 1070 w 1186"/>
                  <a:gd name="T53" fmla="*/ 1772 h 2944"/>
                  <a:gd name="T54" fmla="*/ 983 w 1186"/>
                  <a:gd name="T55" fmla="*/ 1999 h 2944"/>
                  <a:gd name="T56" fmla="*/ 867 w 1186"/>
                  <a:gd name="T57" fmla="*/ 2220 h 2944"/>
                  <a:gd name="T58" fmla="*/ 729 w 1186"/>
                  <a:gd name="T59" fmla="*/ 2414 h 2944"/>
                  <a:gd name="T60" fmla="*/ 600 w 1186"/>
                  <a:gd name="T61" fmla="*/ 2569 h 2944"/>
                  <a:gd name="T62" fmla="*/ 440 w 1186"/>
                  <a:gd name="T63" fmla="*/ 2702 h 2944"/>
                  <a:gd name="T64" fmla="*/ 269 w 1186"/>
                  <a:gd name="T65" fmla="*/ 2834 h 2944"/>
                  <a:gd name="T66" fmla="*/ 115 w 1186"/>
                  <a:gd name="T67" fmla="*/ 2902 h 2944"/>
                  <a:gd name="T68" fmla="*/ 0 w 1186"/>
                  <a:gd name="T69" fmla="*/ 2944 h 29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86" h="2944">
                    <a:moveTo>
                      <a:pt x="0" y="2944"/>
                    </a:moveTo>
                    <a:lnTo>
                      <a:pt x="126" y="2862"/>
                    </a:lnTo>
                    <a:lnTo>
                      <a:pt x="263" y="2744"/>
                    </a:lnTo>
                    <a:lnTo>
                      <a:pt x="379" y="2629"/>
                    </a:lnTo>
                    <a:lnTo>
                      <a:pt x="463" y="2533"/>
                    </a:lnTo>
                    <a:lnTo>
                      <a:pt x="582" y="2384"/>
                    </a:lnTo>
                    <a:lnTo>
                      <a:pt x="673" y="2234"/>
                    </a:lnTo>
                    <a:lnTo>
                      <a:pt x="745" y="2079"/>
                    </a:lnTo>
                    <a:lnTo>
                      <a:pt x="812" y="1890"/>
                    </a:lnTo>
                    <a:lnTo>
                      <a:pt x="851" y="1762"/>
                    </a:lnTo>
                    <a:lnTo>
                      <a:pt x="882" y="1593"/>
                    </a:lnTo>
                    <a:lnTo>
                      <a:pt x="905" y="1400"/>
                    </a:lnTo>
                    <a:lnTo>
                      <a:pt x="914" y="1240"/>
                    </a:lnTo>
                    <a:lnTo>
                      <a:pt x="914" y="1036"/>
                    </a:lnTo>
                    <a:lnTo>
                      <a:pt x="897" y="810"/>
                    </a:lnTo>
                    <a:lnTo>
                      <a:pt x="867" y="558"/>
                    </a:lnTo>
                    <a:lnTo>
                      <a:pt x="825" y="321"/>
                    </a:lnTo>
                    <a:lnTo>
                      <a:pt x="777" y="30"/>
                    </a:lnTo>
                    <a:lnTo>
                      <a:pt x="976" y="0"/>
                    </a:lnTo>
                    <a:lnTo>
                      <a:pt x="1045" y="173"/>
                    </a:lnTo>
                    <a:lnTo>
                      <a:pt x="1099" y="332"/>
                    </a:lnTo>
                    <a:lnTo>
                      <a:pt x="1156" y="550"/>
                    </a:lnTo>
                    <a:lnTo>
                      <a:pt x="1186" y="822"/>
                    </a:lnTo>
                    <a:lnTo>
                      <a:pt x="1186" y="1042"/>
                    </a:lnTo>
                    <a:lnTo>
                      <a:pt x="1171" y="1290"/>
                    </a:lnTo>
                    <a:lnTo>
                      <a:pt x="1124" y="1562"/>
                    </a:lnTo>
                    <a:lnTo>
                      <a:pt x="1070" y="1772"/>
                    </a:lnTo>
                    <a:lnTo>
                      <a:pt x="983" y="1999"/>
                    </a:lnTo>
                    <a:lnTo>
                      <a:pt x="867" y="2220"/>
                    </a:lnTo>
                    <a:lnTo>
                      <a:pt x="729" y="2414"/>
                    </a:lnTo>
                    <a:lnTo>
                      <a:pt x="600" y="2569"/>
                    </a:lnTo>
                    <a:lnTo>
                      <a:pt x="440" y="2702"/>
                    </a:lnTo>
                    <a:lnTo>
                      <a:pt x="269" y="2834"/>
                    </a:lnTo>
                    <a:lnTo>
                      <a:pt x="115" y="2902"/>
                    </a:lnTo>
                    <a:lnTo>
                      <a:pt x="0" y="2944"/>
                    </a:lnTo>
                    <a:close/>
                  </a:path>
                </a:pathLst>
              </a:custGeom>
              <a:solidFill>
                <a:srgbClr val="FFFFFF"/>
              </a:solidFill>
              <a:ln w="1588">
                <a:solidFill>
                  <a:srgbClr val="FFFFFF"/>
                </a:solidFill>
                <a:prstDash val="solid"/>
                <a:round/>
                <a:headEnd/>
                <a:tailEnd/>
              </a:ln>
            </p:spPr>
            <p:txBody>
              <a:bodyPr/>
              <a:lstStyle/>
              <a:p>
                <a:endParaRPr lang="fr-FR"/>
              </a:p>
            </p:txBody>
          </p:sp>
        </p:grpSp>
      </p:grpSp>
      <p:grpSp>
        <p:nvGrpSpPr>
          <p:cNvPr id="141" name="Group 378">
            <a:extLst>
              <a:ext uri="{FF2B5EF4-FFF2-40B4-BE49-F238E27FC236}">
                <a16:creationId xmlns:a16="http://schemas.microsoft.com/office/drawing/2014/main" id="{26AAE413-241E-4221-AB6F-0B86718B1B89}"/>
              </a:ext>
            </a:extLst>
          </p:cNvPr>
          <p:cNvGrpSpPr>
            <a:grpSpLocks/>
          </p:cNvGrpSpPr>
          <p:nvPr/>
        </p:nvGrpSpPr>
        <p:grpSpPr bwMode="auto">
          <a:xfrm>
            <a:off x="324544" y="5250135"/>
            <a:ext cx="828675" cy="704850"/>
            <a:chOff x="338" y="2641"/>
            <a:chExt cx="522" cy="444"/>
          </a:xfrm>
        </p:grpSpPr>
        <p:grpSp>
          <p:nvGrpSpPr>
            <p:cNvPr id="142" name="Group 345">
              <a:extLst>
                <a:ext uri="{FF2B5EF4-FFF2-40B4-BE49-F238E27FC236}">
                  <a16:creationId xmlns:a16="http://schemas.microsoft.com/office/drawing/2014/main" id="{2C6AFD6D-A90D-4FBD-872E-F540745F96C8}"/>
                </a:ext>
              </a:extLst>
            </p:cNvPr>
            <p:cNvGrpSpPr>
              <a:grpSpLocks/>
            </p:cNvGrpSpPr>
            <p:nvPr/>
          </p:nvGrpSpPr>
          <p:grpSpPr bwMode="auto">
            <a:xfrm>
              <a:off x="445" y="2641"/>
              <a:ext cx="415" cy="444"/>
              <a:chOff x="445" y="2641"/>
              <a:chExt cx="415" cy="444"/>
            </a:xfrm>
          </p:grpSpPr>
          <p:sp>
            <p:nvSpPr>
              <p:cNvPr id="190" name="Freeform 339">
                <a:extLst>
                  <a:ext uri="{FF2B5EF4-FFF2-40B4-BE49-F238E27FC236}">
                    <a16:creationId xmlns:a16="http://schemas.microsoft.com/office/drawing/2014/main" id="{806E6B0F-1151-449B-BBBE-B846649CA09C}"/>
                  </a:ext>
                </a:extLst>
              </p:cNvPr>
              <p:cNvSpPr>
                <a:spLocks/>
              </p:cNvSpPr>
              <p:nvPr/>
            </p:nvSpPr>
            <p:spPr bwMode="auto">
              <a:xfrm>
                <a:off x="445" y="2668"/>
                <a:ext cx="362" cy="417"/>
              </a:xfrm>
              <a:custGeom>
                <a:avLst/>
                <a:gdLst>
                  <a:gd name="T0" fmla="*/ 0 w 2171"/>
                  <a:gd name="T1" fmla="*/ 0 h 2500"/>
                  <a:gd name="T2" fmla="*/ 2171 w 2171"/>
                  <a:gd name="T3" fmla="*/ 0 h 2500"/>
                  <a:gd name="T4" fmla="*/ 1999 w 2171"/>
                  <a:gd name="T5" fmla="*/ 2356 h 2500"/>
                  <a:gd name="T6" fmla="*/ 1998 w 2171"/>
                  <a:gd name="T7" fmla="*/ 2368 h 2500"/>
                  <a:gd name="T8" fmla="*/ 1993 w 2171"/>
                  <a:gd name="T9" fmla="*/ 2373 h 2500"/>
                  <a:gd name="T10" fmla="*/ 1988 w 2171"/>
                  <a:gd name="T11" fmla="*/ 2379 h 2500"/>
                  <a:gd name="T12" fmla="*/ 1980 w 2171"/>
                  <a:gd name="T13" fmla="*/ 2386 h 2500"/>
                  <a:gd name="T14" fmla="*/ 1973 w 2171"/>
                  <a:gd name="T15" fmla="*/ 2391 h 2500"/>
                  <a:gd name="T16" fmla="*/ 1969 w 2171"/>
                  <a:gd name="T17" fmla="*/ 2393 h 2500"/>
                  <a:gd name="T18" fmla="*/ 1958 w 2171"/>
                  <a:gd name="T19" fmla="*/ 2399 h 2500"/>
                  <a:gd name="T20" fmla="*/ 1944 w 2171"/>
                  <a:gd name="T21" fmla="*/ 2405 h 2500"/>
                  <a:gd name="T22" fmla="*/ 1928 w 2171"/>
                  <a:gd name="T23" fmla="*/ 2411 h 2500"/>
                  <a:gd name="T24" fmla="*/ 1921 w 2171"/>
                  <a:gd name="T25" fmla="*/ 2414 h 2500"/>
                  <a:gd name="T26" fmla="*/ 1907 w 2171"/>
                  <a:gd name="T27" fmla="*/ 2418 h 2500"/>
                  <a:gd name="T28" fmla="*/ 1883 w 2171"/>
                  <a:gd name="T29" fmla="*/ 2426 h 2500"/>
                  <a:gd name="T30" fmla="*/ 1854 w 2171"/>
                  <a:gd name="T31" fmla="*/ 2433 h 2500"/>
                  <a:gd name="T32" fmla="*/ 1822 w 2171"/>
                  <a:gd name="T33" fmla="*/ 2442 h 2500"/>
                  <a:gd name="T34" fmla="*/ 1779 w 2171"/>
                  <a:gd name="T35" fmla="*/ 2450 h 2500"/>
                  <a:gd name="T36" fmla="*/ 1733 w 2171"/>
                  <a:gd name="T37" fmla="*/ 2458 h 2500"/>
                  <a:gd name="T38" fmla="*/ 1680 w 2171"/>
                  <a:gd name="T39" fmla="*/ 2465 h 2500"/>
                  <a:gd name="T40" fmla="*/ 1630 w 2171"/>
                  <a:gd name="T41" fmla="*/ 2472 h 2500"/>
                  <a:gd name="T42" fmla="*/ 1567 w 2171"/>
                  <a:gd name="T43" fmla="*/ 2479 h 2500"/>
                  <a:gd name="T44" fmla="*/ 1494 w 2171"/>
                  <a:gd name="T45" fmla="*/ 2485 h 2500"/>
                  <a:gd name="T46" fmla="*/ 1379 w 2171"/>
                  <a:gd name="T47" fmla="*/ 2493 h 2500"/>
                  <a:gd name="T48" fmla="*/ 1286 w 2171"/>
                  <a:gd name="T49" fmla="*/ 2497 h 2500"/>
                  <a:gd name="T50" fmla="*/ 1193 w 2171"/>
                  <a:gd name="T51" fmla="*/ 2497 h 2500"/>
                  <a:gd name="T52" fmla="*/ 1122 w 2171"/>
                  <a:gd name="T53" fmla="*/ 2500 h 2500"/>
                  <a:gd name="T54" fmla="*/ 1057 w 2171"/>
                  <a:gd name="T55" fmla="*/ 2500 h 2500"/>
                  <a:gd name="T56" fmla="*/ 995 w 2171"/>
                  <a:gd name="T57" fmla="*/ 2499 h 2500"/>
                  <a:gd name="T58" fmla="*/ 952 w 2171"/>
                  <a:gd name="T59" fmla="*/ 2497 h 2500"/>
                  <a:gd name="T60" fmla="*/ 906 w 2171"/>
                  <a:gd name="T61" fmla="*/ 2496 h 2500"/>
                  <a:gd name="T62" fmla="*/ 848 w 2171"/>
                  <a:gd name="T63" fmla="*/ 2495 h 2500"/>
                  <a:gd name="T64" fmla="*/ 778 w 2171"/>
                  <a:gd name="T65" fmla="*/ 2490 h 2500"/>
                  <a:gd name="T66" fmla="*/ 707 w 2171"/>
                  <a:gd name="T67" fmla="*/ 2487 h 2500"/>
                  <a:gd name="T68" fmla="*/ 638 w 2171"/>
                  <a:gd name="T69" fmla="*/ 2482 h 2500"/>
                  <a:gd name="T70" fmla="*/ 574 w 2171"/>
                  <a:gd name="T71" fmla="*/ 2475 h 2500"/>
                  <a:gd name="T72" fmla="*/ 524 w 2171"/>
                  <a:gd name="T73" fmla="*/ 2469 h 2500"/>
                  <a:gd name="T74" fmla="*/ 454 w 2171"/>
                  <a:gd name="T75" fmla="*/ 2460 h 2500"/>
                  <a:gd name="T76" fmla="*/ 392 w 2171"/>
                  <a:gd name="T77" fmla="*/ 2450 h 2500"/>
                  <a:gd name="T78" fmla="*/ 350 w 2171"/>
                  <a:gd name="T79" fmla="*/ 2441 h 2500"/>
                  <a:gd name="T80" fmla="*/ 306 w 2171"/>
                  <a:gd name="T81" fmla="*/ 2432 h 2500"/>
                  <a:gd name="T82" fmla="*/ 276 w 2171"/>
                  <a:gd name="T83" fmla="*/ 2423 h 2500"/>
                  <a:gd name="T84" fmla="*/ 254 w 2171"/>
                  <a:gd name="T85" fmla="*/ 2417 h 2500"/>
                  <a:gd name="T86" fmla="*/ 235 w 2171"/>
                  <a:gd name="T87" fmla="*/ 2410 h 2500"/>
                  <a:gd name="T88" fmla="*/ 218 w 2171"/>
                  <a:gd name="T89" fmla="*/ 2403 h 2500"/>
                  <a:gd name="T90" fmla="*/ 207 w 2171"/>
                  <a:gd name="T91" fmla="*/ 2397 h 2500"/>
                  <a:gd name="T92" fmla="*/ 196 w 2171"/>
                  <a:gd name="T93" fmla="*/ 2390 h 2500"/>
                  <a:gd name="T94" fmla="*/ 189 w 2171"/>
                  <a:gd name="T95" fmla="*/ 2386 h 2500"/>
                  <a:gd name="T96" fmla="*/ 182 w 2171"/>
                  <a:gd name="T97" fmla="*/ 2380 h 2500"/>
                  <a:gd name="T98" fmla="*/ 177 w 2171"/>
                  <a:gd name="T99" fmla="*/ 2374 h 2500"/>
                  <a:gd name="T100" fmla="*/ 173 w 2171"/>
                  <a:gd name="T101" fmla="*/ 2367 h 2500"/>
                  <a:gd name="T102" fmla="*/ 170 w 2171"/>
                  <a:gd name="T103" fmla="*/ 2356 h 2500"/>
                  <a:gd name="T104" fmla="*/ 0 w 2171"/>
                  <a:gd name="T105" fmla="*/ 0 h 25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171" h="2500">
                    <a:moveTo>
                      <a:pt x="0" y="0"/>
                    </a:moveTo>
                    <a:lnTo>
                      <a:pt x="2171" y="0"/>
                    </a:lnTo>
                    <a:lnTo>
                      <a:pt x="1999" y="2356"/>
                    </a:lnTo>
                    <a:lnTo>
                      <a:pt x="1998" y="2368"/>
                    </a:lnTo>
                    <a:lnTo>
                      <a:pt x="1993" y="2373"/>
                    </a:lnTo>
                    <a:lnTo>
                      <a:pt x="1988" y="2379"/>
                    </a:lnTo>
                    <a:lnTo>
                      <a:pt x="1980" y="2386"/>
                    </a:lnTo>
                    <a:lnTo>
                      <a:pt x="1973" y="2391"/>
                    </a:lnTo>
                    <a:lnTo>
                      <a:pt x="1969" y="2393"/>
                    </a:lnTo>
                    <a:lnTo>
                      <a:pt x="1958" y="2399"/>
                    </a:lnTo>
                    <a:lnTo>
                      <a:pt x="1944" y="2405"/>
                    </a:lnTo>
                    <a:lnTo>
                      <a:pt x="1928" y="2411"/>
                    </a:lnTo>
                    <a:lnTo>
                      <a:pt x="1921" y="2414"/>
                    </a:lnTo>
                    <a:lnTo>
                      <a:pt x="1907" y="2418"/>
                    </a:lnTo>
                    <a:lnTo>
                      <a:pt x="1883" y="2426"/>
                    </a:lnTo>
                    <a:lnTo>
                      <a:pt x="1854" y="2433"/>
                    </a:lnTo>
                    <a:lnTo>
                      <a:pt x="1822" y="2442"/>
                    </a:lnTo>
                    <a:lnTo>
                      <a:pt x="1779" y="2450"/>
                    </a:lnTo>
                    <a:lnTo>
                      <a:pt x="1733" y="2458"/>
                    </a:lnTo>
                    <a:lnTo>
                      <a:pt x="1680" y="2465"/>
                    </a:lnTo>
                    <a:lnTo>
                      <a:pt x="1630" y="2472"/>
                    </a:lnTo>
                    <a:lnTo>
                      <a:pt x="1567" y="2479"/>
                    </a:lnTo>
                    <a:lnTo>
                      <a:pt x="1494" y="2485"/>
                    </a:lnTo>
                    <a:lnTo>
                      <a:pt x="1379" y="2493"/>
                    </a:lnTo>
                    <a:lnTo>
                      <a:pt x="1286" y="2497"/>
                    </a:lnTo>
                    <a:lnTo>
                      <a:pt x="1193" y="2497"/>
                    </a:lnTo>
                    <a:lnTo>
                      <a:pt x="1122" y="2500"/>
                    </a:lnTo>
                    <a:lnTo>
                      <a:pt x="1057" y="2500"/>
                    </a:lnTo>
                    <a:lnTo>
                      <a:pt x="995" y="2499"/>
                    </a:lnTo>
                    <a:lnTo>
                      <a:pt x="952" y="2497"/>
                    </a:lnTo>
                    <a:lnTo>
                      <a:pt x="906" y="2496"/>
                    </a:lnTo>
                    <a:lnTo>
                      <a:pt x="848" y="2495"/>
                    </a:lnTo>
                    <a:lnTo>
                      <a:pt x="778" y="2490"/>
                    </a:lnTo>
                    <a:lnTo>
                      <a:pt x="707" y="2487"/>
                    </a:lnTo>
                    <a:lnTo>
                      <a:pt x="638" y="2482"/>
                    </a:lnTo>
                    <a:lnTo>
                      <a:pt x="574" y="2475"/>
                    </a:lnTo>
                    <a:lnTo>
                      <a:pt x="524" y="2469"/>
                    </a:lnTo>
                    <a:lnTo>
                      <a:pt x="454" y="2460"/>
                    </a:lnTo>
                    <a:lnTo>
                      <a:pt x="392" y="2450"/>
                    </a:lnTo>
                    <a:lnTo>
                      <a:pt x="350" y="2441"/>
                    </a:lnTo>
                    <a:lnTo>
                      <a:pt x="306" y="2432"/>
                    </a:lnTo>
                    <a:lnTo>
                      <a:pt x="276" y="2423"/>
                    </a:lnTo>
                    <a:lnTo>
                      <a:pt x="254" y="2417"/>
                    </a:lnTo>
                    <a:lnTo>
                      <a:pt x="235" y="2410"/>
                    </a:lnTo>
                    <a:lnTo>
                      <a:pt x="218" y="2403"/>
                    </a:lnTo>
                    <a:lnTo>
                      <a:pt x="207" y="2397"/>
                    </a:lnTo>
                    <a:lnTo>
                      <a:pt x="196" y="2390"/>
                    </a:lnTo>
                    <a:lnTo>
                      <a:pt x="189" y="2386"/>
                    </a:lnTo>
                    <a:lnTo>
                      <a:pt x="182" y="2380"/>
                    </a:lnTo>
                    <a:lnTo>
                      <a:pt x="177" y="2374"/>
                    </a:lnTo>
                    <a:lnTo>
                      <a:pt x="173" y="2367"/>
                    </a:lnTo>
                    <a:lnTo>
                      <a:pt x="170" y="2356"/>
                    </a:lnTo>
                    <a:lnTo>
                      <a:pt x="0" y="0"/>
                    </a:lnTo>
                    <a:close/>
                  </a:path>
                </a:pathLst>
              </a:custGeom>
              <a:solidFill>
                <a:srgbClr val="C0C0FF"/>
              </a:solidFill>
              <a:ln w="3175">
                <a:solidFill>
                  <a:srgbClr val="008080"/>
                </a:solidFill>
                <a:prstDash val="solid"/>
                <a:round/>
                <a:headEnd/>
                <a:tailEnd/>
              </a:ln>
            </p:spPr>
            <p:txBody>
              <a:bodyPr/>
              <a:lstStyle/>
              <a:p>
                <a:endParaRPr lang="fr-FR"/>
              </a:p>
            </p:txBody>
          </p:sp>
          <p:sp>
            <p:nvSpPr>
              <p:cNvPr id="191" name="Oval 340">
                <a:extLst>
                  <a:ext uri="{FF2B5EF4-FFF2-40B4-BE49-F238E27FC236}">
                    <a16:creationId xmlns:a16="http://schemas.microsoft.com/office/drawing/2014/main" id="{B43E8B28-DCF4-41DB-A8F0-F77688294DF4}"/>
                  </a:ext>
                </a:extLst>
              </p:cNvPr>
              <p:cNvSpPr>
                <a:spLocks noChangeArrowheads="1"/>
              </p:cNvSpPr>
              <p:nvPr/>
            </p:nvSpPr>
            <p:spPr bwMode="auto">
              <a:xfrm>
                <a:off x="474" y="3037"/>
                <a:ext cx="304" cy="47"/>
              </a:xfrm>
              <a:prstGeom prst="ellipse">
                <a:avLst/>
              </a:prstGeom>
              <a:solidFill>
                <a:srgbClr val="8080FF"/>
              </a:solidFill>
              <a:ln w="3175">
                <a:solidFill>
                  <a:srgbClr val="008080"/>
                </a:solidFill>
                <a:round/>
                <a:headEnd/>
                <a:tailEnd/>
              </a:ln>
            </p:spPr>
            <p:txBody>
              <a:bodyPr/>
              <a:lstStyle/>
              <a:p>
                <a:endParaRPr lang="fr-FR"/>
              </a:p>
            </p:txBody>
          </p:sp>
          <p:sp>
            <p:nvSpPr>
              <p:cNvPr id="192" name="Oval 341">
                <a:extLst>
                  <a:ext uri="{FF2B5EF4-FFF2-40B4-BE49-F238E27FC236}">
                    <a16:creationId xmlns:a16="http://schemas.microsoft.com/office/drawing/2014/main" id="{EDBA96C4-FC5E-4EA5-96EF-B760FB7C0E4D}"/>
                  </a:ext>
                </a:extLst>
              </p:cNvPr>
              <p:cNvSpPr>
                <a:spLocks noChangeArrowheads="1"/>
              </p:cNvSpPr>
              <p:nvPr/>
            </p:nvSpPr>
            <p:spPr bwMode="auto">
              <a:xfrm>
                <a:off x="446" y="2641"/>
                <a:ext cx="361" cy="56"/>
              </a:xfrm>
              <a:prstGeom prst="ellipse">
                <a:avLst/>
              </a:prstGeom>
              <a:solidFill>
                <a:srgbClr val="8080FF"/>
              </a:solidFill>
              <a:ln w="3175">
                <a:solidFill>
                  <a:srgbClr val="00A0A0"/>
                </a:solidFill>
                <a:round/>
                <a:headEnd/>
                <a:tailEnd/>
              </a:ln>
            </p:spPr>
            <p:txBody>
              <a:bodyPr/>
              <a:lstStyle/>
              <a:p>
                <a:endParaRPr lang="fr-FR"/>
              </a:p>
            </p:txBody>
          </p:sp>
          <p:grpSp>
            <p:nvGrpSpPr>
              <p:cNvPr id="193" name="Group 344">
                <a:extLst>
                  <a:ext uri="{FF2B5EF4-FFF2-40B4-BE49-F238E27FC236}">
                    <a16:creationId xmlns:a16="http://schemas.microsoft.com/office/drawing/2014/main" id="{732F528E-6204-4019-B898-E894AFF24CF4}"/>
                  </a:ext>
                </a:extLst>
              </p:cNvPr>
              <p:cNvGrpSpPr>
                <a:grpSpLocks/>
              </p:cNvGrpSpPr>
              <p:nvPr/>
            </p:nvGrpSpPr>
            <p:grpSpPr bwMode="auto">
              <a:xfrm>
                <a:off x="776" y="2652"/>
                <a:ext cx="84" cy="145"/>
                <a:chOff x="776" y="2652"/>
                <a:chExt cx="84" cy="145"/>
              </a:xfrm>
            </p:grpSpPr>
            <p:sp>
              <p:nvSpPr>
                <p:cNvPr id="194" name="Freeform 342">
                  <a:extLst>
                    <a:ext uri="{FF2B5EF4-FFF2-40B4-BE49-F238E27FC236}">
                      <a16:creationId xmlns:a16="http://schemas.microsoft.com/office/drawing/2014/main" id="{2CAB26D6-184B-4FD0-AD4A-39BBD5A39F57}"/>
                    </a:ext>
                  </a:extLst>
                </p:cNvPr>
                <p:cNvSpPr>
                  <a:spLocks/>
                </p:cNvSpPr>
                <p:nvPr/>
              </p:nvSpPr>
              <p:spPr bwMode="auto">
                <a:xfrm>
                  <a:off x="776" y="2652"/>
                  <a:ext cx="84" cy="145"/>
                </a:xfrm>
                <a:custGeom>
                  <a:avLst/>
                  <a:gdLst>
                    <a:gd name="T0" fmla="*/ 502 w 504"/>
                    <a:gd name="T1" fmla="*/ 73 h 873"/>
                    <a:gd name="T2" fmla="*/ 504 w 504"/>
                    <a:gd name="T3" fmla="*/ 83 h 873"/>
                    <a:gd name="T4" fmla="*/ 131 w 504"/>
                    <a:gd name="T5" fmla="*/ 873 h 873"/>
                    <a:gd name="T6" fmla="*/ 185 w 504"/>
                    <a:gd name="T7" fmla="*/ 147 h 873"/>
                    <a:gd name="T8" fmla="*/ 190 w 504"/>
                    <a:gd name="T9" fmla="*/ 104 h 873"/>
                    <a:gd name="T10" fmla="*/ 179 w 504"/>
                    <a:gd name="T11" fmla="*/ 86 h 873"/>
                    <a:gd name="T12" fmla="*/ 165 w 504"/>
                    <a:gd name="T13" fmla="*/ 73 h 873"/>
                    <a:gd name="T14" fmla="*/ 150 w 504"/>
                    <a:gd name="T15" fmla="*/ 62 h 873"/>
                    <a:gd name="T16" fmla="*/ 132 w 504"/>
                    <a:gd name="T17" fmla="*/ 54 h 873"/>
                    <a:gd name="T18" fmla="*/ 96 w 504"/>
                    <a:gd name="T19" fmla="*/ 40 h 873"/>
                    <a:gd name="T20" fmla="*/ 68 w 504"/>
                    <a:gd name="T21" fmla="*/ 30 h 873"/>
                    <a:gd name="T22" fmla="*/ 43 w 504"/>
                    <a:gd name="T23" fmla="*/ 23 h 873"/>
                    <a:gd name="T24" fmla="*/ 0 w 504"/>
                    <a:gd name="T25" fmla="*/ 12 h 873"/>
                    <a:gd name="T26" fmla="*/ 98 w 504"/>
                    <a:gd name="T27" fmla="*/ 1 h 873"/>
                    <a:gd name="T28" fmla="*/ 138 w 504"/>
                    <a:gd name="T29" fmla="*/ 1 h 873"/>
                    <a:gd name="T30" fmla="*/ 197 w 504"/>
                    <a:gd name="T31" fmla="*/ 0 h 873"/>
                    <a:gd name="T32" fmla="*/ 240 w 504"/>
                    <a:gd name="T33" fmla="*/ 0 h 873"/>
                    <a:gd name="T34" fmla="*/ 287 w 504"/>
                    <a:gd name="T35" fmla="*/ 4 h 873"/>
                    <a:gd name="T36" fmla="*/ 328 w 504"/>
                    <a:gd name="T37" fmla="*/ 9 h 873"/>
                    <a:gd name="T38" fmla="*/ 360 w 504"/>
                    <a:gd name="T39" fmla="*/ 12 h 873"/>
                    <a:gd name="T40" fmla="*/ 418 w 504"/>
                    <a:gd name="T41" fmla="*/ 22 h 873"/>
                    <a:gd name="T42" fmla="*/ 456 w 504"/>
                    <a:gd name="T43" fmla="*/ 34 h 873"/>
                    <a:gd name="T44" fmla="*/ 486 w 504"/>
                    <a:gd name="T45" fmla="*/ 48 h 873"/>
                    <a:gd name="T46" fmla="*/ 500 w 504"/>
                    <a:gd name="T47" fmla="*/ 61 h 873"/>
                    <a:gd name="T48" fmla="*/ 502 w 504"/>
                    <a:gd name="T49" fmla="*/ 73 h 8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04" h="873">
                      <a:moveTo>
                        <a:pt x="502" y="73"/>
                      </a:moveTo>
                      <a:lnTo>
                        <a:pt x="504" y="83"/>
                      </a:lnTo>
                      <a:lnTo>
                        <a:pt x="131" y="873"/>
                      </a:lnTo>
                      <a:lnTo>
                        <a:pt x="185" y="147"/>
                      </a:lnTo>
                      <a:lnTo>
                        <a:pt x="190" y="104"/>
                      </a:lnTo>
                      <a:lnTo>
                        <a:pt x="179" y="86"/>
                      </a:lnTo>
                      <a:lnTo>
                        <a:pt x="165" y="73"/>
                      </a:lnTo>
                      <a:lnTo>
                        <a:pt x="150" y="62"/>
                      </a:lnTo>
                      <a:lnTo>
                        <a:pt x="132" y="54"/>
                      </a:lnTo>
                      <a:lnTo>
                        <a:pt x="96" y="40"/>
                      </a:lnTo>
                      <a:lnTo>
                        <a:pt x="68" y="30"/>
                      </a:lnTo>
                      <a:lnTo>
                        <a:pt x="43" y="23"/>
                      </a:lnTo>
                      <a:lnTo>
                        <a:pt x="0" y="12"/>
                      </a:lnTo>
                      <a:lnTo>
                        <a:pt x="98" y="1"/>
                      </a:lnTo>
                      <a:lnTo>
                        <a:pt x="138" y="1"/>
                      </a:lnTo>
                      <a:lnTo>
                        <a:pt x="197" y="0"/>
                      </a:lnTo>
                      <a:lnTo>
                        <a:pt x="240" y="0"/>
                      </a:lnTo>
                      <a:lnTo>
                        <a:pt x="287" y="4"/>
                      </a:lnTo>
                      <a:lnTo>
                        <a:pt x="328" y="9"/>
                      </a:lnTo>
                      <a:lnTo>
                        <a:pt x="360" y="12"/>
                      </a:lnTo>
                      <a:lnTo>
                        <a:pt x="418" y="22"/>
                      </a:lnTo>
                      <a:lnTo>
                        <a:pt x="456" y="34"/>
                      </a:lnTo>
                      <a:lnTo>
                        <a:pt x="486" y="48"/>
                      </a:lnTo>
                      <a:lnTo>
                        <a:pt x="500" y="61"/>
                      </a:lnTo>
                      <a:lnTo>
                        <a:pt x="502" y="73"/>
                      </a:lnTo>
                      <a:close/>
                    </a:path>
                  </a:pathLst>
                </a:custGeom>
                <a:solidFill>
                  <a:srgbClr val="C0C0FF"/>
                </a:solidFill>
                <a:ln w="3175">
                  <a:solidFill>
                    <a:srgbClr val="00A0A0"/>
                  </a:solidFill>
                  <a:prstDash val="solid"/>
                  <a:round/>
                  <a:headEnd/>
                  <a:tailEnd/>
                </a:ln>
              </p:spPr>
              <p:txBody>
                <a:bodyPr/>
                <a:lstStyle/>
                <a:p>
                  <a:endParaRPr lang="fr-FR"/>
                </a:p>
              </p:txBody>
            </p:sp>
            <p:sp>
              <p:nvSpPr>
                <p:cNvPr id="195" name="Freeform 343">
                  <a:extLst>
                    <a:ext uri="{FF2B5EF4-FFF2-40B4-BE49-F238E27FC236}">
                      <a16:creationId xmlns:a16="http://schemas.microsoft.com/office/drawing/2014/main" id="{93096F13-05B8-4FBF-B56C-A66B3709C313}"/>
                    </a:ext>
                  </a:extLst>
                </p:cNvPr>
                <p:cNvSpPr>
                  <a:spLocks/>
                </p:cNvSpPr>
                <p:nvPr/>
              </p:nvSpPr>
              <p:spPr bwMode="auto">
                <a:xfrm>
                  <a:off x="776" y="2652"/>
                  <a:ext cx="84" cy="23"/>
                </a:xfrm>
                <a:custGeom>
                  <a:avLst/>
                  <a:gdLst>
                    <a:gd name="T0" fmla="*/ 502 w 502"/>
                    <a:gd name="T1" fmla="*/ 73 h 142"/>
                    <a:gd name="T2" fmla="*/ 498 w 502"/>
                    <a:gd name="T3" fmla="*/ 80 h 142"/>
                    <a:gd name="T4" fmla="*/ 489 w 502"/>
                    <a:gd name="T5" fmla="*/ 90 h 142"/>
                    <a:gd name="T6" fmla="*/ 474 w 502"/>
                    <a:gd name="T7" fmla="*/ 101 h 142"/>
                    <a:gd name="T8" fmla="*/ 440 w 502"/>
                    <a:gd name="T9" fmla="*/ 114 h 142"/>
                    <a:gd name="T10" fmla="*/ 413 w 502"/>
                    <a:gd name="T11" fmla="*/ 120 h 142"/>
                    <a:gd name="T12" fmla="*/ 377 w 502"/>
                    <a:gd name="T13" fmla="*/ 128 h 142"/>
                    <a:gd name="T14" fmla="*/ 342 w 502"/>
                    <a:gd name="T15" fmla="*/ 133 h 142"/>
                    <a:gd name="T16" fmla="*/ 287 w 502"/>
                    <a:gd name="T17" fmla="*/ 139 h 142"/>
                    <a:gd name="T18" fmla="*/ 250 w 502"/>
                    <a:gd name="T19" fmla="*/ 141 h 142"/>
                    <a:gd name="T20" fmla="*/ 211 w 502"/>
                    <a:gd name="T21" fmla="*/ 142 h 142"/>
                    <a:gd name="T22" fmla="*/ 181 w 502"/>
                    <a:gd name="T23" fmla="*/ 142 h 142"/>
                    <a:gd name="T24" fmla="*/ 190 w 502"/>
                    <a:gd name="T25" fmla="*/ 104 h 142"/>
                    <a:gd name="T26" fmla="*/ 179 w 502"/>
                    <a:gd name="T27" fmla="*/ 86 h 142"/>
                    <a:gd name="T28" fmla="*/ 165 w 502"/>
                    <a:gd name="T29" fmla="*/ 73 h 142"/>
                    <a:gd name="T30" fmla="*/ 150 w 502"/>
                    <a:gd name="T31" fmla="*/ 62 h 142"/>
                    <a:gd name="T32" fmla="*/ 132 w 502"/>
                    <a:gd name="T33" fmla="*/ 54 h 142"/>
                    <a:gd name="T34" fmla="*/ 96 w 502"/>
                    <a:gd name="T35" fmla="*/ 40 h 142"/>
                    <a:gd name="T36" fmla="*/ 68 w 502"/>
                    <a:gd name="T37" fmla="*/ 30 h 142"/>
                    <a:gd name="T38" fmla="*/ 43 w 502"/>
                    <a:gd name="T39" fmla="*/ 23 h 142"/>
                    <a:gd name="T40" fmla="*/ 0 w 502"/>
                    <a:gd name="T41" fmla="*/ 12 h 142"/>
                    <a:gd name="T42" fmla="*/ 98 w 502"/>
                    <a:gd name="T43" fmla="*/ 1 h 142"/>
                    <a:gd name="T44" fmla="*/ 138 w 502"/>
                    <a:gd name="T45" fmla="*/ 1 h 142"/>
                    <a:gd name="T46" fmla="*/ 197 w 502"/>
                    <a:gd name="T47" fmla="*/ 0 h 142"/>
                    <a:gd name="T48" fmla="*/ 240 w 502"/>
                    <a:gd name="T49" fmla="*/ 0 h 142"/>
                    <a:gd name="T50" fmla="*/ 287 w 502"/>
                    <a:gd name="T51" fmla="*/ 4 h 142"/>
                    <a:gd name="T52" fmla="*/ 328 w 502"/>
                    <a:gd name="T53" fmla="*/ 9 h 142"/>
                    <a:gd name="T54" fmla="*/ 360 w 502"/>
                    <a:gd name="T55" fmla="*/ 12 h 142"/>
                    <a:gd name="T56" fmla="*/ 418 w 502"/>
                    <a:gd name="T57" fmla="*/ 22 h 142"/>
                    <a:gd name="T58" fmla="*/ 456 w 502"/>
                    <a:gd name="T59" fmla="*/ 34 h 142"/>
                    <a:gd name="T60" fmla="*/ 486 w 502"/>
                    <a:gd name="T61" fmla="*/ 48 h 142"/>
                    <a:gd name="T62" fmla="*/ 500 w 502"/>
                    <a:gd name="T63" fmla="*/ 61 h 142"/>
                    <a:gd name="T64" fmla="*/ 502 w 502"/>
                    <a:gd name="T65" fmla="*/ 73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02" h="142">
                      <a:moveTo>
                        <a:pt x="502" y="73"/>
                      </a:moveTo>
                      <a:lnTo>
                        <a:pt x="498" y="80"/>
                      </a:lnTo>
                      <a:lnTo>
                        <a:pt x="489" y="90"/>
                      </a:lnTo>
                      <a:lnTo>
                        <a:pt x="474" y="101"/>
                      </a:lnTo>
                      <a:lnTo>
                        <a:pt x="440" y="114"/>
                      </a:lnTo>
                      <a:lnTo>
                        <a:pt x="413" y="120"/>
                      </a:lnTo>
                      <a:lnTo>
                        <a:pt x="377" y="128"/>
                      </a:lnTo>
                      <a:lnTo>
                        <a:pt x="342" y="133"/>
                      </a:lnTo>
                      <a:lnTo>
                        <a:pt x="287" y="139"/>
                      </a:lnTo>
                      <a:lnTo>
                        <a:pt x="250" y="141"/>
                      </a:lnTo>
                      <a:lnTo>
                        <a:pt x="211" y="142"/>
                      </a:lnTo>
                      <a:lnTo>
                        <a:pt x="181" y="142"/>
                      </a:lnTo>
                      <a:lnTo>
                        <a:pt x="190" y="104"/>
                      </a:lnTo>
                      <a:lnTo>
                        <a:pt x="179" y="86"/>
                      </a:lnTo>
                      <a:lnTo>
                        <a:pt x="165" y="73"/>
                      </a:lnTo>
                      <a:lnTo>
                        <a:pt x="150" y="62"/>
                      </a:lnTo>
                      <a:lnTo>
                        <a:pt x="132" y="54"/>
                      </a:lnTo>
                      <a:lnTo>
                        <a:pt x="96" y="40"/>
                      </a:lnTo>
                      <a:lnTo>
                        <a:pt x="68" y="30"/>
                      </a:lnTo>
                      <a:lnTo>
                        <a:pt x="43" y="23"/>
                      </a:lnTo>
                      <a:lnTo>
                        <a:pt x="0" y="12"/>
                      </a:lnTo>
                      <a:lnTo>
                        <a:pt x="98" y="1"/>
                      </a:lnTo>
                      <a:lnTo>
                        <a:pt x="138" y="1"/>
                      </a:lnTo>
                      <a:lnTo>
                        <a:pt x="197" y="0"/>
                      </a:lnTo>
                      <a:lnTo>
                        <a:pt x="240" y="0"/>
                      </a:lnTo>
                      <a:lnTo>
                        <a:pt x="287" y="4"/>
                      </a:lnTo>
                      <a:lnTo>
                        <a:pt x="328" y="9"/>
                      </a:lnTo>
                      <a:lnTo>
                        <a:pt x="360" y="12"/>
                      </a:lnTo>
                      <a:lnTo>
                        <a:pt x="418" y="22"/>
                      </a:lnTo>
                      <a:lnTo>
                        <a:pt x="456" y="34"/>
                      </a:lnTo>
                      <a:lnTo>
                        <a:pt x="486" y="48"/>
                      </a:lnTo>
                      <a:lnTo>
                        <a:pt x="500" y="61"/>
                      </a:lnTo>
                      <a:lnTo>
                        <a:pt x="502" y="73"/>
                      </a:lnTo>
                      <a:close/>
                    </a:path>
                  </a:pathLst>
                </a:custGeom>
                <a:solidFill>
                  <a:srgbClr val="8080FF"/>
                </a:solidFill>
                <a:ln w="3175">
                  <a:solidFill>
                    <a:srgbClr val="00A0A0"/>
                  </a:solidFill>
                  <a:prstDash val="solid"/>
                  <a:round/>
                  <a:headEnd/>
                  <a:tailEnd/>
                </a:ln>
              </p:spPr>
              <p:txBody>
                <a:bodyPr/>
                <a:lstStyle/>
                <a:p>
                  <a:endParaRPr lang="fr-FR"/>
                </a:p>
              </p:txBody>
            </p:sp>
          </p:grpSp>
        </p:grpSp>
        <p:grpSp>
          <p:nvGrpSpPr>
            <p:cNvPr id="143" name="Group 349">
              <a:extLst>
                <a:ext uri="{FF2B5EF4-FFF2-40B4-BE49-F238E27FC236}">
                  <a16:creationId xmlns:a16="http://schemas.microsoft.com/office/drawing/2014/main" id="{2C3C202F-A0DE-4EB0-A9DE-00149357C7DD}"/>
                </a:ext>
              </a:extLst>
            </p:cNvPr>
            <p:cNvGrpSpPr>
              <a:grpSpLocks/>
            </p:cNvGrpSpPr>
            <p:nvPr/>
          </p:nvGrpSpPr>
          <p:grpSpPr bwMode="auto">
            <a:xfrm>
              <a:off x="461" y="2736"/>
              <a:ext cx="330" cy="348"/>
              <a:chOff x="461" y="2854"/>
              <a:chExt cx="330" cy="230"/>
            </a:xfrm>
          </p:grpSpPr>
          <p:sp>
            <p:nvSpPr>
              <p:cNvPr id="187" name="Freeform 346">
                <a:extLst>
                  <a:ext uri="{FF2B5EF4-FFF2-40B4-BE49-F238E27FC236}">
                    <a16:creationId xmlns:a16="http://schemas.microsoft.com/office/drawing/2014/main" id="{8FE28CFD-0A74-4151-B51E-8D0D3E24FD1C}"/>
                  </a:ext>
                </a:extLst>
              </p:cNvPr>
              <p:cNvSpPr>
                <a:spLocks/>
              </p:cNvSpPr>
              <p:nvPr/>
            </p:nvSpPr>
            <p:spPr bwMode="auto">
              <a:xfrm>
                <a:off x="461" y="2879"/>
                <a:ext cx="330" cy="205"/>
              </a:xfrm>
              <a:custGeom>
                <a:avLst/>
                <a:gdLst>
                  <a:gd name="T0" fmla="*/ 0 w 1979"/>
                  <a:gd name="T1" fmla="*/ 0 h 1229"/>
                  <a:gd name="T2" fmla="*/ 1979 w 1979"/>
                  <a:gd name="T3" fmla="*/ 0 h 1229"/>
                  <a:gd name="T4" fmla="*/ 1904 w 1979"/>
                  <a:gd name="T5" fmla="*/ 1086 h 1229"/>
                  <a:gd name="T6" fmla="*/ 1903 w 1979"/>
                  <a:gd name="T7" fmla="*/ 1098 h 1229"/>
                  <a:gd name="T8" fmla="*/ 1898 w 1979"/>
                  <a:gd name="T9" fmla="*/ 1102 h 1229"/>
                  <a:gd name="T10" fmla="*/ 1893 w 1979"/>
                  <a:gd name="T11" fmla="*/ 1108 h 1229"/>
                  <a:gd name="T12" fmla="*/ 1885 w 1979"/>
                  <a:gd name="T13" fmla="*/ 1115 h 1229"/>
                  <a:gd name="T14" fmla="*/ 1878 w 1979"/>
                  <a:gd name="T15" fmla="*/ 1120 h 1229"/>
                  <a:gd name="T16" fmla="*/ 1874 w 1979"/>
                  <a:gd name="T17" fmla="*/ 1123 h 1229"/>
                  <a:gd name="T18" fmla="*/ 1863 w 1979"/>
                  <a:gd name="T19" fmla="*/ 1129 h 1229"/>
                  <a:gd name="T20" fmla="*/ 1849 w 1979"/>
                  <a:gd name="T21" fmla="*/ 1135 h 1229"/>
                  <a:gd name="T22" fmla="*/ 1833 w 1979"/>
                  <a:gd name="T23" fmla="*/ 1141 h 1229"/>
                  <a:gd name="T24" fmla="*/ 1826 w 1979"/>
                  <a:gd name="T25" fmla="*/ 1143 h 1229"/>
                  <a:gd name="T26" fmla="*/ 1812 w 1979"/>
                  <a:gd name="T27" fmla="*/ 1148 h 1229"/>
                  <a:gd name="T28" fmla="*/ 1788 w 1979"/>
                  <a:gd name="T29" fmla="*/ 1155 h 1229"/>
                  <a:gd name="T30" fmla="*/ 1759 w 1979"/>
                  <a:gd name="T31" fmla="*/ 1162 h 1229"/>
                  <a:gd name="T32" fmla="*/ 1727 w 1979"/>
                  <a:gd name="T33" fmla="*/ 1172 h 1229"/>
                  <a:gd name="T34" fmla="*/ 1684 w 1979"/>
                  <a:gd name="T35" fmla="*/ 1179 h 1229"/>
                  <a:gd name="T36" fmla="*/ 1638 w 1979"/>
                  <a:gd name="T37" fmla="*/ 1187 h 1229"/>
                  <a:gd name="T38" fmla="*/ 1585 w 1979"/>
                  <a:gd name="T39" fmla="*/ 1194 h 1229"/>
                  <a:gd name="T40" fmla="*/ 1535 w 1979"/>
                  <a:gd name="T41" fmla="*/ 1201 h 1229"/>
                  <a:gd name="T42" fmla="*/ 1472 w 1979"/>
                  <a:gd name="T43" fmla="*/ 1209 h 1229"/>
                  <a:gd name="T44" fmla="*/ 1399 w 1979"/>
                  <a:gd name="T45" fmla="*/ 1215 h 1229"/>
                  <a:gd name="T46" fmla="*/ 1284 w 1979"/>
                  <a:gd name="T47" fmla="*/ 1222 h 1229"/>
                  <a:gd name="T48" fmla="*/ 1191 w 1979"/>
                  <a:gd name="T49" fmla="*/ 1227 h 1229"/>
                  <a:gd name="T50" fmla="*/ 1098 w 1979"/>
                  <a:gd name="T51" fmla="*/ 1227 h 1229"/>
                  <a:gd name="T52" fmla="*/ 1027 w 1979"/>
                  <a:gd name="T53" fmla="*/ 1229 h 1229"/>
                  <a:gd name="T54" fmla="*/ 962 w 1979"/>
                  <a:gd name="T55" fmla="*/ 1229 h 1229"/>
                  <a:gd name="T56" fmla="*/ 900 w 1979"/>
                  <a:gd name="T57" fmla="*/ 1228 h 1229"/>
                  <a:gd name="T58" fmla="*/ 857 w 1979"/>
                  <a:gd name="T59" fmla="*/ 1227 h 1229"/>
                  <a:gd name="T60" fmla="*/ 811 w 1979"/>
                  <a:gd name="T61" fmla="*/ 1225 h 1229"/>
                  <a:gd name="T62" fmla="*/ 753 w 1979"/>
                  <a:gd name="T63" fmla="*/ 1224 h 1229"/>
                  <a:gd name="T64" fmla="*/ 683 w 1979"/>
                  <a:gd name="T65" fmla="*/ 1219 h 1229"/>
                  <a:gd name="T66" fmla="*/ 612 w 1979"/>
                  <a:gd name="T67" fmla="*/ 1216 h 1229"/>
                  <a:gd name="T68" fmla="*/ 543 w 1979"/>
                  <a:gd name="T69" fmla="*/ 1211 h 1229"/>
                  <a:gd name="T70" fmla="*/ 479 w 1979"/>
                  <a:gd name="T71" fmla="*/ 1204 h 1229"/>
                  <a:gd name="T72" fmla="*/ 429 w 1979"/>
                  <a:gd name="T73" fmla="*/ 1198 h 1229"/>
                  <a:gd name="T74" fmla="*/ 359 w 1979"/>
                  <a:gd name="T75" fmla="*/ 1190 h 1229"/>
                  <a:gd name="T76" fmla="*/ 297 w 1979"/>
                  <a:gd name="T77" fmla="*/ 1179 h 1229"/>
                  <a:gd name="T78" fmla="*/ 255 w 1979"/>
                  <a:gd name="T79" fmla="*/ 1170 h 1229"/>
                  <a:gd name="T80" fmla="*/ 211 w 1979"/>
                  <a:gd name="T81" fmla="*/ 1161 h 1229"/>
                  <a:gd name="T82" fmla="*/ 181 w 1979"/>
                  <a:gd name="T83" fmla="*/ 1152 h 1229"/>
                  <a:gd name="T84" fmla="*/ 159 w 1979"/>
                  <a:gd name="T85" fmla="*/ 1147 h 1229"/>
                  <a:gd name="T86" fmla="*/ 140 w 1979"/>
                  <a:gd name="T87" fmla="*/ 1139 h 1229"/>
                  <a:gd name="T88" fmla="*/ 123 w 1979"/>
                  <a:gd name="T89" fmla="*/ 1132 h 1229"/>
                  <a:gd name="T90" fmla="*/ 112 w 1979"/>
                  <a:gd name="T91" fmla="*/ 1126 h 1229"/>
                  <a:gd name="T92" fmla="*/ 101 w 1979"/>
                  <a:gd name="T93" fmla="*/ 1119 h 1229"/>
                  <a:gd name="T94" fmla="*/ 94 w 1979"/>
                  <a:gd name="T95" fmla="*/ 1115 h 1229"/>
                  <a:gd name="T96" fmla="*/ 87 w 1979"/>
                  <a:gd name="T97" fmla="*/ 1110 h 1229"/>
                  <a:gd name="T98" fmla="*/ 82 w 1979"/>
                  <a:gd name="T99" fmla="*/ 1104 h 1229"/>
                  <a:gd name="T100" fmla="*/ 78 w 1979"/>
                  <a:gd name="T101" fmla="*/ 1096 h 1229"/>
                  <a:gd name="T102" fmla="*/ 75 w 1979"/>
                  <a:gd name="T103" fmla="*/ 1086 h 1229"/>
                  <a:gd name="T104" fmla="*/ 0 w 1979"/>
                  <a:gd name="T105" fmla="*/ 0 h 12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979" h="1229">
                    <a:moveTo>
                      <a:pt x="0" y="0"/>
                    </a:moveTo>
                    <a:lnTo>
                      <a:pt x="1979" y="0"/>
                    </a:lnTo>
                    <a:lnTo>
                      <a:pt x="1904" y="1086"/>
                    </a:lnTo>
                    <a:lnTo>
                      <a:pt x="1903" y="1098"/>
                    </a:lnTo>
                    <a:lnTo>
                      <a:pt x="1898" y="1102"/>
                    </a:lnTo>
                    <a:lnTo>
                      <a:pt x="1893" y="1108"/>
                    </a:lnTo>
                    <a:lnTo>
                      <a:pt x="1885" y="1115"/>
                    </a:lnTo>
                    <a:lnTo>
                      <a:pt x="1878" y="1120"/>
                    </a:lnTo>
                    <a:lnTo>
                      <a:pt x="1874" y="1123"/>
                    </a:lnTo>
                    <a:lnTo>
                      <a:pt x="1863" y="1129"/>
                    </a:lnTo>
                    <a:lnTo>
                      <a:pt x="1849" y="1135"/>
                    </a:lnTo>
                    <a:lnTo>
                      <a:pt x="1833" y="1141"/>
                    </a:lnTo>
                    <a:lnTo>
                      <a:pt x="1826" y="1143"/>
                    </a:lnTo>
                    <a:lnTo>
                      <a:pt x="1812" y="1148"/>
                    </a:lnTo>
                    <a:lnTo>
                      <a:pt x="1788" y="1155"/>
                    </a:lnTo>
                    <a:lnTo>
                      <a:pt x="1759" y="1162"/>
                    </a:lnTo>
                    <a:lnTo>
                      <a:pt x="1727" y="1172"/>
                    </a:lnTo>
                    <a:lnTo>
                      <a:pt x="1684" y="1179"/>
                    </a:lnTo>
                    <a:lnTo>
                      <a:pt x="1638" y="1187"/>
                    </a:lnTo>
                    <a:lnTo>
                      <a:pt x="1585" y="1194"/>
                    </a:lnTo>
                    <a:lnTo>
                      <a:pt x="1535" y="1201"/>
                    </a:lnTo>
                    <a:lnTo>
                      <a:pt x="1472" y="1209"/>
                    </a:lnTo>
                    <a:lnTo>
                      <a:pt x="1399" y="1215"/>
                    </a:lnTo>
                    <a:lnTo>
                      <a:pt x="1284" y="1222"/>
                    </a:lnTo>
                    <a:lnTo>
                      <a:pt x="1191" y="1227"/>
                    </a:lnTo>
                    <a:lnTo>
                      <a:pt x="1098" y="1227"/>
                    </a:lnTo>
                    <a:lnTo>
                      <a:pt x="1027" y="1229"/>
                    </a:lnTo>
                    <a:lnTo>
                      <a:pt x="962" y="1229"/>
                    </a:lnTo>
                    <a:lnTo>
                      <a:pt x="900" y="1228"/>
                    </a:lnTo>
                    <a:lnTo>
                      <a:pt x="857" y="1227"/>
                    </a:lnTo>
                    <a:lnTo>
                      <a:pt x="811" y="1225"/>
                    </a:lnTo>
                    <a:lnTo>
                      <a:pt x="753" y="1224"/>
                    </a:lnTo>
                    <a:lnTo>
                      <a:pt x="683" y="1219"/>
                    </a:lnTo>
                    <a:lnTo>
                      <a:pt x="612" y="1216"/>
                    </a:lnTo>
                    <a:lnTo>
                      <a:pt x="543" y="1211"/>
                    </a:lnTo>
                    <a:lnTo>
                      <a:pt x="479" y="1204"/>
                    </a:lnTo>
                    <a:lnTo>
                      <a:pt x="429" y="1198"/>
                    </a:lnTo>
                    <a:lnTo>
                      <a:pt x="359" y="1190"/>
                    </a:lnTo>
                    <a:lnTo>
                      <a:pt x="297" y="1179"/>
                    </a:lnTo>
                    <a:lnTo>
                      <a:pt x="255" y="1170"/>
                    </a:lnTo>
                    <a:lnTo>
                      <a:pt x="211" y="1161"/>
                    </a:lnTo>
                    <a:lnTo>
                      <a:pt x="181" y="1152"/>
                    </a:lnTo>
                    <a:lnTo>
                      <a:pt x="159" y="1147"/>
                    </a:lnTo>
                    <a:lnTo>
                      <a:pt x="140" y="1139"/>
                    </a:lnTo>
                    <a:lnTo>
                      <a:pt x="123" y="1132"/>
                    </a:lnTo>
                    <a:lnTo>
                      <a:pt x="112" y="1126"/>
                    </a:lnTo>
                    <a:lnTo>
                      <a:pt x="101" y="1119"/>
                    </a:lnTo>
                    <a:lnTo>
                      <a:pt x="94" y="1115"/>
                    </a:lnTo>
                    <a:lnTo>
                      <a:pt x="87" y="1110"/>
                    </a:lnTo>
                    <a:lnTo>
                      <a:pt x="82" y="1104"/>
                    </a:lnTo>
                    <a:lnTo>
                      <a:pt x="78" y="1096"/>
                    </a:lnTo>
                    <a:lnTo>
                      <a:pt x="75" y="1086"/>
                    </a:lnTo>
                    <a:lnTo>
                      <a:pt x="0" y="0"/>
                    </a:lnTo>
                    <a:close/>
                  </a:path>
                </a:pathLst>
              </a:custGeom>
              <a:solidFill>
                <a:srgbClr val="00C0C0"/>
              </a:solidFill>
              <a:ln w="3175">
                <a:solidFill>
                  <a:srgbClr val="008080"/>
                </a:solidFill>
                <a:prstDash val="solid"/>
                <a:round/>
                <a:headEnd/>
                <a:tailEnd/>
              </a:ln>
            </p:spPr>
            <p:txBody>
              <a:bodyPr/>
              <a:lstStyle/>
              <a:p>
                <a:endParaRPr lang="fr-FR"/>
              </a:p>
            </p:txBody>
          </p:sp>
          <p:sp>
            <p:nvSpPr>
              <p:cNvPr id="188" name="Oval 347">
                <a:extLst>
                  <a:ext uri="{FF2B5EF4-FFF2-40B4-BE49-F238E27FC236}">
                    <a16:creationId xmlns:a16="http://schemas.microsoft.com/office/drawing/2014/main" id="{42DBB013-99D2-42C1-8E6C-FD1929662C7A}"/>
                  </a:ext>
                </a:extLst>
              </p:cNvPr>
              <p:cNvSpPr>
                <a:spLocks noChangeArrowheads="1"/>
              </p:cNvSpPr>
              <p:nvPr/>
            </p:nvSpPr>
            <p:spPr bwMode="auto">
              <a:xfrm>
                <a:off x="462" y="2854"/>
                <a:ext cx="328" cy="50"/>
              </a:xfrm>
              <a:prstGeom prst="ellipse">
                <a:avLst/>
              </a:prstGeom>
              <a:solidFill>
                <a:srgbClr val="00E0E0"/>
              </a:solidFill>
              <a:ln w="3175">
                <a:solidFill>
                  <a:srgbClr val="008080"/>
                </a:solidFill>
                <a:round/>
                <a:headEnd/>
                <a:tailEnd/>
              </a:ln>
            </p:spPr>
            <p:txBody>
              <a:bodyPr/>
              <a:lstStyle/>
              <a:p>
                <a:endParaRPr lang="fr-FR"/>
              </a:p>
            </p:txBody>
          </p:sp>
          <p:sp>
            <p:nvSpPr>
              <p:cNvPr id="189" name="Oval 348">
                <a:extLst>
                  <a:ext uri="{FF2B5EF4-FFF2-40B4-BE49-F238E27FC236}">
                    <a16:creationId xmlns:a16="http://schemas.microsoft.com/office/drawing/2014/main" id="{B91980F4-4BD1-43D7-AEA1-B13E08DC8ADA}"/>
                  </a:ext>
                </a:extLst>
              </p:cNvPr>
              <p:cNvSpPr>
                <a:spLocks noChangeArrowheads="1"/>
              </p:cNvSpPr>
              <p:nvPr/>
            </p:nvSpPr>
            <p:spPr bwMode="auto">
              <a:xfrm>
                <a:off x="474" y="3037"/>
                <a:ext cx="304" cy="47"/>
              </a:xfrm>
              <a:prstGeom prst="ellipse">
                <a:avLst/>
              </a:prstGeom>
              <a:solidFill>
                <a:srgbClr val="00A0A0"/>
              </a:solidFill>
              <a:ln w="3175">
                <a:solidFill>
                  <a:srgbClr val="008080"/>
                </a:solidFill>
                <a:round/>
                <a:headEnd/>
                <a:tailEnd/>
              </a:ln>
            </p:spPr>
            <p:txBody>
              <a:bodyPr/>
              <a:lstStyle/>
              <a:p>
                <a:endParaRPr lang="fr-FR"/>
              </a:p>
            </p:txBody>
          </p:sp>
        </p:grpSp>
        <p:grpSp>
          <p:nvGrpSpPr>
            <p:cNvPr id="144" name="Group 352">
              <a:extLst>
                <a:ext uri="{FF2B5EF4-FFF2-40B4-BE49-F238E27FC236}">
                  <a16:creationId xmlns:a16="http://schemas.microsoft.com/office/drawing/2014/main" id="{1E75C2AB-BCB7-4510-9093-D04977C8D055}"/>
                </a:ext>
              </a:extLst>
            </p:cNvPr>
            <p:cNvGrpSpPr>
              <a:grpSpLocks/>
            </p:cNvGrpSpPr>
            <p:nvPr/>
          </p:nvGrpSpPr>
          <p:grpSpPr bwMode="auto">
            <a:xfrm>
              <a:off x="338" y="2695"/>
              <a:ext cx="143" cy="296"/>
              <a:chOff x="338" y="2695"/>
              <a:chExt cx="143" cy="296"/>
            </a:xfrm>
          </p:grpSpPr>
          <p:sp>
            <p:nvSpPr>
              <p:cNvPr id="185" name="Freeform 350">
                <a:extLst>
                  <a:ext uri="{FF2B5EF4-FFF2-40B4-BE49-F238E27FC236}">
                    <a16:creationId xmlns:a16="http://schemas.microsoft.com/office/drawing/2014/main" id="{0FBBA6B0-DDFC-4EDB-BECC-066AB35AE86C}"/>
                  </a:ext>
                </a:extLst>
              </p:cNvPr>
              <p:cNvSpPr>
                <a:spLocks/>
              </p:cNvSpPr>
              <p:nvPr/>
            </p:nvSpPr>
            <p:spPr bwMode="auto">
              <a:xfrm>
                <a:off x="338" y="2695"/>
                <a:ext cx="143" cy="296"/>
              </a:xfrm>
              <a:custGeom>
                <a:avLst/>
                <a:gdLst>
                  <a:gd name="T0" fmla="*/ 637 w 857"/>
                  <a:gd name="T1" fmla="*/ 222 h 1775"/>
                  <a:gd name="T2" fmla="*/ 534 w 857"/>
                  <a:gd name="T3" fmla="*/ 253 h 1775"/>
                  <a:gd name="T4" fmla="*/ 444 w 857"/>
                  <a:gd name="T5" fmla="*/ 310 h 1775"/>
                  <a:gd name="T6" fmla="*/ 358 w 857"/>
                  <a:gd name="T7" fmla="*/ 403 h 1775"/>
                  <a:gd name="T8" fmla="*/ 279 w 857"/>
                  <a:gd name="T9" fmla="*/ 532 h 1775"/>
                  <a:gd name="T10" fmla="*/ 227 w 857"/>
                  <a:gd name="T11" fmla="*/ 703 h 1775"/>
                  <a:gd name="T12" fmla="*/ 210 w 857"/>
                  <a:gd name="T13" fmla="*/ 852 h 1775"/>
                  <a:gd name="T14" fmla="*/ 216 w 857"/>
                  <a:gd name="T15" fmla="*/ 979 h 1775"/>
                  <a:gd name="T16" fmla="*/ 246 w 857"/>
                  <a:gd name="T17" fmla="*/ 1138 h 1775"/>
                  <a:gd name="T18" fmla="*/ 313 w 857"/>
                  <a:gd name="T19" fmla="*/ 1292 h 1775"/>
                  <a:gd name="T20" fmla="*/ 385 w 857"/>
                  <a:gd name="T21" fmla="*/ 1393 h 1775"/>
                  <a:gd name="T22" fmla="*/ 459 w 857"/>
                  <a:gd name="T23" fmla="*/ 1464 h 1775"/>
                  <a:gd name="T24" fmla="*/ 529 w 857"/>
                  <a:gd name="T25" fmla="*/ 1508 h 1775"/>
                  <a:gd name="T26" fmla="*/ 600 w 857"/>
                  <a:gd name="T27" fmla="*/ 1537 h 1775"/>
                  <a:gd name="T28" fmla="*/ 673 w 857"/>
                  <a:gd name="T29" fmla="*/ 1550 h 1775"/>
                  <a:gd name="T30" fmla="*/ 746 w 857"/>
                  <a:gd name="T31" fmla="*/ 1547 h 1775"/>
                  <a:gd name="T32" fmla="*/ 796 w 857"/>
                  <a:gd name="T33" fmla="*/ 1543 h 1775"/>
                  <a:gd name="T34" fmla="*/ 832 w 857"/>
                  <a:gd name="T35" fmla="*/ 1564 h 1775"/>
                  <a:gd name="T36" fmla="*/ 853 w 857"/>
                  <a:gd name="T37" fmla="*/ 1618 h 1775"/>
                  <a:gd name="T38" fmla="*/ 857 w 857"/>
                  <a:gd name="T39" fmla="*/ 1675 h 1775"/>
                  <a:gd name="T40" fmla="*/ 845 w 857"/>
                  <a:gd name="T41" fmla="*/ 1719 h 1775"/>
                  <a:gd name="T42" fmla="*/ 827 w 857"/>
                  <a:gd name="T43" fmla="*/ 1747 h 1775"/>
                  <a:gd name="T44" fmla="*/ 784 w 857"/>
                  <a:gd name="T45" fmla="*/ 1768 h 1775"/>
                  <a:gd name="T46" fmla="*/ 678 w 857"/>
                  <a:gd name="T47" fmla="*/ 1775 h 1775"/>
                  <a:gd name="T48" fmla="*/ 568 w 857"/>
                  <a:gd name="T49" fmla="*/ 1762 h 1775"/>
                  <a:gd name="T50" fmla="*/ 459 w 857"/>
                  <a:gd name="T51" fmla="*/ 1725 h 1775"/>
                  <a:gd name="T52" fmla="*/ 360 w 857"/>
                  <a:gd name="T53" fmla="*/ 1668 h 1775"/>
                  <a:gd name="T54" fmla="*/ 264 w 857"/>
                  <a:gd name="T55" fmla="*/ 1587 h 1775"/>
                  <a:gd name="T56" fmla="*/ 196 w 857"/>
                  <a:gd name="T57" fmla="*/ 1508 h 1775"/>
                  <a:gd name="T58" fmla="*/ 135 w 857"/>
                  <a:gd name="T59" fmla="*/ 1415 h 1775"/>
                  <a:gd name="T60" fmla="*/ 63 w 857"/>
                  <a:gd name="T61" fmla="*/ 1256 h 1775"/>
                  <a:gd name="T62" fmla="*/ 11 w 857"/>
                  <a:gd name="T63" fmla="*/ 1052 h 1775"/>
                  <a:gd name="T64" fmla="*/ 1 w 857"/>
                  <a:gd name="T65" fmla="*/ 897 h 1775"/>
                  <a:gd name="T66" fmla="*/ 4 w 857"/>
                  <a:gd name="T67" fmla="*/ 813 h 1775"/>
                  <a:gd name="T68" fmla="*/ 18 w 857"/>
                  <a:gd name="T69" fmla="*/ 680 h 1775"/>
                  <a:gd name="T70" fmla="*/ 57 w 857"/>
                  <a:gd name="T71" fmla="*/ 536 h 1775"/>
                  <a:gd name="T72" fmla="*/ 110 w 857"/>
                  <a:gd name="T73" fmla="*/ 411 h 1775"/>
                  <a:gd name="T74" fmla="*/ 165 w 857"/>
                  <a:gd name="T75" fmla="*/ 315 h 1775"/>
                  <a:gd name="T76" fmla="*/ 227 w 857"/>
                  <a:gd name="T77" fmla="*/ 234 h 1775"/>
                  <a:gd name="T78" fmla="*/ 316 w 857"/>
                  <a:gd name="T79" fmla="*/ 147 h 1775"/>
                  <a:gd name="T80" fmla="*/ 391 w 857"/>
                  <a:gd name="T81" fmla="*/ 91 h 1775"/>
                  <a:gd name="T82" fmla="*/ 482 w 857"/>
                  <a:gd name="T83" fmla="*/ 44 h 1775"/>
                  <a:gd name="T84" fmla="*/ 567 w 857"/>
                  <a:gd name="T85" fmla="*/ 18 h 1775"/>
                  <a:gd name="T86" fmla="*/ 673 w 857"/>
                  <a:gd name="T87" fmla="*/ 0 h 1775"/>
                  <a:gd name="T88" fmla="*/ 703 w 857"/>
                  <a:gd name="T89" fmla="*/ 19 h 1775"/>
                  <a:gd name="T90" fmla="*/ 723 w 857"/>
                  <a:gd name="T91" fmla="*/ 61 h 1775"/>
                  <a:gd name="T92" fmla="*/ 730 w 857"/>
                  <a:gd name="T93" fmla="*/ 118 h 1775"/>
                  <a:gd name="T94" fmla="*/ 708 w 857"/>
                  <a:gd name="T95" fmla="*/ 193 h 1775"/>
                  <a:gd name="T96" fmla="*/ 676 w 857"/>
                  <a:gd name="T97" fmla="*/ 215 h 17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57" h="1775">
                    <a:moveTo>
                      <a:pt x="676" y="215"/>
                    </a:moveTo>
                    <a:lnTo>
                      <a:pt x="637" y="222"/>
                    </a:lnTo>
                    <a:lnTo>
                      <a:pt x="576" y="236"/>
                    </a:lnTo>
                    <a:lnTo>
                      <a:pt x="534" y="253"/>
                    </a:lnTo>
                    <a:lnTo>
                      <a:pt x="483" y="282"/>
                    </a:lnTo>
                    <a:lnTo>
                      <a:pt x="444" y="310"/>
                    </a:lnTo>
                    <a:lnTo>
                      <a:pt x="397" y="357"/>
                    </a:lnTo>
                    <a:lnTo>
                      <a:pt x="358" y="403"/>
                    </a:lnTo>
                    <a:lnTo>
                      <a:pt x="315" y="461"/>
                    </a:lnTo>
                    <a:lnTo>
                      <a:pt x="279" y="532"/>
                    </a:lnTo>
                    <a:lnTo>
                      <a:pt x="249" y="608"/>
                    </a:lnTo>
                    <a:lnTo>
                      <a:pt x="227" y="703"/>
                    </a:lnTo>
                    <a:lnTo>
                      <a:pt x="215" y="788"/>
                    </a:lnTo>
                    <a:lnTo>
                      <a:pt x="210" y="852"/>
                    </a:lnTo>
                    <a:lnTo>
                      <a:pt x="211" y="931"/>
                    </a:lnTo>
                    <a:lnTo>
                      <a:pt x="216" y="979"/>
                    </a:lnTo>
                    <a:lnTo>
                      <a:pt x="224" y="1054"/>
                    </a:lnTo>
                    <a:lnTo>
                      <a:pt x="246" y="1138"/>
                    </a:lnTo>
                    <a:lnTo>
                      <a:pt x="284" y="1235"/>
                    </a:lnTo>
                    <a:lnTo>
                      <a:pt x="313" y="1292"/>
                    </a:lnTo>
                    <a:lnTo>
                      <a:pt x="346" y="1344"/>
                    </a:lnTo>
                    <a:lnTo>
                      <a:pt x="385" y="1393"/>
                    </a:lnTo>
                    <a:lnTo>
                      <a:pt x="428" y="1438"/>
                    </a:lnTo>
                    <a:lnTo>
                      <a:pt x="459" y="1464"/>
                    </a:lnTo>
                    <a:lnTo>
                      <a:pt x="495" y="1489"/>
                    </a:lnTo>
                    <a:lnTo>
                      <a:pt x="529" y="1508"/>
                    </a:lnTo>
                    <a:lnTo>
                      <a:pt x="563" y="1522"/>
                    </a:lnTo>
                    <a:lnTo>
                      <a:pt x="600" y="1537"/>
                    </a:lnTo>
                    <a:lnTo>
                      <a:pt x="636" y="1544"/>
                    </a:lnTo>
                    <a:lnTo>
                      <a:pt x="673" y="1550"/>
                    </a:lnTo>
                    <a:lnTo>
                      <a:pt x="705" y="1550"/>
                    </a:lnTo>
                    <a:lnTo>
                      <a:pt x="746" y="1547"/>
                    </a:lnTo>
                    <a:lnTo>
                      <a:pt x="777" y="1546"/>
                    </a:lnTo>
                    <a:lnTo>
                      <a:pt x="796" y="1543"/>
                    </a:lnTo>
                    <a:lnTo>
                      <a:pt x="818" y="1551"/>
                    </a:lnTo>
                    <a:lnTo>
                      <a:pt x="832" y="1564"/>
                    </a:lnTo>
                    <a:lnTo>
                      <a:pt x="846" y="1586"/>
                    </a:lnTo>
                    <a:lnTo>
                      <a:pt x="853" y="1618"/>
                    </a:lnTo>
                    <a:lnTo>
                      <a:pt x="857" y="1643"/>
                    </a:lnTo>
                    <a:lnTo>
                      <a:pt x="857" y="1675"/>
                    </a:lnTo>
                    <a:lnTo>
                      <a:pt x="852" y="1701"/>
                    </a:lnTo>
                    <a:lnTo>
                      <a:pt x="845" y="1719"/>
                    </a:lnTo>
                    <a:lnTo>
                      <a:pt x="836" y="1734"/>
                    </a:lnTo>
                    <a:lnTo>
                      <a:pt x="827" y="1747"/>
                    </a:lnTo>
                    <a:lnTo>
                      <a:pt x="806" y="1761"/>
                    </a:lnTo>
                    <a:lnTo>
                      <a:pt x="784" y="1768"/>
                    </a:lnTo>
                    <a:lnTo>
                      <a:pt x="735" y="1773"/>
                    </a:lnTo>
                    <a:lnTo>
                      <a:pt x="678" y="1775"/>
                    </a:lnTo>
                    <a:lnTo>
                      <a:pt x="618" y="1772"/>
                    </a:lnTo>
                    <a:lnTo>
                      <a:pt x="568" y="1762"/>
                    </a:lnTo>
                    <a:lnTo>
                      <a:pt x="511" y="1747"/>
                    </a:lnTo>
                    <a:lnTo>
                      <a:pt x="459" y="1725"/>
                    </a:lnTo>
                    <a:lnTo>
                      <a:pt x="403" y="1698"/>
                    </a:lnTo>
                    <a:lnTo>
                      <a:pt x="360" y="1668"/>
                    </a:lnTo>
                    <a:lnTo>
                      <a:pt x="309" y="1632"/>
                    </a:lnTo>
                    <a:lnTo>
                      <a:pt x="264" y="1587"/>
                    </a:lnTo>
                    <a:lnTo>
                      <a:pt x="224" y="1546"/>
                    </a:lnTo>
                    <a:lnTo>
                      <a:pt x="196" y="1508"/>
                    </a:lnTo>
                    <a:lnTo>
                      <a:pt x="167" y="1466"/>
                    </a:lnTo>
                    <a:lnTo>
                      <a:pt x="135" y="1415"/>
                    </a:lnTo>
                    <a:lnTo>
                      <a:pt x="95" y="1344"/>
                    </a:lnTo>
                    <a:lnTo>
                      <a:pt x="63" y="1256"/>
                    </a:lnTo>
                    <a:lnTo>
                      <a:pt x="36" y="1172"/>
                    </a:lnTo>
                    <a:lnTo>
                      <a:pt x="11" y="1052"/>
                    </a:lnTo>
                    <a:lnTo>
                      <a:pt x="2" y="952"/>
                    </a:lnTo>
                    <a:lnTo>
                      <a:pt x="1" y="897"/>
                    </a:lnTo>
                    <a:lnTo>
                      <a:pt x="0" y="849"/>
                    </a:lnTo>
                    <a:lnTo>
                      <a:pt x="4" y="813"/>
                    </a:lnTo>
                    <a:lnTo>
                      <a:pt x="7" y="753"/>
                    </a:lnTo>
                    <a:lnTo>
                      <a:pt x="18" y="680"/>
                    </a:lnTo>
                    <a:lnTo>
                      <a:pt x="35" y="615"/>
                    </a:lnTo>
                    <a:lnTo>
                      <a:pt x="57" y="536"/>
                    </a:lnTo>
                    <a:lnTo>
                      <a:pt x="81" y="475"/>
                    </a:lnTo>
                    <a:lnTo>
                      <a:pt x="110" y="411"/>
                    </a:lnTo>
                    <a:lnTo>
                      <a:pt x="135" y="365"/>
                    </a:lnTo>
                    <a:lnTo>
                      <a:pt x="165" y="315"/>
                    </a:lnTo>
                    <a:lnTo>
                      <a:pt x="197" y="268"/>
                    </a:lnTo>
                    <a:lnTo>
                      <a:pt x="227" y="234"/>
                    </a:lnTo>
                    <a:lnTo>
                      <a:pt x="271" y="184"/>
                    </a:lnTo>
                    <a:lnTo>
                      <a:pt x="316" y="147"/>
                    </a:lnTo>
                    <a:lnTo>
                      <a:pt x="356" y="117"/>
                    </a:lnTo>
                    <a:lnTo>
                      <a:pt x="391" y="91"/>
                    </a:lnTo>
                    <a:lnTo>
                      <a:pt x="436" y="65"/>
                    </a:lnTo>
                    <a:lnTo>
                      <a:pt x="482" y="44"/>
                    </a:lnTo>
                    <a:lnTo>
                      <a:pt x="522" y="32"/>
                    </a:lnTo>
                    <a:lnTo>
                      <a:pt x="567" y="18"/>
                    </a:lnTo>
                    <a:lnTo>
                      <a:pt x="619" y="6"/>
                    </a:lnTo>
                    <a:lnTo>
                      <a:pt x="673" y="0"/>
                    </a:lnTo>
                    <a:lnTo>
                      <a:pt x="691" y="7"/>
                    </a:lnTo>
                    <a:lnTo>
                      <a:pt x="703" y="19"/>
                    </a:lnTo>
                    <a:lnTo>
                      <a:pt x="715" y="43"/>
                    </a:lnTo>
                    <a:lnTo>
                      <a:pt x="723" y="61"/>
                    </a:lnTo>
                    <a:lnTo>
                      <a:pt x="728" y="83"/>
                    </a:lnTo>
                    <a:lnTo>
                      <a:pt x="730" y="118"/>
                    </a:lnTo>
                    <a:lnTo>
                      <a:pt x="722" y="157"/>
                    </a:lnTo>
                    <a:lnTo>
                      <a:pt x="708" y="193"/>
                    </a:lnTo>
                    <a:lnTo>
                      <a:pt x="695" y="206"/>
                    </a:lnTo>
                    <a:lnTo>
                      <a:pt x="676" y="215"/>
                    </a:lnTo>
                    <a:close/>
                  </a:path>
                </a:pathLst>
              </a:custGeom>
              <a:solidFill>
                <a:srgbClr val="C0C0FF"/>
              </a:solidFill>
              <a:ln w="3175">
                <a:solidFill>
                  <a:srgbClr val="00A0A0"/>
                </a:solidFill>
                <a:prstDash val="solid"/>
                <a:round/>
                <a:headEnd/>
                <a:tailEnd/>
              </a:ln>
            </p:spPr>
            <p:txBody>
              <a:bodyPr/>
              <a:lstStyle/>
              <a:p>
                <a:endParaRPr lang="fr-FR"/>
              </a:p>
            </p:txBody>
          </p:sp>
          <p:sp>
            <p:nvSpPr>
              <p:cNvPr id="186" name="Freeform 351">
                <a:extLst>
                  <a:ext uri="{FF2B5EF4-FFF2-40B4-BE49-F238E27FC236}">
                    <a16:creationId xmlns:a16="http://schemas.microsoft.com/office/drawing/2014/main" id="{606D8D25-1C47-410F-8F7F-F0FFD0E11835}"/>
                  </a:ext>
                </a:extLst>
              </p:cNvPr>
              <p:cNvSpPr>
                <a:spLocks/>
              </p:cNvSpPr>
              <p:nvPr/>
            </p:nvSpPr>
            <p:spPr bwMode="auto">
              <a:xfrm>
                <a:off x="370" y="2707"/>
                <a:ext cx="65" cy="56"/>
              </a:xfrm>
              <a:custGeom>
                <a:avLst/>
                <a:gdLst>
                  <a:gd name="T0" fmla="*/ 358 w 391"/>
                  <a:gd name="T1" fmla="*/ 0 h 332"/>
                  <a:gd name="T2" fmla="*/ 262 w 391"/>
                  <a:gd name="T3" fmla="*/ 41 h 332"/>
                  <a:gd name="T4" fmla="*/ 191 w 391"/>
                  <a:gd name="T5" fmla="*/ 84 h 332"/>
                  <a:gd name="T6" fmla="*/ 127 w 391"/>
                  <a:gd name="T7" fmla="*/ 138 h 332"/>
                  <a:gd name="T8" fmla="*/ 55 w 391"/>
                  <a:gd name="T9" fmla="*/ 215 h 332"/>
                  <a:gd name="T10" fmla="*/ 11 w 391"/>
                  <a:gd name="T11" fmla="*/ 272 h 332"/>
                  <a:gd name="T12" fmla="*/ 0 w 391"/>
                  <a:gd name="T13" fmla="*/ 304 h 332"/>
                  <a:gd name="T14" fmla="*/ 4 w 391"/>
                  <a:gd name="T15" fmla="*/ 326 h 332"/>
                  <a:gd name="T16" fmla="*/ 30 w 391"/>
                  <a:gd name="T17" fmla="*/ 332 h 332"/>
                  <a:gd name="T18" fmla="*/ 55 w 391"/>
                  <a:gd name="T19" fmla="*/ 301 h 332"/>
                  <a:gd name="T20" fmla="*/ 95 w 391"/>
                  <a:gd name="T21" fmla="*/ 254 h 332"/>
                  <a:gd name="T22" fmla="*/ 138 w 391"/>
                  <a:gd name="T23" fmla="*/ 205 h 332"/>
                  <a:gd name="T24" fmla="*/ 188 w 391"/>
                  <a:gd name="T25" fmla="*/ 160 h 332"/>
                  <a:gd name="T26" fmla="*/ 244 w 391"/>
                  <a:gd name="T27" fmla="*/ 117 h 332"/>
                  <a:gd name="T28" fmla="*/ 301 w 391"/>
                  <a:gd name="T29" fmla="*/ 83 h 332"/>
                  <a:gd name="T30" fmla="*/ 354 w 391"/>
                  <a:gd name="T31" fmla="*/ 61 h 332"/>
                  <a:gd name="T32" fmla="*/ 387 w 391"/>
                  <a:gd name="T33" fmla="*/ 43 h 332"/>
                  <a:gd name="T34" fmla="*/ 391 w 391"/>
                  <a:gd name="T35" fmla="*/ 21 h 332"/>
                  <a:gd name="T36" fmla="*/ 386 w 391"/>
                  <a:gd name="T37" fmla="*/ 3 h 332"/>
                  <a:gd name="T38" fmla="*/ 358 w 391"/>
                  <a:gd name="T39" fmla="*/ 0 h 3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91" h="332">
                    <a:moveTo>
                      <a:pt x="358" y="0"/>
                    </a:moveTo>
                    <a:lnTo>
                      <a:pt x="262" y="41"/>
                    </a:lnTo>
                    <a:lnTo>
                      <a:pt x="191" y="84"/>
                    </a:lnTo>
                    <a:lnTo>
                      <a:pt x="127" y="138"/>
                    </a:lnTo>
                    <a:lnTo>
                      <a:pt x="55" y="215"/>
                    </a:lnTo>
                    <a:lnTo>
                      <a:pt x="11" y="272"/>
                    </a:lnTo>
                    <a:lnTo>
                      <a:pt x="0" y="304"/>
                    </a:lnTo>
                    <a:lnTo>
                      <a:pt x="4" y="326"/>
                    </a:lnTo>
                    <a:lnTo>
                      <a:pt x="30" y="332"/>
                    </a:lnTo>
                    <a:lnTo>
                      <a:pt x="55" y="301"/>
                    </a:lnTo>
                    <a:lnTo>
                      <a:pt x="95" y="254"/>
                    </a:lnTo>
                    <a:lnTo>
                      <a:pt x="138" y="205"/>
                    </a:lnTo>
                    <a:lnTo>
                      <a:pt x="188" y="160"/>
                    </a:lnTo>
                    <a:lnTo>
                      <a:pt x="244" y="117"/>
                    </a:lnTo>
                    <a:lnTo>
                      <a:pt x="301" y="83"/>
                    </a:lnTo>
                    <a:lnTo>
                      <a:pt x="354" y="61"/>
                    </a:lnTo>
                    <a:lnTo>
                      <a:pt x="387" y="43"/>
                    </a:lnTo>
                    <a:lnTo>
                      <a:pt x="391" y="21"/>
                    </a:lnTo>
                    <a:lnTo>
                      <a:pt x="386" y="3"/>
                    </a:lnTo>
                    <a:lnTo>
                      <a:pt x="358" y="0"/>
                    </a:lnTo>
                    <a:close/>
                  </a:path>
                </a:pathLst>
              </a:custGeom>
              <a:solidFill>
                <a:srgbClr val="E0E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grpSp>
        <p:grpSp>
          <p:nvGrpSpPr>
            <p:cNvPr id="145" name="Group 369">
              <a:extLst>
                <a:ext uri="{FF2B5EF4-FFF2-40B4-BE49-F238E27FC236}">
                  <a16:creationId xmlns:a16="http://schemas.microsoft.com/office/drawing/2014/main" id="{95867EF9-0890-4FB1-B4B9-DE19507BC9D4}"/>
                </a:ext>
              </a:extLst>
            </p:cNvPr>
            <p:cNvGrpSpPr>
              <a:grpSpLocks/>
            </p:cNvGrpSpPr>
            <p:nvPr/>
          </p:nvGrpSpPr>
          <p:grpSpPr bwMode="auto">
            <a:xfrm>
              <a:off x="586" y="2727"/>
              <a:ext cx="82" cy="342"/>
              <a:chOff x="586" y="2727"/>
              <a:chExt cx="82" cy="342"/>
            </a:xfrm>
          </p:grpSpPr>
          <p:sp>
            <p:nvSpPr>
              <p:cNvPr id="169" name="Rectangle 353">
                <a:extLst>
                  <a:ext uri="{FF2B5EF4-FFF2-40B4-BE49-F238E27FC236}">
                    <a16:creationId xmlns:a16="http://schemas.microsoft.com/office/drawing/2014/main" id="{C2E4A1D9-8F23-4A1E-B8A3-BE300F640DE3}"/>
                  </a:ext>
                </a:extLst>
              </p:cNvPr>
              <p:cNvSpPr>
                <a:spLocks noChangeArrowheads="1"/>
              </p:cNvSpPr>
              <p:nvPr/>
            </p:nvSpPr>
            <p:spPr bwMode="auto">
              <a:xfrm>
                <a:off x="586" y="2727"/>
                <a:ext cx="82" cy="12"/>
              </a:xfrm>
              <a:prstGeom prst="rect">
                <a:avLst/>
              </a:prstGeom>
              <a:solidFill>
                <a:srgbClr val="C0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fr-FR"/>
              </a:p>
            </p:txBody>
          </p:sp>
          <p:sp>
            <p:nvSpPr>
              <p:cNvPr id="170" name="Rectangle 354">
                <a:extLst>
                  <a:ext uri="{FF2B5EF4-FFF2-40B4-BE49-F238E27FC236}">
                    <a16:creationId xmlns:a16="http://schemas.microsoft.com/office/drawing/2014/main" id="{11496857-82AF-4098-8F1D-C7C266596C8B}"/>
                  </a:ext>
                </a:extLst>
              </p:cNvPr>
              <p:cNvSpPr>
                <a:spLocks noChangeArrowheads="1"/>
              </p:cNvSpPr>
              <p:nvPr/>
            </p:nvSpPr>
            <p:spPr bwMode="auto">
              <a:xfrm>
                <a:off x="611" y="2749"/>
                <a:ext cx="31" cy="12"/>
              </a:xfrm>
              <a:prstGeom prst="rect">
                <a:avLst/>
              </a:prstGeom>
              <a:solidFill>
                <a:srgbClr val="C0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fr-FR"/>
              </a:p>
            </p:txBody>
          </p:sp>
          <p:sp>
            <p:nvSpPr>
              <p:cNvPr id="171" name="Rectangle 355">
                <a:extLst>
                  <a:ext uri="{FF2B5EF4-FFF2-40B4-BE49-F238E27FC236}">
                    <a16:creationId xmlns:a16="http://schemas.microsoft.com/office/drawing/2014/main" id="{AB9FD6C5-B25E-4C96-BC3B-1471F0337DF0}"/>
                  </a:ext>
                </a:extLst>
              </p:cNvPr>
              <p:cNvSpPr>
                <a:spLocks noChangeArrowheads="1"/>
              </p:cNvSpPr>
              <p:nvPr/>
            </p:nvSpPr>
            <p:spPr bwMode="auto">
              <a:xfrm>
                <a:off x="597" y="2771"/>
                <a:ext cx="60" cy="12"/>
              </a:xfrm>
              <a:prstGeom prst="rect">
                <a:avLst/>
              </a:prstGeom>
              <a:solidFill>
                <a:srgbClr val="C0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fr-FR"/>
              </a:p>
            </p:txBody>
          </p:sp>
          <p:sp>
            <p:nvSpPr>
              <p:cNvPr id="172" name="Rectangle 356">
                <a:extLst>
                  <a:ext uri="{FF2B5EF4-FFF2-40B4-BE49-F238E27FC236}">
                    <a16:creationId xmlns:a16="http://schemas.microsoft.com/office/drawing/2014/main" id="{8DB7CA2B-26C5-44F0-882E-4DAD066B1B6B}"/>
                  </a:ext>
                </a:extLst>
              </p:cNvPr>
              <p:cNvSpPr>
                <a:spLocks noChangeArrowheads="1"/>
              </p:cNvSpPr>
              <p:nvPr/>
            </p:nvSpPr>
            <p:spPr bwMode="auto">
              <a:xfrm>
                <a:off x="586" y="2903"/>
                <a:ext cx="82" cy="12"/>
              </a:xfrm>
              <a:prstGeom prst="rect">
                <a:avLst/>
              </a:prstGeom>
              <a:solidFill>
                <a:srgbClr val="C0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fr-FR"/>
              </a:p>
            </p:txBody>
          </p:sp>
          <p:sp>
            <p:nvSpPr>
              <p:cNvPr id="173" name="Rectangle 357">
                <a:extLst>
                  <a:ext uri="{FF2B5EF4-FFF2-40B4-BE49-F238E27FC236}">
                    <a16:creationId xmlns:a16="http://schemas.microsoft.com/office/drawing/2014/main" id="{2627BDDA-6B65-4E92-8E81-BF280C10B837}"/>
                  </a:ext>
                </a:extLst>
              </p:cNvPr>
              <p:cNvSpPr>
                <a:spLocks noChangeArrowheads="1"/>
              </p:cNvSpPr>
              <p:nvPr/>
            </p:nvSpPr>
            <p:spPr bwMode="auto">
              <a:xfrm>
                <a:off x="611" y="2793"/>
                <a:ext cx="31" cy="12"/>
              </a:xfrm>
              <a:prstGeom prst="rect">
                <a:avLst/>
              </a:prstGeom>
              <a:solidFill>
                <a:srgbClr val="C0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fr-FR"/>
              </a:p>
            </p:txBody>
          </p:sp>
          <p:sp>
            <p:nvSpPr>
              <p:cNvPr id="174" name="Rectangle 358">
                <a:extLst>
                  <a:ext uri="{FF2B5EF4-FFF2-40B4-BE49-F238E27FC236}">
                    <a16:creationId xmlns:a16="http://schemas.microsoft.com/office/drawing/2014/main" id="{0C8AAA8C-9704-4857-8C5B-9FE0EB7C0A6B}"/>
                  </a:ext>
                </a:extLst>
              </p:cNvPr>
              <p:cNvSpPr>
                <a:spLocks noChangeArrowheads="1"/>
              </p:cNvSpPr>
              <p:nvPr/>
            </p:nvSpPr>
            <p:spPr bwMode="auto">
              <a:xfrm>
                <a:off x="611" y="2837"/>
                <a:ext cx="31" cy="12"/>
              </a:xfrm>
              <a:prstGeom prst="rect">
                <a:avLst/>
              </a:prstGeom>
              <a:solidFill>
                <a:srgbClr val="C0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fr-FR"/>
              </a:p>
            </p:txBody>
          </p:sp>
          <p:sp>
            <p:nvSpPr>
              <p:cNvPr id="175" name="Rectangle 359">
                <a:extLst>
                  <a:ext uri="{FF2B5EF4-FFF2-40B4-BE49-F238E27FC236}">
                    <a16:creationId xmlns:a16="http://schemas.microsoft.com/office/drawing/2014/main" id="{43587D0F-4C64-4924-9D1E-232042388D82}"/>
                  </a:ext>
                </a:extLst>
              </p:cNvPr>
              <p:cNvSpPr>
                <a:spLocks noChangeArrowheads="1"/>
              </p:cNvSpPr>
              <p:nvPr/>
            </p:nvSpPr>
            <p:spPr bwMode="auto">
              <a:xfrm>
                <a:off x="611" y="2881"/>
                <a:ext cx="31" cy="12"/>
              </a:xfrm>
              <a:prstGeom prst="rect">
                <a:avLst/>
              </a:prstGeom>
              <a:solidFill>
                <a:srgbClr val="C0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fr-FR"/>
              </a:p>
            </p:txBody>
          </p:sp>
          <p:sp>
            <p:nvSpPr>
              <p:cNvPr id="176" name="Rectangle 360">
                <a:extLst>
                  <a:ext uri="{FF2B5EF4-FFF2-40B4-BE49-F238E27FC236}">
                    <a16:creationId xmlns:a16="http://schemas.microsoft.com/office/drawing/2014/main" id="{53DB1C0C-670B-4E65-8188-01CA2F94E6CA}"/>
                  </a:ext>
                </a:extLst>
              </p:cNvPr>
              <p:cNvSpPr>
                <a:spLocks noChangeArrowheads="1"/>
              </p:cNvSpPr>
              <p:nvPr/>
            </p:nvSpPr>
            <p:spPr bwMode="auto">
              <a:xfrm>
                <a:off x="611" y="2925"/>
                <a:ext cx="31" cy="12"/>
              </a:xfrm>
              <a:prstGeom prst="rect">
                <a:avLst/>
              </a:prstGeom>
              <a:solidFill>
                <a:srgbClr val="C0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fr-FR"/>
              </a:p>
            </p:txBody>
          </p:sp>
          <p:sp>
            <p:nvSpPr>
              <p:cNvPr id="177" name="Rectangle 361">
                <a:extLst>
                  <a:ext uri="{FF2B5EF4-FFF2-40B4-BE49-F238E27FC236}">
                    <a16:creationId xmlns:a16="http://schemas.microsoft.com/office/drawing/2014/main" id="{785640F2-E2F0-4035-A7FE-983B70E7627D}"/>
                  </a:ext>
                </a:extLst>
              </p:cNvPr>
              <p:cNvSpPr>
                <a:spLocks noChangeArrowheads="1"/>
              </p:cNvSpPr>
              <p:nvPr/>
            </p:nvSpPr>
            <p:spPr bwMode="auto">
              <a:xfrm>
                <a:off x="611" y="2969"/>
                <a:ext cx="31" cy="12"/>
              </a:xfrm>
              <a:prstGeom prst="rect">
                <a:avLst/>
              </a:prstGeom>
              <a:solidFill>
                <a:srgbClr val="C0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fr-FR"/>
              </a:p>
            </p:txBody>
          </p:sp>
          <p:sp>
            <p:nvSpPr>
              <p:cNvPr id="178" name="Rectangle 362">
                <a:extLst>
                  <a:ext uri="{FF2B5EF4-FFF2-40B4-BE49-F238E27FC236}">
                    <a16:creationId xmlns:a16="http://schemas.microsoft.com/office/drawing/2014/main" id="{8CCE531D-A4AA-48BE-8C1B-F7842725BC3A}"/>
                  </a:ext>
                </a:extLst>
              </p:cNvPr>
              <p:cNvSpPr>
                <a:spLocks noChangeArrowheads="1"/>
              </p:cNvSpPr>
              <p:nvPr/>
            </p:nvSpPr>
            <p:spPr bwMode="auto">
              <a:xfrm>
                <a:off x="611" y="3013"/>
                <a:ext cx="31" cy="12"/>
              </a:xfrm>
              <a:prstGeom prst="rect">
                <a:avLst/>
              </a:prstGeom>
              <a:solidFill>
                <a:srgbClr val="C0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fr-FR"/>
              </a:p>
            </p:txBody>
          </p:sp>
          <p:sp>
            <p:nvSpPr>
              <p:cNvPr id="179" name="Rectangle 363">
                <a:extLst>
                  <a:ext uri="{FF2B5EF4-FFF2-40B4-BE49-F238E27FC236}">
                    <a16:creationId xmlns:a16="http://schemas.microsoft.com/office/drawing/2014/main" id="{45CAF220-EF1A-475F-B4A1-24837B525A28}"/>
                  </a:ext>
                </a:extLst>
              </p:cNvPr>
              <p:cNvSpPr>
                <a:spLocks noChangeArrowheads="1"/>
              </p:cNvSpPr>
              <p:nvPr/>
            </p:nvSpPr>
            <p:spPr bwMode="auto">
              <a:xfrm>
                <a:off x="611" y="3057"/>
                <a:ext cx="31" cy="12"/>
              </a:xfrm>
              <a:prstGeom prst="rect">
                <a:avLst/>
              </a:prstGeom>
              <a:solidFill>
                <a:srgbClr val="C0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fr-FR"/>
              </a:p>
            </p:txBody>
          </p:sp>
          <p:sp>
            <p:nvSpPr>
              <p:cNvPr id="180" name="Rectangle 364">
                <a:extLst>
                  <a:ext uri="{FF2B5EF4-FFF2-40B4-BE49-F238E27FC236}">
                    <a16:creationId xmlns:a16="http://schemas.microsoft.com/office/drawing/2014/main" id="{11C0802F-F6E2-4697-A171-6165E5B96F3D}"/>
                  </a:ext>
                </a:extLst>
              </p:cNvPr>
              <p:cNvSpPr>
                <a:spLocks noChangeArrowheads="1"/>
              </p:cNvSpPr>
              <p:nvPr/>
            </p:nvSpPr>
            <p:spPr bwMode="auto">
              <a:xfrm>
                <a:off x="597" y="2815"/>
                <a:ext cx="60" cy="12"/>
              </a:xfrm>
              <a:prstGeom prst="rect">
                <a:avLst/>
              </a:prstGeom>
              <a:solidFill>
                <a:srgbClr val="C0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fr-FR"/>
              </a:p>
            </p:txBody>
          </p:sp>
          <p:sp>
            <p:nvSpPr>
              <p:cNvPr id="181" name="Rectangle 365">
                <a:extLst>
                  <a:ext uri="{FF2B5EF4-FFF2-40B4-BE49-F238E27FC236}">
                    <a16:creationId xmlns:a16="http://schemas.microsoft.com/office/drawing/2014/main" id="{F3CF6357-C9F0-4F48-B9CF-76EE691B4B0A}"/>
                  </a:ext>
                </a:extLst>
              </p:cNvPr>
              <p:cNvSpPr>
                <a:spLocks noChangeArrowheads="1"/>
              </p:cNvSpPr>
              <p:nvPr/>
            </p:nvSpPr>
            <p:spPr bwMode="auto">
              <a:xfrm>
                <a:off x="597" y="2859"/>
                <a:ext cx="60" cy="12"/>
              </a:xfrm>
              <a:prstGeom prst="rect">
                <a:avLst/>
              </a:prstGeom>
              <a:solidFill>
                <a:srgbClr val="C0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fr-FR"/>
              </a:p>
            </p:txBody>
          </p:sp>
          <p:sp>
            <p:nvSpPr>
              <p:cNvPr id="182" name="Rectangle 366">
                <a:extLst>
                  <a:ext uri="{FF2B5EF4-FFF2-40B4-BE49-F238E27FC236}">
                    <a16:creationId xmlns:a16="http://schemas.microsoft.com/office/drawing/2014/main" id="{BAB4E889-B3AF-4DFB-884F-2337639F391A}"/>
                  </a:ext>
                </a:extLst>
              </p:cNvPr>
              <p:cNvSpPr>
                <a:spLocks noChangeArrowheads="1"/>
              </p:cNvSpPr>
              <p:nvPr/>
            </p:nvSpPr>
            <p:spPr bwMode="auto">
              <a:xfrm>
                <a:off x="597" y="2991"/>
                <a:ext cx="60" cy="12"/>
              </a:xfrm>
              <a:prstGeom prst="rect">
                <a:avLst/>
              </a:prstGeom>
              <a:solidFill>
                <a:srgbClr val="C0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fr-FR"/>
              </a:p>
            </p:txBody>
          </p:sp>
          <p:sp>
            <p:nvSpPr>
              <p:cNvPr id="183" name="Rectangle 367">
                <a:extLst>
                  <a:ext uri="{FF2B5EF4-FFF2-40B4-BE49-F238E27FC236}">
                    <a16:creationId xmlns:a16="http://schemas.microsoft.com/office/drawing/2014/main" id="{66B12B73-0AC6-4027-ACE9-43159C810702}"/>
                  </a:ext>
                </a:extLst>
              </p:cNvPr>
              <p:cNvSpPr>
                <a:spLocks noChangeArrowheads="1"/>
              </p:cNvSpPr>
              <p:nvPr/>
            </p:nvSpPr>
            <p:spPr bwMode="auto">
              <a:xfrm>
                <a:off x="597" y="3035"/>
                <a:ext cx="60" cy="12"/>
              </a:xfrm>
              <a:prstGeom prst="rect">
                <a:avLst/>
              </a:prstGeom>
              <a:solidFill>
                <a:srgbClr val="C0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fr-FR"/>
              </a:p>
            </p:txBody>
          </p:sp>
          <p:sp>
            <p:nvSpPr>
              <p:cNvPr id="184" name="Rectangle 368">
                <a:extLst>
                  <a:ext uri="{FF2B5EF4-FFF2-40B4-BE49-F238E27FC236}">
                    <a16:creationId xmlns:a16="http://schemas.microsoft.com/office/drawing/2014/main" id="{5A2CCEAA-BA86-4CC4-86E8-B8FCCB51D3C4}"/>
                  </a:ext>
                </a:extLst>
              </p:cNvPr>
              <p:cNvSpPr>
                <a:spLocks noChangeArrowheads="1"/>
              </p:cNvSpPr>
              <p:nvPr/>
            </p:nvSpPr>
            <p:spPr bwMode="auto">
              <a:xfrm>
                <a:off x="597" y="2947"/>
                <a:ext cx="60" cy="12"/>
              </a:xfrm>
              <a:prstGeom prst="rect">
                <a:avLst/>
              </a:prstGeom>
              <a:solidFill>
                <a:srgbClr val="C0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fr-FR"/>
              </a:p>
            </p:txBody>
          </p:sp>
        </p:grpSp>
        <p:grpSp>
          <p:nvGrpSpPr>
            <p:cNvPr id="146" name="Group 373">
              <a:extLst>
                <a:ext uri="{FF2B5EF4-FFF2-40B4-BE49-F238E27FC236}">
                  <a16:creationId xmlns:a16="http://schemas.microsoft.com/office/drawing/2014/main" id="{E042195B-BE3E-4F9D-8F2A-789B73BC2928}"/>
                </a:ext>
              </a:extLst>
            </p:cNvPr>
            <p:cNvGrpSpPr>
              <a:grpSpLocks/>
            </p:cNvGrpSpPr>
            <p:nvPr/>
          </p:nvGrpSpPr>
          <p:grpSpPr bwMode="auto">
            <a:xfrm>
              <a:off x="505" y="2879"/>
              <a:ext cx="58" cy="59"/>
              <a:chOff x="505" y="2879"/>
              <a:chExt cx="58" cy="59"/>
            </a:xfrm>
          </p:grpSpPr>
          <p:sp>
            <p:nvSpPr>
              <p:cNvPr id="151" name="Freeform 370">
                <a:extLst>
                  <a:ext uri="{FF2B5EF4-FFF2-40B4-BE49-F238E27FC236}">
                    <a16:creationId xmlns:a16="http://schemas.microsoft.com/office/drawing/2014/main" id="{BF44697F-57A1-4230-8E62-82A1C53C286D}"/>
                  </a:ext>
                </a:extLst>
              </p:cNvPr>
              <p:cNvSpPr>
                <a:spLocks/>
              </p:cNvSpPr>
              <p:nvPr/>
            </p:nvSpPr>
            <p:spPr bwMode="auto">
              <a:xfrm>
                <a:off x="513" y="2879"/>
                <a:ext cx="10" cy="30"/>
              </a:xfrm>
              <a:custGeom>
                <a:avLst/>
                <a:gdLst>
                  <a:gd name="T0" fmla="*/ 18 w 58"/>
                  <a:gd name="T1" fmla="*/ 182 h 182"/>
                  <a:gd name="T2" fmla="*/ 58 w 58"/>
                  <a:gd name="T3" fmla="*/ 182 h 182"/>
                  <a:gd name="T4" fmla="*/ 58 w 58"/>
                  <a:gd name="T5" fmla="*/ 0 h 182"/>
                  <a:gd name="T6" fmla="*/ 10 w 58"/>
                  <a:gd name="T7" fmla="*/ 0 h 182"/>
                  <a:gd name="T8" fmla="*/ 0 w 58"/>
                  <a:gd name="T9" fmla="*/ 38 h 182"/>
                  <a:gd name="T10" fmla="*/ 18 w 58"/>
                  <a:gd name="T11" fmla="*/ 38 h 182"/>
                  <a:gd name="T12" fmla="*/ 18 w 58"/>
                  <a:gd name="T13" fmla="*/ 182 h 182"/>
                </a:gdLst>
                <a:ahLst/>
                <a:cxnLst>
                  <a:cxn ang="0">
                    <a:pos x="T0" y="T1"/>
                  </a:cxn>
                  <a:cxn ang="0">
                    <a:pos x="T2" y="T3"/>
                  </a:cxn>
                  <a:cxn ang="0">
                    <a:pos x="T4" y="T5"/>
                  </a:cxn>
                  <a:cxn ang="0">
                    <a:pos x="T6" y="T7"/>
                  </a:cxn>
                  <a:cxn ang="0">
                    <a:pos x="T8" y="T9"/>
                  </a:cxn>
                  <a:cxn ang="0">
                    <a:pos x="T10" y="T11"/>
                  </a:cxn>
                  <a:cxn ang="0">
                    <a:pos x="T12" y="T13"/>
                  </a:cxn>
                </a:cxnLst>
                <a:rect l="0" t="0" r="r" b="b"/>
                <a:pathLst>
                  <a:path w="58" h="182">
                    <a:moveTo>
                      <a:pt x="18" y="182"/>
                    </a:moveTo>
                    <a:lnTo>
                      <a:pt x="58" y="182"/>
                    </a:lnTo>
                    <a:lnTo>
                      <a:pt x="58" y="0"/>
                    </a:lnTo>
                    <a:lnTo>
                      <a:pt x="10" y="0"/>
                    </a:lnTo>
                    <a:lnTo>
                      <a:pt x="0" y="38"/>
                    </a:lnTo>
                    <a:lnTo>
                      <a:pt x="18" y="38"/>
                    </a:lnTo>
                    <a:lnTo>
                      <a:pt x="18" y="182"/>
                    </a:lnTo>
                    <a:close/>
                  </a:path>
                </a:pathLst>
              </a:custGeom>
              <a:solidFill>
                <a:srgbClr val="C0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52" name="Freeform 371">
                <a:extLst>
                  <a:ext uri="{FF2B5EF4-FFF2-40B4-BE49-F238E27FC236}">
                    <a16:creationId xmlns:a16="http://schemas.microsoft.com/office/drawing/2014/main" id="{1D0B0DC4-A1C9-428E-AFDD-BC22A746F1AC}"/>
                  </a:ext>
                </a:extLst>
              </p:cNvPr>
              <p:cNvSpPr>
                <a:spLocks/>
              </p:cNvSpPr>
              <p:nvPr/>
            </p:nvSpPr>
            <p:spPr bwMode="auto">
              <a:xfrm>
                <a:off x="546" y="2907"/>
                <a:ext cx="17" cy="30"/>
              </a:xfrm>
              <a:custGeom>
                <a:avLst/>
                <a:gdLst>
                  <a:gd name="T0" fmla="*/ 0 w 102"/>
                  <a:gd name="T1" fmla="*/ 53 h 180"/>
                  <a:gd name="T2" fmla="*/ 39 w 102"/>
                  <a:gd name="T3" fmla="*/ 53 h 180"/>
                  <a:gd name="T4" fmla="*/ 39 w 102"/>
                  <a:gd name="T5" fmla="*/ 40 h 180"/>
                  <a:gd name="T6" fmla="*/ 64 w 102"/>
                  <a:gd name="T7" fmla="*/ 40 h 180"/>
                  <a:gd name="T8" fmla="*/ 64 w 102"/>
                  <a:gd name="T9" fmla="*/ 62 h 180"/>
                  <a:gd name="T10" fmla="*/ 0 w 102"/>
                  <a:gd name="T11" fmla="*/ 147 h 180"/>
                  <a:gd name="T12" fmla="*/ 0 w 102"/>
                  <a:gd name="T13" fmla="*/ 180 h 180"/>
                  <a:gd name="T14" fmla="*/ 102 w 102"/>
                  <a:gd name="T15" fmla="*/ 180 h 180"/>
                  <a:gd name="T16" fmla="*/ 102 w 102"/>
                  <a:gd name="T17" fmla="*/ 147 h 180"/>
                  <a:gd name="T18" fmla="*/ 43 w 102"/>
                  <a:gd name="T19" fmla="*/ 147 h 180"/>
                  <a:gd name="T20" fmla="*/ 102 w 102"/>
                  <a:gd name="T21" fmla="*/ 72 h 180"/>
                  <a:gd name="T22" fmla="*/ 102 w 102"/>
                  <a:gd name="T23" fmla="*/ 24 h 180"/>
                  <a:gd name="T24" fmla="*/ 73 w 102"/>
                  <a:gd name="T25" fmla="*/ 0 h 180"/>
                  <a:gd name="T26" fmla="*/ 28 w 102"/>
                  <a:gd name="T27" fmla="*/ 0 h 180"/>
                  <a:gd name="T28" fmla="*/ 0 w 102"/>
                  <a:gd name="T29" fmla="*/ 24 h 180"/>
                  <a:gd name="T30" fmla="*/ 0 w 102"/>
                  <a:gd name="T31" fmla="*/ 53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2" h="180">
                    <a:moveTo>
                      <a:pt x="0" y="53"/>
                    </a:moveTo>
                    <a:lnTo>
                      <a:pt x="39" y="53"/>
                    </a:lnTo>
                    <a:lnTo>
                      <a:pt x="39" y="40"/>
                    </a:lnTo>
                    <a:lnTo>
                      <a:pt x="64" y="40"/>
                    </a:lnTo>
                    <a:lnTo>
                      <a:pt x="64" y="62"/>
                    </a:lnTo>
                    <a:lnTo>
                      <a:pt x="0" y="147"/>
                    </a:lnTo>
                    <a:lnTo>
                      <a:pt x="0" y="180"/>
                    </a:lnTo>
                    <a:lnTo>
                      <a:pt x="102" y="180"/>
                    </a:lnTo>
                    <a:lnTo>
                      <a:pt x="102" y="147"/>
                    </a:lnTo>
                    <a:lnTo>
                      <a:pt x="43" y="147"/>
                    </a:lnTo>
                    <a:lnTo>
                      <a:pt x="102" y="72"/>
                    </a:lnTo>
                    <a:lnTo>
                      <a:pt x="102" y="24"/>
                    </a:lnTo>
                    <a:lnTo>
                      <a:pt x="73" y="0"/>
                    </a:lnTo>
                    <a:lnTo>
                      <a:pt x="28" y="0"/>
                    </a:lnTo>
                    <a:lnTo>
                      <a:pt x="0" y="24"/>
                    </a:lnTo>
                    <a:lnTo>
                      <a:pt x="0" y="53"/>
                    </a:lnTo>
                    <a:close/>
                  </a:path>
                </a:pathLst>
              </a:custGeom>
              <a:solidFill>
                <a:srgbClr val="C0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54" name="Freeform 372">
                <a:extLst>
                  <a:ext uri="{FF2B5EF4-FFF2-40B4-BE49-F238E27FC236}">
                    <a16:creationId xmlns:a16="http://schemas.microsoft.com/office/drawing/2014/main" id="{26A3F19A-FB68-4FA0-A8AC-EB08572630E5}"/>
                  </a:ext>
                </a:extLst>
              </p:cNvPr>
              <p:cNvSpPr>
                <a:spLocks/>
              </p:cNvSpPr>
              <p:nvPr/>
            </p:nvSpPr>
            <p:spPr bwMode="auto">
              <a:xfrm>
                <a:off x="505" y="2881"/>
                <a:ext cx="55" cy="57"/>
              </a:xfrm>
              <a:custGeom>
                <a:avLst/>
                <a:gdLst>
                  <a:gd name="T0" fmla="*/ 290 w 334"/>
                  <a:gd name="T1" fmla="*/ 0 h 343"/>
                  <a:gd name="T2" fmla="*/ 0 w 334"/>
                  <a:gd name="T3" fmla="*/ 341 h 343"/>
                  <a:gd name="T4" fmla="*/ 44 w 334"/>
                  <a:gd name="T5" fmla="*/ 343 h 343"/>
                  <a:gd name="T6" fmla="*/ 334 w 334"/>
                  <a:gd name="T7" fmla="*/ 2 h 343"/>
                  <a:gd name="T8" fmla="*/ 290 w 334"/>
                  <a:gd name="T9" fmla="*/ 0 h 343"/>
                </a:gdLst>
                <a:ahLst/>
                <a:cxnLst>
                  <a:cxn ang="0">
                    <a:pos x="T0" y="T1"/>
                  </a:cxn>
                  <a:cxn ang="0">
                    <a:pos x="T2" y="T3"/>
                  </a:cxn>
                  <a:cxn ang="0">
                    <a:pos x="T4" y="T5"/>
                  </a:cxn>
                  <a:cxn ang="0">
                    <a:pos x="T6" y="T7"/>
                  </a:cxn>
                  <a:cxn ang="0">
                    <a:pos x="T8" y="T9"/>
                  </a:cxn>
                </a:cxnLst>
                <a:rect l="0" t="0" r="r" b="b"/>
                <a:pathLst>
                  <a:path w="334" h="343">
                    <a:moveTo>
                      <a:pt x="290" y="0"/>
                    </a:moveTo>
                    <a:lnTo>
                      <a:pt x="0" y="341"/>
                    </a:lnTo>
                    <a:lnTo>
                      <a:pt x="44" y="343"/>
                    </a:lnTo>
                    <a:lnTo>
                      <a:pt x="334" y="2"/>
                    </a:lnTo>
                    <a:lnTo>
                      <a:pt x="290" y="0"/>
                    </a:lnTo>
                    <a:close/>
                  </a:path>
                </a:pathLst>
              </a:custGeom>
              <a:solidFill>
                <a:srgbClr val="C0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grpSp>
        <p:grpSp>
          <p:nvGrpSpPr>
            <p:cNvPr id="147" name="Group 377">
              <a:extLst>
                <a:ext uri="{FF2B5EF4-FFF2-40B4-BE49-F238E27FC236}">
                  <a16:creationId xmlns:a16="http://schemas.microsoft.com/office/drawing/2014/main" id="{33C53372-8DA7-488B-AECD-DD3FE50D0167}"/>
                </a:ext>
              </a:extLst>
            </p:cNvPr>
            <p:cNvGrpSpPr>
              <a:grpSpLocks/>
            </p:cNvGrpSpPr>
            <p:nvPr/>
          </p:nvGrpSpPr>
          <p:grpSpPr bwMode="auto">
            <a:xfrm>
              <a:off x="685" y="2889"/>
              <a:ext cx="88" cy="34"/>
              <a:chOff x="685" y="2889"/>
              <a:chExt cx="88" cy="34"/>
            </a:xfrm>
          </p:grpSpPr>
          <p:sp>
            <p:nvSpPr>
              <p:cNvPr id="148" name="Freeform 374">
                <a:extLst>
                  <a:ext uri="{FF2B5EF4-FFF2-40B4-BE49-F238E27FC236}">
                    <a16:creationId xmlns:a16="http://schemas.microsoft.com/office/drawing/2014/main" id="{48914AC0-22D4-4F7A-BFEF-4251DC22FA32}"/>
                  </a:ext>
                </a:extLst>
              </p:cNvPr>
              <p:cNvSpPr>
                <a:spLocks/>
              </p:cNvSpPr>
              <p:nvPr/>
            </p:nvSpPr>
            <p:spPr bwMode="auto">
              <a:xfrm>
                <a:off x="685" y="2889"/>
                <a:ext cx="24" cy="34"/>
              </a:xfrm>
              <a:custGeom>
                <a:avLst/>
                <a:gdLst>
                  <a:gd name="T0" fmla="*/ 39 w 147"/>
                  <a:gd name="T1" fmla="*/ 0 h 209"/>
                  <a:gd name="T2" fmla="*/ 107 w 147"/>
                  <a:gd name="T3" fmla="*/ 0 h 209"/>
                  <a:gd name="T4" fmla="*/ 147 w 147"/>
                  <a:gd name="T5" fmla="*/ 29 h 209"/>
                  <a:gd name="T6" fmla="*/ 147 w 147"/>
                  <a:gd name="T7" fmla="*/ 82 h 209"/>
                  <a:gd name="T8" fmla="*/ 93 w 147"/>
                  <a:gd name="T9" fmla="*/ 82 h 209"/>
                  <a:gd name="T10" fmla="*/ 93 w 147"/>
                  <a:gd name="T11" fmla="*/ 41 h 209"/>
                  <a:gd name="T12" fmla="*/ 52 w 147"/>
                  <a:gd name="T13" fmla="*/ 41 h 209"/>
                  <a:gd name="T14" fmla="*/ 52 w 147"/>
                  <a:gd name="T15" fmla="*/ 169 h 209"/>
                  <a:gd name="T16" fmla="*/ 93 w 147"/>
                  <a:gd name="T17" fmla="*/ 169 h 209"/>
                  <a:gd name="T18" fmla="*/ 93 w 147"/>
                  <a:gd name="T19" fmla="*/ 122 h 209"/>
                  <a:gd name="T20" fmla="*/ 147 w 147"/>
                  <a:gd name="T21" fmla="*/ 122 h 209"/>
                  <a:gd name="T22" fmla="*/ 147 w 147"/>
                  <a:gd name="T23" fmla="*/ 181 h 209"/>
                  <a:gd name="T24" fmla="*/ 107 w 147"/>
                  <a:gd name="T25" fmla="*/ 209 h 209"/>
                  <a:gd name="T26" fmla="*/ 39 w 147"/>
                  <a:gd name="T27" fmla="*/ 209 h 209"/>
                  <a:gd name="T28" fmla="*/ 0 w 147"/>
                  <a:gd name="T29" fmla="*/ 181 h 209"/>
                  <a:gd name="T30" fmla="*/ 0 w 147"/>
                  <a:gd name="T31" fmla="*/ 29 h 209"/>
                  <a:gd name="T32" fmla="*/ 39 w 147"/>
                  <a:gd name="T33" fmla="*/ 0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47" h="209">
                    <a:moveTo>
                      <a:pt x="39" y="0"/>
                    </a:moveTo>
                    <a:lnTo>
                      <a:pt x="107" y="0"/>
                    </a:lnTo>
                    <a:lnTo>
                      <a:pt x="147" y="29"/>
                    </a:lnTo>
                    <a:lnTo>
                      <a:pt x="147" y="82"/>
                    </a:lnTo>
                    <a:lnTo>
                      <a:pt x="93" y="82"/>
                    </a:lnTo>
                    <a:lnTo>
                      <a:pt x="93" y="41"/>
                    </a:lnTo>
                    <a:lnTo>
                      <a:pt x="52" y="41"/>
                    </a:lnTo>
                    <a:lnTo>
                      <a:pt x="52" y="169"/>
                    </a:lnTo>
                    <a:lnTo>
                      <a:pt x="93" y="169"/>
                    </a:lnTo>
                    <a:lnTo>
                      <a:pt x="93" y="122"/>
                    </a:lnTo>
                    <a:lnTo>
                      <a:pt x="147" y="122"/>
                    </a:lnTo>
                    <a:lnTo>
                      <a:pt x="147" y="181"/>
                    </a:lnTo>
                    <a:lnTo>
                      <a:pt x="107" y="209"/>
                    </a:lnTo>
                    <a:lnTo>
                      <a:pt x="39" y="209"/>
                    </a:lnTo>
                    <a:lnTo>
                      <a:pt x="0" y="181"/>
                    </a:lnTo>
                    <a:lnTo>
                      <a:pt x="0" y="29"/>
                    </a:lnTo>
                    <a:lnTo>
                      <a:pt x="39" y="0"/>
                    </a:lnTo>
                    <a:close/>
                  </a:path>
                </a:pathLst>
              </a:custGeom>
              <a:solidFill>
                <a:srgbClr val="C0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49" name="Freeform 375">
                <a:extLst>
                  <a:ext uri="{FF2B5EF4-FFF2-40B4-BE49-F238E27FC236}">
                    <a16:creationId xmlns:a16="http://schemas.microsoft.com/office/drawing/2014/main" id="{BC28C164-95AB-48AB-B231-C304EA531B0C}"/>
                  </a:ext>
                </a:extLst>
              </p:cNvPr>
              <p:cNvSpPr>
                <a:spLocks/>
              </p:cNvSpPr>
              <p:nvPr/>
            </p:nvSpPr>
            <p:spPr bwMode="auto">
              <a:xfrm>
                <a:off x="750" y="2889"/>
                <a:ext cx="23" cy="34"/>
              </a:xfrm>
              <a:custGeom>
                <a:avLst/>
                <a:gdLst>
                  <a:gd name="T0" fmla="*/ 0 w 141"/>
                  <a:gd name="T1" fmla="*/ 0 h 209"/>
                  <a:gd name="T2" fmla="*/ 101 w 141"/>
                  <a:gd name="T3" fmla="*/ 0 h 209"/>
                  <a:gd name="T4" fmla="*/ 141 w 141"/>
                  <a:gd name="T5" fmla="*/ 29 h 209"/>
                  <a:gd name="T6" fmla="*/ 141 w 141"/>
                  <a:gd name="T7" fmla="*/ 110 h 209"/>
                  <a:gd name="T8" fmla="*/ 101 w 141"/>
                  <a:gd name="T9" fmla="*/ 140 h 209"/>
                  <a:gd name="T10" fmla="*/ 54 w 141"/>
                  <a:gd name="T11" fmla="*/ 140 h 209"/>
                  <a:gd name="T12" fmla="*/ 54 w 141"/>
                  <a:gd name="T13" fmla="*/ 98 h 209"/>
                  <a:gd name="T14" fmla="*/ 87 w 141"/>
                  <a:gd name="T15" fmla="*/ 98 h 209"/>
                  <a:gd name="T16" fmla="*/ 87 w 141"/>
                  <a:gd name="T17" fmla="*/ 35 h 209"/>
                  <a:gd name="T18" fmla="*/ 54 w 141"/>
                  <a:gd name="T19" fmla="*/ 35 h 209"/>
                  <a:gd name="T20" fmla="*/ 54 w 141"/>
                  <a:gd name="T21" fmla="*/ 98 h 209"/>
                  <a:gd name="T22" fmla="*/ 54 w 141"/>
                  <a:gd name="T23" fmla="*/ 140 h 209"/>
                  <a:gd name="T24" fmla="*/ 54 w 141"/>
                  <a:gd name="T25" fmla="*/ 209 h 209"/>
                  <a:gd name="T26" fmla="*/ 0 w 141"/>
                  <a:gd name="T27" fmla="*/ 209 h 209"/>
                  <a:gd name="T28" fmla="*/ 0 w 141"/>
                  <a:gd name="T29" fmla="*/ 0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41" h="209">
                    <a:moveTo>
                      <a:pt x="0" y="0"/>
                    </a:moveTo>
                    <a:lnTo>
                      <a:pt x="101" y="0"/>
                    </a:lnTo>
                    <a:lnTo>
                      <a:pt x="141" y="29"/>
                    </a:lnTo>
                    <a:lnTo>
                      <a:pt x="141" y="110"/>
                    </a:lnTo>
                    <a:lnTo>
                      <a:pt x="101" y="140"/>
                    </a:lnTo>
                    <a:lnTo>
                      <a:pt x="54" y="140"/>
                    </a:lnTo>
                    <a:lnTo>
                      <a:pt x="54" y="98"/>
                    </a:lnTo>
                    <a:lnTo>
                      <a:pt x="87" y="98"/>
                    </a:lnTo>
                    <a:lnTo>
                      <a:pt x="87" y="35"/>
                    </a:lnTo>
                    <a:lnTo>
                      <a:pt x="54" y="35"/>
                    </a:lnTo>
                    <a:lnTo>
                      <a:pt x="54" y="98"/>
                    </a:lnTo>
                    <a:lnTo>
                      <a:pt x="54" y="140"/>
                    </a:lnTo>
                    <a:lnTo>
                      <a:pt x="54" y="209"/>
                    </a:lnTo>
                    <a:lnTo>
                      <a:pt x="0" y="209"/>
                    </a:lnTo>
                    <a:lnTo>
                      <a:pt x="0" y="0"/>
                    </a:lnTo>
                    <a:close/>
                  </a:path>
                </a:pathLst>
              </a:custGeom>
              <a:solidFill>
                <a:srgbClr val="C0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50" name="Freeform 376">
                <a:extLst>
                  <a:ext uri="{FF2B5EF4-FFF2-40B4-BE49-F238E27FC236}">
                    <a16:creationId xmlns:a16="http://schemas.microsoft.com/office/drawing/2014/main" id="{D5709D7B-5E8F-473B-8D76-C9B8124D7B92}"/>
                  </a:ext>
                </a:extLst>
              </p:cNvPr>
              <p:cNvSpPr>
                <a:spLocks/>
              </p:cNvSpPr>
              <p:nvPr/>
            </p:nvSpPr>
            <p:spPr bwMode="auto">
              <a:xfrm>
                <a:off x="718" y="2889"/>
                <a:ext cx="24" cy="34"/>
              </a:xfrm>
              <a:custGeom>
                <a:avLst/>
                <a:gdLst>
                  <a:gd name="T0" fmla="*/ 0 w 147"/>
                  <a:gd name="T1" fmla="*/ 0 h 209"/>
                  <a:gd name="T2" fmla="*/ 54 w 147"/>
                  <a:gd name="T3" fmla="*/ 0 h 209"/>
                  <a:gd name="T4" fmla="*/ 54 w 147"/>
                  <a:gd name="T5" fmla="*/ 169 h 209"/>
                  <a:gd name="T6" fmla="*/ 94 w 147"/>
                  <a:gd name="T7" fmla="*/ 169 h 209"/>
                  <a:gd name="T8" fmla="*/ 94 w 147"/>
                  <a:gd name="T9" fmla="*/ 0 h 209"/>
                  <a:gd name="T10" fmla="*/ 147 w 147"/>
                  <a:gd name="T11" fmla="*/ 0 h 209"/>
                  <a:gd name="T12" fmla="*/ 147 w 147"/>
                  <a:gd name="T13" fmla="*/ 180 h 209"/>
                  <a:gd name="T14" fmla="*/ 107 w 147"/>
                  <a:gd name="T15" fmla="*/ 209 h 209"/>
                  <a:gd name="T16" fmla="*/ 39 w 147"/>
                  <a:gd name="T17" fmla="*/ 209 h 209"/>
                  <a:gd name="T18" fmla="*/ 0 w 147"/>
                  <a:gd name="T19" fmla="*/ 180 h 209"/>
                  <a:gd name="T20" fmla="*/ 0 w 147"/>
                  <a:gd name="T21" fmla="*/ 0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7" h="209">
                    <a:moveTo>
                      <a:pt x="0" y="0"/>
                    </a:moveTo>
                    <a:lnTo>
                      <a:pt x="54" y="0"/>
                    </a:lnTo>
                    <a:lnTo>
                      <a:pt x="54" y="169"/>
                    </a:lnTo>
                    <a:lnTo>
                      <a:pt x="94" y="169"/>
                    </a:lnTo>
                    <a:lnTo>
                      <a:pt x="94" y="0"/>
                    </a:lnTo>
                    <a:lnTo>
                      <a:pt x="147" y="0"/>
                    </a:lnTo>
                    <a:lnTo>
                      <a:pt x="147" y="180"/>
                    </a:lnTo>
                    <a:lnTo>
                      <a:pt x="107" y="209"/>
                    </a:lnTo>
                    <a:lnTo>
                      <a:pt x="39" y="209"/>
                    </a:lnTo>
                    <a:lnTo>
                      <a:pt x="0" y="180"/>
                    </a:lnTo>
                    <a:lnTo>
                      <a:pt x="0" y="0"/>
                    </a:lnTo>
                    <a:close/>
                  </a:path>
                </a:pathLst>
              </a:custGeom>
              <a:solidFill>
                <a:srgbClr val="C0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grpSp>
      </p:grpSp>
      <p:grpSp>
        <p:nvGrpSpPr>
          <p:cNvPr id="196" name="Group 464">
            <a:extLst>
              <a:ext uri="{FF2B5EF4-FFF2-40B4-BE49-F238E27FC236}">
                <a16:creationId xmlns:a16="http://schemas.microsoft.com/office/drawing/2014/main" id="{894896B3-A468-4EE8-8B6D-7F62D8279AC7}"/>
              </a:ext>
            </a:extLst>
          </p:cNvPr>
          <p:cNvGrpSpPr>
            <a:grpSpLocks/>
          </p:cNvGrpSpPr>
          <p:nvPr/>
        </p:nvGrpSpPr>
        <p:grpSpPr bwMode="auto">
          <a:xfrm>
            <a:off x="2534344" y="5091385"/>
            <a:ext cx="1828800" cy="1022350"/>
            <a:chOff x="1680" y="2976"/>
            <a:chExt cx="1152" cy="644"/>
          </a:xfrm>
        </p:grpSpPr>
        <p:grpSp>
          <p:nvGrpSpPr>
            <p:cNvPr id="197" name="Group 415">
              <a:extLst>
                <a:ext uri="{FF2B5EF4-FFF2-40B4-BE49-F238E27FC236}">
                  <a16:creationId xmlns:a16="http://schemas.microsoft.com/office/drawing/2014/main" id="{22F0EDE4-960F-4A36-A9E0-3DF598BBA029}"/>
                </a:ext>
              </a:extLst>
            </p:cNvPr>
            <p:cNvGrpSpPr>
              <a:grpSpLocks/>
            </p:cNvGrpSpPr>
            <p:nvPr/>
          </p:nvGrpSpPr>
          <p:grpSpPr bwMode="auto">
            <a:xfrm>
              <a:off x="1680" y="2976"/>
              <a:ext cx="624" cy="644"/>
              <a:chOff x="1680" y="2976"/>
              <a:chExt cx="624" cy="644"/>
            </a:xfrm>
          </p:grpSpPr>
          <p:grpSp>
            <p:nvGrpSpPr>
              <p:cNvPr id="244" name="Group 330">
                <a:extLst>
                  <a:ext uri="{FF2B5EF4-FFF2-40B4-BE49-F238E27FC236}">
                    <a16:creationId xmlns:a16="http://schemas.microsoft.com/office/drawing/2014/main" id="{44ABC800-17AF-43FA-8E65-2F0723C810FA}"/>
                  </a:ext>
                </a:extLst>
              </p:cNvPr>
              <p:cNvGrpSpPr>
                <a:grpSpLocks/>
              </p:cNvGrpSpPr>
              <p:nvPr/>
            </p:nvGrpSpPr>
            <p:grpSpPr bwMode="auto">
              <a:xfrm>
                <a:off x="1680" y="2976"/>
                <a:ext cx="240" cy="260"/>
                <a:chOff x="2387" y="720"/>
                <a:chExt cx="1452" cy="2852"/>
              </a:xfrm>
            </p:grpSpPr>
            <p:sp>
              <p:nvSpPr>
                <p:cNvPr id="281" name="Freeform 331">
                  <a:extLst>
                    <a:ext uri="{FF2B5EF4-FFF2-40B4-BE49-F238E27FC236}">
                      <a16:creationId xmlns:a16="http://schemas.microsoft.com/office/drawing/2014/main" id="{3A309C10-0451-4BC4-B82C-793430A6255B}"/>
                    </a:ext>
                  </a:extLst>
                </p:cNvPr>
                <p:cNvSpPr>
                  <a:spLocks/>
                </p:cNvSpPr>
                <p:nvPr/>
              </p:nvSpPr>
              <p:spPr bwMode="auto">
                <a:xfrm>
                  <a:off x="2388" y="720"/>
                  <a:ext cx="1451" cy="2852"/>
                </a:xfrm>
                <a:custGeom>
                  <a:avLst/>
                  <a:gdLst>
                    <a:gd name="T0" fmla="*/ 2732 w 2901"/>
                    <a:gd name="T1" fmla="*/ 421 h 5704"/>
                    <a:gd name="T2" fmla="*/ 2856 w 2901"/>
                    <a:gd name="T3" fmla="*/ 881 h 5704"/>
                    <a:gd name="T4" fmla="*/ 2901 w 2901"/>
                    <a:gd name="T5" fmla="*/ 1377 h 5704"/>
                    <a:gd name="T6" fmla="*/ 2856 w 2901"/>
                    <a:gd name="T7" fmla="*/ 1866 h 5704"/>
                    <a:gd name="T8" fmla="*/ 2732 w 2901"/>
                    <a:gd name="T9" fmla="*/ 2330 h 5704"/>
                    <a:gd name="T10" fmla="*/ 2530 w 2901"/>
                    <a:gd name="T11" fmla="*/ 2741 h 5704"/>
                    <a:gd name="T12" fmla="*/ 2273 w 2901"/>
                    <a:gd name="T13" fmla="*/ 3066 h 5704"/>
                    <a:gd name="T14" fmla="*/ 1929 w 2901"/>
                    <a:gd name="T15" fmla="*/ 3341 h 5704"/>
                    <a:gd name="T16" fmla="*/ 1754 w 2901"/>
                    <a:gd name="T17" fmla="*/ 3559 h 5704"/>
                    <a:gd name="T18" fmla="*/ 1647 w 2901"/>
                    <a:gd name="T19" fmla="*/ 3814 h 5704"/>
                    <a:gd name="T20" fmla="*/ 1622 w 2901"/>
                    <a:gd name="T21" fmla="*/ 4096 h 5704"/>
                    <a:gd name="T22" fmla="*/ 1831 w 2901"/>
                    <a:gd name="T23" fmla="*/ 4793 h 5704"/>
                    <a:gd name="T24" fmla="*/ 2094 w 2901"/>
                    <a:gd name="T25" fmla="*/ 4856 h 5704"/>
                    <a:gd name="T26" fmla="*/ 2308 w 2901"/>
                    <a:gd name="T27" fmla="*/ 4953 h 5704"/>
                    <a:gd name="T28" fmla="*/ 2476 w 2901"/>
                    <a:gd name="T29" fmla="*/ 5094 h 5704"/>
                    <a:gd name="T30" fmla="*/ 2477 w 2901"/>
                    <a:gd name="T31" fmla="*/ 5357 h 5704"/>
                    <a:gd name="T32" fmla="*/ 2276 w 2901"/>
                    <a:gd name="T33" fmla="*/ 5533 h 5704"/>
                    <a:gd name="T34" fmla="*/ 2049 w 2901"/>
                    <a:gd name="T35" fmla="*/ 5625 h 5704"/>
                    <a:gd name="T36" fmla="*/ 1780 w 2901"/>
                    <a:gd name="T37" fmla="*/ 5683 h 5704"/>
                    <a:gd name="T38" fmla="*/ 1484 w 2901"/>
                    <a:gd name="T39" fmla="*/ 5704 h 5704"/>
                    <a:gd name="T40" fmla="*/ 1181 w 2901"/>
                    <a:gd name="T41" fmla="*/ 5691 h 5704"/>
                    <a:gd name="T42" fmla="*/ 908 w 2901"/>
                    <a:gd name="T43" fmla="*/ 5643 h 5704"/>
                    <a:gd name="T44" fmla="*/ 666 w 2901"/>
                    <a:gd name="T45" fmla="*/ 5562 h 5704"/>
                    <a:gd name="T46" fmla="*/ 491 w 2901"/>
                    <a:gd name="T47" fmla="*/ 5455 h 5704"/>
                    <a:gd name="T48" fmla="*/ 365 w 2901"/>
                    <a:gd name="T49" fmla="*/ 5195 h 5704"/>
                    <a:gd name="T50" fmla="*/ 529 w 2901"/>
                    <a:gd name="T51" fmla="*/ 4983 h 5704"/>
                    <a:gd name="T52" fmla="*/ 721 w 2901"/>
                    <a:gd name="T53" fmla="*/ 4880 h 5704"/>
                    <a:gd name="T54" fmla="*/ 972 w 2901"/>
                    <a:gd name="T55" fmla="*/ 4808 h 5704"/>
                    <a:gd name="T56" fmla="*/ 1260 w 2901"/>
                    <a:gd name="T57" fmla="*/ 4768 h 5704"/>
                    <a:gd name="T58" fmla="*/ 1257 w 2901"/>
                    <a:gd name="T59" fmla="*/ 3893 h 5704"/>
                    <a:gd name="T60" fmla="*/ 1172 w 2901"/>
                    <a:gd name="T61" fmla="*/ 3623 h 5704"/>
                    <a:gd name="T62" fmla="*/ 1014 w 2901"/>
                    <a:gd name="T63" fmla="*/ 3396 h 5704"/>
                    <a:gd name="T64" fmla="*/ 691 w 2901"/>
                    <a:gd name="T65" fmla="*/ 3144 h 5704"/>
                    <a:gd name="T66" fmla="*/ 419 w 2901"/>
                    <a:gd name="T67" fmla="*/ 2837 h 5704"/>
                    <a:gd name="T68" fmla="*/ 202 w 2901"/>
                    <a:gd name="T69" fmla="*/ 2448 h 5704"/>
                    <a:gd name="T70" fmla="*/ 58 w 2901"/>
                    <a:gd name="T71" fmla="*/ 1998 h 5704"/>
                    <a:gd name="T72" fmla="*/ 0 w 2901"/>
                    <a:gd name="T73" fmla="*/ 1502 h 5704"/>
                    <a:gd name="T74" fmla="*/ 15 w 2901"/>
                    <a:gd name="T75" fmla="*/ 1013 h 5704"/>
                    <a:gd name="T76" fmla="*/ 121 w 2901"/>
                    <a:gd name="T77" fmla="*/ 541 h 5704"/>
                    <a:gd name="T78" fmla="*/ 303 w 2901"/>
                    <a:gd name="T79" fmla="*/ 116 h 5704"/>
                    <a:gd name="T80" fmla="*/ 497 w 2901"/>
                    <a:gd name="T81" fmla="*/ 51 h 5704"/>
                    <a:gd name="T82" fmla="*/ 703 w 2901"/>
                    <a:gd name="T83" fmla="*/ 23 h 5704"/>
                    <a:gd name="T84" fmla="*/ 969 w 2901"/>
                    <a:gd name="T85" fmla="*/ 6 h 5704"/>
                    <a:gd name="T86" fmla="*/ 1267 w 2901"/>
                    <a:gd name="T87" fmla="*/ 3 h 5704"/>
                    <a:gd name="T88" fmla="*/ 1584 w 2901"/>
                    <a:gd name="T89" fmla="*/ 0 h 5704"/>
                    <a:gd name="T90" fmla="*/ 1884 w 2901"/>
                    <a:gd name="T91" fmla="*/ 6 h 5704"/>
                    <a:gd name="T92" fmla="*/ 2156 w 2901"/>
                    <a:gd name="T93" fmla="*/ 20 h 5704"/>
                    <a:gd name="T94" fmla="*/ 2368 w 2901"/>
                    <a:gd name="T95" fmla="*/ 48 h 5704"/>
                    <a:gd name="T96" fmla="*/ 2554 w 2901"/>
                    <a:gd name="T97" fmla="*/ 93 h 57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901" h="5704">
                      <a:moveTo>
                        <a:pt x="2586" y="110"/>
                      </a:moveTo>
                      <a:lnTo>
                        <a:pt x="2640" y="210"/>
                      </a:lnTo>
                      <a:lnTo>
                        <a:pt x="2686" y="313"/>
                      </a:lnTo>
                      <a:lnTo>
                        <a:pt x="2732" y="421"/>
                      </a:lnTo>
                      <a:lnTo>
                        <a:pt x="2768" y="532"/>
                      </a:lnTo>
                      <a:lnTo>
                        <a:pt x="2802" y="651"/>
                      </a:lnTo>
                      <a:lnTo>
                        <a:pt x="2831" y="764"/>
                      </a:lnTo>
                      <a:lnTo>
                        <a:pt x="2856" y="881"/>
                      </a:lnTo>
                      <a:lnTo>
                        <a:pt x="2876" y="1007"/>
                      </a:lnTo>
                      <a:lnTo>
                        <a:pt x="2888" y="1129"/>
                      </a:lnTo>
                      <a:lnTo>
                        <a:pt x="2897" y="1249"/>
                      </a:lnTo>
                      <a:lnTo>
                        <a:pt x="2901" y="1377"/>
                      </a:lnTo>
                      <a:lnTo>
                        <a:pt x="2897" y="1498"/>
                      </a:lnTo>
                      <a:lnTo>
                        <a:pt x="2888" y="1622"/>
                      </a:lnTo>
                      <a:lnTo>
                        <a:pt x="2876" y="1747"/>
                      </a:lnTo>
                      <a:lnTo>
                        <a:pt x="2856" y="1866"/>
                      </a:lnTo>
                      <a:lnTo>
                        <a:pt x="2834" y="1988"/>
                      </a:lnTo>
                      <a:lnTo>
                        <a:pt x="2802" y="2106"/>
                      </a:lnTo>
                      <a:lnTo>
                        <a:pt x="2768" y="2219"/>
                      </a:lnTo>
                      <a:lnTo>
                        <a:pt x="2732" y="2330"/>
                      </a:lnTo>
                      <a:lnTo>
                        <a:pt x="2686" y="2437"/>
                      </a:lnTo>
                      <a:lnTo>
                        <a:pt x="2640" y="2544"/>
                      </a:lnTo>
                      <a:lnTo>
                        <a:pt x="2590" y="2643"/>
                      </a:lnTo>
                      <a:lnTo>
                        <a:pt x="2530" y="2741"/>
                      </a:lnTo>
                      <a:lnTo>
                        <a:pt x="2470" y="2828"/>
                      </a:lnTo>
                      <a:lnTo>
                        <a:pt x="2407" y="2915"/>
                      </a:lnTo>
                      <a:lnTo>
                        <a:pt x="2341" y="2994"/>
                      </a:lnTo>
                      <a:lnTo>
                        <a:pt x="2273" y="3066"/>
                      </a:lnTo>
                      <a:lnTo>
                        <a:pt x="2196" y="3133"/>
                      </a:lnTo>
                      <a:lnTo>
                        <a:pt x="2062" y="3242"/>
                      </a:lnTo>
                      <a:lnTo>
                        <a:pt x="1980" y="3296"/>
                      </a:lnTo>
                      <a:lnTo>
                        <a:pt x="1929" y="3341"/>
                      </a:lnTo>
                      <a:lnTo>
                        <a:pt x="1874" y="3390"/>
                      </a:lnTo>
                      <a:lnTo>
                        <a:pt x="1831" y="3440"/>
                      </a:lnTo>
                      <a:lnTo>
                        <a:pt x="1786" y="3500"/>
                      </a:lnTo>
                      <a:lnTo>
                        <a:pt x="1754" y="3559"/>
                      </a:lnTo>
                      <a:lnTo>
                        <a:pt x="1718" y="3614"/>
                      </a:lnTo>
                      <a:lnTo>
                        <a:pt x="1691" y="3681"/>
                      </a:lnTo>
                      <a:lnTo>
                        <a:pt x="1665" y="3745"/>
                      </a:lnTo>
                      <a:lnTo>
                        <a:pt x="1647" y="3814"/>
                      </a:lnTo>
                      <a:lnTo>
                        <a:pt x="1631" y="3882"/>
                      </a:lnTo>
                      <a:lnTo>
                        <a:pt x="1622" y="3954"/>
                      </a:lnTo>
                      <a:lnTo>
                        <a:pt x="1619" y="4023"/>
                      </a:lnTo>
                      <a:lnTo>
                        <a:pt x="1622" y="4096"/>
                      </a:lnTo>
                      <a:lnTo>
                        <a:pt x="1622" y="4765"/>
                      </a:lnTo>
                      <a:lnTo>
                        <a:pt x="1691" y="4771"/>
                      </a:lnTo>
                      <a:lnTo>
                        <a:pt x="1759" y="4781"/>
                      </a:lnTo>
                      <a:lnTo>
                        <a:pt x="1831" y="4793"/>
                      </a:lnTo>
                      <a:lnTo>
                        <a:pt x="1900" y="4805"/>
                      </a:lnTo>
                      <a:lnTo>
                        <a:pt x="1968" y="4820"/>
                      </a:lnTo>
                      <a:lnTo>
                        <a:pt x="2035" y="4837"/>
                      </a:lnTo>
                      <a:lnTo>
                        <a:pt x="2094" y="4856"/>
                      </a:lnTo>
                      <a:lnTo>
                        <a:pt x="2156" y="4876"/>
                      </a:lnTo>
                      <a:lnTo>
                        <a:pt x="2210" y="4897"/>
                      </a:lnTo>
                      <a:lnTo>
                        <a:pt x="2259" y="4924"/>
                      </a:lnTo>
                      <a:lnTo>
                        <a:pt x="2308" y="4953"/>
                      </a:lnTo>
                      <a:lnTo>
                        <a:pt x="2348" y="4978"/>
                      </a:lnTo>
                      <a:lnTo>
                        <a:pt x="2384" y="5008"/>
                      </a:lnTo>
                      <a:lnTo>
                        <a:pt x="2423" y="5032"/>
                      </a:lnTo>
                      <a:lnTo>
                        <a:pt x="2476" y="5094"/>
                      </a:lnTo>
                      <a:lnTo>
                        <a:pt x="2507" y="5160"/>
                      </a:lnTo>
                      <a:lnTo>
                        <a:pt x="2520" y="5226"/>
                      </a:lnTo>
                      <a:lnTo>
                        <a:pt x="2510" y="5292"/>
                      </a:lnTo>
                      <a:lnTo>
                        <a:pt x="2477" y="5357"/>
                      </a:lnTo>
                      <a:lnTo>
                        <a:pt x="2428" y="5420"/>
                      </a:lnTo>
                      <a:lnTo>
                        <a:pt x="2362" y="5480"/>
                      </a:lnTo>
                      <a:lnTo>
                        <a:pt x="2320" y="5507"/>
                      </a:lnTo>
                      <a:lnTo>
                        <a:pt x="2276" y="5533"/>
                      </a:lnTo>
                      <a:lnTo>
                        <a:pt x="2223" y="5559"/>
                      </a:lnTo>
                      <a:lnTo>
                        <a:pt x="2169" y="5583"/>
                      </a:lnTo>
                      <a:lnTo>
                        <a:pt x="2114" y="5605"/>
                      </a:lnTo>
                      <a:lnTo>
                        <a:pt x="2049" y="5625"/>
                      </a:lnTo>
                      <a:lnTo>
                        <a:pt x="1987" y="5640"/>
                      </a:lnTo>
                      <a:lnTo>
                        <a:pt x="1920" y="5656"/>
                      </a:lnTo>
                      <a:lnTo>
                        <a:pt x="1849" y="5670"/>
                      </a:lnTo>
                      <a:lnTo>
                        <a:pt x="1780" y="5683"/>
                      </a:lnTo>
                      <a:lnTo>
                        <a:pt x="1709" y="5691"/>
                      </a:lnTo>
                      <a:lnTo>
                        <a:pt x="1637" y="5695"/>
                      </a:lnTo>
                      <a:lnTo>
                        <a:pt x="1562" y="5701"/>
                      </a:lnTo>
                      <a:lnTo>
                        <a:pt x="1484" y="5704"/>
                      </a:lnTo>
                      <a:lnTo>
                        <a:pt x="1407" y="5704"/>
                      </a:lnTo>
                      <a:lnTo>
                        <a:pt x="1332" y="5704"/>
                      </a:lnTo>
                      <a:lnTo>
                        <a:pt x="1257" y="5698"/>
                      </a:lnTo>
                      <a:lnTo>
                        <a:pt x="1181" y="5691"/>
                      </a:lnTo>
                      <a:lnTo>
                        <a:pt x="1114" y="5683"/>
                      </a:lnTo>
                      <a:lnTo>
                        <a:pt x="1041" y="5670"/>
                      </a:lnTo>
                      <a:lnTo>
                        <a:pt x="972" y="5658"/>
                      </a:lnTo>
                      <a:lnTo>
                        <a:pt x="908" y="5643"/>
                      </a:lnTo>
                      <a:lnTo>
                        <a:pt x="842" y="5625"/>
                      </a:lnTo>
                      <a:lnTo>
                        <a:pt x="778" y="5605"/>
                      </a:lnTo>
                      <a:lnTo>
                        <a:pt x="721" y="5583"/>
                      </a:lnTo>
                      <a:lnTo>
                        <a:pt x="666" y="5562"/>
                      </a:lnTo>
                      <a:lnTo>
                        <a:pt x="616" y="5536"/>
                      </a:lnTo>
                      <a:lnTo>
                        <a:pt x="572" y="5510"/>
                      </a:lnTo>
                      <a:lnTo>
                        <a:pt x="529" y="5483"/>
                      </a:lnTo>
                      <a:lnTo>
                        <a:pt x="491" y="5455"/>
                      </a:lnTo>
                      <a:lnTo>
                        <a:pt x="428" y="5393"/>
                      </a:lnTo>
                      <a:lnTo>
                        <a:pt x="387" y="5328"/>
                      </a:lnTo>
                      <a:lnTo>
                        <a:pt x="365" y="5262"/>
                      </a:lnTo>
                      <a:lnTo>
                        <a:pt x="365" y="5195"/>
                      </a:lnTo>
                      <a:lnTo>
                        <a:pt x="387" y="5129"/>
                      </a:lnTo>
                      <a:lnTo>
                        <a:pt x="433" y="5067"/>
                      </a:lnTo>
                      <a:lnTo>
                        <a:pt x="491" y="5011"/>
                      </a:lnTo>
                      <a:lnTo>
                        <a:pt x="529" y="4983"/>
                      </a:lnTo>
                      <a:lnTo>
                        <a:pt x="572" y="4956"/>
                      </a:lnTo>
                      <a:lnTo>
                        <a:pt x="616" y="4929"/>
                      </a:lnTo>
                      <a:lnTo>
                        <a:pt x="669" y="4901"/>
                      </a:lnTo>
                      <a:lnTo>
                        <a:pt x="721" y="4880"/>
                      </a:lnTo>
                      <a:lnTo>
                        <a:pt x="780" y="4858"/>
                      </a:lnTo>
                      <a:lnTo>
                        <a:pt x="842" y="4840"/>
                      </a:lnTo>
                      <a:lnTo>
                        <a:pt x="908" y="4823"/>
                      </a:lnTo>
                      <a:lnTo>
                        <a:pt x="972" y="4808"/>
                      </a:lnTo>
                      <a:lnTo>
                        <a:pt x="1044" y="4793"/>
                      </a:lnTo>
                      <a:lnTo>
                        <a:pt x="1117" y="4783"/>
                      </a:lnTo>
                      <a:lnTo>
                        <a:pt x="1184" y="4774"/>
                      </a:lnTo>
                      <a:lnTo>
                        <a:pt x="1260" y="4768"/>
                      </a:lnTo>
                      <a:lnTo>
                        <a:pt x="1267" y="4102"/>
                      </a:lnTo>
                      <a:lnTo>
                        <a:pt x="1270" y="4034"/>
                      </a:lnTo>
                      <a:lnTo>
                        <a:pt x="1267" y="3962"/>
                      </a:lnTo>
                      <a:lnTo>
                        <a:pt x="1257" y="3893"/>
                      </a:lnTo>
                      <a:lnTo>
                        <a:pt x="1241" y="3820"/>
                      </a:lnTo>
                      <a:lnTo>
                        <a:pt x="1223" y="3756"/>
                      </a:lnTo>
                      <a:lnTo>
                        <a:pt x="1201" y="3690"/>
                      </a:lnTo>
                      <a:lnTo>
                        <a:pt x="1172" y="3623"/>
                      </a:lnTo>
                      <a:lnTo>
                        <a:pt x="1139" y="3566"/>
                      </a:lnTo>
                      <a:lnTo>
                        <a:pt x="1102" y="3506"/>
                      </a:lnTo>
                      <a:lnTo>
                        <a:pt x="1061" y="3449"/>
                      </a:lnTo>
                      <a:lnTo>
                        <a:pt x="1014" y="3396"/>
                      </a:lnTo>
                      <a:lnTo>
                        <a:pt x="963" y="3350"/>
                      </a:lnTo>
                      <a:lnTo>
                        <a:pt x="908" y="3306"/>
                      </a:lnTo>
                      <a:lnTo>
                        <a:pt x="849" y="3263"/>
                      </a:lnTo>
                      <a:lnTo>
                        <a:pt x="691" y="3144"/>
                      </a:lnTo>
                      <a:lnTo>
                        <a:pt x="616" y="3075"/>
                      </a:lnTo>
                      <a:lnTo>
                        <a:pt x="550" y="3001"/>
                      </a:lnTo>
                      <a:lnTo>
                        <a:pt x="485" y="2920"/>
                      </a:lnTo>
                      <a:lnTo>
                        <a:pt x="419" y="2837"/>
                      </a:lnTo>
                      <a:lnTo>
                        <a:pt x="359" y="2750"/>
                      </a:lnTo>
                      <a:lnTo>
                        <a:pt x="299" y="2654"/>
                      </a:lnTo>
                      <a:lnTo>
                        <a:pt x="249" y="2550"/>
                      </a:lnTo>
                      <a:lnTo>
                        <a:pt x="202" y="2448"/>
                      </a:lnTo>
                      <a:lnTo>
                        <a:pt x="157" y="2336"/>
                      </a:lnTo>
                      <a:lnTo>
                        <a:pt x="121" y="2225"/>
                      </a:lnTo>
                      <a:lnTo>
                        <a:pt x="87" y="2112"/>
                      </a:lnTo>
                      <a:lnTo>
                        <a:pt x="58" y="1998"/>
                      </a:lnTo>
                      <a:lnTo>
                        <a:pt x="33" y="1875"/>
                      </a:lnTo>
                      <a:lnTo>
                        <a:pt x="15" y="1753"/>
                      </a:lnTo>
                      <a:lnTo>
                        <a:pt x="3" y="1628"/>
                      </a:lnTo>
                      <a:lnTo>
                        <a:pt x="0" y="1502"/>
                      </a:lnTo>
                      <a:lnTo>
                        <a:pt x="0" y="1385"/>
                      </a:lnTo>
                      <a:lnTo>
                        <a:pt x="0" y="1261"/>
                      </a:lnTo>
                      <a:lnTo>
                        <a:pt x="3" y="1135"/>
                      </a:lnTo>
                      <a:lnTo>
                        <a:pt x="15" y="1013"/>
                      </a:lnTo>
                      <a:lnTo>
                        <a:pt x="33" y="892"/>
                      </a:lnTo>
                      <a:lnTo>
                        <a:pt x="58" y="773"/>
                      </a:lnTo>
                      <a:lnTo>
                        <a:pt x="87" y="657"/>
                      </a:lnTo>
                      <a:lnTo>
                        <a:pt x="121" y="541"/>
                      </a:lnTo>
                      <a:lnTo>
                        <a:pt x="157" y="429"/>
                      </a:lnTo>
                      <a:lnTo>
                        <a:pt x="202" y="320"/>
                      </a:lnTo>
                      <a:lnTo>
                        <a:pt x="249" y="217"/>
                      </a:lnTo>
                      <a:lnTo>
                        <a:pt x="303" y="116"/>
                      </a:lnTo>
                      <a:lnTo>
                        <a:pt x="359" y="81"/>
                      </a:lnTo>
                      <a:lnTo>
                        <a:pt x="419" y="63"/>
                      </a:lnTo>
                      <a:lnTo>
                        <a:pt x="457" y="57"/>
                      </a:lnTo>
                      <a:lnTo>
                        <a:pt x="497" y="51"/>
                      </a:lnTo>
                      <a:lnTo>
                        <a:pt x="544" y="41"/>
                      </a:lnTo>
                      <a:lnTo>
                        <a:pt x="590" y="35"/>
                      </a:lnTo>
                      <a:lnTo>
                        <a:pt x="646" y="29"/>
                      </a:lnTo>
                      <a:lnTo>
                        <a:pt x="703" y="23"/>
                      </a:lnTo>
                      <a:lnTo>
                        <a:pt x="766" y="17"/>
                      </a:lnTo>
                      <a:lnTo>
                        <a:pt x="832" y="14"/>
                      </a:lnTo>
                      <a:lnTo>
                        <a:pt x="897" y="11"/>
                      </a:lnTo>
                      <a:lnTo>
                        <a:pt x="969" y="6"/>
                      </a:lnTo>
                      <a:lnTo>
                        <a:pt x="1041" y="3"/>
                      </a:lnTo>
                      <a:lnTo>
                        <a:pt x="1117" y="3"/>
                      </a:lnTo>
                      <a:lnTo>
                        <a:pt x="1190" y="3"/>
                      </a:lnTo>
                      <a:lnTo>
                        <a:pt x="1267" y="3"/>
                      </a:lnTo>
                      <a:lnTo>
                        <a:pt x="1345" y="0"/>
                      </a:lnTo>
                      <a:lnTo>
                        <a:pt x="1423" y="0"/>
                      </a:lnTo>
                      <a:lnTo>
                        <a:pt x="1505" y="0"/>
                      </a:lnTo>
                      <a:lnTo>
                        <a:pt x="1584" y="0"/>
                      </a:lnTo>
                      <a:lnTo>
                        <a:pt x="1659" y="3"/>
                      </a:lnTo>
                      <a:lnTo>
                        <a:pt x="1741" y="3"/>
                      </a:lnTo>
                      <a:lnTo>
                        <a:pt x="1810" y="3"/>
                      </a:lnTo>
                      <a:lnTo>
                        <a:pt x="1884" y="6"/>
                      </a:lnTo>
                      <a:lnTo>
                        <a:pt x="1953" y="6"/>
                      </a:lnTo>
                      <a:lnTo>
                        <a:pt x="2026" y="11"/>
                      </a:lnTo>
                      <a:lnTo>
                        <a:pt x="2091" y="17"/>
                      </a:lnTo>
                      <a:lnTo>
                        <a:pt x="2156" y="20"/>
                      </a:lnTo>
                      <a:lnTo>
                        <a:pt x="2213" y="29"/>
                      </a:lnTo>
                      <a:lnTo>
                        <a:pt x="2270" y="33"/>
                      </a:lnTo>
                      <a:lnTo>
                        <a:pt x="2324" y="41"/>
                      </a:lnTo>
                      <a:lnTo>
                        <a:pt x="2368" y="48"/>
                      </a:lnTo>
                      <a:lnTo>
                        <a:pt x="2410" y="54"/>
                      </a:lnTo>
                      <a:lnTo>
                        <a:pt x="2450" y="60"/>
                      </a:lnTo>
                      <a:lnTo>
                        <a:pt x="2514" y="78"/>
                      </a:lnTo>
                      <a:lnTo>
                        <a:pt x="2554" y="93"/>
                      </a:lnTo>
                      <a:lnTo>
                        <a:pt x="2586" y="110"/>
                      </a:lnTo>
                      <a:close/>
                    </a:path>
                  </a:pathLst>
                </a:custGeom>
                <a:solidFill>
                  <a:srgbClr val="00FFFF"/>
                </a:solidFill>
                <a:ln w="1588">
                  <a:solidFill>
                    <a:srgbClr val="00FFFF"/>
                  </a:solidFill>
                  <a:prstDash val="solid"/>
                  <a:round/>
                  <a:headEnd/>
                  <a:tailEnd/>
                </a:ln>
              </p:spPr>
              <p:txBody>
                <a:bodyPr/>
                <a:lstStyle/>
                <a:p>
                  <a:endParaRPr lang="fr-FR"/>
                </a:p>
              </p:txBody>
            </p:sp>
            <p:sp>
              <p:nvSpPr>
                <p:cNvPr id="282" name="Freeform 332">
                  <a:extLst>
                    <a:ext uri="{FF2B5EF4-FFF2-40B4-BE49-F238E27FC236}">
                      <a16:creationId xmlns:a16="http://schemas.microsoft.com/office/drawing/2014/main" id="{38F23FDB-99D9-4C02-A288-4D6BA694AAB9}"/>
                    </a:ext>
                  </a:extLst>
                </p:cNvPr>
                <p:cNvSpPr>
                  <a:spLocks/>
                </p:cNvSpPr>
                <p:nvPr/>
              </p:nvSpPr>
              <p:spPr bwMode="auto">
                <a:xfrm>
                  <a:off x="2541" y="720"/>
                  <a:ext cx="1139" cy="124"/>
                </a:xfrm>
                <a:custGeom>
                  <a:avLst/>
                  <a:gdLst>
                    <a:gd name="T0" fmla="*/ 2278 w 2278"/>
                    <a:gd name="T1" fmla="*/ 113 h 248"/>
                    <a:gd name="T2" fmla="*/ 2251 w 2278"/>
                    <a:gd name="T3" fmla="*/ 93 h 248"/>
                    <a:gd name="T4" fmla="*/ 2211 w 2278"/>
                    <a:gd name="T5" fmla="*/ 78 h 248"/>
                    <a:gd name="T6" fmla="*/ 2144 w 2278"/>
                    <a:gd name="T7" fmla="*/ 60 h 248"/>
                    <a:gd name="T8" fmla="*/ 2063 w 2278"/>
                    <a:gd name="T9" fmla="*/ 48 h 248"/>
                    <a:gd name="T10" fmla="*/ 1967 w 2278"/>
                    <a:gd name="T11" fmla="*/ 33 h 248"/>
                    <a:gd name="T12" fmla="*/ 1851 w 2278"/>
                    <a:gd name="T13" fmla="*/ 20 h 248"/>
                    <a:gd name="T14" fmla="*/ 1722 w 2278"/>
                    <a:gd name="T15" fmla="*/ 11 h 248"/>
                    <a:gd name="T16" fmla="*/ 1582 w 2278"/>
                    <a:gd name="T17" fmla="*/ 6 h 248"/>
                    <a:gd name="T18" fmla="*/ 1436 w 2278"/>
                    <a:gd name="T19" fmla="*/ 3 h 248"/>
                    <a:gd name="T20" fmla="*/ 1278 w 2278"/>
                    <a:gd name="T21" fmla="*/ 0 h 248"/>
                    <a:gd name="T22" fmla="*/ 1120 w 2278"/>
                    <a:gd name="T23" fmla="*/ 0 h 248"/>
                    <a:gd name="T24" fmla="*/ 964 w 2278"/>
                    <a:gd name="T25" fmla="*/ 3 h 248"/>
                    <a:gd name="T26" fmla="*/ 814 w 2278"/>
                    <a:gd name="T27" fmla="*/ 3 h 248"/>
                    <a:gd name="T28" fmla="*/ 666 w 2278"/>
                    <a:gd name="T29" fmla="*/ 6 h 248"/>
                    <a:gd name="T30" fmla="*/ 528 w 2278"/>
                    <a:gd name="T31" fmla="*/ 14 h 248"/>
                    <a:gd name="T32" fmla="*/ 400 w 2278"/>
                    <a:gd name="T33" fmla="*/ 23 h 248"/>
                    <a:gd name="T34" fmla="*/ 287 w 2278"/>
                    <a:gd name="T35" fmla="*/ 35 h 248"/>
                    <a:gd name="T36" fmla="*/ 196 w 2278"/>
                    <a:gd name="T37" fmla="*/ 51 h 248"/>
                    <a:gd name="T38" fmla="*/ 116 w 2278"/>
                    <a:gd name="T39" fmla="*/ 63 h 248"/>
                    <a:gd name="T40" fmla="*/ 56 w 2278"/>
                    <a:gd name="T41" fmla="*/ 81 h 248"/>
                    <a:gd name="T42" fmla="*/ 18 w 2278"/>
                    <a:gd name="T43" fmla="*/ 98 h 248"/>
                    <a:gd name="T44" fmla="*/ 0 w 2278"/>
                    <a:gd name="T45" fmla="*/ 116 h 248"/>
                    <a:gd name="T46" fmla="*/ 3 w 2278"/>
                    <a:gd name="T47" fmla="*/ 132 h 248"/>
                    <a:gd name="T48" fmla="*/ 32 w 2278"/>
                    <a:gd name="T49" fmla="*/ 150 h 248"/>
                    <a:gd name="T50" fmla="*/ 78 w 2278"/>
                    <a:gd name="T51" fmla="*/ 167 h 248"/>
                    <a:gd name="T52" fmla="*/ 143 w 2278"/>
                    <a:gd name="T53" fmla="*/ 185 h 248"/>
                    <a:gd name="T54" fmla="*/ 232 w 2278"/>
                    <a:gd name="T55" fmla="*/ 197 h 248"/>
                    <a:gd name="T56" fmla="*/ 327 w 2278"/>
                    <a:gd name="T57" fmla="*/ 210 h 248"/>
                    <a:gd name="T58" fmla="*/ 447 w 2278"/>
                    <a:gd name="T59" fmla="*/ 223 h 248"/>
                    <a:gd name="T60" fmla="*/ 579 w 2278"/>
                    <a:gd name="T61" fmla="*/ 233 h 248"/>
                    <a:gd name="T62" fmla="*/ 723 w 2278"/>
                    <a:gd name="T63" fmla="*/ 241 h 248"/>
                    <a:gd name="T64" fmla="*/ 869 w 2278"/>
                    <a:gd name="T65" fmla="*/ 245 h 248"/>
                    <a:gd name="T66" fmla="*/ 1023 w 2278"/>
                    <a:gd name="T67" fmla="*/ 248 h 248"/>
                    <a:gd name="T68" fmla="*/ 1184 w 2278"/>
                    <a:gd name="T69" fmla="*/ 248 h 248"/>
                    <a:gd name="T70" fmla="*/ 1341 w 2278"/>
                    <a:gd name="T71" fmla="*/ 245 h 248"/>
                    <a:gd name="T72" fmla="*/ 1490 w 2278"/>
                    <a:gd name="T73" fmla="*/ 241 h 248"/>
                    <a:gd name="T74" fmla="*/ 1635 w 2278"/>
                    <a:gd name="T75" fmla="*/ 235 h 248"/>
                    <a:gd name="T76" fmla="*/ 1771 w 2278"/>
                    <a:gd name="T77" fmla="*/ 229 h 248"/>
                    <a:gd name="T78" fmla="*/ 1898 w 2278"/>
                    <a:gd name="T79" fmla="*/ 217 h 248"/>
                    <a:gd name="T80" fmla="*/ 2008 w 2278"/>
                    <a:gd name="T81" fmla="*/ 204 h 248"/>
                    <a:gd name="T82" fmla="*/ 2098 w 2278"/>
                    <a:gd name="T83" fmla="*/ 191 h 248"/>
                    <a:gd name="T84" fmla="*/ 2171 w 2278"/>
                    <a:gd name="T85" fmla="*/ 173 h 248"/>
                    <a:gd name="T86" fmla="*/ 2226 w 2278"/>
                    <a:gd name="T87" fmla="*/ 158 h 248"/>
                    <a:gd name="T88" fmla="*/ 2265 w 2278"/>
                    <a:gd name="T89" fmla="*/ 138 h 248"/>
                    <a:gd name="T90" fmla="*/ 2278 w 2278"/>
                    <a:gd name="T91" fmla="*/ 122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278" h="248">
                      <a:moveTo>
                        <a:pt x="2278" y="122"/>
                      </a:moveTo>
                      <a:lnTo>
                        <a:pt x="2278" y="113"/>
                      </a:lnTo>
                      <a:lnTo>
                        <a:pt x="2265" y="104"/>
                      </a:lnTo>
                      <a:lnTo>
                        <a:pt x="2251" y="93"/>
                      </a:lnTo>
                      <a:lnTo>
                        <a:pt x="2233" y="84"/>
                      </a:lnTo>
                      <a:lnTo>
                        <a:pt x="2211" y="78"/>
                      </a:lnTo>
                      <a:lnTo>
                        <a:pt x="2179" y="69"/>
                      </a:lnTo>
                      <a:lnTo>
                        <a:pt x="2144" y="60"/>
                      </a:lnTo>
                      <a:lnTo>
                        <a:pt x="2107" y="54"/>
                      </a:lnTo>
                      <a:lnTo>
                        <a:pt x="2063" y="48"/>
                      </a:lnTo>
                      <a:lnTo>
                        <a:pt x="2021" y="41"/>
                      </a:lnTo>
                      <a:lnTo>
                        <a:pt x="1967" y="33"/>
                      </a:lnTo>
                      <a:lnTo>
                        <a:pt x="1910" y="29"/>
                      </a:lnTo>
                      <a:lnTo>
                        <a:pt x="1851" y="20"/>
                      </a:lnTo>
                      <a:lnTo>
                        <a:pt x="1788" y="17"/>
                      </a:lnTo>
                      <a:lnTo>
                        <a:pt x="1722" y="11"/>
                      </a:lnTo>
                      <a:lnTo>
                        <a:pt x="1650" y="6"/>
                      </a:lnTo>
                      <a:lnTo>
                        <a:pt x="1582" y="6"/>
                      </a:lnTo>
                      <a:lnTo>
                        <a:pt x="1505" y="3"/>
                      </a:lnTo>
                      <a:lnTo>
                        <a:pt x="1436" y="3"/>
                      </a:lnTo>
                      <a:lnTo>
                        <a:pt x="1359" y="3"/>
                      </a:lnTo>
                      <a:lnTo>
                        <a:pt x="1278" y="0"/>
                      </a:lnTo>
                      <a:lnTo>
                        <a:pt x="1199" y="0"/>
                      </a:lnTo>
                      <a:lnTo>
                        <a:pt x="1120" y="0"/>
                      </a:lnTo>
                      <a:lnTo>
                        <a:pt x="1042" y="0"/>
                      </a:lnTo>
                      <a:lnTo>
                        <a:pt x="964" y="3"/>
                      </a:lnTo>
                      <a:lnTo>
                        <a:pt x="889" y="3"/>
                      </a:lnTo>
                      <a:lnTo>
                        <a:pt x="814" y="3"/>
                      </a:lnTo>
                      <a:lnTo>
                        <a:pt x="738" y="3"/>
                      </a:lnTo>
                      <a:lnTo>
                        <a:pt x="666" y="6"/>
                      </a:lnTo>
                      <a:lnTo>
                        <a:pt x="596" y="11"/>
                      </a:lnTo>
                      <a:lnTo>
                        <a:pt x="528" y="14"/>
                      </a:lnTo>
                      <a:lnTo>
                        <a:pt x="462" y="17"/>
                      </a:lnTo>
                      <a:lnTo>
                        <a:pt x="400" y="23"/>
                      </a:lnTo>
                      <a:lnTo>
                        <a:pt x="345" y="29"/>
                      </a:lnTo>
                      <a:lnTo>
                        <a:pt x="287" y="35"/>
                      </a:lnTo>
                      <a:lnTo>
                        <a:pt x="241" y="41"/>
                      </a:lnTo>
                      <a:lnTo>
                        <a:pt x="196" y="51"/>
                      </a:lnTo>
                      <a:lnTo>
                        <a:pt x="154" y="57"/>
                      </a:lnTo>
                      <a:lnTo>
                        <a:pt x="116" y="63"/>
                      </a:lnTo>
                      <a:lnTo>
                        <a:pt x="84" y="72"/>
                      </a:lnTo>
                      <a:lnTo>
                        <a:pt x="56" y="81"/>
                      </a:lnTo>
                      <a:lnTo>
                        <a:pt x="33" y="89"/>
                      </a:lnTo>
                      <a:lnTo>
                        <a:pt x="18" y="98"/>
                      </a:lnTo>
                      <a:lnTo>
                        <a:pt x="6" y="105"/>
                      </a:lnTo>
                      <a:lnTo>
                        <a:pt x="0" y="116"/>
                      </a:lnTo>
                      <a:lnTo>
                        <a:pt x="0" y="122"/>
                      </a:lnTo>
                      <a:lnTo>
                        <a:pt x="3" y="132"/>
                      </a:lnTo>
                      <a:lnTo>
                        <a:pt x="14" y="141"/>
                      </a:lnTo>
                      <a:lnTo>
                        <a:pt x="32" y="150"/>
                      </a:lnTo>
                      <a:lnTo>
                        <a:pt x="50" y="161"/>
                      </a:lnTo>
                      <a:lnTo>
                        <a:pt x="78" y="167"/>
                      </a:lnTo>
                      <a:lnTo>
                        <a:pt x="107" y="174"/>
                      </a:lnTo>
                      <a:lnTo>
                        <a:pt x="143" y="185"/>
                      </a:lnTo>
                      <a:lnTo>
                        <a:pt x="185" y="191"/>
                      </a:lnTo>
                      <a:lnTo>
                        <a:pt x="232" y="197"/>
                      </a:lnTo>
                      <a:lnTo>
                        <a:pt x="278" y="204"/>
                      </a:lnTo>
                      <a:lnTo>
                        <a:pt x="327" y="210"/>
                      </a:lnTo>
                      <a:lnTo>
                        <a:pt x="388" y="220"/>
                      </a:lnTo>
                      <a:lnTo>
                        <a:pt x="447" y="223"/>
                      </a:lnTo>
                      <a:lnTo>
                        <a:pt x="513" y="229"/>
                      </a:lnTo>
                      <a:lnTo>
                        <a:pt x="579" y="233"/>
                      </a:lnTo>
                      <a:lnTo>
                        <a:pt x="651" y="239"/>
                      </a:lnTo>
                      <a:lnTo>
                        <a:pt x="723" y="241"/>
                      </a:lnTo>
                      <a:lnTo>
                        <a:pt x="799" y="245"/>
                      </a:lnTo>
                      <a:lnTo>
                        <a:pt x="869" y="245"/>
                      </a:lnTo>
                      <a:lnTo>
                        <a:pt x="947" y="245"/>
                      </a:lnTo>
                      <a:lnTo>
                        <a:pt x="1023" y="248"/>
                      </a:lnTo>
                      <a:lnTo>
                        <a:pt x="1105" y="248"/>
                      </a:lnTo>
                      <a:lnTo>
                        <a:pt x="1184" y="248"/>
                      </a:lnTo>
                      <a:lnTo>
                        <a:pt x="1262" y="248"/>
                      </a:lnTo>
                      <a:lnTo>
                        <a:pt x="1341" y="245"/>
                      </a:lnTo>
                      <a:lnTo>
                        <a:pt x="1417" y="245"/>
                      </a:lnTo>
                      <a:lnTo>
                        <a:pt x="1490" y="241"/>
                      </a:lnTo>
                      <a:lnTo>
                        <a:pt x="1562" y="241"/>
                      </a:lnTo>
                      <a:lnTo>
                        <a:pt x="1635" y="235"/>
                      </a:lnTo>
                      <a:lnTo>
                        <a:pt x="1704" y="233"/>
                      </a:lnTo>
                      <a:lnTo>
                        <a:pt x="1771" y="229"/>
                      </a:lnTo>
                      <a:lnTo>
                        <a:pt x="1836" y="223"/>
                      </a:lnTo>
                      <a:lnTo>
                        <a:pt x="1898" y="217"/>
                      </a:lnTo>
                      <a:lnTo>
                        <a:pt x="1953" y="210"/>
                      </a:lnTo>
                      <a:lnTo>
                        <a:pt x="2008" y="204"/>
                      </a:lnTo>
                      <a:lnTo>
                        <a:pt x="2056" y="197"/>
                      </a:lnTo>
                      <a:lnTo>
                        <a:pt x="2098" y="191"/>
                      </a:lnTo>
                      <a:lnTo>
                        <a:pt x="2135" y="182"/>
                      </a:lnTo>
                      <a:lnTo>
                        <a:pt x="2171" y="173"/>
                      </a:lnTo>
                      <a:lnTo>
                        <a:pt x="2201" y="167"/>
                      </a:lnTo>
                      <a:lnTo>
                        <a:pt x="2226" y="158"/>
                      </a:lnTo>
                      <a:lnTo>
                        <a:pt x="2248" y="147"/>
                      </a:lnTo>
                      <a:lnTo>
                        <a:pt x="2265" y="138"/>
                      </a:lnTo>
                      <a:lnTo>
                        <a:pt x="2274" y="132"/>
                      </a:lnTo>
                      <a:lnTo>
                        <a:pt x="2278" y="122"/>
                      </a:lnTo>
                      <a:lnTo>
                        <a:pt x="2278" y="122"/>
                      </a:lnTo>
                      <a:close/>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283" name="Freeform 333">
                  <a:extLst>
                    <a:ext uri="{FF2B5EF4-FFF2-40B4-BE49-F238E27FC236}">
                      <a16:creationId xmlns:a16="http://schemas.microsoft.com/office/drawing/2014/main" id="{5394D364-D246-4DAD-8C57-675906977DDB}"/>
                    </a:ext>
                  </a:extLst>
                </p:cNvPr>
                <p:cNvSpPr>
                  <a:spLocks/>
                </p:cNvSpPr>
                <p:nvPr/>
              </p:nvSpPr>
              <p:spPr bwMode="auto">
                <a:xfrm>
                  <a:off x="2570" y="3104"/>
                  <a:ext cx="1079" cy="468"/>
                </a:xfrm>
                <a:custGeom>
                  <a:avLst/>
                  <a:gdLst>
                    <a:gd name="T0" fmla="*/ 824 w 2158"/>
                    <a:gd name="T1" fmla="*/ 6 h 936"/>
                    <a:gd name="T2" fmla="*/ 683 w 2158"/>
                    <a:gd name="T3" fmla="*/ 25 h 936"/>
                    <a:gd name="T4" fmla="*/ 546 w 2158"/>
                    <a:gd name="T5" fmla="*/ 55 h 936"/>
                    <a:gd name="T6" fmla="*/ 419 w 2158"/>
                    <a:gd name="T7" fmla="*/ 90 h 936"/>
                    <a:gd name="T8" fmla="*/ 307 w 2158"/>
                    <a:gd name="T9" fmla="*/ 133 h 936"/>
                    <a:gd name="T10" fmla="*/ 210 w 2158"/>
                    <a:gd name="T11" fmla="*/ 188 h 936"/>
                    <a:gd name="T12" fmla="*/ 131 w 2158"/>
                    <a:gd name="T13" fmla="*/ 243 h 936"/>
                    <a:gd name="T14" fmla="*/ 69 w 2158"/>
                    <a:gd name="T15" fmla="*/ 299 h 936"/>
                    <a:gd name="T16" fmla="*/ 25 w 2158"/>
                    <a:gd name="T17" fmla="*/ 361 h 936"/>
                    <a:gd name="T18" fmla="*/ 7 w 2158"/>
                    <a:gd name="T19" fmla="*/ 427 h 936"/>
                    <a:gd name="T20" fmla="*/ 3 w 2158"/>
                    <a:gd name="T21" fmla="*/ 494 h 936"/>
                    <a:gd name="T22" fmla="*/ 25 w 2158"/>
                    <a:gd name="T23" fmla="*/ 560 h 936"/>
                    <a:gd name="T24" fmla="*/ 68 w 2158"/>
                    <a:gd name="T25" fmla="*/ 625 h 936"/>
                    <a:gd name="T26" fmla="*/ 131 w 2158"/>
                    <a:gd name="T27" fmla="*/ 687 h 936"/>
                    <a:gd name="T28" fmla="*/ 210 w 2158"/>
                    <a:gd name="T29" fmla="*/ 742 h 936"/>
                    <a:gd name="T30" fmla="*/ 304 w 2158"/>
                    <a:gd name="T31" fmla="*/ 794 h 936"/>
                    <a:gd name="T32" fmla="*/ 415 w 2158"/>
                    <a:gd name="T33" fmla="*/ 837 h 936"/>
                    <a:gd name="T34" fmla="*/ 543 w 2158"/>
                    <a:gd name="T35" fmla="*/ 875 h 936"/>
                    <a:gd name="T36" fmla="*/ 679 w 2158"/>
                    <a:gd name="T37" fmla="*/ 902 h 936"/>
                    <a:gd name="T38" fmla="*/ 819 w 2158"/>
                    <a:gd name="T39" fmla="*/ 923 h 936"/>
                    <a:gd name="T40" fmla="*/ 971 w 2158"/>
                    <a:gd name="T41" fmla="*/ 936 h 936"/>
                    <a:gd name="T42" fmla="*/ 1122 w 2158"/>
                    <a:gd name="T43" fmla="*/ 936 h 936"/>
                    <a:gd name="T44" fmla="*/ 1276 w 2158"/>
                    <a:gd name="T45" fmla="*/ 927 h 936"/>
                    <a:gd name="T46" fmla="*/ 1418 w 2158"/>
                    <a:gd name="T47" fmla="*/ 915 h 936"/>
                    <a:gd name="T48" fmla="*/ 1556 w 2158"/>
                    <a:gd name="T49" fmla="*/ 888 h 936"/>
                    <a:gd name="T50" fmla="*/ 1688 w 2158"/>
                    <a:gd name="T51" fmla="*/ 857 h 936"/>
                    <a:gd name="T52" fmla="*/ 1809 w 2158"/>
                    <a:gd name="T53" fmla="*/ 815 h 936"/>
                    <a:gd name="T54" fmla="*/ 1914 w 2158"/>
                    <a:gd name="T55" fmla="*/ 765 h 936"/>
                    <a:gd name="T56" fmla="*/ 1998 w 2158"/>
                    <a:gd name="T57" fmla="*/ 712 h 936"/>
                    <a:gd name="T58" fmla="*/ 2067 w 2158"/>
                    <a:gd name="T59" fmla="*/ 652 h 936"/>
                    <a:gd name="T60" fmla="*/ 2117 w 2158"/>
                    <a:gd name="T61" fmla="*/ 589 h 936"/>
                    <a:gd name="T62" fmla="*/ 2149 w 2158"/>
                    <a:gd name="T63" fmla="*/ 524 h 936"/>
                    <a:gd name="T64" fmla="*/ 2158 w 2158"/>
                    <a:gd name="T65" fmla="*/ 458 h 936"/>
                    <a:gd name="T66" fmla="*/ 2145 w 2158"/>
                    <a:gd name="T67" fmla="*/ 392 h 936"/>
                    <a:gd name="T68" fmla="*/ 2112 w 2158"/>
                    <a:gd name="T69" fmla="*/ 326 h 936"/>
                    <a:gd name="T70" fmla="*/ 2061 w 2158"/>
                    <a:gd name="T71" fmla="*/ 264 h 936"/>
                    <a:gd name="T72" fmla="*/ 1985 w 2158"/>
                    <a:gd name="T73" fmla="*/ 210 h 936"/>
                    <a:gd name="T74" fmla="*/ 1899 w 2158"/>
                    <a:gd name="T75" fmla="*/ 156 h 936"/>
                    <a:gd name="T76" fmla="*/ 1792 w 2158"/>
                    <a:gd name="T77" fmla="*/ 108 h 936"/>
                    <a:gd name="T78" fmla="*/ 1672 w 2158"/>
                    <a:gd name="T79" fmla="*/ 69 h 936"/>
                    <a:gd name="T80" fmla="*/ 1537 w 2158"/>
                    <a:gd name="T81" fmla="*/ 37 h 936"/>
                    <a:gd name="T82" fmla="*/ 1397 w 2158"/>
                    <a:gd name="T83" fmla="*/ 13 h 936"/>
                    <a:gd name="T84" fmla="*/ 1263 w 2158"/>
                    <a:gd name="T85" fmla="*/ 0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158" h="936">
                      <a:moveTo>
                        <a:pt x="899" y="0"/>
                      </a:moveTo>
                      <a:lnTo>
                        <a:pt x="824" y="6"/>
                      </a:lnTo>
                      <a:lnTo>
                        <a:pt x="755" y="15"/>
                      </a:lnTo>
                      <a:lnTo>
                        <a:pt x="683" y="25"/>
                      </a:lnTo>
                      <a:lnTo>
                        <a:pt x="615" y="40"/>
                      </a:lnTo>
                      <a:lnTo>
                        <a:pt x="546" y="55"/>
                      </a:lnTo>
                      <a:lnTo>
                        <a:pt x="478" y="72"/>
                      </a:lnTo>
                      <a:lnTo>
                        <a:pt x="419" y="90"/>
                      </a:lnTo>
                      <a:lnTo>
                        <a:pt x="361" y="112"/>
                      </a:lnTo>
                      <a:lnTo>
                        <a:pt x="307" y="133"/>
                      </a:lnTo>
                      <a:lnTo>
                        <a:pt x="255" y="161"/>
                      </a:lnTo>
                      <a:lnTo>
                        <a:pt x="210" y="188"/>
                      </a:lnTo>
                      <a:lnTo>
                        <a:pt x="167" y="215"/>
                      </a:lnTo>
                      <a:lnTo>
                        <a:pt x="131" y="243"/>
                      </a:lnTo>
                      <a:lnTo>
                        <a:pt x="98" y="270"/>
                      </a:lnTo>
                      <a:lnTo>
                        <a:pt x="69" y="299"/>
                      </a:lnTo>
                      <a:lnTo>
                        <a:pt x="43" y="330"/>
                      </a:lnTo>
                      <a:lnTo>
                        <a:pt x="25" y="361"/>
                      </a:lnTo>
                      <a:lnTo>
                        <a:pt x="13" y="395"/>
                      </a:lnTo>
                      <a:lnTo>
                        <a:pt x="7" y="427"/>
                      </a:lnTo>
                      <a:lnTo>
                        <a:pt x="0" y="461"/>
                      </a:lnTo>
                      <a:lnTo>
                        <a:pt x="3" y="494"/>
                      </a:lnTo>
                      <a:lnTo>
                        <a:pt x="13" y="527"/>
                      </a:lnTo>
                      <a:lnTo>
                        <a:pt x="25" y="560"/>
                      </a:lnTo>
                      <a:lnTo>
                        <a:pt x="43" y="592"/>
                      </a:lnTo>
                      <a:lnTo>
                        <a:pt x="68" y="625"/>
                      </a:lnTo>
                      <a:lnTo>
                        <a:pt x="98" y="655"/>
                      </a:lnTo>
                      <a:lnTo>
                        <a:pt x="131" y="687"/>
                      </a:lnTo>
                      <a:lnTo>
                        <a:pt x="167" y="715"/>
                      </a:lnTo>
                      <a:lnTo>
                        <a:pt x="210" y="742"/>
                      </a:lnTo>
                      <a:lnTo>
                        <a:pt x="252" y="768"/>
                      </a:lnTo>
                      <a:lnTo>
                        <a:pt x="304" y="794"/>
                      </a:lnTo>
                      <a:lnTo>
                        <a:pt x="361" y="815"/>
                      </a:lnTo>
                      <a:lnTo>
                        <a:pt x="415" y="837"/>
                      </a:lnTo>
                      <a:lnTo>
                        <a:pt x="478" y="857"/>
                      </a:lnTo>
                      <a:lnTo>
                        <a:pt x="543" y="875"/>
                      </a:lnTo>
                      <a:lnTo>
                        <a:pt x="607" y="890"/>
                      </a:lnTo>
                      <a:lnTo>
                        <a:pt x="679" y="902"/>
                      </a:lnTo>
                      <a:lnTo>
                        <a:pt x="752" y="915"/>
                      </a:lnTo>
                      <a:lnTo>
                        <a:pt x="819" y="923"/>
                      </a:lnTo>
                      <a:lnTo>
                        <a:pt x="895" y="930"/>
                      </a:lnTo>
                      <a:lnTo>
                        <a:pt x="971" y="936"/>
                      </a:lnTo>
                      <a:lnTo>
                        <a:pt x="1046" y="936"/>
                      </a:lnTo>
                      <a:lnTo>
                        <a:pt x="1122" y="936"/>
                      </a:lnTo>
                      <a:lnTo>
                        <a:pt x="1200" y="933"/>
                      </a:lnTo>
                      <a:lnTo>
                        <a:pt x="1276" y="927"/>
                      </a:lnTo>
                      <a:lnTo>
                        <a:pt x="1347" y="923"/>
                      </a:lnTo>
                      <a:lnTo>
                        <a:pt x="1418" y="915"/>
                      </a:lnTo>
                      <a:lnTo>
                        <a:pt x="1488" y="902"/>
                      </a:lnTo>
                      <a:lnTo>
                        <a:pt x="1556" y="888"/>
                      </a:lnTo>
                      <a:lnTo>
                        <a:pt x="1625" y="872"/>
                      </a:lnTo>
                      <a:lnTo>
                        <a:pt x="1688" y="857"/>
                      </a:lnTo>
                      <a:lnTo>
                        <a:pt x="1752" y="837"/>
                      </a:lnTo>
                      <a:lnTo>
                        <a:pt x="1809" y="815"/>
                      </a:lnTo>
                      <a:lnTo>
                        <a:pt x="1861" y="791"/>
                      </a:lnTo>
                      <a:lnTo>
                        <a:pt x="1914" y="765"/>
                      </a:lnTo>
                      <a:lnTo>
                        <a:pt x="1959" y="739"/>
                      </a:lnTo>
                      <a:lnTo>
                        <a:pt x="1998" y="712"/>
                      </a:lnTo>
                      <a:lnTo>
                        <a:pt x="2036" y="682"/>
                      </a:lnTo>
                      <a:lnTo>
                        <a:pt x="2067" y="652"/>
                      </a:lnTo>
                      <a:lnTo>
                        <a:pt x="2096" y="621"/>
                      </a:lnTo>
                      <a:lnTo>
                        <a:pt x="2117" y="589"/>
                      </a:lnTo>
                      <a:lnTo>
                        <a:pt x="2136" y="554"/>
                      </a:lnTo>
                      <a:lnTo>
                        <a:pt x="2149" y="524"/>
                      </a:lnTo>
                      <a:lnTo>
                        <a:pt x="2155" y="493"/>
                      </a:lnTo>
                      <a:lnTo>
                        <a:pt x="2158" y="458"/>
                      </a:lnTo>
                      <a:lnTo>
                        <a:pt x="2155" y="427"/>
                      </a:lnTo>
                      <a:lnTo>
                        <a:pt x="2145" y="392"/>
                      </a:lnTo>
                      <a:lnTo>
                        <a:pt x="2130" y="359"/>
                      </a:lnTo>
                      <a:lnTo>
                        <a:pt x="2112" y="326"/>
                      </a:lnTo>
                      <a:lnTo>
                        <a:pt x="2088" y="296"/>
                      </a:lnTo>
                      <a:lnTo>
                        <a:pt x="2061" y="264"/>
                      </a:lnTo>
                      <a:lnTo>
                        <a:pt x="2024" y="240"/>
                      </a:lnTo>
                      <a:lnTo>
                        <a:pt x="1985" y="210"/>
                      </a:lnTo>
                      <a:lnTo>
                        <a:pt x="1946" y="185"/>
                      </a:lnTo>
                      <a:lnTo>
                        <a:pt x="1899" y="156"/>
                      </a:lnTo>
                      <a:lnTo>
                        <a:pt x="1848" y="129"/>
                      </a:lnTo>
                      <a:lnTo>
                        <a:pt x="1792" y="108"/>
                      </a:lnTo>
                      <a:lnTo>
                        <a:pt x="1732" y="88"/>
                      </a:lnTo>
                      <a:lnTo>
                        <a:pt x="1672" y="69"/>
                      </a:lnTo>
                      <a:lnTo>
                        <a:pt x="1607" y="52"/>
                      </a:lnTo>
                      <a:lnTo>
                        <a:pt x="1537" y="37"/>
                      </a:lnTo>
                      <a:lnTo>
                        <a:pt x="1467" y="25"/>
                      </a:lnTo>
                      <a:lnTo>
                        <a:pt x="1397" y="13"/>
                      </a:lnTo>
                      <a:lnTo>
                        <a:pt x="1326" y="3"/>
                      </a:lnTo>
                      <a:lnTo>
                        <a:pt x="1263" y="0"/>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284" name="Freeform 334">
                  <a:extLst>
                    <a:ext uri="{FF2B5EF4-FFF2-40B4-BE49-F238E27FC236}">
                      <a16:creationId xmlns:a16="http://schemas.microsoft.com/office/drawing/2014/main" id="{01018D64-7A5A-4008-B813-59293FE1CD27}"/>
                    </a:ext>
                  </a:extLst>
                </p:cNvPr>
                <p:cNvSpPr>
                  <a:spLocks/>
                </p:cNvSpPr>
                <p:nvPr/>
              </p:nvSpPr>
              <p:spPr bwMode="auto">
                <a:xfrm>
                  <a:off x="2388" y="778"/>
                  <a:ext cx="637" cy="2513"/>
                </a:xfrm>
                <a:custGeom>
                  <a:avLst/>
                  <a:gdLst>
                    <a:gd name="T0" fmla="*/ 306 w 1273"/>
                    <a:gd name="T1" fmla="*/ 0 h 5026"/>
                    <a:gd name="T2" fmla="*/ 252 w 1273"/>
                    <a:gd name="T3" fmla="*/ 101 h 5026"/>
                    <a:gd name="T4" fmla="*/ 205 w 1273"/>
                    <a:gd name="T5" fmla="*/ 204 h 5026"/>
                    <a:gd name="T6" fmla="*/ 162 w 1273"/>
                    <a:gd name="T7" fmla="*/ 313 h 5026"/>
                    <a:gd name="T8" fmla="*/ 123 w 1273"/>
                    <a:gd name="T9" fmla="*/ 425 h 5026"/>
                    <a:gd name="T10" fmla="*/ 88 w 1273"/>
                    <a:gd name="T11" fmla="*/ 541 h 5026"/>
                    <a:gd name="T12" fmla="*/ 60 w 1273"/>
                    <a:gd name="T13" fmla="*/ 657 h 5026"/>
                    <a:gd name="T14" fmla="*/ 34 w 1273"/>
                    <a:gd name="T15" fmla="*/ 776 h 5026"/>
                    <a:gd name="T16" fmla="*/ 18 w 1273"/>
                    <a:gd name="T17" fmla="*/ 897 h 5026"/>
                    <a:gd name="T18" fmla="*/ 4 w 1273"/>
                    <a:gd name="T19" fmla="*/ 1019 h 5026"/>
                    <a:gd name="T20" fmla="*/ 1 w 1273"/>
                    <a:gd name="T21" fmla="*/ 1145 h 5026"/>
                    <a:gd name="T22" fmla="*/ 0 w 1273"/>
                    <a:gd name="T23" fmla="*/ 1269 h 5026"/>
                    <a:gd name="T24" fmla="*/ 1 w 1273"/>
                    <a:gd name="T25" fmla="*/ 1386 h 5026"/>
                    <a:gd name="T26" fmla="*/ 4 w 1273"/>
                    <a:gd name="T27" fmla="*/ 1512 h 5026"/>
                    <a:gd name="T28" fmla="*/ 18 w 1273"/>
                    <a:gd name="T29" fmla="*/ 1637 h 5026"/>
                    <a:gd name="T30" fmla="*/ 34 w 1273"/>
                    <a:gd name="T31" fmla="*/ 1759 h 5026"/>
                    <a:gd name="T32" fmla="*/ 58 w 1273"/>
                    <a:gd name="T33" fmla="*/ 1882 h 5026"/>
                    <a:gd name="T34" fmla="*/ 88 w 1273"/>
                    <a:gd name="T35" fmla="*/ 1996 h 5026"/>
                    <a:gd name="T36" fmla="*/ 123 w 1273"/>
                    <a:gd name="T37" fmla="*/ 2109 h 5026"/>
                    <a:gd name="T38" fmla="*/ 162 w 1273"/>
                    <a:gd name="T39" fmla="*/ 2220 h 5026"/>
                    <a:gd name="T40" fmla="*/ 205 w 1273"/>
                    <a:gd name="T41" fmla="*/ 2332 h 5026"/>
                    <a:gd name="T42" fmla="*/ 252 w 1273"/>
                    <a:gd name="T43" fmla="*/ 2434 h 5026"/>
                    <a:gd name="T44" fmla="*/ 306 w 1273"/>
                    <a:gd name="T45" fmla="*/ 2538 h 5026"/>
                    <a:gd name="T46" fmla="*/ 362 w 1273"/>
                    <a:gd name="T47" fmla="*/ 2634 h 5026"/>
                    <a:gd name="T48" fmla="*/ 422 w 1273"/>
                    <a:gd name="T49" fmla="*/ 2721 h 5026"/>
                    <a:gd name="T50" fmla="*/ 485 w 1273"/>
                    <a:gd name="T51" fmla="*/ 2804 h 5026"/>
                    <a:gd name="T52" fmla="*/ 553 w 1273"/>
                    <a:gd name="T53" fmla="*/ 2885 h 5026"/>
                    <a:gd name="T54" fmla="*/ 620 w 1273"/>
                    <a:gd name="T55" fmla="*/ 2959 h 5026"/>
                    <a:gd name="T56" fmla="*/ 694 w 1273"/>
                    <a:gd name="T57" fmla="*/ 3028 h 5026"/>
                    <a:gd name="T58" fmla="*/ 828 w 1273"/>
                    <a:gd name="T59" fmla="*/ 3132 h 5026"/>
                    <a:gd name="T60" fmla="*/ 854 w 1273"/>
                    <a:gd name="T61" fmla="*/ 3147 h 5026"/>
                    <a:gd name="T62" fmla="*/ 911 w 1273"/>
                    <a:gd name="T63" fmla="*/ 3190 h 5026"/>
                    <a:gd name="T64" fmla="*/ 966 w 1273"/>
                    <a:gd name="T65" fmla="*/ 3234 h 5026"/>
                    <a:gd name="T66" fmla="*/ 1016 w 1273"/>
                    <a:gd name="T67" fmla="*/ 3280 h 5026"/>
                    <a:gd name="T68" fmla="*/ 1061 w 1273"/>
                    <a:gd name="T69" fmla="*/ 3333 h 5026"/>
                    <a:gd name="T70" fmla="*/ 1105 w 1273"/>
                    <a:gd name="T71" fmla="*/ 3390 h 5026"/>
                    <a:gd name="T72" fmla="*/ 1145 w 1273"/>
                    <a:gd name="T73" fmla="*/ 3450 h 5026"/>
                    <a:gd name="T74" fmla="*/ 1174 w 1273"/>
                    <a:gd name="T75" fmla="*/ 3507 h 5026"/>
                    <a:gd name="T76" fmla="*/ 1204 w 1273"/>
                    <a:gd name="T77" fmla="*/ 3574 h 5026"/>
                    <a:gd name="T78" fmla="*/ 1226 w 1273"/>
                    <a:gd name="T79" fmla="*/ 3640 h 5026"/>
                    <a:gd name="T80" fmla="*/ 1244 w 1273"/>
                    <a:gd name="T81" fmla="*/ 3704 h 5026"/>
                    <a:gd name="T82" fmla="*/ 1260 w 1273"/>
                    <a:gd name="T83" fmla="*/ 3777 h 5026"/>
                    <a:gd name="T84" fmla="*/ 1270 w 1273"/>
                    <a:gd name="T85" fmla="*/ 3846 h 5026"/>
                    <a:gd name="T86" fmla="*/ 1273 w 1273"/>
                    <a:gd name="T87" fmla="*/ 3918 h 5026"/>
                    <a:gd name="T88" fmla="*/ 1270 w 1273"/>
                    <a:gd name="T89" fmla="*/ 3986 h 5026"/>
                    <a:gd name="T90" fmla="*/ 1270 w 1273"/>
                    <a:gd name="T91" fmla="*/ 4655 h 5026"/>
                    <a:gd name="T92" fmla="*/ 1270 w 1273"/>
                    <a:gd name="T93" fmla="*/ 4682 h 5026"/>
                    <a:gd name="T94" fmla="*/ 1260 w 1273"/>
                    <a:gd name="T95" fmla="*/ 4727 h 5026"/>
                    <a:gd name="T96" fmla="*/ 1244 w 1273"/>
                    <a:gd name="T97" fmla="*/ 4770 h 5026"/>
                    <a:gd name="T98" fmla="*/ 1226 w 1273"/>
                    <a:gd name="T99" fmla="*/ 4814 h 5026"/>
                    <a:gd name="T100" fmla="*/ 1204 w 1273"/>
                    <a:gd name="T101" fmla="*/ 4855 h 5026"/>
                    <a:gd name="T102" fmla="*/ 1175 w 1273"/>
                    <a:gd name="T103" fmla="*/ 4892 h 5026"/>
                    <a:gd name="T104" fmla="*/ 1150 w 1273"/>
                    <a:gd name="T105" fmla="*/ 4922 h 5026"/>
                    <a:gd name="T106" fmla="*/ 1114 w 1273"/>
                    <a:gd name="T107" fmla="*/ 4951 h 5026"/>
                    <a:gd name="T108" fmla="*/ 1072 w 1273"/>
                    <a:gd name="T109" fmla="*/ 4976 h 5026"/>
                    <a:gd name="T110" fmla="*/ 1032 w 1273"/>
                    <a:gd name="T111" fmla="*/ 4996 h 5026"/>
                    <a:gd name="T112" fmla="*/ 992 w 1273"/>
                    <a:gd name="T113" fmla="*/ 5011 h 5026"/>
                    <a:gd name="T114" fmla="*/ 945 w 1273"/>
                    <a:gd name="T115" fmla="*/ 5023 h 5026"/>
                    <a:gd name="T116" fmla="*/ 897 w 1273"/>
                    <a:gd name="T117" fmla="*/ 5026 h 5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73" h="5026">
                      <a:moveTo>
                        <a:pt x="306" y="0"/>
                      </a:moveTo>
                      <a:lnTo>
                        <a:pt x="252" y="101"/>
                      </a:lnTo>
                      <a:lnTo>
                        <a:pt x="205" y="204"/>
                      </a:lnTo>
                      <a:lnTo>
                        <a:pt x="162" y="313"/>
                      </a:lnTo>
                      <a:lnTo>
                        <a:pt x="123" y="425"/>
                      </a:lnTo>
                      <a:lnTo>
                        <a:pt x="88" y="541"/>
                      </a:lnTo>
                      <a:lnTo>
                        <a:pt x="60" y="657"/>
                      </a:lnTo>
                      <a:lnTo>
                        <a:pt x="34" y="776"/>
                      </a:lnTo>
                      <a:lnTo>
                        <a:pt x="18" y="897"/>
                      </a:lnTo>
                      <a:lnTo>
                        <a:pt x="4" y="1019"/>
                      </a:lnTo>
                      <a:lnTo>
                        <a:pt x="1" y="1145"/>
                      </a:lnTo>
                      <a:lnTo>
                        <a:pt x="0" y="1269"/>
                      </a:lnTo>
                      <a:lnTo>
                        <a:pt x="1" y="1386"/>
                      </a:lnTo>
                      <a:lnTo>
                        <a:pt x="4" y="1512"/>
                      </a:lnTo>
                      <a:lnTo>
                        <a:pt x="18" y="1637"/>
                      </a:lnTo>
                      <a:lnTo>
                        <a:pt x="34" y="1759"/>
                      </a:lnTo>
                      <a:lnTo>
                        <a:pt x="58" y="1882"/>
                      </a:lnTo>
                      <a:lnTo>
                        <a:pt x="88" y="1996"/>
                      </a:lnTo>
                      <a:lnTo>
                        <a:pt x="123" y="2109"/>
                      </a:lnTo>
                      <a:lnTo>
                        <a:pt x="162" y="2220"/>
                      </a:lnTo>
                      <a:lnTo>
                        <a:pt x="205" y="2332"/>
                      </a:lnTo>
                      <a:lnTo>
                        <a:pt x="252" y="2434"/>
                      </a:lnTo>
                      <a:lnTo>
                        <a:pt x="306" y="2538"/>
                      </a:lnTo>
                      <a:lnTo>
                        <a:pt x="362" y="2634"/>
                      </a:lnTo>
                      <a:lnTo>
                        <a:pt x="422" y="2721"/>
                      </a:lnTo>
                      <a:lnTo>
                        <a:pt x="485" y="2804"/>
                      </a:lnTo>
                      <a:lnTo>
                        <a:pt x="553" y="2885"/>
                      </a:lnTo>
                      <a:lnTo>
                        <a:pt x="620" y="2959"/>
                      </a:lnTo>
                      <a:lnTo>
                        <a:pt x="694" y="3028"/>
                      </a:lnTo>
                      <a:lnTo>
                        <a:pt x="828" y="3132"/>
                      </a:lnTo>
                      <a:lnTo>
                        <a:pt x="854" y="3147"/>
                      </a:lnTo>
                      <a:lnTo>
                        <a:pt x="911" y="3190"/>
                      </a:lnTo>
                      <a:lnTo>
                        <a:pt x="966" y="3234"/>
                      </a:lnTo>
                      <a:lnTo>
                        <a:pt x="1016" y="3280"/>
                      </a:lnTo>
                      <a:lnTo>
                        <a:pt x="1061" y="3333"/>
                      </a:lnTo>
                      <a:lnTo>
                        <a:pt x="1105" y="3390"/>
                      </a:lnTo>
                      <a:lnTo>
                        <a:pt x="1145" y="3450"/>
                      </a:lnTo>
                      <a:lnTo>
                        <a:pt x="1174" y="3507"/>
                      </a:lnTo>
                      <a:lnTo>
                        <a:pt x="1204" y="3574"/>
                      </a:lnTo>
                      <a:lnTo>
                        <a:pt x="1226" y="3640"/>
                      </a:lnTo>
                      <a:lnTo>
                        <a:pt x="1244" y="3704"/>
                      </a:lnTo>
                      <a:lnTo>
                        <a:pt x="1260" y="3777"/>
                      </a:lnTo>
                      <a:lnTo>
                        <a:pt x="1270" y="3846"/>
                      </a:lnTo>
                      <a:lnTo>
                        <a:pt x="1273" y="3918"/>
                      </a:lnTo>
                      <a:lnTo>
                        <a:pt x="1270" y="3986"/>
                      </a:lnTo>
                      <a:lnTo>
                        <a:pt x="1270" y="4655"/>
                      </a:lnTo>
                      <a:lnTo>
                        <a:pt x="1270" y="4682"/>
                      </a:lnTo>
                      <a:lnTo>
                        <a:pt x="1260" y="4727"/>
                      </a:lnTo>
                      <a:lnTo>
                        <a:pt x="1244" y="4770"/>
                      </a:lnTo>
                      <a:lnTo>
                        <a:pt x="1226" y="4814"/>
                      </a:lnTo>
                      <a:lnTo>
                        <a:pt x="1204" y="4855"/>
                      </a:lnTo>
                      <a:lnTo>
                        <a:pt x="1175" y="4892"/>
                      </a:lnTo>
                      <a:lnTo>
                        <a:pt x="1150" y="4922"/>
                      </a:lnTo>
                      <a:lnTo>
                        <a:pt x="1114" y="4951"/>
                      </a:lnTo>
                      <a:lnTo>
                        <a:pt x="1072" y="4976"/>
                      </a:lnTo>
                      <a:lnTo>
                        <a:pt x="1032" y="4996"/>
                      </a:lnTo>
                      <a:lnTo>
                        <a:pt x="992" y="5011"/>
                      </a:lnTo>
                      <a:lnTo>
                        <a:pt x="945" y="5023"/>
                      </a:lnTo>
                      <a:lnTo>
                        <a:pt x="897" y="5026"/>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285" name="Freeform 335">
                  <a:extLst>
                    <a:ext uri="{FF2B5EF4-FFF2-40B4-BE49-F238E27FC236}">
                      <a16:creationId xmlns:a16="http://schemas.microsoft.com/office/drawing/2014/main" id="{D728BA04-EB39-4213-887E-B22EE4F654FF}"/>
                    </a:ext>
                  </a:extLst>
                </p:cNvPr>
                <p:cNvSpPr>
                  <a:spLocks/>
                </p:cNvSpPr>
                <p:nvPr/>
              </p:nvSpPr>
              <p:spPr bwMode="auto">
                <a:xfrm>
                  <a:off x="3199" y="775"/>
                  <a:ext cx="640" cy="2513"/>
                </a:xfrm>
                <a:custGeom>
                  <a:avLst/>
                  <a:gdLst>
                    <a:gd name="T0" fmla="*/ 968 w 1279"/>
                    <a:gd name="T1" fmla="*/ 0 h 5026"/>
                    <a:gd name="T2" fmla="*/ 1021 w 1279"/>
                    <a:gd name="T3" fmla="*/ 100 h 5026"/>
                    <a:gd name="T4" fmla="*/ 1067 w 1279"/>
                    <a:gd name="T5" fmla="*/ 203 h 5026"/>
                    <a:gd name="T6" fmla="*/ 1111 w 1279"/>
                    <a:gd name="T7" fmla="*/ 311 h 5026"/>
                    <a:gd name="T8" fmla="*/ 1150 w 1279"/>
                    <a:gd name="T9" fmla="*/ 422 h 5026"/>
                    <a:gd name="T10" fmla="*/ 1185 w 1279"/>
                    <a:gd name="T11" fmla="*/ 541 h 5026"/>
                    <a:gd name="T12" fmla="*/ 1212 w 1279"/>
                    <a:gd name="T13" fmla="*/ 654 h 5026"/>
                    <a:gd name="T14" fmla="*/ 1237 w 1279"/>
                    <a:gd name="T15" fmla="*/ 771 h 5026"/>
                    <a:gd name="T16" fmla="*/ 1255 w 1279"/>
                    <a:gd name="T17" fmla="*/ 897 h 5026"/>
                    <a:gd name="T18" fmla="*/ 1269 w 1279"/>
                    <a:gd name="T19" fmla="*/ 1019 h 5026"/>
                    <a:gd name="T20" fmla="*/ 1279 w 1279"/>
                    <a:gd name="T21" fmla="*/ 1139 h 5026"/>
                    <a:gd name="T22" fmla="*/ 1279 w 1279"/>
                    <a:gd name="T23" fmla="*/ 1267 h 5026"/>
                    <a:gd name="T24" fmla="*/ 1279 w 1279"/>
                    <a:gd name="T25" fmla="*/ 1388 h 5026"/>
                    <a:gd name="T26" fmla="*/ 1269 w 1279"/>
                    <a:gd name="T27" fmla="*/ 1512 h 5026"/>
                    <a:gd name="T28" fmla="*/ 1255 w 1279"/>
                    <a:gd name="T29" fmla="*/ 1637 h 5026"/>
                    <a:gd name="T30" fmla="*/ 1237 w 1279"/>
                    <a:gd name="T31" fmla="*/ 1756 h 5026"/>
                    <a:gd name="T32" fmla="*/ 1212 w 1279"/>
                    <a:gd name="T33" fmla="*/ 1878 h 5026"/>
                    <a:gd name="T34" fmla="*/ 1185 w 1279"/>
                    <a:gd name="T35" fmla="*/ 1996 h 5026"/>
                    <a:gd name="T36" fmla="*/ 1150 w 1279"/>
                    <a:gd name="T37" fmla="*/ 2109 h 5026"/>
                    <a:gd name="T38" fmla="*/ 1111 w 1279"/>
                    <a:gd name="T39" fmla="*/ 2220 h 5026"/>
                    <a:gd name="T40" fmla="*/ 1067 w 1279"/>
                    <a:gd name="T41" fmla="*/ 2327 h 5026"/>
                    <a:gd name="T42" fmla="*/ 1021 w 1279"/>
                    <a:gd name="T43" fmla="*/ 2434 h 5026"/>
                    <a:gd name="T44" fmla="*/ 970 w 1279"/>
                    <a:gd name="T45" fmla="*/ 2533 h 5026"/>
                    <a:gd name="T46" fmla="*/ 910 w 1279"/>
                    <a:gd name="T47" fmla="*/ 2631 h 5026"/>
                    <a:gd name="T48" fmla="*/ 851 w 1279"/>
                    <a:gd name="T49" fmla="*/ 2718 h 5026"/>
                    <a:gd name="T50" fmla="*/ 788 w 1279"/>
                    <a:gd name="T51" fmla="*/ 2805 h 5026"/>
                    <a:gd name="T52" fmla="*/ 720 w 1279"/>
                    <a:gd name="T53" fmla="*/ 2884 h 5026"/>
                    <a:gd name="T54" fmla="*/ 654 w 1279"/>
                    <a:gd name="T55" fmla="*/ 2956 h 5026"/>
                    <a:gd name="T56" fmla="*/ 579 w 1279"/>
                    <a:gd name="T57" fmla="*/ 3023 h 5026"/>
                    <a:gd name="T58" fmla="*/ 446 w 1279"/>
                    <a:gd name="T59" fmla="*/ 3132 h 5026"/>
                    <a:gd name="T60" fmla="*/ 419 w 1279"/>
                    <a:gd name="T61" fmla="*/ 3145 h 5026"/>
                    <a:gd name="T62" fmla="*/ 362 w 1279"/>
                    <a:gd name="T63" fmla="*/ 3186 h 5026"/>
                    <a:gd name="T64" fmla="*/ 307 w 1279"/>
                    <a:gd name="T65" fmla="*/ 3231 h 5026"/>
                    <a:gd name="T66" fmla="*/ 255 w 1279"/>
                    <a:gd name="T67" fmla="*/ 3280 h 5026"/>
                    <a:gd name="T68" fmla="*/ 209 w 1279"/>
                    <a:gd name="T69" fmla="*/ 3330 h 5026"/>
                    <a:gd name="T70" fmla="*/ 168 w 1279"/>
                    <a:gd name="T71" fmla="*/ 3390 h 5026"/>
                    <a:gd name="T72" fmla="*/ 134 w 1279"/>
                    <a:gd name="T73" fmla="*/ 3449 h 5026"/>
                    <a:gd name="T74" fmla="*/ 101 w 1279"/>
                    <a:gd name="T75" fmla="*/ 3504 h 5026"/>
                    <a:gd name="T76" fmla="*/ 69 w 1279"/>
                    <a:gd name="T77" fmla="*/ 3571 h 5026"/>
                    <a:gd name="T78" fmla="*/ 46 w 1279"/>
                    <a:gd name="T79" fmla="*/ 3635 h 5026"/>
                    <a:gd name="T80" fmla="*/ 27 w 1279"/>
                    <a:gd name="T81" fmla="*/ 3704 h 5026"/>
                    <a:gd name="T82" fmla="*/ 12 w 1279"/>
                    <a:gd name="T83" fmla="*/ 3772 h 5026"/>
                    <a:gd name="T84" fmla="*/ 3 w 1279"/>
                    <a:gd name="T85" fmla="*/ 3844 h 5026"/>
                    <a:gd name="T86" fmla="*/ 0 w 1279"/>
                    <a:gd name="T87" fmla="*/ 3913 h 5026"/>
                    <a:gd name="T88" fmla="*/ 3 w 1279"/>
                    <a:gd name="T89" fmla="*/ 3986 h 5026"/>
                    <a:gd name="T90" fmla="*/ 3 w 1279"/>
                    <a:gd name="T91" fmla="*/ 4655 h 5026"/>
                    <a:gd name="T92" fmla="*/ 3 w 1279"/>
                    <a:gd name="T93" fmla="*/ 4680 h 5026"/>
                    <a:gd name="T94" fmla="*/ 12 w 1279"/>
                    <a:gd name="T95" fmla="*/ 4727 h 5026"/>
                    <a:gd name="T96" fmla="*/ 27 w 1279"/>
                    <a:gd name="T97" fmla="*/ 4770 h 5026"/>
                    <a:gd name="T98" fmla="*/ 46 w 1279"/>
                    <a:gd name="T99" fmla="*/ 4811 h 5026"/>
                    <a:gd name="T100" fmla="*/ 69 w 1279"/>
                    <a:gd name="T101" fmla="*/ 4852 h 5026"/>
                    <a:gd name="T102" fmla="*/ 96 w 1279"/>
                    <a:gd name="T103" fmla="*/ 4889 h 5026"/>
                    <a:gd name="T104" fmla="*/ 128 w 1279"/>
                    <a:gd name="T105" fmla="*/ 4919 h 5026"/>
                    <a:gd name="T106" fmla="*/ 158 w 1279"/>
                    <a:gd name="T107" fmla="*/ 4948 h 5026"/>
                    <a:gd name="T108" fmla="*/ 197 w 1279"/>
                    <a:gd name="T109" fmla="*/ 4972 h 5026"/>
                    <a:gd name="T110" fmla="*/ 239 w 1279"/>
                    <a:gd name="T111" fmla="*/ 4994 h 5026"/>
                    <a:gd name="T112" fmla="*/ 284 w 1279"/>
                    <a:gd name="T113" fmla="*/ 5006 h 5026"/>
                    <a:gd name="T114" fmla="*/ 326 w 1279"/>
                    <a:gd name="T115" fmla="*/ 5019 h 5026"/>
                    <a:gd name="T116" fmla="*/ 371 w 1279"/>
                    <a:gd name="T117" fmla="*/ 5026 h 5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79" h="5026">
                      <a:moveTo>
                        <a:pt x="968" y="0"/>
                      </a:moveTo>
                      <a:lnTo>
                        <a:pt x="1021" y="100"/>
                      </a:lnTo>
                      <a:lnTo>
                        <a:pt x="1067" y="203"/>
                      </a:lnTo>
                      <a:lnTo>
                        <a:pt x="1111" y="311"/>
                      </a:lnTo>
                      <a:lnTo>
                        <a:pt x="1150" y="422"/>
                      </a:lnTo>
                      <a:lnTo>
                        <a:pt x="1185" y="541"/>
                      </a:lnTo>
                      <a:lnTo>
                        <a:pt x="1212" y="654"/>
                      </a:lnTo>
                      <a:lnTo>
                        <a:pt x="1237" y="771"/>
                      </a:lnTo>
                      <a:lnTo>
                        <a:pt x="1255" y="897"/>
                      </a:lnTo>
                      <a:lnTo>
                        <a:pt x="1269" y="1019"/>
                      </a:lnTo>
                      <a:lnTo>
                        <a:pt x="1279" y="1139"/>
                      </a:lnTo>
                      <a:lnTo>
                        <a:pt x="1279" y="1267"/>
                      </a:lnTo>
                      <a:lnTo>
                        <a:pt x="1279" y="1388"/>
                      </a:lnTo>
                      <a:lnTo>
                        <a:pt x="1269" y="1512"/>
                      </a:lnTo>
                      <a:lnTo>
                        <a:pt x="1255" y="1637"/>
                      </a:lnTo>
                      <a:lnTo>
                        <a:pt x="1237" y="1756"/>
                      </a:lnTo>
                      <a:lnTo>
                        <a:pt x="1212" y="1878"/>
                      </a:lnTo>
                      <a:lnTo>
                        <a:pt x="1185" y="1996"/>
                      </a:lnTo>
                      <a:lnTo>
                        <a:pt x="1150" y="2109"/>
                      </a:lnTo>
                      <a:lnTo>
                        <a:pt x="1111" y="2220"/>
                      </a:lnTo>
                      <a:lnTo>
                        <a:pt x="1067" y="2327"/>
                      </a:lnTo>
                      <a:lnTo>
                        <a:pt x="1021" y="2434"/>
                      </a:lnTo>
                      <a:lnTo>
                        <a:pt x="970" y="2533"/>
                      </a:lnTo>
                      <a:lnTo>
                        <a:pt x="910" y="2631"/>
                      </a:lnTo>
                      <a:lnTo>
                        <a:pt x="851" y="2718"/>
                      </a:lnTo>
                      <a:lnTo>
                        <a:pt x="788" y="2805"/>
                      </a:lnTo>
                      <a:lnTo>
                        <a:pt x="720" y="2884"/>
                      </a:lnTo>
                      <a:lnTo>
                        <a:pt x="654" y="2956"/>
                      </a:lnTo>
                      <a:lnTo>
                        <a:pt x="579" y="3023"/>
                      </a:lnTo>
                      <a:lnTo>
                        <a:pt x="446" y="3132"/>
                      </a:lnTo>
                      <a:lnTo>
                        <a:pt x="419" y="3145"/>
                      </a:lnTo>
                      <a:lnTo>
                        <a:pt x="362" y="3186"/>
                      </a:lnTo>
                      <a:lnTo>
                        <a:pt x="307" y="3231"/>
                      </a:lnTo>
                      <a:lnTo>
                        <a:pt x="255" y="3280"/>
                      </a:lnTo>
                      <a:lnTo>
                        <a:pt x="209" y="3330"/>
                      </a:lnTo>
                      <a:lnTo>
                        <a:pt x="168" y="3390"/>
                      </a:lnTo>
                      <a:lnTo>
                        <a:pt x="134" y="3449"/>
                      </a:lnTo>
                      <a:lnTo>
                        <a:pt x="101" y="3504"/>
                      </a:lnTo>
                      <a:lnTo>
                        <a:pt x="69" y="3571"/>
                      </a:lnTo>
                      <a:lnTo>
                        <a:pt x="46" y="3635"/>
                      </a:lnTo>
                      <a:lnTo>
                        <a:pt x="27" y="3704"/>
                      </a:lnTo>
                      <a:lnTo>
                        <a:pt x="12" y="3772"/>
                      </a:lnTo>
                      <a:lnTo>
                        <a:pt x="3" y="3844"/>
                      </a:lnTo>
                      <a:lnTo>
                        <a:pt x="0" y="3913"/>
                      </a:lnTo>
                      <a:lnTo>
                        <a:pt x="3" y="3986"/>
                      </a:lnTo>
                      <a:lnTo>
                        <a:pt x="3" y="4655"/>
                      </a:lnTo>
                      <a:lnTo>
                        <a:pt x="3" y="4680"/>
                      </a:lnTo>
                      <a:lnTo>
                        <a:pt x="12" y="4727"/>
                      </a:lnTo>
                      <a:lnTo>
                        <a:pt x="27" y="4770"/>
                      </a:lnTo>
                      <a:lnTo>
                        <a:pt x="46" y="4811"/>
                      </a:lnTo>
                      <a:lnTo>
                        <a:pt x="69" y="4852"/>
                      </a:lnTo>
                      <a:lnTo>
                        <a:pt x="96" y="4889"/>
                      </a:lnTo>
                      <a:lnTo>
                        <a:pt x="128" y="4919"/>
                      </a:lnTo>
                      <a:lnTo>
                        <a:pt x="158" y="4948"/>
                      </a:lnTo>
                      <a:lnTo>
                        <a:pt x="197" y="4972"/>
                      </a:lnTo>
                      <a:lnTo>
                        <a:pt x="239" y="4994"/>
                      </a:lnTo>
                      <a:lnTo>
                        <a:pt x="284" y="5006"/>
                      </a:lnTo>
                      <a:lnTo>
                        <a:pt x="326" y="5019"/>
                      </a:lnTo>
                      <a:lnTo>
                        <a:pt x="371" y="5026"/>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286" name="Freeform 336" descr="Gouttelettes">
                  <a:extLst>
                    <a:ext uri="{FF2B5EF4-FFF2-40B4-BE49-F238E27FC236}">
                      <a16:creationId xmlns:a16="http://schemas.microsoft.com/office/drawing/2014/main" id="{9201F095-5821-43AF-9504-16637E34F702}"/>
                    </a:ext>
                  </a:extLst>
                </p:cNvPr>
                <p:cNvSpPr>
                  <a:spLocks/>
                </p:cNvSpPr>
                <p:nvPr/>
              </p:nvSpPr>
              <p:spPr bwMode="auto">
                <a:xfrm>
                  <a:off x="2387" y="1445"/>
                  <a:ext cx="1449" cy="994"/>
                </a:xfrm>
                <a:custGeom>
                  <a:avLst/>
                  <a:gdLst>
                    <a:gd name="T0" fmla="*/ 0 w 2899"/>
                    <a:gd name="T1" fmla="*/ 0 h 1986"/>
                    <a:gd name="T2" fmla="*/ 2 w 2899"/>
                    <a:gd name="T3" fmla="*/ 105 h 1986"/>
                    <a:gd name="T4" fmla="*/ 5 w 2899"/>
                    <a:gd name="T5" fmla="*/ 209 h 1986"/>
                    <a:gd name="T6" fmla="*/ 17 w 2899"/>
                    <a:gd name="T7" fmla="*/ 316 h 1986"/>
                    <a:gd name="T8" fmla="*/ 35 w 2899"/>
                    <a:gd name="T9" fmla="*/ 418 h 1986"/>
                    <a:gd name="T10" fmla="*/ 53 w 2899"/>
                    <a:gd name="T11" fmla="*/ 519 h 1986"/>
                    <a:gd name="T12" fmla="*/ 78 w 2899"/>
                    <a:gd name="T13" fmla="*/ 618 h 1986"/>
                    <a:gd name="T14" fmla="*/ 104 w 2899"/>
                    <a:gd name="T15" fmla="*/ 714 h 1986"/>
                    <a:gd name="T16" fmla="*/ 135 w 2899"/>
                    <a:gd name="T17" fmla="*/ 810 h 1986"/>
                    <a:gd name="T18" fmla="*/ 170 w 2899"/>
                    <a:gd name="T19" fmla="*/ 905 h 1986"/>
                    <a:gd name="T20" fmla="*/ 207 w 2899"/>
                    <a:gd name="T21" fmla="*/ 997 h 1986"/>
                    <a:gd name="T22" fmla="*/ 248 w 2899"/>
                    <a:gd name="T23" fmla="*/ 1085 h 1986"/>
                    <a:gd name="T24" fmla="*/ 292 w 2899"/>
                    <a:gd name="T25" fmla="*/ 1171 h 1986"/>
                    <a:gd name="T26" fmla="*/ 340 w 2899"/>
                    <a:gd name="T27" fmla="*/ 1257 h 1986"/>
                    <a:gd name="T28" fmla="*/ 389 w 2899"/>
                    <a:gd name="T29" fmla="*/ 1334 h 1986"/>
                    <a:gd name="T30" fmla="*/ 441 w 2899"/>
                    <a:gd name="T31" fmla="*/ 1407 h 1986"/>
                    <a:gd name="T32" fmla="*/ 493 w 2899"/>
                    <a:gd name="T33" fmla="*/ 1475 h 1986"/>
                    <a:gd name="T34" fmla="*/ 552 w 2899"/>
                    <a:gd name="T35" fmla="*/ 1543 h 1986"/>
                    <a:gd name="T36" fmla="*/ 604 w 2899"/>
                    <a:gd name="T37" fmla="*/ 1609 h 1986"/>
                    <a:gd name="T38" fmla="*/ 668 w 2899"/>
                    <a:gd name="T39" fmla="*/ 1663 h 1986"/>
                    <a:gd name="T40" fmla="*/ 734 w 2899"/>
                    <a:gd name="T41" fmla="*/ 1721 h 1986"/>
                    <a:gd name="T42" fmla="*/ 795 w 2899"/>
                    <a:gd name="T43" fmla="*/ 1767 h 1986"/>
                    <a:gd name="T44" fmla="*/ 865 w 2899"/>
                    <a:gd name="T45" fmla="*/ 1815 h 1986"/>
                    <a:gd name="T46" fmla="*/ 932 w 2899"/>
                    <a:gd name="T47" fmla="*/ 1855 h 1986"/>
                    <a:gd name="T48" fmla="*/ 1003 w 2899"/>
                    <a:gd name="T49" fmla="*/ 1890 h 1986"/>
                    <a:gd name="T50" fmla="*/ 1072 w 2899"/>
                    <a:gd name="T51" fmla="*/ 1917 h 1986"/>
                    <a:gd name="T52" fmla="*/ 1147 w 2899"/>
                    <a:gd name="T53" fmla="*/ 1942 h 1986"/>
                    <a:gd name="T54" fmla="*/ 1212 w 2899"/>
                    <a:gd name="T55" fmla="*/ 1960 h 1986"/>
                    <a:gd name="T56" fmla="*/ 1287 w 2899"/>
                    <a:gd name="T57" fmla="*/ 1974 h 1986"/>
                    <a:gd name="T58" fmla="*/ 1364 w 2899"/>
                    <a:gd name="T59" fmla="*/ 1985 h 1986"/>
                    <a:gd name="T60" fmla="*/ 1436 w 2899"/>
                    <a:gd name="T61" fmla="*/ 1986 h 1986"/>
                    <a:gd name="T62" fmla="*/ 1507 w 2899"/>
                    <a:gd name="T63" fmla="*/ 1986 h 1986"/>
                    <a:gd name="T64" fmla="*/ 1582 w 2899"/>
                    <a:gd name="T65" fmla="*/ 1977 h 1986"/>
                    <a:gd name="T66" fmla="*/ 1658 w 2899"/>
                    <a:gd name="T67" fmla="*/ 1965 h 1986"/>
                    <a:gd name="T68" fmla="*/ 1731 w 2899"/>
                    <a:gd name="T69" fmla="*/ 1945 h 1986"/>
                    <a:gd name="T70" fmla="*/ 1798 w 2899"/>
                    <a:gd name="T71" fmla="*/ 1923 h 1986"/>
                    <a:gd name="T72" fmla="*/ 1870 w 2899"/>
                    <a:gd name="T73" fmla="*/ 1893 h 1986"/>
                    <a:gd name="T74" fmla="*/ 1940 w 2899"/>
                    <a:gd name="T75" fmla="*/ 1861 h 1986"/>
                    <a:gd name="T76" fmla="*/ 2009 w 2899"/>
                    <a:gd name="T77" fmla="*/ 1824 h 1986"/>
                    <a:gd name="T78" fmla="*/ 2073 w 2899"/>
                    <a:gd name="T79" fmla="*/ 1777 h 1986"/>
                    <a:gd name="T80" fmla="*/ 2140 w 2899"/>
                    <a:gd name="T81" fmla="*/ 1729 h 1986"/>
                    <a:gd name="T82" fmla="*/ 2206 w 2899"/>
                    <a:gd name="T83" fmla="*/ 1676 h 1986"/>
                    <a:gd name="T84" fmla="*/ 2267 w 2899"/>
                    <a:gd name="T85" fmla="*/ 1621 h 1986"/>
                    <a:gd name="T86" fmla="*/ 2329 w 2899"/>
                    <a:gd name="T87" fmla="*/ 1558 h 1986"/>
                    <a:gd name="T88" fmla="*/ 2380 w 2899"/>
                    <a:gd name="T89" fmla="*/ 1488 h 1986"/>
                    <a:gd name="T90" fmla="*/ 2436 w 2899"/>
                    <a:gd name="T91" fmla="*/ 1422 h 1986"/>
                    <a:gd name="T92" fmla="*/ 2490 w 2899"/>
                    <a:gd name="T93" fmla="*/ 1350 h 1986"/>
                    <a:gd name="T94" fmla="*/ 2538 w 2899"/>
                    <a:gd name="T95" fmla="*/ 1272 h 1986"/>
                    <a:gd name="T96" fmla="*/ 2586 w 2899"/>
                    <a:gd name="T97" fmla="*/ 1191 h 1986"/>
                    <a:gd name="T98" fmla="*/ 2631 w 2899"/>
                    <a:gd name="T99" fmla="*/ 1105 h 1986"/>
                    <a:gd name="T100" fmla="*/ 2672 w 2899"/>
                    <a:gd name="T101" fmla="*/ 1015 h 1986"/>
                    <a:gd name="T102" fmla="*/ 2709 w 2899"/>
                    <a:gd name="T103" fmla="*/ 923 h 1986"/>
                    <a:gd name="T104" fmla="*/ 2744 w 2899"/>
                    <a:gd name="T105" fmla="*/ 830 h 1986"/>
                    <a:gd name="T106" fmla="*/ 2776 w 2899"/>
                    <a:gd name="T107" fmla="*/ 737 h 1986"/>
                    <a:gd name="T108" fmla="*/ 2804 w 2899"/>
                    <a:gd name="T109" fmla="*/ 640 h 1986"/>
                    <a:gd name="T110" fmla="*/ 2830 w 2899"/>
                    <a:gd name="T111" fmla="*/ 540 h 1986"/>
                    <a:gd name="T112" fmla="*/ 2849 w 2899"/>
                    <a:gd name="T113" fmla="*/ 440 h 1986"/>
                    <a:gd name="T114" fmla="*/ 2867 w 2899"/>
                    <a:gd name="T115" fmla="*/ 337 h 1986"/>
                    <a:gd name="T116" fmla="*/ 2879 w 2899"/>
                    <a:gd name="T117" fmla="*/ 230 h 1986"/>
                    <a:gd name="T118" fmla="*/ 2890 w 2899"/>
                    <a:gd name="T119" fmla="*/ 128 h 1986"/>
                    <a:gd name="T120" fmla="*/ 2899 w 2899"/>
                    <a:gd name="T121" fmla="*/ 21 h 1986"/>
                    <a:gd name="T122" fmla="*/ 2899 w 2899"/>
                    <a:gd name="T123" fmla="*/ 0 h 1986"/>
                    <a:gd name="T124" fmla="*/ 0 w 2899"/>
                    <a:gd name="T125" fmla="*/ 0 h 19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899" h="1986">
                      <a:moveTo>
                        <a:pt x="0" y="0"/>
                      </a:moveTo>
                      <a:lnTo>
                        <a:pt x="2" y="105"/>
                      </a:lnTo>
                      <a:lnTo>
                        <a:pt x="5" y="209"/>
                      </a:lnTo>
                      <a:lnTo>
                        <a:pt x="17" y="316"/>
                      </a:lnTo>
                      <a:lnTo>
                        <a:pt x="35" y="418"/>
                      </a:lnTo>
                      <a:lnTo>
                        <a:pt x="53" y="519"/>
                      </a:lnTo>
                      <a:lnTo>
                        <a:pt x="78" y="618"/>
                      </a:lnTo>
                      <a:lnTo>
                        <a:pt x="104" y="714"/>
                      </a:lnTo>
                      <a:lnTo>
                        <a:pt x="135" y="810"/>
                      </a:lnTo>
                      <a:lnTo>
                        <a:pt x="170" y="905"/>
                      </a:lnTo>
                      <a:lnTo>
                        <a:pt x="207" y="997"/>
                      </a:lnTo>
                      <a:lnTo>
                        <a:pt x="248" y="1085"/>
                      </a:lnTo>
                      <a:lnTo>
                        <a:pt x="292" y="1171"/>
                      </a:lnTo>
                      <a:lnTo>
                        <a:pt x="340" y="1257"/>
                      </a:lnTo>
                      <a:lnTo>
                        <a:pt x="389" y="1334"/>
                      </a:lnTo>
                      <a:lnTo>
                        <a:pt x="441" y="1407"/>
                      </a:lnTo>
                      <a:lnTo>
                        <a:pt x="493" y="1475"/>
                      </a:lnTo>
                      <a:lnTo>
                        <a:pt x="552" y="1543"/>
                      </a:lnTo>
                      <a:lnTo>
                        <a:pt x="604" y="1609"/>
                      </a:lnTo>
                      <a:lnTo>
                        <a:pt x="668" y="1663"/>
                      </a:lnTo>
                      <a:lnTo>
                        <a:pt x="734" y="1721"/>
                      </a:lnTo>
                      <a:lnTo>
                        <a:pt x="795" y="1767"/>
                      </a:lnTo>
                      <a:lnTo>
                        <a:pt x="865" y="1815"/>
                      </a:lnTo>
                      <a:lnTo>
                        <a:pt x="932" y="1855"/>
                      </a:lnTo>
                      <a:lnTo>
                        <a:pt x="1003" y="1890"/>
                      </a:lnTo>
                      <a:lnTo>
                        <a:pt x="1072" y="1917"/>
                      </a:lnTo>
                      <a:lnTo>
                        <a:pt x="1147" y="1942"/>
                      </a:lnTo>
                      <a:lnTo>
                        <a:pt x="1212" y="1960"/>
                      </a:lnTo>
                      <a:lnTo>
                        <a:pt x="1287" y="1974"/>
                      </a:lnTo>
                      <a:lnTo>
                        <a:pt x="1364" y="1985"/>
                      </a:lnTo>
                      <a:lnTo>
                        <a:pt x="1436" y="1986"/>
                      </a:lnTo>
                      <a:lnTo>
                        <a:pt x="1507" y="1986"/>
                      </a:lnTo>
                      <a:lnTo>
                        <a:pt x="1582" y="1977"/>
                      </a:lnTo>
                      <a:lnTo>
                        <a:pt x="1658" y="1965"/>
                      </a:lnTo>
                      <a:lnTo>
                        <a:pt x="1731" y="1945"/>
                      </a:lnTo>
                      <a:lnTo>
                        <a:pt x="1798" y="1923"/>
                      </a:lnTo>
                      <a:lnTo>
                        <a:pt x="1870" y="1893"/>
                      </a:lnTo>
                      <a:lnTo>
                        <a:pt x="1940" y="1861"/>
                      </a:lnTo>
                      <a:lnTo>
                        <a:pt x="2009" y="1824"/>
                      </a:lnTo>
                      <a:lnTo>
                        <a:pt x="2073" y="1777"/>
                      </a:lnTo>
                      <a:lnTo>
                        <a:pt x="2140" y="1729"/>
                      </a:lnTo>
                      <a:lnTo>
                        <a:pt x="2206" y="1676"/>
                      </a:lnTo>
                      <a:lnTo>
                        <a:pt x="2267" y="1621"/>
                      </a:lnTo>
                      <a:lnTo>
                        <a:pt x="2329" y="1558"/>
                      </a:lnTo>
                      <a:lnTo>
                        <a:pt x="2380" y="1488"/>
                      </a:lnTo>
                      <a:lnTo>
                        <a:pt x="2436" y="1422"/>
                      </a:lnTo>
                      <a:lnTo>
                        <a:pt x="2490" y="1350"/>
                      </a:lnTo>
                      <a:lnTo>
                        <a:pt x="2538" y="1272"/>
                      </a:lnTo>
                      <a:lnTo>
                        <a:pt x="2586" y="1191"/>
                      </a:lnTo>
                      <a:lnTo>
                        <a:pt x="2631" y="1105"/>
                      </a:lnTo>
                      <a:lnTo>
                        <a:pt x="2672" y="1015"/>
                      </a:lnTo>
                      <a:lnTo>
                        <a:pt x="2709" y="923"/>
                      </a:lnTo>
                      <a:lnTo>
                        <a:pt x="2744" y="830"/>
                      </a:lnTo>
                      <a:lnTo>
                        <a:pt x="2776" y="737"/>
                      </a:lnTo>
                      <a:lnTo>
                        <a:pt x="2804" y="640"/>
                      </a:lnTo>
                      <a:lnTo>
                        <a:pt x="2830" y="540"/>
                      </a:lnTo>
                      <a:lnTo>
                        <a:pt x="2849" y="440"/>
                      </a:lnTo>
                      <a:lnTo>
                        <a:pt x="2867" y="337"/>
                      </a:lnTo>
                      <a:lnTo>
                        <a:pt x="2879" y="230"/>
                      </a:lnTo>
                      <a:lnTo>
                        <a:pt x="2890" y="128"/>
                      </a:lnTo>
                      <a:lnTo>
                        <a:pt x="2899" y="21"/>
                      </a:lnTo>
                      <a:lnTo>
                        <a:pt x="2899" y="0"/>
                      </a:lnTo>
                      <a:lnTo>
                        <a:pt x="0" y="0"/>
                      </a:lnTo>
                      <a:close/>
                    </a:path>
                  </a:pathLst>
                </a:custGeom>
                <a:blipFill dpi="0" rotWithShape="0">
                  <a:blip r:embed="rId8"/>
                  <a:srcRect/>
                  <a:tile tx="0" ty="0" sx="100000" sy="100000" flip="none" algn="tl"/>
                </a:blipFill>
                <a:ln w="1588">
                  <a:solidFill>
                    <a:srgbClr val="000000"/>
                  </a:solidFill>
                  <a:prstDash val="solid"/>
                  <a:round/>
                  <a:headEnd/>
                  <a:tailEnd/>
                </a:ln>
              </p:spPr>
              <p:txBody>
                <a:bodyPr/>
                <a:lstStyle/>
                <a:p>
                  <a:endParaRPr lang="fr-FR"/>
                </a:p>
              </p:txBody>
            </p:sp>
            <p:sp>
              <p:nvSpPr>
                <p:cNvPr id="287" name="Freeform 337" descr="Gouttelettes">
                  <a:extLst>
                    <a:ext uri="{FF2B5EF4-FFF2-40B4-BE49-F238E27FC236}">
                      <a16:creationId xmlns:a16="http://schemas.microsoft.com/office/drawing/2014/main" id="{CA4250D5-4713-4D67-A3F8-114DA0D27E30}"/>
                    </a:ext>
                  </a:extLst>
                </p:cNvPr>
                <p:cNvSpPr>
                  <a:spLocks/>
                </p:cNvSpPr>
                <p:nvPr/>
              </p:nvSpPr>
              <p:spPr bwMode="auto">
                <a:xfrm>
                  <a:off x="2387" y="1291"/>
                  <a:ext cx="1449" cy="314"/>
                </a:xfrm>
                <a:custGeom>
                  <a:avLst/>
                  <a:gdLst>
                    <a:gd name="T0" fmla="*/ 2890 w 2899"/>
                    <a:gd name="T1" fmla="*/ 278 h 629"/>
                    <a:gd name="T2" fmla="*/ 2804 w 2899"/>
                    <a:gd name="T3" fmla="*/ 205 h 629"/>
                    <a:gd name="T4" fmla="*/ 2688 w 2899"/>
                    <a:gd name="T5" fmla="*/ 154 h 629"/>
                    <a:gd name="T6" fmla="*/ 2588 w 2899"/>
                    <a:gd name="T7" fmla="*/ 122 h 629"/>
                    <a:gd name="T8" fmla="*/ 2469 w 2899"/>
                    <a:gd name="T9" fmla="*/ 92 h 629"/>
                    <a:gd name="T10" fmla="*/ 2341 w 2899"/>
                    <a:gd name="T11" fmla="*/ 66 h 629"/>
                    <a:gd name="T12" fmla="*/ 2197 w 2899"/>
                    <a:gd name="T13" fmla="*/ 48 h 629"/>
                    <a:gd name="T14" fmla="*/ 2039 w 2899"/>
                    <a:gd name="T15" fmla="*/ 29 h 629"/>
                    <a:gd name="T16" fmla="*/ 1876 w 2899"/>
                    <a:gd name="T17" fmla="*/ 15 h 629"/>
                    <a:gd name="T18" fmla="*/ 1710 w 2899"/>
                    <a:gd name="T19" fmla="*/ 6 h 629"/>
                    <a:gd name="T20" fmla="*/ 1534 w 2899"/>
                    <a:gd name="T21" fmla="*/ 0 h 629"/>
                    <a:gd name="T22" fmla="*/ 1358 w 2899"/>
                    <a:gd name="T23" fmla="*/ 0 h 629"/>
                    <a:gd name="T24" fmla="*/ 1182 w 2899"/>
                    <a:gd name="T25" fmla="*/ 6 h 629"/>
                    <a:gd name="T26" fmla="*/ 1012 w 2899"/>
                    <a:gd name="T27" fmla="*/ 15 h 629"/>
                    <a:gd name="T28" fmla="*/ 850 w 2899"/>
                    <a:gd name="T29" fmla="*/ 29 h 629"/>
                    <a:gd name="T30" fmla="*/ 693 w 2899"/>
                    <a:gd name="T31" fmla="*/ 48 h 629"/>
                    <a:gd name="T32" fmla="*/ 552 w 2899"/>
                    <a:gd name="T33" fmla="*/ 66 h 629"/>
                    <a:gd name="T34" fmla="*/ 416 w 2899"/>
                    <a:gd name="T35" fmla="*/ 92 h 629"/>
                    <a:gd name="T36" fmla="*/ 301 w 2899"/>
                    <a:gd name="T37" fmla="*/ 120 h 629"/>
                    <a:gd name="T38" fmla="*/ 200 w 2899"/>
                    <a:gd name="T39" fmla="*/ 151 h 629"/>
                    <a:gd name="T40" fmla="*/ 119 w 2899"/>
                    <a:gd name="T41" fmla="*/ 185 h 629"/>
                    <a:gd name="T42" fmla="*/ 17 w 2899"/>
                    <a:gd name="T43" fmla="*/ 257 h 629"/>
                    <a:gd name="T44" fmla="*/ 2 w 2899"/>
                    <a:gd name="T45" fmla="*/ 295 h 629"/>
                    <a:gd name="T46" fmla="*/ 0 w 2899"/>
                    <a:gd name="T47" fmla="*/ 331 h 629"/>
                    <a:gd name="T48" fmla="*/ 12 w 2899"/>
                    <a:gd name="T49" fmla="*/ 369 h 629"/>
                    <a:gd name="T50" fmla="*/ 53 w 2899"/>
                    <a:gd name="T51" fmla="*/ 406 h 629"/>
                    <a:gd name="T52" fmla="*/ 116 w 2899"/>
                    <a:gd name="T53" fmla="*/ 439 h 629"/>
                    <a:gd name="T54" fmla="*/ 198 w 2899"/>
                    <a:gd name="T55" fmla="*/ 474 h 629"/>
                    <a:gd name="T56" fmla="*/ 298 w 2899"/>
                    <a:gd name="T57" fmla="*/ 507 h 629"/>
                    <a:gd name="T58" fmla="*/ 415 w 2899"/>
                    <a:gd name="T59" fmla="*/ 534 h 629"/>
                    <a:gd name="T60" fmla="*/ 546 w 2899"/>
                    <a:gd name="T61" fmla="*/ 558 h 629"/>
                    <a:gd name="T62" fmla="*/ 689 w 2899"/>
                    <a:gd name="T63" fmla="*/ 582 h 629"/>
                    <a:gd name="T64" fmla="*/ 844 w 2899"/>
                    <a:gd name="T65" fmla="*/ 600 h 629"/>
                    <a:gd name="T66" fmla="*/ 1009 w 2899"/>
                    <a:gd name="T67" fmla="*/ 612 h 629"/>
                    <a:gd name="T68" fmla="*/ 1176 w 2899"/>
                    <a:gd name="T69" fmla="*/ 621 h 629"/>
                    <a:gd name="T70" fmla="*/ 1350 w 2899"/>
                    <a:gd name="T71" fmla="*/ 629 h 629"/>
                    <a:gd name="T72" fmla="*/ 1529 w 2899"/>
                    <a:gd name="T73" fmla="*/ 629 h 629"/>
                    <a:gd name="T74" fmla="*/ 1705 w 2899"/>
                    <a:gd name="T75" fmla="*/ 621 h 629"/>
                    <a:gd name="T76" fmla="*/ 1870 w 2899"/>
                    <a:gd name="T77" fmla="*/ 612 h 629"/>
                    <a:gd name="T78" fmla="*/ 2037 w 2899"/>
                    <a:gd name="T79" fmla="*/ 600 h 629"/>
                    <a:gd name="T80" fmla="*/ 2192 w 2899"/>
                    <a:gd name="T81" fmla="*/ 582 h 629"/>
                    <a:gd name="T82" fmla="*/ 2338 w 2899"/>
                    <a:gd name="T83" fmla="*/ 558 h 629"/>
                    <a:gd name="T84" fmla="*/ 2466 w 2899"/>
                    <a:gd name="T85" fmla="*/ 538 h 629"/>
                    <a:gd name="T86" fmla="*/ 2586 w 2899"/>
                    <a:gd name="T87" fmla="*/ 507 h 629"/>
                    <a:gd name="T88" fmla="*/ 2685 w 2899"/>
                    <a:gd name="T89" fmla="*/ 474 h 629"/>
                    <a:gd name="T90" fmla="*/ 2767 w 2899"/>
                    <a:gd name="T91" fmla="*/ 444 h 629"/>
                    <a:gd name="T92" fmla="*/ 2830 w 2899"/>
                    <a:gd name="T93" fmla="*/ 406 h 629"/>
                    <a:gd name="T94" fmla="*/ 2873 w 2899"/>
                    <a:gd name="T95" fmla="*/ 372 h 629"/>
                    <a:gd name="T96" fmla="*/ 2896 w 2899"/>
                    <a:gd name="T97" fmla="*/ 331 h 629"/>
                    <a:gd name="T98" fmla="*/ 2899 w 2899"/>
                    <a:gd name="T99" fmla="*/ 311 h 6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899" h="629">
                      <a:moveTo>
                        <a:pt x="2899" y="311"/>
                      </a:moveTo>
                      <a:lnTo>
                        <a:pt x="2890" y="278"/>
                      </a:lnTo>
                      <a:lnTo>
                        <a:pt x="2855" y="241"/>
                      </a:lnTo>
                      <a:lnTo>
                        <a:pt x="2804" y="205"/>
                      </a:lnTo>
                      <a:lnTo>
                        <a:pt x="2734" y="169"/>
                      </a:lnTo>
                      <a:lnTo>
                        <a:pt x="2688" y="154"/>
                      </a:lnTo>
                      <a:lnTo>
                        <a:pt x="2642" y="138"/>
                      </a:lnTo>
                      <a:lnTo>
                        <a:pt x="2588" y="122"/>
                      </a:lnTo>
                      <a:lnTo>
                        <a:pt x="2532" y="107"/>
                      </a:lnTo>
                      <a:lnTo>
                        <a:pt x="2469" y="92"/>
                      </a:lnTo>
                      <a:lnTo>
                        <a:pt x="2406" y="78"/>
                      </a:lnTo>
                      <a:lnTo>
                        <a:pt x="2341" y="66"/>
                      </a:lnTo>
                      <a:lnTo>
                        <a:pt x="2272" y="57"/>
                      </a:lnTo>
                      <a:lnTo>
                        <a:pt x="2197" y="48"/>
                      </a:lnTo>
                      <a:lnTo>
                        <a:pt x="2119" y="38"/>
                      </a:lnTo>
                      <a:lnTo>
                        <a:pt x="2039" y="29"/>
                      </a:lnTo>
                      <a:lnTo>
                        <a:pt x="1958" y="23"/>
                      </a:lnTo>
                      <a:lnTo>
                        <a:pt x="1876" y="15"/>
                      </a:lnTo>
                      <a:lnTo>
                        <a:pt x="1792" y="9"/>
                      </a:lnTo>
                      <a:lnTo>
                        <a:pt x="1710" y="6"/>
                      </a:lnTo>
                      <a:lnTo>
                        <a:pt x="1621" y="3"/>
                      </a:lnTo>
                      <a:lnTo>
                        <a:pt x="1534" y="0"/>
                      </a:lnTo>
                      <a:lnTo>
                        <a:pt x="1445" y="0"/>
                      </a:lnTo>
                      <a:lnTo>
                        <a:pt x="1358" y="0"/>
                      </a:lnTo>
                      <a:lnTo>
                        <a:pt x="1269" y="3"/>
                      </a:lnTo>
                      <a:lnTo>
                        <a:pt x="1182" y="6"/>
                      </a:lnTo>
                      <a:lnTo>
                        <a:pt x="1101" y="9"/>
                      </a:lnTo>
                      <a:lnTo>
                        <a:pt x="1012" y="15"/>
                      </a:lnTo>
                      <a:lnTo>
                        <a:pt x="932" y="23"/>
                      </a:lnTo>
                      <a:lnTo>
                        <a:pt x="850" y="29"/>
                      </a:lnTo>
                      <a:lnTo>
                        <a:pt x="768" y="38"/>
                      </a:lnTo>
                      <a:lnTo>
                        <a:pt x="693" y="48"/>
                      </a:lnTo>
                      <a:lnTo>
                        <a:pt x="618" y="57"/>
                      </a:lnTo>
                      <a:lnTo>
                        <a:pt x="552" y="66"/>
                      </a:lnTo>
                      <a:lnTo>
                        <a:pt x="484" y="78"/>
                      </a:lnTo>
                      <a:lnTo>
                        <a:pt x="416" y="92"/>
                      </a:lnTo>
                      <a:lnTo>
                        <a:pt x="358" y="107"/>
                      </a:lnTo>
                      <a:lnTo>
                        <a:pt x="301" y="120"/>
                      </a:lnTo>
                      <a:lnTo>
                        <a:pt x="248" y="135"/>
                      </a:lnTo>
                      <a:lnTo>
                        <a:pt x="200" y="151"/>
                      </a:lnTo>
                      <a:lnTo>
                        <a:pt x="158" y="169"/>
                      </a:lnTo>
                      <a:lnTo>
                        <a:pt x="119" y="185"/>
                      </a:lnTo>
                      <a:lnTo>
                        <a:pt x="56" y="223"/>
                      </a:lnTo>
                      <a:lnTo>
                        <a:pt x="17" y="257"/>
                      </a:lnTo>
                      <a:lnTo>
                        <a:pt x="3" y="275"/>
                      </a:lnTo>
                      <a:lnTo>
                        <a:pt x="2" y="295"/>
                      </a:lnTo>
                      <a:lnTo>
                        <a:pt x="0" y="311"/>
                      </a:lnTo>
                      <a:lnTo>
                        <a:pt x="0" y="331"/>
                      </a:lnTo>
                      <a:lnTo>
                        <a:pt x="3" y="350"/>
                      </a:lnTo>
                      <a:lnTo>
                        <a:pt x="12" y="369"/>
                      </a:lnTo>
                      <a:lnTo>
                        <a:pt x="32" y="388"/>
                      </a:lnTo>
                      <a:lnTo>
                        <a:pt x="53" y="406"/>
                      </a:lnTo>
                      <a:lnTo>
                        <a:pt x="81" y="421"/>
                      </a:lnTo>
                      <a:lnTo>
                        <a:pt x="116" y="439"/>
                      </a:lnTo>
                      <a:lnTo>
                        <a:pt x="158" y="459"/>
                      </a:lnTo>
                      <a:lnTo>
                        <a:pt x="198" y="474"/>
                      </a:lnTo>
                      <a:lnTo>
                        <a:pt x="245" y="492"/>
                      </a:lnTo>
                      <a:lnTo>
                        <a:pt x="298" y="507"/>
                      </a:lnTo>
                      <a:lnTo>
                        <a:pt x="355" y="519"/>
                      </a:lnTo>
                      <a:lnTo>
                        <a:pt x="415" y="534"/>
                      </a:lnTo>
                      <a:lnTo>
                        <a:pt x="477" y="550"/>
                      </a:lnTo>
                      <a:lnTo>
                        <a:pt x="546" y="558"/>
                      </a:lnTo>
                      <a:lnTo>
                        <a:pt x="613" y="572"/>
                      </a:lnTo>
                      <a:lnTo>
                        <a:pt x="689" y="582"/>
                      </a:lnTo>
                      <a:lnTo>
                        <a:pt x="764" y="591"/>
                      </a:lnTo>
                      <a:lnTo>
                        <a:pt x="844" y="600"/>
                      </a:lnTo>
                      <a:lnTo>
                        <a:pt x="925" y="606"/>
                      </a:lnTo>
                      <a:lnTo>
                        <a:pt x="1009" y="612"/>
                      </a:lnTo>
                      <a:lnTo>
                        <a:pt x="1095" y="620"/>
                      </a:lnTo>
                      <a:lnTo>
                        <a:pt x="1176" y="621"/>
                      </a:lnTo>
                      <a:lnTo>
                        <a:pt x="1262" y="626"/>
                      </a:lnTo>
                      <a:lnTo>
                        <a:pt x="1350" y="629"/>
                      </a:lnTo>
                      <a:lnTo>
                        <a:pt x="1439" y="629"/>
                      </a:lnTo>
                      <a:lnTo>
                        <a:pt x="1529" y="629"/>
                      </a:lnTo>
                      <a:lnTo>
                        <a:pt x="1616" y="626"/>
                      </a:lnTo>
                      <a:lnTo>
                        <a:pt x="1705" y="621"/>
                      </a:lnTo>
                      <a:lnTo>
                        <a:pt x="1785" y="620"/>
                      </a:lnTo>
                      <a:lnTo>
                        <a:pt x="1870" y="612"/>
                      </a:lnTo>
                      <a:lnTo>
                        <a:pt x="1955" y="606"/>
                      </a:lnTo>
                      <a:lnTo>
                        <a:pt x="2037" y="600"/>
                      </a:lnTo>
                      <a:lnTo>
                        <a:pt x="2116" y="591"/>
                      </a:lnTo>
                      <a:lnTo>
                        <a:pt x="2192" y="582"/>
                      </a:lnTo>
                      <a:lnTo>
                        <a:pt x="2266" y="572"/>
                      </a:lnTo>
                      <a:lnTo>
                        <a:pt x="2338" y="558"/>
                      </a:lnTo>
                      <a:lnTo>
                        <a:pt x="2403" y="550"/>
                      </a:lnTo>
                      <a:lnTo>
                        <a:pt x="2466" y="538"/>
                      </a:lnTo>
                      <a:lnTo>
                        <a:pt x="2528" y="520"/>
                      </a:lnTo>
                      <a:lnTo>
                        <a:pt x="2586" y="507"/>
                      </a:lnTo>
                      <a:lnTo>
                        <a:pt x="2636" y="493"/>
                      </a:lnTo>
                      <a:lnTo>
                        <a:pt x="2685" y="474"/>
                      </a:lnTo>
                      <a:lnTo>
                        <a:pt x="2726" y="459"/>
                      </a:lnTo>
                      <a:lnTo>
                        <a:pt x="2767" y="444"/>
                      </a:lnTo>
                      <a:lnTo>
                        <a:pt x="2803" y="424"/>
                      </a:lnTo>
                      <a:lnTo>
                        <a:pt x="2830" y="406"/>
                      </a:lnTo>
                      <a:lnTo>
                        <a:pt x="2855" y="388"/>
                      </a:lnTo>
                      <a:lnTo>
                        <a:pt x="2873" y="372"/>
                      </a:lnTo>
                      <a:lnTo>
                        <a:pt x="2885" y="352"/>
                      </a:lnTo>
                      <a:lnTo>
                        <a:pt x="2896" y="331"/>
                      </a:lnTo>
                      <a:lnTo>
                        <a:pt x="2899" y="311"/>
                      </a:lnTo>
                      <a:lnTo>
                        <a:pt x="2899" y="311"/>
                      </a:lnTo>
                      <a:close/>
                    </a:path>
                  </a:pathLst>
                </a:custGeom>
                <a:blipFill dpi="0" rotWithShape="0">
                  <a:blip r:embed="rId8"/>
                  <a:srcRect/>
                  <a:tile tx="0" ty="0" sx="100000" sy="100000" flip="none" algn="tl"/>
                </a:blipFill>
                <a:ln w="1588">
                  <a:solidFill>
                    <a:srgbClr val="000000"/>
                  </a:solidFill>
                  <a:prstDash val="solid"/>
                  <a:round/>
                  <a:headEnd/>
                  <a:tailEnd/>
                </a:ln>
              </p:spPr>
              <p:txBody>
                <a:bodyPr/>
                <a:lstStyle/>
                <a:p>
                  <a:endParaRPr lang="fr-FR"/>
                </a:p>
              </p:txBody>
            </p:sp>
            <p:sp>
              <p:nvSpPr>
                <p:cNvPr id="288" name="Freeform 338">
                  <a:extLst>
                    <a:ext uri="{FF2B5EF4-FFF2-40B4-BE49-F238E27FC236}">
                      <a16:creationId xmlns:a16="http://schemas.microsoft.com/office/drawing/2014/main" id="{1A6F8F53-3BFA-4908-B70F-03026F4530E1}"/>
                    </a:ext>
                  </a:extLst>
                </p:cNvPr>
                <p:cNvSpPr>
                  <a:spLocks/>
                </p:cNvSpPr>
                <p:nvPr/>
              </p:nvSpPr>
              <p:spPr bwMode="auto">
                <a:xfrm>
                  <a:off x="3166" y="875"/>
                  <a:ext cx="593" cy="1472"/>
                </a:xfrm>
                <a:custGeom>
                  <a:avLst/>
                  <a:gdLst>
                    <a:gd name="T0" fmla="*/ 0 w 1186"/>
                    <a:gd name="T1" fmla="*/ 2944 h 2944"/>
                    <a:gd name="T2" fmla="*/ 126 w 1186"/>
                    <a:gd name="T3" fmla="*/ 2862 h 2944"/>
                    <a:gd name="T4" fmla="*/ 263 w 1186"/>
                    <a:gd name="T5" fmla="*/ 2744 h 2944"/>
                    <a:gd name="T6" fmla="*/ 379 w 1186"/>
                    <a:gd name="T7" fmla="*/ 2629 h 2944"/>
                    <a:gd name="T8" fmla="*/ 463 w 1186"/>
                    <a:gd name="T9" fmla="*/ 2533 h 2944"/>
                    <a:gd name="T10" fmla="*/ 582 w 1186"/>
                    <a:gd name="T11" fmla="*/ 2384 h 2944"/>
                    <a:gd name="T12" fmla="*/ 673 w 1186"/>
                    <a:gd name="T13" fmla="*/ 2234 h 2944"/>
                    <a:gd name="T14" fmla="*/ 745 w 1186"/>
                    <a:gd name="T15" fmla="*/ 2079 h 2944"/>
                    <a:gd name="T16" fmla="*/ 812 w 1186"/>
                    <a:gd name="T17" fmla="*/ 1890 h 2944"/>
                    <a:gd name="T18" fmla="*/ 851 w 1186"/>
                    <a:gd name="T19" fmla="*/ 1762 h 2944"/>
                    <a:gd name="T20" fmla="*/ 882 w 1186"/>
                    <a:gd name="T21" fmla="*/ 1593 h 2944"/>
                    <a:gd name="T22" fmla="*/ 905 w 1186"/>
                    <a:gd name="T23" fmla="*/ 1400 h 2944"/>
                    <a:gd name="T24" fmla="*/ 914 w 1186"/>
                    <a:gd name="T25" fmla="*/ 1240 h 2944"/>
                    <a:gd name="T26" fmla="*/ 914 w 1186"/>
                    <a:gd name="T27" fmla="*/ 1036 h 2944"/>
                    <a:gd name="T28" fmla="*/ 897 w 1186"/>
                    <a:gd name="T29" fmla="*/ 810 h 2944"/>
                    <a:gd name="T30" fmla="*/ 867 w 1186"/>
                    <a:gd name="T31" fmla="*/ 558 h 2944"/>
                    <a:gd name="T32" fmla="*/ 825 w 1186"/>
                    <a:gd name="T33" fmla="*/ 321 h 2944"/>
                    <a:gd name="T34" fmla="*/ 777 w 1186"/>
                    <a:gd name="T35" fmla="*/ 30 h 2944"/>
                    <a:gd name="T36" fmla="*/ 976 w 1186"/>
                    <a:gd name="T37" fmla="*/ 0 h 2944"/>
                    <a:gd name="T38" fmla="*/ 1045 w 1186"/>
                    <a:gd name="T39" fmla="*/ 173 h 2944"/>
                    <a:gd name="T40" fmla="*/ 1099 w 1186"/>
                    <a:gd name="T41" fmla="*/ 332 h 2944"/>
                    <a:gd name="T42" fmla="*/ 1156 w 1186"/>
                    <a:gd name="T43" fmla="*/ 550 h 2944"/>
                    <a:gd name="T44" fmla="*/ 1186 w 1186"/>
                    <a:gd name="T45" fmla="*/ 822 h 2944"/>
                    <a:gd name="T46" fmla="*/ 1186 w 1186"/>
                    <a:gd name="T47" fmla="*/ 1042 h 2944"/>
                    <a:gd name="T48" fmla="*/ 1171 w 1186"/>
                    <a:gd name="T49" fmla="*/ 1290 h 2944"/>
                    <a:gd name="T50" fmla="*/ 1124 w 1186"/>
                    <a:gd name="T51" fmla="*/ 1562 h 2944"/>
                    <a:gd name="T52" fmla="*/ 1070 w 1186"/>
                    <a:gd name="T53" fmla="*/ 1772 h 2944"/>
                    <a:gd name="T54" fmla="*/ 983 w 1186"/>
                    <a:gd name="T55" fmla="*/ 1999 h 2944"/>
                    <a:gd name="T56" fmla="*/ 867 w 1186"/>
                    <a:gd name="T57" fmla="*/ 2220 h 2944"/>
                    <a:gd name="T58" fmla="*/ 729 w 1186"/>
                    <a:gd name="T59" fmla="*/ 2414 h 2944"/>
                    <a:gd name="T60" fmla="*/ 600 w 1186"/>
                    <a:gd name="T61" fmla="*/ 2569 h 2944"/>
                    <a:gd name="T62" fmla="*/ 440 w 1186"/>
                    <a:gd name="T63" fmla="*/ 2702 h 2944"/>
                    <a:gd name="T64" fmla="*/ 269 w 1186"/>
                    <a:gd name="T65" fmla="*/ 2834 h 2944"/>
                    <a:gd name="T66" fmla="*/ 115 w 1186"/>
                    <a:gd name="T67" fmla="*/ 2902 h 2944"/>
                    <a:gd name="T68" fmla="*/ 0 w 1186"/>
                    <a:gd name="T69" fmla="*/ 2944 h 29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86" h="2944">
                      <a:moveTo>
                        <a:pt x="0" y="2944"/>
                      </a:moveTo>
                      <a:lnTo>
                        <a:pt x="126" y="2862"/>
                      </a:lnTo>
                      <a:lnTo>
                        <a:pt x="263" y="2744"/>
                      </a:lnTo>
                      <a:lnTo>
                        <a:pt x="379" y="2629"/>
                      </a:lnTo>
                      <a:lnTo>
                        <a:pt x="463" y="2533"/>
                      </a:lnTo>
                      <a:lnTo>
                        <a:pt x="582" y="2384"/>
                      </a:lnTo>
                      <a:lnTo>
                        <a:pt x="673" y="2234"/>
                      </a:lnTo>
                      <a:lnTo>
                        <a:pt x="745" y="2079"/>
                      </a:lnTo>
                      <a:lnTo>
                        <a:pt x="812" y="1890"/>
                      </a:lnTo>
                      <a:lnTo>
                        <a:pt x="851" y="1762"/>
                      </a:lnTo>
                      <a:lnTo>
                        <a:pt x="882" y="1593"/>
                      </a:lnTo>
                      <a:lnTo>
                        <a:pt x="905" y="1400"/>
                      </a:lnTo>
                      <a:lnTo>
                        <a:pt x="914" y="1240"/>
                      </a:lnTo>
                      <a:lnTo>
                        <a:pt x="914" y="1036"/>
                      </a:lnTo>
                      <a:lnTo>
                        <a:pt x="897" y="810"/>
                      </a:lnTo>
                      <a:lnTo>
                        <a:pt x="867" y="558"/>
                      </a:lnTo>
                      <a:lnTo>
                        <a:pt x="825" y="321"/>
                      </a:lnTo>
                      <a:lnTo>
                        <a:pt x="777" y="30"/>
                      </a:lnTo>
                      <a:lnTo>
                        <a:pt x="976" y="0"/>
                      </a:lnTo>
                      <a:lnTo>
                        <a:pt x="1045" y="173"/>
                      </a:lnTo>
                      <a:lnTo>
                        <a:pt x="1099" y="332"/>
                      </a:lnTo>
                      <a:lnTo>
                        <a:pt x="1156" y="550"/>
                      </a:lnTo>
                      <a:lnTo>
                        <a:pt x="1186" y="822"/>
                      </a:lnTo>
                      <a:lnTo>
                        <a:pt x="1186" y="1042"/>
                      </a:lnTo>
                      <a:lnTo>
                        <a:pt x="1171" y="1290"/>
                      </a:lnTo>
                      <a:lnTo>
                        <a:pt x="1124" y="1562"/>
                      </a:lnTo>
                      <a:lnTo>
                        <a:pt x="1070" y="1772"/>
                      </a:lnTo>
                      <a:lnTo>
                        <a:pt x="983" y="1999"/>
                      </a:lnTo>
                      <a:lnTo>
                        <a:pt x="867" y="2220"/>
                      </a:lnTo>
                      <a:lnTo>
                        <a:pt x="729" y="2414"/>
                      </a:lnTo>
                      <a:lnTo>
                        <a:pt x="600" y="2569"/>
                      </a:lnTo>
                      <a:lnTo>
                        <a:pt x="440" y="2702"/>
                      </a:lnTo>
                      <a:lnTo>
                        <a:pt x="269" y="2834"/>
                      </a:lnTo>
                      <a:lnTo>
                        <a:pt x="115" y="2902"/>
                      </a:lnTo>
                      <a:lnTo>
                        <a:pt x="0" y="2944"/>
                      </a:lnTo>
                      <a:close/>
                    </a:path>
                  </a:pathLst>
                </a:custGeom>
                <a:solidFill>
                  <a:srgbClr val="FFFFFF"/>
                </a:solidFill>
                <a:ln w="1588">
                  <a:solidFill>
                    <a:srgbClr val="FFFFFF"/>
                  </a:solidFill>
                  <a:prstDash val="solid"/>
                  <a:round/>
                  <a:headEnd/>
                  <a:tailEnd/>
                </a:ln>
              </p:spPr>
              <p:txBody>
                <a:bodyPr/>
                <a:lstStyle/>
                <a:p>
                  <a:endParaRPr lang="fr-FR"/>
                </a:p>
              </p:txBody>
            </p:sp>
          </p:grpSp>
          <p:grpSp>
            <p:nvGrpSpPr>
              <p:cNvPr id="245" name="Group 379">
                <a:extLst>
                  <a:ext uri="{FF2B5EF4-FFF2-40B4-BE49-F238E27FC236}">
                    <a16:creationId xmlns:a16="http://schemas.microsoft.com/office/drawing/2014/main" id="{0C1227D5-E369-4AAC-8481-8D73554F876F}"/>
                  </a:ext>
                </a:extLst>
              </p:cNvPr>
              <p:cNvGrpSpPr>
                <a:grpSpLocks/>
              </p:cNvGrpSpPr>
              <p:nvPr/>
            </p:nvGrpSpPr>
            <p:grpSpPr bwMode="auto">
              <a:xfrm>
                <a:off x="1776" y="3072"/>
                <a:ext cx="240" cy="260"/>
                <a:chOff x="2387" y="720"/>
                <a:chExt cx="1452" cy="2852"/>
              </a:xfrm>
            </p:grpSpPr>
            <p:sp>
              <p:nvSpPr>
                <p:cNvPr id="273" name="Freeform 380">
                  <a:extLst>
                    <a:ext uri="{FF2B5EF4-FFF2-40B4-BE49-F238E27FC236}">
                      <a16:creationId xmlns:a16="http://schemas.microsoft.com/office/drawing/2014/main" id="{AA939A7D-8663-4DEB-BFEB-836226E43245}"/>
                    </a:ext>
                  </a:extLst>
                </p:cNvPr>
                <p:cNvSpPr>
                  <a:spLocks/>
                </p:cNvSpPr>
                <p:nvPr/>
              </p:nvSpPr>
              <p:spPr bwMode="auto">
                <a:xfrm>
                  <a:off x="2388" y="720"/>
                  <a:ext cx="1451" cy="2852"/>
                </a:xfrm>
                <a:custGeom>
                  <a:avLst/>
                  <a:gdLst>
                    <a:gd name="T0" fmla="*/ 2732 w 2901"/>
                    <a:gd name="T1" fmla="*/ 421 h 5704"/>
                    <a:gd name="T2" fmla="*/ 2856 w 2901"/>
                    <a:gd name="T3" fmla="*/ 881 h 5704"/>
                    <a:gd name="T4" fmla="*/ 2901 w 2901"/>
                    <a:gd name="T5" fmla="*/ 1377 h 5704"/>
                    <a:gd name="T6" fmla="*/ 2856 w 2901"/>
                    <a:gd name="T7" fmla="*/ 1866 h 5704"/>
                    <a:gd name="T8" fmla="*/ 2732 w 2901"/>
                    <a:gd name="T9" fmla="*/ 2330 h 5704"/>
                    <a:gd name="T10" fmla="*/ 2530 w 2901"/>
                    <a:gd name="T11" fmla="*/ 2741 h 5704"/>
                    <a:gd name="T12" fmla="*/ 2273 w 2901"/>
                    <a:gd name="T13" fmla="*/ 3066 h 5704"/>
                    <a:gd name="T14" fmla="*/ 1929 w 2901"/>
                    <a:gd name="T15" fmla="*/ 3341 h 5704"/>
                    <a:gd name="T16" fmla="*/ 1754 w 2901"/>
                    <a:gd name="T17" fmla="*/ 3559 h 5704"/>
                    <a:gd name="T18" fmla="*/ 1647 w 2901"/>
                    <a:gd name="T19" fmla="*/ 3814 h 5704"/>
                    <a:gd name="T20" fmla="*/ 1622 w 2901"/>
                    <a:gd name="T21" fmla="*/ 4096 h 5704"/>
                    <a:gd name="T22" fmla="*/ 1831 w 2901"/>
                    <a:gd name="T23" fmla="*/ 4793 h 5704"/>
                    <a:gd name="T24" fmla="*/ 2094 w 2901"/>
                    <a:gd name="T25" fmla="*/ 4856 h 5704"/>
                    <a:gd name="T26" fmla="*/ 2308 w 2901"/>
                    <a:gd name="T27" fmla="*/ 4953 h 5704"/>
                    <a:gd name="T28" fmla="*/ 2476 w 2901"/>
                    <a:gd name="T29" fmla="*/ 5094 h 5704"/>
                    <a:gd name="T30" fmla="*/ 2477 w 2901"/>
                    <a:gd name="T31" fmla="*/ 5357 h 5704"/>
                    <a:gd name="T32" fmla="*/ 2276 w 2901"/>
                    <a:gd name="T33" fmla="*/ 5533 h 5704"/>
                    <a:gd name="T34" fmla="*/ 2049 w 2901"/>
                    <a:gd name="T35" fmla="*/ 5625 h 5704"/>
                    <a:gd name="T36" fmla="*/ 1780 w 2901"/>
                    <a:gd name="T37" fmla="*/ 5683 h 5704"/>
                    <a:gd name="T38" fmla="*/ 1484 w 2901"/>
                    <a:gd name="T39" fmla="*/ 5704 h 5704"/>
                    <a:gd name="T40" fmla="*/ 1181 w 2901"/>
                    <a:gd name="T41" fmla="*/ 5691 h 5704"/>
                    <a:gd name="T42" fmla="*/ 908 w 2901"/>
                    <a:gd name="T43" fmla="*/ 5643 h 5704"/>
                    <a:gd name="T44" fmla="*/ 666 w 2901"/>
                    <a:gd name="T45" fmla="*/ 5562 h 5704"/>
                    <a:gd name="T46" fmla="*/ 491 w 2901"/>
                    <a:gd name="T47" fmla="*/ 5455 h 5704"/>
                    <a:gd name="T48" fmla="*/ 365 w 2901"/>
                    <a:gd name="T49" fmla="*/ 5195 h 5704"/>
                    <a:gd name="T50" fmla="*/ 529 w 2901"/>
                    <a:gd name="T51" fmla="*/ 4983 h 5704"/>
                    <a:gd name="T52" fmla="*/ 721 w 2901"/>
                    <a:gd name="T53" fmla="*/ 4880 h 5704"/>
                    <a:gd name="T54" fmla="*/ 972 w 2901"/>
                    <a:gd name="T55" fmla="*/ 4808 h 5704"/>
                    <a:gd name="T56" fmla="*/ 1260 w 2901"/>
                    <a:gd name="T57" fmla="*/ 4768 h 5704"/>
                    <a:gd name="T58" fmla="*/ 1257 w 2901"/>
                    <a:gd name="T59" fmla="*/ 3893 h 5704"/>
                    <a:gd name="T60" fmla="*/ 1172 w 2901"/>
                    <a:gd name="T61" fmla="*/ 3623 h 5704"/>
                    <a:gd name="T62" fmla="*/ 1014 w 2901"/>
                    <a:gd name="T63" fmla="*/ 3396 h 5704"/>
                    <a:gd name="T64" fmla="*/ 691 w 2901"/>
                    <a:gd name="T65" fmla="*/ 3144 h 5704"/>
                    <a:gd name="T66" fmla="*/ 419 w 2901"/>
                    <a:gd name="T67" fmla="*/ 2837 h 5704"/>
                    <a:gd name="T68" fmla="*/ 202 w 2901"/>
                    <a:gd name="T69" fmla="*/ 2448 h 5704"/>
                    <a:gd name="T70" fmla="*/ 58 w 2901"/>
                    <a:gd name="T71" fmla="*/ 1998 h 5704"/>
                    <a:gd name="T72" fmla="*/ 0 w 2901"/>
                    <a:gd name="T73" fmla="*/ 1502 h 5704"/>
                    <a:gd name="T74" fmla="*/ 15 w 2901"/>
                    <a:gd name="T75" fmla="*/ 1013 h 5704"/>
                    <a:gd name="T76" fmla="*/ 121 w 2901"/>
                    <a:gd name="T77" fmla="*/ 541 h 5704"/>
                    <a:gd name="T78" fmla="*/ 303 w 2901"/>
                    <a:gd name="T79" fmla="*/ 116 h 5704"/>
                    <a:gd name="T80" fmla="*/ 497 w 2901"/>
                    <a:gd name="T81" fmla="*/ 51 h 5704"/>
                    <a:gd name="T82" fmla="*/ 703 w 2901"/>
                    <a:gd name="T83" fmla="*/ 23 h 5704"/>
                    <a:gd name="T84" fmla="*/ 969 w 2901"/>
                    <a:gd name="T85" fmla="*/ 6 h 5704"/>
                    <a:gd name="T86" fmla="*/ 1267 w 2901"/>
                    <a:gd name="T87" fmla="*/ 3 h 5704"/>
                    <a:gd name="T88" fmla="*/ 1584 w 2901"/>
                    <a:gd name="T89" fmla="*/ 0 h 5704"/>
                    <a:gd name="T90" fmla="*/ 1884 w 2901"/>
                    <a:gd name="T91" fmla="*/ 6 h 5704"/>
                    <a:gd name="T92" fmla="*/ 2156 w 2901"/>
                    <a:gd name="T93" fmla="*/ 20 h 5704"/>
                    <a:gd name="T94" fmla="*/ 2368 w 2901"/>
                    <a:gd name="T95" fmla="*/ 48 h 5704"/>
                    <a:gd name="T96" fmla="*/ 2554 w 2901"/>
                    <a:gd name="T97" fmla="*/ 93 h 57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901" h="5704">
                      <a:moveTo>
                        <a:pt x="2586" y="110"/>
                      </a:moveTo>
                      <a:lnTo>
                        <a:pt x="2640" y="210"/>
                      </a:lnTo>
                      <a:lnTo>
                        <a:pt x="2686" y="313"/>
                      </a:lnTo>
                      <a:lnTo>
                        <a:pt x="2732" y="421"/>
                      </a:lnTo>
                      <a:lnTo>
                        <a:pt x="2768" y="532"/>
                      </a:lnTo>
                      <a:lnTo>
                        <a:pt x="2802" y="651"/>
                      </a:lnTo>
                      <a:lnTo>
                        <a:pt x="2831" y="764"/>
                      </a:lnTo>
                      <a:lnTo>
                        <a:pt x="2856" y="881"/>
                      </a:lnTo>
                      <a:lnTo>
                        <a:pt x="2876" y="1007"/>
                      </a:lnTo>
                      <a:lnTo>
                        <a:pt x="2888" y="1129"/>
                      </a:lnTo>
                      <a:lnTo>
                        <a:pt x="2897" y="1249"/>
                      </a:lnTo>
                      <a:lnTo>
                        <a:pt x="2901" y="1377"/>
                      </a:lnTo>
                      <a:lnTo>
                        <a:pt x="2897" y="1498"/>
                      </a:lnTo>
                      <a:lnTo>
                        <a:pt x="2888" y="1622"/>
                      </a:lnTo>
                      <a:lnTo>
                        <a:pt x="2876" y="1747"/>
                      </a:lnTo>
                      <a:lnTo>
                        <a:pt x="2856" y="1866"/>
                      </a:lnTo>
                      <a:lnTo>
                        <a:pt x="2834" y="1988"/>
                      </a:lnTo>
                      <a:lnTo>
                        <a:pt x="2802" y="2106"/>
                      </a:lnTo>
                      <a:lnTo>
                        <a:pt x="2768" y="2219"/>
                      </a:lnTo>
                      <a:lnTo>
                        <a:pt x="2732" y="2330"/>
                      </a:lnTo>
                      <a:lnTo>
                        <a:pt x="2686" y="2437"/>
                      </a:lnTo>
                      <a:lnTo>
                        <a:pt x="2640" y="2544"/>
                      </a:lnTo>
                      <a:lnTo>
                        <a:pt x="2590" y="2643"/>
                      </a:lnTo>
                      <a:lnTo>
                        <a:pt x="2530" y="2741"/>
                      </a:lnTo>
                      <a:lnTo>
                        <a:pt x="2470" y="2828"/>
                      </a:lnTo>
                      <a:lnTo>
                        <a:pt x="2407" y="2915"/>
                      </a:lnTo>
                      <a:lnTo>
                        <a:pt x="2341" y="2994"/>
                      </a:lnTo>
                      <a:lnTo>
                        <a:pt x="2273" y="3066"/>
                      </a:lnTo>
                      <a:lnTo>
                        <a:pt x="2196" y="3133"/>
                      </a:lnTo>
                      <a:lnTo>
                        <a:pt x="2062" y="3242"/>
                      </a:lnTo>
                      <a:lnTo>
                        <a:pt x="1980" y="3296"/>
                      </a:lnTo>
                      <a:lnTo>
                        <a:pt x="1929" y="3341"/>
                      </a:lnTo>
                      <a:lnTo>
                        <a:pt x="1874" y="3390"/>
                      </a:lnTo>
                      <a:lnTo>
                        <a:pt x="1831" y="3440"/>
                      </a:lnTo>
                      <a:lnTo>
                        <a:pt x="1786" y="3500"/>
                      </a:lnTo>
                      <a:lnTo>
                        <a:pt x="1754" y="3559"/>
                      </a:lnTo>
                      <a:lnTo>
                        <a:pt x="1718" y="3614"/>
                      </a:lnTo>
                      <a:lnTo>
                        <a:pt x="1691" y="3681"/>
                      </a:lnTo>
                      <a:lnTo>
                        <a:pt x="1665" y="3745"/>
                      </a:lnTo>
                      <a:lnTo>
                        <a:pt x="1647" y="3814"/>
                      </a:lnTo>
                      <a:lnTo>
                        <a:pt x="1631" y="3882"/>
                      </a:lnTo>
                      <a:lnTo>
                        <a:pt x="1622" y="3954"/>
                      </a:lnTo>
                      <a:lnTo>
                        <a:pt x="1619" y="4023"/>
                      </a:lnTo>
                      <a:lnTo>
                        <a:pt x="1622" y="4096"/>
                      </a:lnTo>
                      <a:lnTo>
                        <a:pt x="1622" y="4765"/>
                      </a:lnTo>
                      <a:lnTo>
                        <a:pt x="1691" y="4771"/>
                      </a:lnTo>
                      <a:lnTo>
                        <a:pt x="1759" y="4781"/>
                      </a:lnTo>
                      <a:lnTo>
                        <a:pt x="1831" y="4793"/>
                      </a:lnTo>
                      <a:lnTo>
                        <a:pt x="1900" y="4805"/>
                      </a:lnTo>
                      <a:lnTo>
                        <a:pt x="1968" y="4820"/>
                      </a:lnTo>
                      <a:lnTo>
                        <a:pt x="2035" y="4837"/>
                      </a:lnTo>
                      <a:lnTo>
                        <a:pt x="2094" y="4856"/>
                      </a:lnTo>
                      <a:lnTo>
                        <a:pt x="2156" y="4876"/>
                      </a:lnTo>
                      <a:lnTo>
                        <a:pt x="2210" y="4897"/>
                      </a:lnTo>
                      <a:lnTo>
                        <a:pt x="2259" y="4924"/>
                      </a:lnTo>
                      <a:lnTo>
                        <a:pt x="2308" y="4953"/>
                      </a:lnTo>
                      <a:lnTo>
                        <a:pt x="2348" y="4978"/>
                      </a:lnTo>
                      <a:lnTo>
                        <a:pt x="2384" y="5008"/>
                      </a:lnTo>
                      <a:lnTo>
                        <a:pt x="2423" y="5032"/>
                      </a:lnTo>
                      <a:lnTo>
                        <a:pt x="2476" y="5094"/>
                      </a:lnTo>
                      <a:lnTo>
                        <a:pt x="2507" y="5160"/>
                      </a:lnTo>
                      <a:lnTo>
                        <a:pt x="2520" y="5226"/>
                      </a:lnTo>
                      <a:lnTo>
                        <a:pt x="2510" y="5292"/>
                      </a:lnTo>
                      <a:lnTo>
                        <a:pt x="2477" y="5357"/>
                      </a:lnTo>
                      <a:lnTo>
                        <a:pt x="2428" y="5420"/>
                      </a:lnTo>
                      <a:lnTo>
                        <a:pt x="2362" y="5480"/>
                      </a:lnTo>
                      <a:lnTo>
                        <a:pt x="2320" y="5507"/>
                      </a:lnTo>
                      <a:lnTo>
                        <a:pt x="2276" y="5533"/>
                      </a:lnTo>
                      <a:lnTo>
                        <a:pt x="2223" y="5559"/>
                      </a:lnTo>
                      <a:lnTo>
                        <a:pt x="2169" y="5583"/>
                      </a:lnTo>
                      <a:lnTo>
                        <a:pt x="2114" y="5605"/>
                      </a:lnTo>
                      <a:lnTo>
                        <a:pt x="2049" y="5625"/>
                      </a:lnTo>
                      <a:lnTo>
                        <a:pt x="1987" y="5640"/>
                      </a:lnTo>
                      <a:lnTo>
                        <a:pt x="1920" y="5656"/>
                      </a:lnTo>
                      <a:lnTo>
                        <a:pt x="1849" y="5670"/>
                      </a:lnTo>
                      <a:lnTo>
                        <a:pt x="1780" y="5683"/>
                      </a:lnTo>
                      <a:lnTo>
                        <a:pt x="1709" y="5691"/>
                      </a:lnTo>
                      <a:lnTo>
                        <a:pt x="1637" y="5695"/>
                      </a:lnTo>
                      <a:lnTo>
                        <a:pt x="1562" y="5701"/>
                      </a:lnTo>
                      <a:lnTo>
                        <a:pt x="1484" y="5704"/>
                      </a:lnTo>
                      <a:lnTo>
                        <a:pt x="1407" y="5704"/>
                      </a:lnTo>
                      <a:lnTo>
                        <a:pt x="1332" y="5704"/>
                      </a:lnTo>
                      <a:lnTo>
                        <a:pt x="1257" y="5698"/>
                      </a:lnTo>
                      <a:lnTo>
                        <a:pt x="1181" y="5691"/>
                      </a:lnTo>
                      <a:lnTo>
                        <a:pt x="1114" y="5683"/>
                      </a:lnTo>
                      <a:lnTo>
                        <a:pt x="1041" y="5670"/>
                      </a:lnTo>
                      <a:lnTo>
                        <a:pt x="972" y="5658"/>
                      </a:lnTo>
                      <a:lnTo>
                        <a:pt x="908" y="5643"/>
                      </a:lnTo>
                      <a:lnTo>
                        <a:pt x="842" y="5625"/>
                      </a:lnTo>
                      <a:lnTo>
                        <a:pt x="778" y="5605"/>
                      </a:lnTo>
                      <a:lnTo>
                        <a:pt x="721" y="5583"/>
                      </a:lnTo>
                      <a:lnTo>
                        <a:pt x="666" y="5562"/>
                      </a:lnTo>
                      <a:lnTo>
                        <a:pt x="616" y="5536"/>
                      </a:lnTo>
                      <a:lnTo>
                        <a:pt x="572" y="5510"/>
                      </a:lnTo>
                      <a:lnTo>
                        <a:pt x="529" y="5483"/>
                      </a:lnTo>
                      <a:lnTo>
                        <a:pt x="491" y="5455"/>
                      </a:lnTo>
                      <a:lnTo>
                        <a:pt x="428" y="5393"/>
                      </a:lnTo>
                      <a:lnTo>
                        <a:pt x="387" y="5328"/>
                      </a:lnTo>
                      <a:lnTo>
                        <a:pt x="365" y="5262"/>
                      </a:lnTo>
                      <a:lnTo>
                        <a:pt x="365" y="5195"/>
                      </a:lnTo>
                      <a:lnTo>
                        <a:pt x="387" y="5129"/>
                      </a:lnTo>
                      <a:lnTo>
                        <a:pt x="433" y="5067"/>
                      </a:lnTo>
                      <a:lnTo>
                        <a:pt x="491" y="5011"/>
                      </a:lnTo>
                      <a:lnTo>
                        <a:pt x="529" y="4983"/>
                      </a:lnTo>
                      <a:lnTo>
                        <a:pt x="572" y="4956"/>
                      </a:lnTo>
                      <a:lnTo>
                        <a:pt x="616" y="4929"/>
                      </a:lnTo>
                      <a:lnTo>
                        <a:pt x="669" y="4901"/>
                      </a:lnTo>
                      <a:lnTo>
                        <a:pt x="721" y="4880"/>
                      </a:lnTo>
                      <a:lnTo>
                        <a:pt x="780" y="4858"/>
                      </a:lnTo>
                      <a:lnTo>
                        <a:pt x="842" y="4840"/>
                      </a:lnTo>
                      <a:lnTo>
                        <a:pt x="908" y="4823"/>
                      </a:lnTo>
                      <a:lnTo>
                        <a:pt x="972" y="4808"/>
                      </a:lnTo>
                      <a:lnTo>
                        <a:pt x="1044" y="4793"/>
                      </a:lnTo>
                      <a:lnTo>
                        <a:pt x="1117" y="4783"/>
                      </a:lnTo>
                      <a:lnTo>
                        <a:pt x="1184" y="4774"/>
                      </a:lnTo>
                      <a:lnTo>
                        <a:pt x="1260" y="4768"/>
                      </a:lnTo>
                      <a:lnTo>
                        <a:pt x="1267" y="4102"/>
                      </a:lnTo>
                      <a:lnTo>
                        <a:pt x="1270" y="4034"/>
                      </a:lnTo>
                      <a:lnTo>
                        <a:pt x="1267" y="3962"/>
                      </a:lnTo>
                      <a:lnTo>
                        <a:pt x="1257" y="3893"/>
                      </a:lnTo>
                      <a:lnTo>
                        <a:pt x="1241" y="3820"/>
                      </a:lnTo>
                      <a:lnTo>
                        <a:pt x="1223" y="3756"/>
                      </a:lnTo>
                      <a:lnTo>
                        <a:pt x="1201" y="3690"/>
                      </a:lnTo>
                      <a:lnTo>
                        <a:pt x="1172" y="3623"/>
                      </a:lnTo>
                      <a:lnTo>
                        <a:pt x="1139" y="3566"/>
                      </a:lnTo>
                      <a:lnTo>
                        <a:pt x="1102" y="3506"/>
                      </a:lnTo>
                      <a:lnTo>
                        <a:pt x="1061" y="3449"/>
                      </a:lnTo>
                      <a:lnTo>
                        <a:pt x="1014" y="3396"/>
                      </a:lnTo>
                      <a:lnTo>
                        <a:pt x="963" y="3350"/>
                      </a:lnTo>
                      <a:lnTo>
                        <a:pt x="908" y="3306"/>
                      </a:lnTo>
                      <a:lnTo>
                        <a:pt x="849" y="3263"/>
                      </a:lnTo>
                      <a:lnTo>
                        <a:pt x="691" y="3144"/>
                      </a:lnTo>
                      <a:lnTo>
                        <a:pt x="616" y="3075"/>
                      </a:lnTo>
                      <a:lnTo>
                        <a:pt x="550" y="3001"/>
                      </a:lnTo>
                      <a:lnTo>
                        <a:pt x="485" y="2920"/>
                      </a:lnTo>
                      <a:lnTo>
                        <a:pt x="419" y="2837"/>
                      </a:lnTo>
                      <a:lnTo>
                        <a:pt x="359" y="2750"/>
                      </a:lnTo>
                      <a:lnTo>
                        <a:pt x="299" y="2654"/>
                      </a:lnTo>
                      <a:lnTo>
                        <a:pt x="249" y="2550"/>
                      </a:lnTo>
                      <a:lnTo>
                        <a:pt x="202" y="2448"/>
                      </a:lnTo>
                      <a:lnTo>
                        <a:pt x="157" y="2336"/>
                      </a:lnTo>
                      <a:lnTo>
                        <a:pt x="121" y="2225"/>
                      </a:lnTo>
                      <a:lnTo>
                        <a:pt x="87" y="2112"/>
                      </a:lnTo>
                      <a:lnTo>
                        <a:pt x="58" y="1998"/>
                      </a:lnTo>
                      <a:lnTo>
                        <a:pt x="33" y="1875"/>
                      </a:lnTo>
                      <a:lnTo>
                        <a:pt x="15" y="1753"/>
                      </a:lnTo>
                      <a:lnTo>
                        <a:pt x="3" y="1628"/>
                      </a:lnTo>
                      <a:lnTo>
                        <a:pt x="0" y="1502"/>
                      </a:lnTo>
                      <a:lnTo>
                        <a:pt x="0" y="1385"/>
                      </a:lnTo>
                      <a:lnTo>
                        <a:pt x="0" y="1261"/>
                      </a:lnTo>
                      <a:lnTo>
                        <a:pt x="3" y="1135"/>
                      </a:lnTo>
                      <a:lnTo>
                        <a:pt x="15" y="1013"/>
                      </a:lnTo>
                      <a:lnTo>
                        <a:pt x="33" y="892"/>
                      </a:lnTo>
                      <a:lnTo>
                        <a:pt x="58" y="773"/>
                      </a:lnTo>
                      <a:lnTo>
                        <a:pt x="87" y="657"/>
                      </a:lnTo>
                      <a:lnTo>
                        <a:pt x="121" y="541"/>
                      </a:lnTo>
                      <a:lnTo>
                        <a:pt x="157" y="429"/>
                      </a:lnTo>
                      <a:lnTo>
                        <a:pt x="202" y="320"/>
                      </a:lnTo>
                      <a:lnTo>
                        <a:pt x="249" y="217"/>
                      </a:lnTo>
                      <a:lnTo>
                        <a:pt x="303" y="116"/>
                      </a:lnTo>
                      <a:lnTo>
                        <a:pt x="359" y="81"/>
                      </a:lnTo>
                      <a:lnTo>
                        <a:pt x="419" y="63"/>
                      </a:lnTo>
                      <a:lnTo>
                        <a:pt x="457" y="57"/>
                      </a:lnTo>
                      <a:lnTo>
                        <a:pt x="497" y="51"/>
                      </a:lnTo>
                      <a:lnTo>
                        <a:pt x="544" y="41"/>
                      </a:lnTo>
                      <a:lnTo>
                        <a:pt x="590" y="35"/>
                      </a:lnTo>
                      <a:lnTo>
                        <a:pt x="646" y="29"/>
                      </a:lnTo>
                      <a:lnTo>
                        <a:pt x="703" y="23"/>
                      </a:lnTo>
                      <a:lnTo>
                        <a:pt x="766" y="17"/>
                      </a:lnTo>
                      <a:lnTo>
                        <a:pt x="832" y="14"/>
                      </a:lnTo>
                      <a:lnTo>
                        <a:pt x="897" y="11"/>
                      </a:lnTo>
                      <a:lnTo>
                        <a:pt x="969" y="6"/>
                      </a:lnTo>
                      <a:lnTo>
                        <a:pt x="1041" y="3"/>
                      </a:lnTo>
                      <a:lnTo>
                        <a:pt x="1117" y="3"/>
                      </a:lnTo>
                      <a:lnTo>
                        <a:pt x="1190" y="3"/>
                      </a:lnTo>
                      <a:lnTo>
                        <a:pt x="1267" y="3"/>
                      </a:lnTo>
                      <a:lnTo>
                        <a:pt x="1345" y="0"/>
                      </a:lnTo>
                      <a:lnTo>
                        <a:pt x="1423" y="0"/>
                      </a:lnTo>
                      <a:lnTo>
                        <a:pt x="1505" y="0"/>
                      </a:lnTo>
                      <a:lnTo>
                        <a:pt x="1584" y="0"/>
                      </a:lnTo>
                      <a:lnTo>
                        <a:pt x="1659" y="3"/>
                      </a:lnTo>
                      <a:lnTo>
                        <a:pt x="1741" y="3"/>
                      </a:lnTo>
                      <a:lnTo>
                        <a:pt x="1810" y="3"/>
                      </a:lnTo>
                      <a:lnTo>
                        <a:pt x="1884" y="6"/>
                      </a:lnTo>
                      <a:lnTo>
                        <a:pt x="1953" y="6"/>
                      </a:lnTo>
                      <a:lnTo>
                        <a:pt x="2026" y="11"/>
                      </a:lnTo>
                      <a:lnTo>
                        <a:pt x="2091" y="17"/>
                      </a:lnTo>
                      <a:lnTo>
                        <a:pt x="2156" y="20"/>
                      </a:lnTo>
                      <a:lnTo>
                        <a:pt x="2213" y="29"/>
                      </a:lnTo>
                      <a:lnTo>
                        <a:pt x="2270" y="33"/>
                      </a:lnTo>
                      <a:lnTo>
                        <a:pt x="2324" y="41"/>
                      </a:lnTo>
                      <a:lnTo>
                        <a:pt x="2368" y="48"/>
                      </a:lnTo>
                      <a:lnTo>
                        <a:pt x="2410" y="54"/>
                      </a:lnTo>
                      <a:lnTo>
                        <a:pt x="2450" y="60"/>
                      </a:lnTo>
                      <a:lnTo>
                        <a:pt x="2514" y="78"/>
                      </a:lnTo>
                      <a:lnTo>
                        <a:pt x="2554" y="93"/>
                      </a:lnTo>
                      <a:lnTo>
                        <a:pt x="2586" y="110"/>
                      </a:lnTo>
                      <a:close/>
                    </a:path>
                  </a:pathLst>
                </a:custGeom>
                <a:solidFill>
                  <a:srgbClr val="00FFFF"/>
                </a:solidFill>
                <a:ln w="1588">
                  <a:solidFill>
                    <a:srgbClr val="00FFFF"/>
                  </a:solidFill>
                  <a:prstDash val="solid"/>
                  <a:round/>
                  <a:headEnd/>
                  <a:tailEnd/>
                </a:ln>
              </p:spPr>
              <p:txBody>
                <a:bodyPr/>
                <a:lstStyle/>
                <a:p>
                  <a:endParaRPr lang="fr-FR"/>
                </a:p>
              </p:txBody>
            </p:sp>
            <p:sp>
              <p:nvSpPr>
                <p:cNvPr id="274" name="Freeform 381">
                  <a:extLst>
                    <a:ext uri="{FF2B5EF4-FFF2-40B4-BE49-F238E27FC236}">
                      <a16:creationId xmlns:a16="http://schemas.microsoft.com/office/drawing/2014/main" id="{8AA06D29-2B3B-4E79-A144-09A56DD849E4}"/>
                    </a:ext>
                  </a:extLst>
                </p:cNvPr>
                <p:cNvSpPr>
                  <a:spLocks/>
                </p:cNvSpPr>
                <p:nvPr/>
              </p:nvSpPr>
              <p:spPr bwMode="auto">
                <a:xfrm>
                  <a:off x="2541" y="720"/>
                  <a:ext cx="1139" cy="124"/>
                </a:xfrm>
                <a:custGeom>
                  <a:avLst/>
                  <a:gdLst>
                    <a:gd name="T0" fmla="*/ 2278 w 2278"/>
                    <a:gd name="T1" fmla="*/ 113 h 248"/>
                    <a:gd name="T2" fmla="*/ 2251 w 2278"/>
                    <a:gd name="T3" fmla="*/ 93 h 248"/>
                    <a:gd name="T4" fmla="*/ 2211 w 2278"/>
                    <a:gd name="T5" fmla="*/ 78 h 248"/>
                    <a:gd name="T6" fmla="*/ 2144 w 2278"/>
                    <a:gd name="T7" fmla="*/ 60 h 248"/>
                    <a:gd name="T8" fmla="*/ 2063 w 2278"/>
                    <a:gd name="T9" fmla="*/ 48 h 248"/>
                    <a:gd name="T10" fmla="*/ 1967 w 2278"/>
                    <a:gd name="T11" fmla="*/ 33 h 248"/>
                    <a:gd name="T12" fmla="*/ 1851 w 2278"/>
                    <a:gd name="T13" fmla="*/ 20 h 248"/>
                    <a:gd name="T14" fmla="*/ 1722 w 2278"/>
                    <a:gd name="T15" fmla="*/ 11 h 248"/>
                    <a:gd name="T16" fmla="*/ 1582 w 2278"/>
                    <a:gd name="T17" fmla="*/ 6 h 248"/>
                    <a:gd name="T18" fmla="*/ 1436 w 2278"/>
                    <a:gd name="T19" fmla="*/ 3 h 248"/>
                    <a:gd name="T20" fmla="*/ 1278 w 2278"/>
                    <a:gd name="T21" fmla="*/ 0 h 248"/>
                    <a:gd name="T22" fmla="*/ 1120 w 2278"/>
                    <a:gd name="T23" fmla="*/ 0 h 248"/>
                    <a:gd name="T24" fmla="*/ 964 w 2278"/>
                    <a:gd name="T25" fmla="*/ 3 h 248"/>
                    <a:gd name="T26" fmla="*/ 814 w 2278"/>
                    <a:gd name="T27" fmla="*/ 3 h 248"/>
                    <a:gd name="T28" fmla="*/ 666 w 2278"/>
                    <a:gd name="T29" fmla="*/ 6 h 248"/>
                    <a:gd name="T30" fmla="*/ 528 w 2278"/>
                    <a:gd name="T31" fmla="*/ 14 h 248"/>
                    <a:gd name="T32" fmla="*/ 400 w 2278"/>
                    <a:gd name="T33" fmla="*/ 23 h 248"/>
                    <a:gd name="T34" fmla="*/ 287 w 2278"/>
                    <a:gd name="T35" fmla="*/ 35 h 248"/>
                    <a:gd name="T36" fmla="*/ 196 w 2278"/>
                    <a:gd name="T37" fmla="*/ 51 h 248"/>
                    <a:gd name="T38" fmla="*/ 116 w 2278"/>
                    <a:gd name="T39" fmla="*/ 63 h 248"/>
                    <a:gd name="T40" fmla="*/ 56 w 2278"/>
                    <a:gd name="T41" fmla="*/ 81 h 248"/>
                    <a:gd name="T42" fmla="*/ 18 w 2278"/>
                    <a:gd name="T43" fmla="*/ 98 h 248"/>
                    <a:gd name="T44" fmla="*/ 0 w 2278"/>
                    <a:gd name="T45" fmla="*/ 116 h 248"/>
                    <a:gd name="T46" fmla="*/ 3 w 2278"/>
                    <a:gd name="T47" fmla="*/ 132 h 248"/>
                    <a:gd name="T48" fmla="*/ 32 w 2278"/>
                    <a:gd name="T49" fmla="*/ 150 h 248"/>
                    <a:gd name="T50" fmla="*/ 78 w 2278"/>
                    <a:gd name="T51" fmla="*/ 167 h 248"/>
                    <a:gd name="T52" fmla="*/ 143 w 2278"/>
                    <a:gd name="T53" fmla="*/ 185 h 248"/>
                    <a:gd name="T54" fmla="*/ 232 w 2278"/>
                    <a:gd name="T55" fmla="*/ 197 h 248"/>
                    <a:gd name="T56" fmla="*/ 327 w 2278"/>
                    <a:gd name="T57" fmla="*/ 210 h 248"/>
                    <a:gd name="T58" fmla="*/ 447 w 2278"/>
                    <a:gd name="T59" fmla="*/ 223 h 248"/>
                    <a:gd name="T60" fmla="*/ 579 w 2278"/>
                    <a:gd name="T61" fmla="*/ 233 h 248"/>
                    <a:gd name="T62" fmla="*/ 723 w 2278"/>
                    <a:gd name="T63" fmla="*/ 241 h 248"/>
                    <a:gd name="T64" fmla="*/ 869 w 2278"/>
                    <a:gd name="T65" fmla="*/ 245 h 248"/>
                    <a:gd name="T66" fmla="*/ 1023 w 2278"/>
                    <a:gd name="T67" fmla="*/ 248 h 248"/>
                    <a:gd name="T68" fmla="*/ 1184 w 2278"/>
                    <a:gd name="T69" fmla="*/ 248 h 248"/>
                    <a:gd name="T70" fmla="*/ 1341 w 2278"/>
                    <a:gd name="T71" fmla="*/ 245 h 248"/>
                    <a:gd name="T72" fmla="*/ 1490 w 2278"/>
                    <a:gd name="T73" fmla="*/ 241 h 248"/>
                    <a:gd name="T74" fmla="*/ 1635 w 2278"/>
                    <a:gd name="T75" fmla="*/ 235 h 248"/>
                    <a:gd name="T76" fmla="*/ 1771 w 2278"/>
                    <a:gd name="T77" fmla="*/ 229 h 248"/>
                    <a:gd name="T78" fmla="*/ 1898 w 2278"/>
                    <a:gd name="T79" fmla="*/ 217 h 248"/>
                    <a:gd name="T80" fmla="*/ 2008 w 2278"/>
                    <a:gd name="T81" fmla="*/ 204 h 248"/>
                    <a:gd name="T82" fmla="*/ 2098 w 2278"/>
                    <a:gd name="T83" fmla="*/ 191 h 248"/>
                    <a:gd name="T84" fmla="*/ 2171 w 2278"/>
                    <a:gd name="T85" fmla="*/ 173 h 248"/>
                    <a:gd name="T86" fmla="*/ 2226 w 2278"/>
                    <a:gd name="T87" fmla="*/ 158 h 248"/>
                    <a:gd name="T88" fmla="*/ 2265 w 2278"/>
                    <a:gd name="T89" fmla="*/ 138 h 248"/>
                    <a:gd name="T90" fmla="*/ 2278 w 2278"/>
                    <a:gd name="T91" fmla="*/ 122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278" h="248">
                      <a:moveTo>
                        <a:pt x="2278" y="122"/>
                      </a:moveTo>
                      <a:lnTo>
                        <a:pt x="2278" y="113"/>
                      </a:lnTo>
                      <a:lnTo>
                        <a:pt x="2265" y="104"/>
                      </a:lnTo>
                      <a:lnTo>
                        <a:pt x="2251" y="93"/>
                      </a:lnTo>
                      <a:lnTo>
                        <a:pt x="2233" y="84"/>
                      </a:lnTo>
                      <a:lnTo>
                        <a:pt x="2211" y="78"/>
                      </a:lnTo>
                      <a:lnTo>
                        <a:pt x="2179" y="69"/>
                      </a:lnTo>
                      <a:lnTo>
                        <a:pt x="2144" y="60"/>
                      </a:lnTo>
                      <a:lnTo>
                        <a:pt x="2107" y="54"/>
                      </a:lnTo>
                      <a:lnTo>
                        <a:pt x="2063" y="48"/>
                      </a:lnTo>
                      <a:lnTo>
                        <a:pt x="2021" y="41"/>
                      </a:lnTo>
                      <a:lnTo>
                        <a:pt x="1967" y="33"/>
                      </a:lnTo>
                      <a:lnTo>
                        <a:pt x="1910" y="29"/>
                      </a:lnTo>
                      <a:lnTo>
                        <a:pt x="1851" y="20"/>
                      </a:lnTo>
                      <a:lnTo>
                        <a:pt x="1788" y="17"/>
                      </a:lnTo>
                      <a:lnTo>
                        <a:pt x="1722" y="11"/>
                      </a:lnTo>
                      <a:lnTo>
                        <a:pt x="1650" y="6"/>
                      </a:lnTo>
                      <a:lnTo>
                        <a:pt x="1582" y="6"/>
                      </a:lnTo>
                      <a:lnTo>
                        <a:pt x="1505" y="3"/>
                      </a:lnTo>
                      <a:lnTo>
                        <a:pt x="1436" y="3"/>
                      </a:lnTo>
                      <a:lnTo>
                        <a:pt x="1359" y="3"/>
                      </a:lnTo>
                      <a:lnTo>
                        <a:pt x="1278" y="0"/>
                      </a:lnTo>
                      <a:lnTo>
                        <a:pt x="1199" y="0"/>
                      </a:lnTo>
                      <a:lnTo>
                        <a:pt x="1120" y="0"/>
                      </a:lnTo>
                      <a:lnTo>
                        <a:pt x="1042" y="0"/>
                      </a:lnTo>
                      <a:lnTo>
                        <a:pt x="964" y="3"/>
                      </a:lnTo>
                      <a:lnTo>
                        <a:pt x="889" y="3"/>
                      </a:lnTo>
                      <a:lnTo>
                        <a:pt x="814" y="3"/>
                      </a:lnTo>
                      <a:lnTo>
                        <a:pt x="738" y="3"/>
                      </a:lnTo>
                      <a:lnTo>
                        <a:pt x="666" y="6"/>
                      </a:lnTo>
                      <a:lnTo>
                        <a:pt x="596" y="11"/>
                      </a:lnTo>
                      <a:lnTo>
                        <a:pt x="528" y="14"/>
                      </a:lnTo>
                      <a:lnTo>
                        <a:pt x="462" y="17"/>
                      </a:lnTo>
                      <a:lnTo>
                        <a:pt x="400" y="23"/>
                      </a:lnTo>
                      <a:lnTo>
                        <a:pt x="345" y="29"/>
                      </a:lnTo>
                      <a:lnTo>
                        <a:pt x="287" y="35"/>
                      </a:lnTo>
                      <a:lnTo>
                        <a:pt x="241" y="41"/>
                      </a:lnTo>
                      <a:lnTo>
                        <a:pt x="196" y="51"/>
                      </a:lnTo>
                      <a:lnTo>
                        <a:pt x="154" y="57"/>
                      </a:lnTo>
                      <a:lnTo>
                        <a:pt x="116" y="63"/>
                      </a:lnTo>
                      <a:lnTo>
                        <a:pt x="84" y="72"/>
                      </a:lnTo>
                      <a:lnTo>
                        <a:pt x="56" y="81"/>
                      </a:lnTo>
                      <a:lnTo>
                        <a:pt x="33" y="89"/>
                      </a:lnTo>
                      <a:lnTo>
                        <a:pt x="18" y="98"/>
                      </a:lnTo>
                      <a:lnTo>
                        <a:pt x="6" y="105"/>
                      </a:lnTo>
                      <a:lnTo>
                        <a:pt x="0" y="116"/>
                      </a:lnTo>
                      <a:lnTo>
                        <a:pt x="0" y="122"/>
                      </a:lnTo>
                      <a:lnTo>
                        <a:pt x="3" y="132"/>
                      </a:lnTo>
                      <a:lnTo>
                        <a:pt x="14" y="141"/>
                      </a:lnTo>
                      <a:lnTo>
                        <a:pt x="32" y="150"/>
                      </a:lnTo>
                      <a:lnTo>
                        <a:pt x="50" y="161"/>
                      </a:lnTo>
                      <a:lnTo>
                        <a:pt x="78" y="167"/>
                      </a:lnTo>
                      <a:lnTo>
                        <a:pt x="107" y="174"/>
                      </a:lnTo>
                      <a:lnTo>
                        <a:pt x="143" y="185"/>
                      </a:lnTo>
                      <a:lnTo>
                        <a:pt x="185" y="191"/>
                      </a:lnTo>
                      <a:lnTo>
                        <a:pt x="232" y="197"/>
                      </a:lnTo>
                      <a:lnTo>
                        <a:pt x="278" y="204"/>
                      </a:lnTo>
                      <a:lnTo>
                        <a:pt x="327" y="210"/>
                      </a:lnTo>
                      <a:lnTo>
                        <a:pt x="388" y="220"/>
                      </a:lnTo>
                      <a:lnTo>
                        <a:pt x="447" y="223"/>
                      </a:lnTo>
                      <a:lnTo>
                        <a:pt x="513" y="229"/>
                      </a:lnTo>
                      <a:lnTo>
                        <a:pt x="579" y="233"/>
                      </a:lnTo>
                      <a:lnTo>
                        <a:pt x="651" y="239"/>
                      </a:lnTo>
                      <a:lnTo>
                        <a:pt x="723" y="241"/>
                      </a:lnTo>
                      <a:lnTo>
                        <a:pt x="799" y="245"/>
                      </a:lnTo>
                      <a:lnTo>
                        <a:pt x="869" y="245"/>
                      </a:lnTo>
                      <a:lnTo>
                        <a:pt x="947" y="245"/>
                      </a:lnTo>
                      <a:lnTo>
                        <a:pt x="1023" y="248"/>
                      </a:lnTo>
                      <a:lnTo>
                        <a:pt x="1105" y="248"/>
                      </a:lnTo>
                      <a:lnTo>
                        <a:pt x="1184" y="248"/>
                      </a:lnTo>
                      <a:lnTo>
                        <a:pt x="1262" y="248"/>
                      </a:lnTo>
                      <a:lnTo>
                        <a:pt x="1341" y="245"/>
                      </a:lnTo>
                      <a:lnTo>
                        <a:pt x="1417" y="245"/>
                      </a:lnTo>
                      <a:lnTo>
                        <a:pt x="1490" y="241"/>
                      </a:lnTo>
                      <a:lnTo>
                        <a:pt x="1562" y="241"/>
                      </a:lnTo>
                      <a:lnTo>
                        <a:pt x="1635" y="235"/>
                      </a:lnTo>
                      <a:lnTo>
                        <a:pt x="1704" y="233"/>
                      </a:lnTo>
                      <a:lnTo>
                        <a:pt x="1771" y="229"/>
                      </a:lnTo>
                      <a:lnTo>
                        <a:pt x="1836" y="223"/>
                      </a:lnTo>
                      <a:lnTo>
                        <a:pt x="1898" y="217"/>
                      </a:lnTo>
                      <a:lnTo>
                        <a:pt x="1953" y="210"/>
                      </a:lnTo>
                      <a:lnTo>
                        <a:pt x="2008" y="204"/>
                      </a:lnTo>
                      <a:lnTo>
                        <a:pt x="2056" y="197"/>
                      </a:lnTo>
                      <a:lnTo>
                        <a:pt x="2098" y="191"/>
                      </a:lnTo>
                      <a:lnTo>
                        <a:pt x="2135" y="182"/>
                      </a:lnTo>
                      <a:lnTo>
                        <a:pt x="2171" y="173"/>
                      </a:lnTo>
                      <a:lnTo>
                        <a:pt x="2201" y="167"/>
                      </a:lnTo>
                      <a:lnTo>
                        <a:pt x="2226" y="158"/>
                      </a:lnTo>
                      <a:lnTo>
                        <a:pt x="2248" y="147"/>
                      </a:lnTo>
                      <a:lnTo>
                        <a:pt x="2265" y="138"/>
                      </a:lnTo>
                      <a:lnTo>
                        <a:pt x="2274" y="132"/>
                      </a:lnTo>
                      <a:lnTo>
                        <a:pt x="2278" y="122"/>
                      </a:lnTo>
                      <a:lnTo>
                        <a:pt x="2278" y="122"/>
                      </a:lnTo>
                      <a:close/>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275" name="Freeform 382">
                  <a:extLst>
                    <a:ext uri="{FF2B5EF4-FFF2-40B4-BE49-F238E27FC236}">
                      <a16:creationId xmlns:a16="http://schemas.microsoft.com/office/drawing/2014/main" id="{D3714470-45A7-42EA-8484-0729D693B357}"/>
                    </a:ext>
                  </a:extLst>
                </p:cNvPr>
                <p:cNvSpPr>
                  <a:spLocks/>
                </p:cNvSpPr>
                <p:nvPr/>
              </p:nvSpPr>
              <p:spPr bwMode="auto">
                <a:xfrm>
                  <a:off x="2570" y="3104"/>
                  <a:ext cx="1079" cy="468"/>
                </a:xfrm>
                <a:custGeom>
                  <a:avLst/>
                  <a:gdLst>
                    <a:gd name="T0" fmla="*/ 824 w 2158"/>
                    <a:gd name="T1" fmla="*/ 6 h 936"/>
                    <a:gd name="T2" fmla="*/ 683 w 2158"/>
                    <a:gd name="T3" fmla="*/ 25 h 936"/>
                    <a:gd name="T4" fmla="*/ 546 w 2158"/>
                    <a:gd name="T5" fmla="*/ 55 h 936"/>
                    <a:gd name="T6" fmla="*/ 419 w 2158"/>
                    <a:gd name="T7" fmla="*/ 90 h 936"/>
                    <a:gd name="T8" fmla="*/ 307 w 2158"/>
                    <a:gd name="T9" fmla="*/ 133 h 936"/>
                    <a:gd name="T10" fmla="*/ 210 w 2158"/>
                    <a:gd name="T11" fmla="*/ 188 h 936"/>
                    <a:gd name="T12" fmla="*/ 131 w 2158"/>
                    <a:gd name="T13" fmla="*/ 243 h 936"/>
                    <a:gd name="T14" fmla="*/ 69 w 2158"/>
                    <a:gd name="T15" fmla="*/ 299 h 936"/>
                    <a:gd name="T16" fmla="*/ 25 w 2158"/>
                    <a:gd name="T17" fmla="*/ 361 h 936"/>
                    <a:gd name="T18" fmla="*/ 7 w 2158"/>
                    <a:gd name="T19" fmla="*/ 427 h 936"/>
                    <a:gd name="T20" fmla="*/ 3 w 2158"/>
                    <a:gd name="T21" fmla="*/ 494 h 936"/>
                    <a:gd name="T22" fmla="*/ 25 w 2158"/>
                    <a:gd name="T23" fmla="*/ 560 h 936"/>
                    <a:gd name="T24" fmla="*/ 68 w 2158"/>
                    <a:gd name="T25" fmla="*/ 625 h 936"/>
                    <a:gd name="T26" fmla="*/ 131 w 2158"/>
                    <a:gd name="T27" fmla="*/ 687 h 936"/>
                    <a:gd name="T28" fmla="*/ 210 w 2158"/>
                    <a:gd name="T29" fmla="*/ 742 h 936"/>
                    <a:gd name="T30" fmla="*/ 304 w 2158"/>
                    <a:gd name="T31" fmla="*/ 794 h 936"/>
                    <a:gd name="T32" fmla="*/ 415 w 2158"/>
                    <a:gd name="T33" fmla="*/ 837 h 936"/>
                    <a:gd name="T34" fmla="*/ 543 w 2158"/>
                    <a:gd name="T35" fmla="*/ 875 h 936"/>
                    <a:gd name="T36" fmla="*/ 679 w 2158"/>
                    <a:gd name="T37" fmla="*/ 902 h 936"/>
                    <a:gd name="T38" fmla="*/ 819 w 2158"/>
                    <a:gd name="T39" fmla="*/ 923 h 936"/>
                    <a:gd name="T40" fmla="*/ 971 w 2158"/>
                    <a:gd name="T41" fmla="*/ 936 h 936"/>
                    <a:gd name="T42" fmla="*/ 1122 w 2158"/>
                    <a:gd name="T43" fmla="*/ 936 h 936"/>
                    <a:gd name="T44" fmla="*/ 1276 w 2158"/>
                    <a:gd name="T45" fmla="*/ 927 h 936"/>
                    <a:gd name="T46" fmla="*/ 1418 w 2158"/>
                    <a:gd name="T47" fmla="*/ 915 h 936"/>
                    <a:gd name="T48" fmla="*/ 1556 w 2158"/>
                    <a:gd name="T49" fmla="*/ 888 h 936"/>
                    <a:gd name="T50" fmla="*/ 1688 w 2158"/>
                    <a:gd name="T51" fmla="*/ 857 h 936"/>
                    <a:gd name="T52" fmla="*/ 1809 w 2158"/>
                    <a:gd name="T53" fmla="*/ 815 h 936"/>
                    <a:gd name="T54" fmla="*/ 1914 w 2158"/>
                    <a:gd name="T55" fmla="*/ 765 h 936"/>
                    <a:gd name="T56" fmla="*/ 1998 w 2158"/>
                    <a:gd name="T57" fmla="*/ 712 h 936"/>
                    <a:gd name="T58" fmla="*/ 2067 w 2158"/>
                    <a:gd name="T59" fmla="*/ 652 h 936"/>
                    <a:gd name="T60" fmla="*/ 2117 w 2158"/>
                    <a:gd name="T61" fmla="*/ 589 h 936"/>
                    <a:gd name="T62" fmla="*/ 2149 w 2158"/>
                    <a:gd name="T63" fmla="*/ 524 h 936"/>
                    <a:gd name="T64" fmla="*/ 2158 w 2158"/>
                    <a:gd name="T65" fmla="*/ 458 h 936"/>
                    <a:gd name="T66" fmla="*/ 2145 w 2158"/>
                    <a:gd name="T67" fmla="*/ 392 h 936"/>
                    <a:gd name="T68" fmla="*/ 2112 w 2158"/>
                    <a:gd name="T69" fmla="*/ 326 h 936"/>
                    <a:gd name="T70" fmla="*/ 2061 w 2158"/>
                    <a:gd name="T71" fmla="*/ 264 h 936"/>
                    <a:gd name="T72" fmla="*/ 1985 w 2158"/>
                    <a:gd name="T73" fmla="*/ 210 h 936"/>
                    <a:gd name="T74" fmla="*/ 1899 w 2158"/>
                    <a:gd name="T75" fmla="*/ 156 h 936"/>
                    <a:gd name="T76" fmla="*/ 1792 w 2158"/>
                    <a:gd name="T77" fmla="*/ 108 h 936"/>
                    <a:gd name="T78" fmla="*/ 1672 w 2158"/>
                    <a:gd name="T79" fmla="*/ 69 h 936"/>
                    <a:gd name="T80" fmla="*/ 1537 w 2158"/>
                    <a:gd name="T81" fmla="*/ 37 h 936"/>
                    <a:gd name="T82" fmla="*/ 1397 w 2158"/>
                    <a:gd name="T83" fmla="*/ 13 h 936"/>
                    <a:gd name="T84" fmla="*/ 1263 w 2158"/>
                    <a:gd name="T85" fmla="*/ 0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158" h="936">
                      <a:moveTo>
                        <a:pt x="899" y="0"/>
                      </a:moveTo>
                      <a:lnTo>
                        <a:pt x="824" y="6"/>
                      </a:lnTo>
                      <a:lnTo>
                        <a:pt x="755" y="15"/>
                      </a:lnTo>
                      <a:lnTo>
                        <a:pt x="683" y="25"/>
                      </a:lnTo>
                      <a:lnTo>
                        <a:pt x="615" y="40"/>
                      </a:lnTo>
                      <a:lnTo>
                        <a:pt x="546" y="55"/>
                      </a:lnTo>
                      <a:lnTo>
                        <a:pt x="478" y="72"/>
                      </a:lnTo>
                      <a:lnTo>
                        <a:pt x="419" y="90"/>
                      </a:lnTo>
                      <a:lnTo>
                        <a:pt x="361" y="112"/>
                      </a:lnTo>
                      <a:lnTo>
                        <a:pt x="307" y="133"/>
                      </a:lnTo>
                      <a:lnTo>
                        <a:pt x="255" y="161"/>
                      </a:lnTo>
                      <a:lnTo>
                        <a:pt x="210" y="188"/>
                      </a:lnTo>
                      <a:lnTo>
                        <a:pt x="167" y="215"/>
                      </a:lnTo>
                      <a:lnTo>
                        <a:pt x="131" y="243"/>
                      </a:lnTo>
                      <a:lnTo>
                        <a:pt x="98" y="270"/>
                      </a:lnTo>
                      <a:lnTo>
                        <a:pt x="69" y="299"/>
                      </a:lnTo>
                      <a:lnTo>
                        <a:pt x="43" y="330"/>
                      </a:lnTo>
                      <a:lnTo>
                        <a:pt x="25" y="361"/>
                      </a:lnTo>
                      <a:lnTo>
                        <a:pt x="13" y="395"/>
                      </a:lnTo>
                      <a:lnTo>
                        <a:pt x="7" y="427"/>
                      </a:lnTo>
                      <a:lnTo>
                        <a:pt x="0" y="461"/>
                      </a:lnTo>
                      <a:lnTo>
                        <a:pt x="3" y="494"/>
                      </a:lnTo>
                      <a:lnTo>
                        <a:pt x="13" y="527"/>
                      </a:lnTo>
                      <a:lnTo>
                        <a:pt x="25" y="560"/>
                      </a:lnTo>
                      <a:lnTo>
                        <a:pt x="43" y="592"/>
                      </a:lnTo>
                      <a:lnTo>
                        <a:pt x="68" y="625"/>
                      </a:lnTo>
                      <a:lnTo>
                        <a:pt x="98" y="655"/>
                      </a:lnTo>
                      <a:lnTo>
                        <a:pt x="131" y="687"/>
                      </a:lnTo>
                      <a:lnTo>
                        <a:pt x="167" y="715"/>
                      </a:lnTo>
                      <a:lnTo>
                        <a:pt x="210" y="742"/>
                      </a:lnTo>
                      <a:lnTo>
                        <a:pt x="252" y="768"/>
                      </a:lnTo>
                      <a:lnTo>
                        <a:pt x="304" y="794"/>
                      </a:lnTo>
                      <a:lnTo>
                        <a:pt x="361" y="815"/>
                      </a:lnTo>
                      <a:lnTo>
                        <a:pt x="415" y="837"/>
                      </a:lnTo>
                      <a:lnTo>
                        <a:pt x="478" y="857"/>
                      </a:lnTo>
                      <a:lnTo>
                        <a:pt x="543" y="875"/>
                      </a:lnTo>
                      <a:lnTo>
                        <a:pt x="607" y="890"/>
                      </a:lnTo>
                      <a:lnTo>
                        <a:pt x="679" y="902"/>
                      </a:lnTo>
                      <a:lnTo>
                        <a:pt x="752" y="915"/>
                      </a:lnTo>
                      <a:lnTo>
                        <a:pt x="819" y="923"/>
                      </a:lnTo>
                      <a:lnTo>
                        <a:pt x="895" y="930"/>
                      </a:lnTo>
                      <a:lnTo>
                        <a:pt x="971" y="936"/>
                      </a:lnTo>
                      <a:lnTo>
                        <a:pt x="1046" y="936"/>
                      </a:lnTo>
                      <a:lnTo>
                        <a:pt x="1122" y="936"/>
                      </a:lnTo>
                      <a:lnTo>
                        <a:pt x="1200" y="933"/>
                      </a:lnTo>
                      <a:lnTo>
                        <a:pt x="1276" y="927"/>
                      </a:lnTo>
                      <a:lnTo>
                        <a:pt x="1347" y="923"/>
                      </a:lnTo>
                      <a:lnTo>
                        <a:pt x="1418" y="915"/>
                      </a:lnTo>
                      <a:lnTo>
                        <a:pt x="1488" y="902"/>
                      </a:lnTo>
                      <a:lnTo>
                        <a:pt x="1556" y="888"/>
                      </a:lnTo>
                      <a:lnTo>
                        <a:pt x="1625" y="872"/>
                      </a:lnTo>
                      <a:lnTo>
                        <a:pt x="1688" y="857"/>
                      </a:lnTo>
                      <a:lnTo>
                        <a:pt x="1752" y="837"/>
                      </a:lnTo>
                      <a:lnTo>
                        <a:pt x="1809" y="815"/>
                      </a:lnTo>
                      <a:lnTo>
                        <a:pt x="1861" y="791"/>
                      </a:lnTo>
                      <a:lnTo>
                        <a:pt x="1914" y="765"/>
                      </a:lnTo>
                      <a:lnTo>
                        <a:pt x="1959" y="739"/>
                      </a:lnTo>
                      <a:lnTo>
                        <a:pt x="1998" y="712"/>
                      </a:lnTo>
                      <a:lnTo>
                        <a:pt x="2036" y="682"/>
                      </a:lnTo>
                      <a:lnTo>
                        <a:pt x="2067" y="652"/>
                      </a:lnTo>
                      <a:lnTo>
                        <a:pt x="2096" y="621"/>
                      </a:lnTo>
                      <a:lnTo>
                        <a:pt x="2117" y="589"/>
                      </a:lnTo>
                      <a:lnTo>
                        <a:pt x="2136" y="554"/>
                      </a:lnTo>
                      <a:lnTo>
                        <a:pt x="2149" y="524"/>
                      </a:lnTo>
                      <a:lnTo>
                        <a:pt x="2155" y="493"/>
                      </a:lnTo>
                      <a:lnTo>
                        <a:pt x="2158" y="458"/>
                      </a:lnTo>
                      <a:lnTo>
                        <a:pt x="2155" y="427"/>
                      </a:lnTo>
                      <a:lnTo>
                        <a:pt x="2145" y="392"/>
                      </a:lnTo>
                      <a:lnTo>
                        <a:pt x="2130" y="359"/>
                      </a:lnTo>
                      <a:lnTo>
                        <a:pt x="2112" y="326"/>
                      </a:lnTo>
                      <a:lnTo>
                        <a:pt x="2088" y="296"/>
                      </a:lnTo>
                      <a:lnTo>
                        <a:pt x="2061" y="264"/>
                      </a:lnTo>
                      <a:lnTo>
                        <a:pt x="2024" y="240"/>
                      </a:lnTo>
                      <a:lnTo>
                        <a:pt x="1985" y="210"/>
                      </a:lnTo>
                      <a:lnTo>
                        <a:pt x="1946" y="185"/>
                      </a:lnTo>
                      <a:lnTo>
                        <a:pt x="1899" y="156"/>
                      </a:lnTo>
                      <a:lnTo>
                        <a:pt x="1848" y="129"/>
                      </a:lnTo>
                      <a:lnTo>
                        <a:pt x="1792" y="108"/>
                      </a:lnTo>
                      <a:lnTo>
                        <a:pt x="1732" y="88"/>
                      </a:lnTo>
                      <a:lnTo>
                        <a:pt x="1672" y="69"/>
                      </a:lnTo>
                      <a:lnTo>
                        <a:pt x="1607" y="52"/>
                      </a:lnTo>
                      <a:lnTo>
                        <a:pt x="1537" y="37"/>
                      </a:lnTo>
                      <a:lnTo>
                        <a:pt x="1467" y="25"/>
                      </a:lnTo>
                      <a:lnTo>
                        <a:pt x="1397" y="13"/>
                      </a:lnTo>
                      <a:lnTo>
                        <a:pt x="1326" y="3"/>
                      </a:lnTo>
                      <a:lnTo>
                        <a:pt x="1263" y="0"/>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276" name="Freeform 383">
                  <a:extLst>
                    <a:ext uri="{FF2B5EF4-FFF2-40B4-BE49-F238E27FC236}">
                      <a16:creationId xmlns:a16="http://schemas.microsoft.com/office/drawing/2014/main" id="{D2767014-D876-45A1-AED8-EEE5D26BEFB6}"/>
                    </a:ext>
                  </a:extLst>
                </p:cNvPr>
                <p:cNvSpPr>
                  <a:spLocks/>
                </p:cNvSpPr>
                <p:nvPr/>
              </p:nvSpPr>
              <p:spPr bwMode="auto">
                <a:xfrm>
                  <a:off x="2388" y="778"/>
                  <a:ext cx="637" cy="2513"/>
                </a:xfrm>
                <a:custGeom>
                  <a:avLst/>
                  <a:gdLst>
                    <a:gd name="T0" fmla="*/ 306 w 1273"/>
                    <a:gd name="T1" fmla="*/ 0 h 5026"/>
                    <a:gd name="T2" fmla="*/ 252 w 1273"/>
                    <a:gd name="T3" fmla="*/ 101 h 5026"/>
                    <a:gd name="T4" fmla="*/ 205 w 1273"/>
                    <a:gd name="T5" fmla="*/ 204 h 5026"/>
                    <a:gd name="T6" fmla="*/ 162 w 1273"/>
                    <a:gd name="T7" fmla="*/ 313 h 5026"/>
                    <a:gd name="T8" fmla="*/ 123 w 1273"/>
                    <a:gd name="T9" fmla="*/ 425 h 5026"/>
                    <a:gd name="T10" fmla="*/ 88 w 1273"/>
                    <a:gd name="T11" fmla="*/ 541 h 5026"/>
                    <a:gd name="T12" fmla="*/ 60 w 1273"/>
                    <a:gd name="T13" fmla="*/ 657 h 5026"/>
                    <a:gd name="T14" fmla="*/ 34 w 1273"/>
                    <a:gd name="T15" fmla="*/ 776 h 5026"/>
                    <a:gd name="T16" fmla="*/ 18 w 1273"/>
                    <a:gd name="T17" fmla="*/ 897 h 5026"/>
                    <a:gd name="T18" fmla="*/ 4 w 1273"/>
                    <a:gd name="T19" fmla="*/ 1019 h 5026"/>
                    <a:gd name="T20" fmla="*/ 1 w 1273"/>
                    <a:gd name="T21" fmla="*/ 1145 h 5026"/>
                    <a:gd name="T22" fmla="*/ 0 w 1273"/>
                    <a:gd name="T23" fmla="*/ 1269 h 5026"/>
                    <a:gd name="T24" fmla="*/ 1 w 1273"/>
                    <a:gd name="T25" fmla="*/ 1386 h 5026"/>
                    <a:gd name="T26" fmla="*/ 4 w 1273"/>
                    <a:gd name="T27" fmla="*/ 1512 h 5026"/>
                    <a:gd name="T28" fmla="*/ 18 w 1273"/>
                    <a:gd name="T29" fmla="*/ 1637 h 5026"/>
                    <a:gd name="T30" fmla="*/ 34 w 1273"/>
                    <a:gd name="T31" fmla="*/ 1759 h 5026"/>
                    <a:gd name="T32" fmla="*/ 58 w 1273"/>
                    <a:gd name="T33" fmla="*/ 1882 h 5026"/>
                    <a:gd name="T34" fmla="*/ 88 w 1273"/>
                    <a:gd name="T35" fmla="*/ 1996 h 5026"/>
                    <a:gd name="T36" fmla="*/ 123 w 1273"/>
                    <a:gd name="T37" fmla="*/ 2109 h 5026"/>
                    <a:gd name="T38" fmla="*/ 162 w 1273"/>
                    <a:gd name="T39" fmla="*/ 2220 h 5026"/>
                    <a:gd name="T40" fmla="*/ 205 w 1273"/>
                    <a:gd name="T41" fmla="*/ 2332 h 5026"/>
                    <a:gd name="T42" fmla="*/ 252 w 1273"/>
                    <a:gd name="T43" fmla="*/ 2434 h 5026"/>
                    <a:gd name="T44" fmla="*/ 306 w 1273"/>
                    <a:gd name="T45" fmla="*/ 2538 h 5026"/>
                    <a:gd name="T46" fmla="*/ 362 w 1273"/>
                    <a:gd name="T47" fmla="*/ 2634 h 5026"/>
                    <a:gd name="T48" fmla="*/ 422 w 1273"/>
                    <a:gd name="T49" fmla="*/ 2721 h 5026"/>
                    <a:gd name="T50" fmla="*/ 485 w 1273"/>
                    <a:gd name="T51" fmla="*/ 2804 h 5026"/>
                    <a:gd name="T52" fmla="*/ 553 w 1273"/>
                    <a:gd name="T53" fmla="*/ 2885 h 5026"/>
                    <a:gd name="T54" fmla="*/ 620 w 1273"/>
                    <a:gd name="T55" fmla="*/ 2959 h 5026"/>
                    <a:gd name="T56" fmla="*/ 694 w 1273"/>
                    <a:gd name="T57" fmla="*/ 3028 h 5026"/>
                    <a:gd name="T58" fmla="*/ 828 w 1273"/>
                    <a:gd name="T59" fmla="*/ 3132 h 5026"/>
                    <a:gd name="T60" fmla="*/ 854 w 1273"/>
                    <a:gd name="T61" fmla="*/ 3147 h 5026"/>
                    <a:gd name="T62" fmla="*/ 911 w 1273"/>
                    <a:gd name="T63" fmla="*/ 3190 h 5026"/>
                    <a:gd name="T64" fmla="*/ 966 w 1273"/>
                    <a:gd name="T65" fmla="*/ 3234 h 5026"/>
                    <a:gd name="T66" fmla="*/ 1016 w 1273"/>
                    <a:gd name="T67" fmla="*/ 3280 h 5026"/>
                    <a:gd name="T68" fmla="*/ 1061 w 1273"/>
                    <a:gd name="T69" fmla="*/ 3333 h 5026"/>
                    <a:gd name="T70" fmla="*/ 1105 w 1273"/>
                    <a:gd name="T71" fmla="*/ 3390 h 5026"/>
                    <a:gd name="T72" fmla="*/ 1145 w 1273"/>
                    <a:gd name="T73" fmla="*/ 3450 h 5026"/>
                    <a:gd name="T74" fmla="*/ 1174 w 1273"/>
                    <a:gd name="T75" fmla="*/ 3507 h 5026"/>
                    <a:gd name="T76" fmla="*/ 1204 w 1273"/>
                    <a:gd name="T77" fmla="*/ 3574 h 5026"/>
                    <a:gd name="T78" fmla="*/ 1226 w 1273"/>
                    <a:gd name="T79" fmla="*/ 3640 h 5026"/>
                    <a:gd name="T80" fmla="*/ 1244 w 1273"/>
                    <a:gd name="T81" fmla="*/ 3704 h 5026"/>
                    <a:gd name="T82" fmla="*/ 1260 w 1273"/>
                    <a:gd name="T83" fmla="*/ 3777 h 5026"/>
                    <a:gd name="T84" fmla="*/ 1270 w 1273"/>
                    <a:gd name="T85" fmla="*/ 3846 h 5026"/>
                    <a:gd name="T86" fmla="*/ 1273 w 1273"/>
                    <a:gd name="T87" fmla="*/ 3918 h 5026"/>
                    <a:gd name="T88" fmla="*/ 1270 w 1273"/>
                    <a:gd name="T89" fmla="*/ 3986 h 5026"/>
                    <a:gd name="T90" fmla="*/ 1270 w 1273"/>
                    <a:gd name="T91" fmla="*/ 4655 h 5026"/>
                    <a:gd name="T92" fmla="*/ 1270 w 1273"/>
                    <a:gd name="T93" fmla="*/ 4682 h 5026"/>
                    <a:gd name="T94" fmla="*/ 1260 w 1273"/>
                    <a:gd name="T95" fmla="*/ 4727 h 5026"/>
                    <a:gd name="T96" fmla="*/ 1244 w 1273"/>
                    <a:gd name="T97" fmla="*/ 4770 h 5026"/>
                    <a:gd name="T98" fmla="*/ 1226 w 1273"/>
                    <a:gd name="T99" fmla="*/ 4814 h 5026"/>
                    <a:gd name="T100" fmla="*/ 1204 w 1273"/>
                    <a:gd name="T101" fmla="*/ 4855 h 5026"/>
                    <a:gd name="T102" fmla="*/ 1175 w 1273"/>
                    <a:gd name="T103" fmla="*/ 4892 h 5026"/>
                    <a:gd name="T104" fmla="*/ 1150 w 1273"/>
                    <a:gd name="T105" fmla="*/ 4922 h 5026"/>
                    <a:gd name="T106" fmla="*/ 1114 w 1273"/>
                    <a:gd name="T107" fmla="*/ 4951 h 5026"/>
                    <a:gd name="T108" fmla="*/ 1072 w 1273"/>
                    <a:gd name="T109" fmla="*/ 4976 h 5026"/>
                    <a:gd name="T110" fmla="*/ 1032 w 1273"/>
                    <a:gd name="T111" fmla="*/ 4996 h 5026"/>
                    <a:gd name="T112" fmla="*/ 992 w 1273"/>
                    <a:gd name="T113" fmla="*/ 5011 h 5026"/>
                    <a:gd name="T114" fmla="*/ 945 w 1273"/>
                    <a:gd name="T115" fmla="*/ 5023 h 5026"/>
                    <a:gd name="T116" fmla="*/ 897 w 1273"/>
                    <a:gd name="T117" fmla="*/ 5026 h 5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73" h="5026">
                      <a:moveTo>
                        <a:pt x="306" y="0"/>
                      </a:moveTo>
                      <a:lnTo>
                        <a:pt x="252" y="101"/>
                      </a:lnTo>
                      <a:lnTo>
                        <a:pt x="205" y="204"/>
                      </a:lnTo>
                      <a:lnTo>
                        <a:pt x="162" y="313"/>
                      </a:lnTo>
                      <a:lnTo>
                        <a:pt x="123" y="425"/>
                      </a:lnTo>
                      <a:lnTo>
                        <a:pt x="88" y="541"/>
                      </a:lnTo>
                      <a:lnTo>
                        <a:pt x="60" y="657"/>
                      </a:lnTo>
                      <a:lnTo>
                        <a:pt x="34" y="776"/>
                      </a:lnTo>
                      <a:lnTo>
                        <a:pt x="18" y="897"/>
                      </a:lnTo>
                      <a:lnTo>
                        <a:pt x="4" y="1019"/>
                      </a:lnTo>
                      <a:lnTo>
                        <a:pt x="1" y="1145"/>
                      </a:lnTo>
                      <a:lnTo>
                        <a:pt x="0" y="1269"/>
                      </a:lnTo>
                      <a:lnTo>
                        <a:pt x="1" y="1386"/>
                      </a:lnTo>
                      <a:lnTo>
                        <a:pt x="4" y="1512"/>
                      </a:lnTo>
                      <a:lnTo>
                        <a:pt x="18" y="1637"/>
                      </a:lnTo>
                      <a:lnTo>
                        <a:pt x="34" y="1759"/>
                      </a:lnTo>
                      <a:lnTo>
                        <a:pt x="58" y="1882"/>
                      </a:lnTo>
                      <a:lnTo>
                        <a:pt x="88" y="1996"/>
                      </a:lnTo>
                      <a:lnTo>
                        <a:pt x="123" y="2109"/>
                      </a:lnTo>
                      <a:lnTo>
                        <a:pt x="162" y="2220"/>
                      </a:lnTo>
                      <a:lnTo>
                        <a:pt x="205" y="2332"/>
                      </a:lnTo>
                      <a:lnTo>
                        <a:pt x="252" y="2434"/>
                      </a:lnTo>
                      <a:lnTo>
                        <a:pt x="306" y="2538"/>
                      </a:lnTo>
                      <a:lnTo>
                        <a:pt x="362" y="2634"/>
                      </a:lnTo>
                      <a:lnTo>
                        <a:pt x="422" y="2721"/>
                      </a:lnTo>
                      <a:lnTo>
                        <a:pt x="485" y="2804"/>
                      </a:lnTo>
                      <a:lnTo>
                        <a:pt x="553" y="2885"/>
                      </a:lnTo>
                      <a:lnTo>
                        <a:pt x="620" y="2959"/>
                      </a:lnTo>
                      <a:lnTo>
                        <a:pt x="694" y="3028"/>
                      </a:lnTo>
                      <a:lnTo>
                        <a:pt x="828" y="3132"/>
                      </a:lnTo>
                      <a:lnTo>
                        <a:pt x="854" y="3147"/>
                      </a:lnTo>
                      <a:lnTo>
                        <a:pt x="911" y="3190"/>
                      </a:lnTo>
                      <a:lnTo>
                        <a:pt x="966" y="3234"/>
                      </a:lnTo>
                      <a:lnTo>
                        <a:pt x="1016" y="3280"/>
                      </a:lnTo>
                      <a:lnTo>
                        <a:pt x="1061" y="3333"/>
                      </a:lnTo>
                      <a:lnTo>
                        <a:pt x="1105" y="3390"/>
                      </a:lnTo>
                      <a:lnTo>
                        <a:pt x="1145" y="3450"/>
                      </a:lnTo>
                      <a:lnTo>
                        <a:pt x="1174" y="3507"/>
                      </a:lnTo>
                      <a:lnTo>
                        <a:pt x="1204" y="3574"/>
                      </a:lnTo>
                      <a:lnTo>
                        <a:pt x="1226" y="3640"/>
                      </a:lnTo>
                      <a:lnTo>
                        <a:pt x="1244" y="3704"/>
                      </a:lnTo>
                      <a:lnTo>
                        <a:pt x="1260" y="3777"/>
                      </a:lnTo>
                      <a:lnTo>
                        <a:pt x="1270" y="3846"/>
                      </a:lnTo>
                      <a:lnTo>
                        <a:pt x="1273" y="3918"/>
                      </a:lnTo>
                      <a:lnTo>
                        <a:pt x="1270" y="3986"/>
                      </a:lnTo>
                      <a:lnTo>
                        <a:pt x="1270" y="4655"/>
                      </a:lnTo>
                      <a:lnTo>
                        <a:pt x="1270" y="4682"/>
                      </a:lnTo>
                      <a:lnTo>
                        <a:pt x="1260" y="4727"/>
                      </a:lnTo>
                      <a:lnTo>
                        <a:pt x="1244" y="4770"/>
                      </a:lnTo>
                      <a:lnTo>
                        <a:pt x="1226" y="4814"/>
                      </a:lnTo>
                      <a:lnTo>
                        <a:pt x="1204" y="4855"/>
                      </a:lnTo>
                      <a:lnTo>
                        <a:pt x="1175" y="4892"/>
                      </a:lnTo>
                      <a:lnTo>
                        <a:pt x="1150" y="4922"/>
                      </a:lnTo>
                      <a:lnTo>
                        <a:pt x="1114" y="4951"/>
                      </a:lnTo>
                      <a:lnTo>
                        <a:pt x="1072" y="4976"/>
                      </a:lnTo>
                      <a:lnTo>
                        <a:pt x="1032" y="4996"/>
                      </a:lnTo>
                      <a:lnTo>
                        <a:pt x="992" y="5011"/>
                      </a:lnTo>
                      <a:lnTo>
                        <a:pt x="945" y="5023"/>
                      </a:lnTo>
                      <a:lnTo>
                        <a:pt x="897" y="5026"/>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277" name="Freeform 384">
                  <a:extLst>
                    <a:ext uri="{FF2B5EF4-FFF2-40B4-BE49-F238E27FC236}">
                      <a16:creationId xmlns:a16="http://schemas.microsoft.com/office/drawing/2014/main" id="{5B6C299E-1A83-4C9A-B6F4-20E524EE3D32}"/>
                    </a:ext>
                  </a:extLst>
                </p:cNvPr>
                <p:cNvSpPr>
                  <a:spLocks/>
                </p:cNvSpPr>
                <p:nvPr/>
              </p:nvSpPr>
              <p:spPr bwMode="auto">
                <a:xfrm>
                  <a:off x="3199" y="775"/>
                  <a:ext cx="640" cy="2513"/>
                </a:xfrm>
                <a:custGeom>
                  <a:avLst/>
                  <a:gdLst>
                    <a:gd name="T0" fmla="*/ 968 w 1279"/>
                    <a:gd name="T1" fmla="*/ 0 h 5026"/>
                    <a:gd name="T2" fmla="*/ 1021 w 1279"/>
                    <a:gd name="T3" fmla="*/ 100 h 5026"/>
                    <a:gd name="T4" fmla="*/ 1067 w 1279"/>
                    <a:gd name="T5" fmla="*/ 203 h 5026"/>
                    <a:gd name="T6" fmla="*/ 1111 w 1279"/>
                    <a:gd name="T7" fmla="*/ 311 h 5026"/>
                    <a:gd name="T8" fmla="*/ 1150 w 1279"/>
                    <a:gd name="T9" fmla="*/ 422 h 5026"/>
                    <a:gd name="T10" fmla="*/ 1185 w 1279"/>
                    <a:gd name="T11" fmla="*/ 541 h 5026"/>
                    <a:gd name="T12" fmla="*/ 1212 w 1279"/>
                    <a:gd name="T13" fmla="*/ 654 h 5026"/>
                    <a:gd name="T14" fmla="*/ 1237 w 1279"/>
                    <a:gd name="T15" fmla="*/ 771 h 5026"/>
                    <a:gd name="T16" fmla="*/ 1255 w 1279"/>
                    <a:gd name="T17" fmla="*/ 897 h 5026"/>
                    <a:gd name="T18" fmla="*/ 1269 w 1279"/>
                    <a:gd name="T19" fmla="*/ 1019 h 5026"/>
                    <a:gd name="T20" fmla="*/ 1279 w 1279"/>
                    <a:gd name="T21" fmla="*/ 1139 h 5026"/>
                    <a:gd name="T22" fmla="*/ 1279 w 1279"/>
                    <a:gd name="T23" fmla="*/ 1267 h 5026"/>
                    <a:gd name="T24" fmla="*/ 1279 w 1279"/>
                    <a:gd name="T25" fmla="*/ 1388 h 5026"/>
                    <a:gd name="T26" fmla="*/ 1269 w 1279"/>
                    <a:gd name="T27" fmla="*/ 1512 h 5026"/>
                    <a:gd name="T28" fmla="*/ 1255 w 1279"/>
                    <a:gd name="T29" fmla="*/ 1637 h 5026"/>
                    <a:gd name="T30" fmla="*/ 1237 w 1279"/>
                    <a:gd name="T31" fmla="*/ 1756 h 5026"/>
                    <a:gd name="T32" fmla="*/ 1212 w 1279"/>
                    <a:gd name="T33" fmla="*/ 1878 h 5026"/>
                    <a:gd name="T34" fmla="*/ 1185 w 1279"/>
                    <a:gd name="T35" fmla="*/ 1996 h 5026"/>
                    <a:gd name="T36" fmla="*/ 1150 w 1279"/>
                    <a:gd name="T37" fmla="*/ 2109 h 5026"/>
                    <a:gd name="T38" fmla="*/ 1111 w 1279"/>
                    <a:gd name="T39" fmla="*/ 2220 h 5026"/>
                    <a:gd name="T40" fmla="*/ 1067 w 1279"/>
                    <a:gd name="T41" fmla="*/ 2327 h 5026"/>
                    <a:gd name="T42" fmla="*/ 1021 w 1279"/>
                    <a:gd name="T43" fmla="*/ 2434 h 5026"/>
                    <a:gd name="T44" fmla="*/ 970 w 1279"/>
                    <a:gd name="T45" fmla="*/ 2533 h 5026"/>
                    <a:gd name="T46" fmla="*/ 910 w 1279"/>
                    <a:gd name="T47" fmla="*/ 2631 h 5026"/>
                    <a:gd name="T48" fmla="*/ 851 w 1279"/>
                    <a:gd name="T49" fmla="*/ 2718 h 5026"/>
                    <a:gd name="T50" fmla="*/ 788 w 1279"/>
                    <a:gd name="T51" fmla="*/ 2805 h 5026"/>
                    <a:gd name="T52" fmla="*/ 720 w 1279"/>
                    <a:gd name="T53" fmla="*/ 2884 h 5026"/>
                    <a:gd name="T54" fmla="*/ 654 w 1279"/>
                    <a:gd name="T55" fmla="*/ 2956 h 5026"/>
                    <a:gd name="T56" fmla="*/ 579 w 1279"/>
                    <a:gd name="T57" fmla="*/ 3023 h 5026"/>
                    <a:gd name="T58" fmla="*/ 446 w 1279"/>
                    <a:gd name="T59" fmla="*/ 3132 h 5026"/>
                    <a:gd name="T60" fmla="*/ 419 w 1279"/>
                    <a:gd name="T61" fmla="*/ 3145 h 5026"/>
                    <a:gd name="T62" fmla="*/ 362 w 1279"/>
                    <a:gd name="T63" fmla="*/ 3186 h 5026"/>
                    <a:gd name="T64" fmla="*/ 307 w 1279"/>
                    <a:gd name="T65" fmla="*/ 3231 h 5026"/>
                    <a:gd name="T66" fmla="*/ 255 w 1279"/>
                    <a:gd name="T67" fmla="*/ 3280 h 5026"/>
                    <a:gd name="T68" fmla="*/ 209 w 1279"/>
                    <a:gd name="T69" fmla="*/ 3330 h 5026"/>
                    <a:gd name="T70" fmla="*/ 168 w 1279"/>
                    <a:gd name="T71" fmla="*/ 3390 h 5026"/>
                    <a:gd name="T72" fmla="*/ 134 w 1279"/>
                    <a:gd name="T73" fmla="*/ 3449 h 5026"/>
                    <a:gd name="T74" fmla="*/ 101 w 1279"/>
                    <a:gd name="T75" fmla="*/ 3504 h 5026"/>
                    <a:gd name="T76" fmla="*/ 69 w 1279"/>
                    <a:gd name="T77" fmla="*/ 3571 h 5026"/>
                    <a:gd name="T78" fmla="*/ 46 w 1279"/>
                    <a:gd name="T79" fmla="*/ 3635 h 5026"/>
                    <a:gd name="T80" fmla="*/ 27 w 1279"/>
                    <a:gd name="T81" fmla="*/ 3704 h 5026"/>
                    <a:gd name="T82" fmla="*/ 12 w 1279"/>
                    <a:gd name="T83" fmla="*/ 3772 h 5026"/>
                    <a:gd name="T84" fmla="*/ 3 w 1279"/>
                    <a:gd name="T85" fmla="*/ 3844 h 5026"/>
                    <a:gd name="T86" fmla="*/ 0 w 1279"/>
                    <a:gd name="T87" fmla="*/ 3913 h 5026"/>
                    <a:gd name="T88" fmla="*/ 3 w 1279"/>
                    <a:gd name="T89" fmla="*/ 3986 h 5026"/>
                    <a:gd name="T90" fmla="*/ 3 w 1279"/>
                    <a:gd name="T91" fmla="*/ 4655 h 5026"/>
                    <a:gd name="T92" fmla="*/ 3 w 1279"/>
                    <a:gd name="T93" fmla="*/ 4680 h 5026"/>
                    <a:gd name="T94" fmla="*/ 12 w 1279"/>
                    <a:gd name="T95" fmla="*/ 4727 h 5026"/>
                    <a:gd name="T96" fmla="*/ 27 w 1279"/>
                    <a:gd name="T97" fmla="*/ 4770 h 5026"/>
                    <a:gd name="T98" fmla="*/ 46 w 1279"/>
                    <a:gd name="T99" fmla="*/ 4811 h 5026"/>
                    <a:gd name="T100" fmla="*/ 69 w 1279"/>
                    <a:gd name="T101" fmla="*/ 4852 h 5026"/>
                    <a:gd name="T102" fmla="*/ 96 w 1279"/>
                    <a:gd name="T103" fmla="*/ 4889 h 5026"/>
                    <a:gd name="T104" fmla="*/ 128 w 1279"/>
                    <a:gd name="T105" fmla="*/ 4919 h 5026"/>
                    <a:gd name="T106" fmla="*/ 158 w 1279"/>
                    <a:gd name="T107" fmla="*/ 4948 h 5026"/>
                    <a:gd name="T108" fmla="*/ 197 w 1279"/>
                    <a:gd name="T109" fmla="*/ 4972 h 5026"/>
                    <a:gd name="T110" fmla="*/ 239 w 1279"/>
                    <a:gd name="T111" fmla="*/ 4994 h 5026"/>
                    <a:gd name="T112" fmla="*/ 284 w 1279"/>
                    <a:gd name="T113" fmla="*/ 5006 h 5026"/>
                    <a:gd name="T114" fmla="*/ 326 w 1279"/>
                    <a:gd name="T115" fmla="*/ 5019 h 5026"/>
                    <a:gd name="T116" fmla="*/ 371 w 1279"/>
                    <a:gd name="T117" fmla="*/ 5026 h 5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79" h="5026">
                      <a:moveTo>
                        <a:pt x="968" y="0"/>
                      </a:moveTo>
                      <a:lnTo>
                        <a:pt x="1021" y="100"/>
                      </a:lnTo>
                      <a:lnTo>
                        <a:pt x="1067" y="203"/>
                      </a:lnTo>
                      <a:lnTo>
                        <a:pt x="1111" y="311"/>
                      </a:lnTo>
                      <a:lnTo>
                        <a:pt x="1150" y="422"/>
                      </a:lnTo>
                      <a:lnTo>
                        <a:pt x="1185" y="541"/>
                      </a:lnTo>
                      <a:lnTo>
                        <a:pt x="1212" y="654"/>
                      </a:lnTo>
                      <a:lnTo>
                        <a:pt x="1237" y="771"/>
                      </a:lnTo>
                      <a:lnTo>
                        <a:pt x="1255" y="897"/>
                      </a:lnTo>
                      <a:lnTo>
                        <a:pt x="1269" y="1019"/>
                      </a:lnTo>
                      <a:lnTo>
                        <a:pt x="1279" y="1139"/>
                      </a:lnTo>
                      <a:lnTo>
                        <a:pt x="1279" y="1267"/>
                      </a:lnTo>
                      <a:lnTo>
                        <a:pt x="1279" y="1388"/>
                      </a:lnTo>
                      <a:lnTo>
                        <a:pt x="1269" y="1512"/>
                      </a:lnTo>
                      <a:lnTo>
                        <a:pt x="1255" y="1637"/>
                      </a:lnTo>
                      <a:lnTo>
                        <a:pt x="1237" y="1756"/>
                      </a:lnTo>
                      <a:lnTo>
                        <a:pt x="1212" y="1878"/>
                      </a:lnTo>
                      <a:lnTo>
                        <a:pt x="1185" y="1996"/>
                      </a:lnTo>
                      <a:lnTo>
                        <a:pt x="1150" y="2109"/>
                      </a:lnTo>
                      <a:lnTo>
                        <a:pt x="1111" y="2220"/>
                      </a:lnTo>
                      <a:lnTo>
                        <a:pt x="1067" y="2327"/>
                      </a:lnTo>
                      <a:lnTo>
                        <a:pt x="1021" y="2434"/>
                      </a:lnTo>
                      <a:lnTo>
                        <a:pt x="970" y="2533"/>
                      </a:lnTo>
                      <a:lnTo>
                        <a:pt x="910" y="2631"/>
                      </a:lnTo>
                      <a:lnTo>
                        <a:pt x="851" y="2718"/>
                      </a:lnTo>
                      <a:lnTo>
                        <a:pt x="788" y="2805"/>
                      </a:lnTo>
                      <a:lnTo>
                        <a:pt x="720" y="2884"/>
                      </a:lnTo>
                      <a:lnTo>
                        <a:pt x="654" y="2956"/>
                      </a:lnTo>
                      <a:lnTo>
                        <a:pt x="579" y="3023"/>
                      </a:lnTo>
                      <a:lnTo>
                        <a:pt x="446" y="3132"/>
                      </a:lnTo>
                      <a:lnTo>
                        <a:pt x="419" y="3145"/>
                      </a:lnTo>
                      <a:lnTo>
                        <a:pt x="362" y="3186"/>
                      </a:lnTo>
                      <a:lnTo>
                        <a:pt x="307" y="3231"/>
                      </a:lnTo>
                      <a:lnTo>
                        <a:pt x="255" y="3280"/>
                      </a:lnTo>
                      <a:lnTo>
                        <a:pt x="209" y="3330"/>
                      </a:lnTo>
                      <a:lnTo>
                        <a:pt x="168" y="3390"/>
                      </a:lnTo>
                      <a:lnTo>
                        <a:pt x="134" y="3449"/>
                      </a:lnTo>
                      <a:lnTo>
                        <a:pt x="101" y="3504"/>
                      </a:lnTo>
                      <a:lnTo>
                        <a:pt x="69" y="3571"/>
                      </a:lnTo>
                      <a:lnTo>
                        <a:pt x="46" y="3635"/>
                      </a:lnTo>
                      <a:lnTo>
                        <a:pt x="27" y="3704"/>
                      </a:lnTo>
                      <a:lnTo>
                        <a:pt x="12" y="3772"/>
                      </a:lnTo>
                      <a:lnTo>
                        <a:pt x="3" y="3844"/>
                      </a:lnTo>
                      <a:lnTo>
                        <a:pt x="0" y="3913"/>
                      </a:lnTo>
                      <a:lnTo>
                        <a:pt x="3" y="3986"/>
                      </a:lnTo>
                      <a:lnTo>
                        <a:pt x="3" y="4655"/>
                      </a:lnTo>
                      <a:lnTo>
                        <a:pt x="3" y="4680"/>
                      </a:lnTo>
                      <a:lnTo>
                        <a:pt x="12" y="4727"/>
                      </a:lnTo>
                      <a:lnTo>
                        <a:pt x="27" y="4770"/>
                      </a:lnTo>
                      <a:lnTo>
                        <a:pt x="46" y="4811"/>
                      </a:lnTo>
                      <a:lnTo>
                        <a:pt x="69" y="4852"/>
                      </a:lnTo>
                      <a:lnTo>
                        <a:pt x="96" y="4889"/>
                      </a:lnTo>
                      <a:lnTo>
                        <a:pt x="128" y="4919"/>
                      </a:lnTo>
                      <a:lnTo>
                        <a:pt x="158" y="4948"/>
                      </a:lnTo>
                      <a:lnTo>
                        <a:pt x="197" y="4972"/>
                      </a:lnTo>
                      <a:lnTo>
                        <a:pt x="239" y="4994"/>
                      </a:lnTo>
                      <a:lnTo>
                        <a:pt x="284" y="5006"/>
                      </a:lnTo>
                      <a:lnTo>
                        <a:pt x="326" y="5019"/>
                      </a:lnTo>
                      <a:lnTo>
                        <a:pt x="371" y="5026"/>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278" name="Freeform 385" descr="Gouttelettes">
                  <a:extLst>
                    <a:ext uri="{FF2B5EF4-FFF2-40B4-BE49-F238E27FC236}">
                      <a16:creationId xmlns:a16="http://schemas.microsoft.com/office/drawing/2014/main" id="{51E4E196-DA19-4A8B-B7D4-4330B52C103D}"/>
                    </a:ext>
                  </a:extLst>
                </p:cNvPr>
                <p:cNvSpPr>
                  <a:spLocks/>
                </p:cNvSpPr>
                <p:nvPr/>
              </p:nvSpPr>
              <p:spPr bwMode="auto">
                <a:xfrm>
                  <a:off x="2387" y="1445"/>
                  <a:ext cx="1449" cy="994"/>
                </a:xfrm>
                <a:custGeom>
                  <a:avLst/>
                  <a:gdLst>
                    <a:gd name="T0" fmla="*/ 0 w 2899"/>
                    <a:gd name="T1" fmla="*/ 0 h 1986"/>
                    <a:gd name="T2" fmla="*/ 2 w 2899"/>
                    <a:gd name="T3" fmla="*/ 105 h 1986"/>
                    <a:gd name="T4" fmla="*/ 5 w 2899"/>
                    <a:gd name="T5" fmla="*/ 209 h 1986"/>
                    <a:gd name="T6" fmla="*/ 17 w 2899"/>
                    <a:gd name="T7" fmla="*/ 316 h 1986"/>
                    <a:gd name="T8" fmla="*/ 35 w 2899"/>
                    <a:gd name="T9" fmla="*/ 418 h 1986"/>
                    <a:gd name="T10" fmla="*/ 53 w 2899"/>
                    <a:gd name="T11" fmla="*/ 519 h 1986"/>
                    <a:gd name="T12" fmla="*/ 78 w 2899"/>
                    <a:gd name="T13" fmla="*/ 618 h 1986"/>
                    <a:gd name="T14" fmla="*/ 104 w 2899"/>
                    <a:gd name="T15" fmla="*/ 714 h 1986"/>
                    <a:gd name="T16" fmla="*/ 135 w 2899"/>
                    <a:gd name="T17" fmla="*/ 810 h 1986"/>
                    <a:gd name="T18" fmla="*/ 170 w 2899"/>
                    <a:gd name="T19" fmla="*/ 905 h 1986"/>
                    <a:gd name="T20" fmla="*/ 207 w 2899"/>
                    <a:gd name="T21" fmla="*/ 997 h 1986"/>
                    <a:gd name="T22" fmla="*/ 248 w 2899"/>
                    <a:gd name="T23" fmla="*/ 1085 h 1986"/>
                    <a:gd name="T24" fmla="*/ 292 w 2899"/>
                    <a:gd name="T25" fmla="*/ 1171 h 1986"/>
                    <a:gd name="T26" fmla="*/ 340 w 2899"/>
                    <a:gd name="T27" fmla="*/ 1257 h 1986"/>
                    <a:gd name="T28" fmla="*/ 389 w 2899"/>
                    <a:gd name="T29" fmla="*/ 1334 h 1986"/>
                    <a:gd name="T30" fmla="*/ 441 w 2899"/>
                    <a:gd name="T31" fmla="*/ 1407 h 1986"/>
                    <a:gd name="T32" fmla="*/ 493 w 2899"/>
                    <a:gd name="T33" fmla="*/ 1475 h 1986"/>
                    <a:gd name="T34" fmla="*/ 552 w 2899"/>
                    <a:gd name="T35" fmla="*/ 1543 h 1986"/>
                    <a:gd name="T36" fmla="*/ 604 w 2899"/>
                    <a:gd name="T37" fmla="*/ 1609 h 1986"/>
                    <a:gd name="T38" fmla="*/ 668 w 2899"/>
                    <a:gd name="T39" fmla="*/ 1663 h 1986"/>
                    <a:gd name="T40" fmla="*/ 734 w 2899"/>
                    <a:gd name="T41" fmla="*/ 1721 h 1986"/>
                    <a:gd name="T42" fmla="*/ 795 w 2899"/>
                    <a:gd name="T43" fmla="*/ 1767 h 1986"/>
                    <a:gd name="T44" fmla="*/ 865 w 2899"/>
                    <a:gd name="T45" fmla="*/ 1815 h 1986"/>
                    <a:gd name="T46" fmla="*/ 932 w 2899"/>
                    <a:gd name="T47" fmla="*/ 1855 h 1986"/>
                    <a:gd name="T48" fmla="*/ 1003 w 2899"/>
                    <a:gd name="T49" fmla="*/ 1890 h 1986"/>
                    <a:gd name="T50" fmla="*/ 1072 w 2899"/>
                    <a:gd name="T51" fmla="*/ 1917 h 1986"/>
                    <a:gd name="T52" fmla="*/ 1147 w 2899"/>
                    <a:gd name="T53" fmla="*/ 1942 h 1986"/>
                    <a:gd name="T54" fmla="*/ 1212 w 2899"/>
                    <a:gd name="T55" fmla="*/ 1960 h 1986"/>
                    <a:gd name="T56" fmla="*/ 1287 w 2899"/>
                    <a:gd name="T57" fmla="*/ 1974 h 1986"/>
                    <a:gd name="T58" fmla="*/ 1364 w 2899"/>
                    <a:gd name="T59" fmla="*/ 1985 h 1986"/>
                    <a:gd name="T60" fmla="*/ 1436 w 2899"/>
                    <a:gd name="T61" fmla="*/ 1986 h 1986"/>
                    <a:gd name="T62" fmla="*/ 1507 w 2899"/>
                    <a:gd name="T63" fmla="*/ 1986 h 1986"/>
                    <a:gd name="T64" fmla="*/ 1582 w 2899"/>
                    <a:gd name="T65" fmla="*/ 1977 h 1986"/>
                    <a:gd name="T66" fmla="*/ 1658 w 2899"/>
                    <a:gd name="T67" fmla="*/ 1965 h 1986"/>
                    <a:gd name="T68" fmla="*/ 1731 w 2899"/>
                    <a:gd name="T69" fmla="*/ 1945 h 1986"/>
                    <a:gd name="T70" fmla="*/ 1798 w 2899"/>
                    <a:gd name="T71" fmla="*/ 1923 h 1986"/>
                    <a:gd name="T72" fmla="*/ 1870 w 2899"/>
                    <a:gd name="T73" fmla="*/ 1893 h 1986"/>
                    <a:gd name="T74" fmla="*/ 1940 w 2899"/>
                    <a:gd name="T75" fmla="*/ 1861 h 1986"/>
                    <a:gd name="T76" fmla="*/ 2009 w 2899"/>
                    <a:gd name="T77" fmla="*/ 1824 h 1986"/>
                    <a:gd name="T78" fmla="*/ 2073 w 2899"/>
                    <a:gd name="T79" fmla="*/ 1777 h 1986"/>
                    <a:gd name="T80" fmla="*/ 2140 w 2899"/>
                    <a:gd name="T81" fmla="*/ 1729 h 1986"/>
                    <a:gd name="T82" fmla="*/ 2206 w 2899"/>
                    <a:gd name="T83" fmla="*/ 1676 h 1986"/>
                    <a:gd name="T84" fmla="*/ 2267 w 2899"/>
                    <a:gd name="T85" fmla="*/ 1621 h 1986"/>
                    <a:gd name="T86" fmla="*/ 2329 w 2899"/>
                    <a:gd name="T87" fmla="*/ 1558 h 1986"/>
                    <a:gd name="T88" fmla="*/ 2380 w 2899"/>
                    <a:gd name="T89" fmla="*/ 1488 h 1986"/>
                    <a:gd name="T90" fmla="*/ 2436 w 2899"/>
                    <a:gd name="T91" fmla="*/ 1422 h 1986"/>
                    <a:gd name="T92" fmla="*/ 2490 w 2899"/>
                    <a:gd name="T93" fmla="*/ 1350 h 1986"/>
                    <a:gd name="T94" fmla="*/ 2538 w 2899"/>
                    <a:gd name="T95" fmla="*/ 1272 h 1986"/>
                    <a:gd name="T96" fmla="*/ 2586 w 2899"/>
                    <a:gd name="T97" fmla="*/ 1191 h 1986"/>
                    <a:gd name="T98" fmla="*/ 2631 w 2899"/>
                    <a:gd name="T99" fmla="*/ 1105 h 1986"/>
                    <a:gd name="T100" fmla="*/ 2672 w 2899"/>
                    <a:gd name="T101" fmla="*/ 1015 h 1986"/>
                    <a:gd name="T102" fmla="*/ 2709 w 2899"/>
                    <a:gd name="T103" fmla="*/ 923 h 1986"/>
                    <a:gd name="T104" fmla="*/ 2744 w 2899"/>
                    <a:gd name="T105" fmla="*/ 830 h 1986"/>
                    <a:gd name="T106" fmla="*/ 2776 w 2899"/>
                    <a:gd name="T107" fmla="*/ 737 h 1986"/>
                    <a:gd name="T108" fmla="*/ 2804 w 2899"/>
                    <a:gd name="T109" fmla="*/ 640 h 1986"/>
                    <a:gd name="T110" fmla="*/ 2830 w 2899"/>
                    <a:gd name="T111" fmla="*/ 540 h 1986"/>
                    <a:gd name="T112" fmla="*/ 2849 w 2899"/>
                    <a:gd name="T113" fmla="*/ 440 h 1986"/>
                    <a:gd name="T114" fmla="*/ 2867 w 2899"/>
                    <a:gd name="T115" fmla="*/ 337 h 1986"/>
                    <a:gd name="T116" fmla="*/ 2879 w 2899"/>
                    <a:gd name="T117" fmla="*/ 230 h 1986"/>
                    <a:gd name="T118" fmla="*/ 2890 w 2899"/>
                    <a:gd name="T119" fmla="*/ 128 h 1986"/>
                    <a:gd name="T120" fmla="*/ 2899 w 2899"/>
                    <a:gd name="T121" fmla="*/ 21 h 1986"/>
                    <a:gd name="T122" fmla="*/ 2899 w 2899"/>
                    <a:gd name="T123" fmla="*/ 0 h 1986"/>
                    <a:gd name="T124" fmla="*/ 0 w 2899"/>
                    <a:gd name="T125" fmla="*/ 0 h 19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899" h="1986">
                      <a:moveTo>
                        <a:pt x="0" y="0"/>
                      </a:moveTo>
                      <a:lnTo>
                        <a:pt x="2" y="105"/>
                      </a:lnTo>
                      <a:lnTo>
                        <a:pt x="5" y="209"/>
                      </a:lnTo>
                      <a:lnTo>
                        <a:pt x="17" y="316"/>
                      </a:lnTo>
                      <a:lnTo>
                        <a:pt x="35" y="418"/>
                      </a:lnTo>
                      <a:lnTo>
                        <a:pt x="53" y="519"/>
                      </a:lnTo>
                      <a:lnTo>
                        <a:pt x="78" y="618"/>
                      </a:lnTo>
                      <a:lnTo>
                        <a:pt x="104" y="714"/>
                      </a:lnTo>
                      <a:lnTo>
                        <a:pt x="135" y="810"/>
                      </a:lnTo>
                      <a:lnTo>
                        <a:pt x="170" y="905"/>
                      </a:lnTo>
                      <a:lnTo>
                        <a:pt x="207" y="997"/>
                      </a:lnTo>
                      <a:lnTo>
                        <a:pt x="248" y="1085"/>
                      </a:lnTo>
                      <a:lnTo>
                        <a:pt x="292" y="1171"/>
                      </a:lnTo>
                      <a:lnTo>
                        <a:pt x="340" y="1257"/>
                      </a:lnTo>
                      <a:lnTo>
                        <a:pt x="389" y="1334"/>
                      </a:lnTo>
                      <a:lnTo>
                        <a:pt x="441" y="1407"/>
                      </a:lnTo>
                      <a:lnTo>
                        <a:pt x="493" y="1475"/>
                      </a:lnTo>
                      <a:lnTo>
                        <a:pt x="552" y="1543"/>
                      </a:lnTo>
                      <a:lnTo>
                        <a:pt x="604" y="1609"/>
                      </a:lnTo>
                      <a:lnTo>
                        <a:pt x="668" y="1663"/>
                      </a:lnTo>
                      <a:lnTo>
                        <a:pt x="734" y="1721"/>
                      </a:lnTo>
                      <a:lnTo>
                        <a:pt x="795" y="1767"/>
                      </a:lnTo>
                      <a:lnTo>
                        <a:pt x="865" y="1815"/>
                      </a:lnTo>
                      <a:lnTo>
                        <a:pt x="932" y="1855"/>
                      </a:lnTo>
                      <a:lnTo>
                        <a:pt x="1003" y="1890"/>
                      </a:lnTo>
                      <a:lnTo>
                        <a:pt x="1072" y="1917"/>
                      </a:lnTo>
                      <a:lnTo>
                        <a:pt x="1147" y="1942"/>
                      </a:lnTo>
                      <a:lnTo>
                        <a:pt x="1212" y="1960"/>
                      </a:lnTo>
                      <a:lnTo>
                        <a:pt x="1287" y="1974"/>
                      </a:lnTo>
                      <a:lnTo>
                        <a:pt x="1364" y="1985"/>
                      </a:lnTo>
                      <a:lnTo>
                        <a:pt x="1436" y="1986"/>
                      </a:lnTo>
                      <a:lnTo>
                        <a:pt x="1507" y="1986"/>
                      </a:lnTo>
                      <a:lnTo>
                        <a:pt x="1582" y="1977"/>
                      </a:lnTo>
                      <a:lnTo>
                        <a:pt x="1658" y="1965"/>
                      </a:lnTo>
                      <a:lnTo>
                        <a:pt x="1731" y="1945"/>
                      </a:lnTo>
                      <a:lnTo>
                        <a:pt x="1798" y="1923"/>
                      </a:lnTo>
                      <a:lnTo>
                        <a:pt x="1870" y="1893"/>
                      </a:lnTo>
                      <a:lnTo>
                        <a:pt x="1940" y="1861"/>
                      </a:lnTo>
                      <a:lnTo>
                        <a:pt x="2009" y="1824"/>
                      </a:lnTo>
                      <a:lnTo>
                        <a:pt x="2073" y="1777"/>
                      </a:lnTo>
                      <a:lnTo>
                        <a:pt x="2140" y="1729"/>
                      </a:lnTo>
                      <a:lnTo>
                        <a:pt x="2206" y="1676"/>
                      </a:lnTo>
                      <a:lnTo>
                        <a:pt x="2267" y="1621"/>
                      </a:lnTo>
                      <a:lnTo>
                        <a:pt x="2329" y="1558"/>
                      </a:lnTo>
                      <a:lnTo>
                        <a:pt x="2380" y="1488"/>
                      </a:lnTo>
                      <a:lnTo>
                        <a:pt x="2436" y="1422"/>
                      </a:lnTo>
                      <a:lnTo>
                        <a:pt x="2490" y="1350"/>
                      </a:lnTo>
                      <a:lnTo>
                        <a:pt x="2538" y="1272"/>
                      </a:lnTo>
                      <a:lnTo>
                        <a:pt x="2586" y="1191"/>
                      </a:lnTo>
                      <a:lnTo>
                        <a:pt x="2631" y="1105"/>
                      </a:lnTo>
                      <a:lnTo>
                        <a:pt x="2672" y="1015"/>
                      </a:lnTo>
                      <a:lnTo>
                        <a:pt x="2709" y="923"/>
                      </a:lnTo>
                      <a:lnTo>
                        <a:pt x="2744" y="830"/>
                      </a:lnTo>
                      <a:lnTo>
                        <a:pt x="2776" y="737"/>
                      </a:lnTo>
                      <a:lnTo>
                        <a:pt x="2804" y="640"/>
                      </a:lnTo>
                      <a:lnTo>
                        <a:pt x="2830" y="540"/>
                      </a:lnTo>
                      <a:lnTo>
                        <a:pt x="2849" y="440"/>
                      </a:lnTo>
                      <a:lnTo>
                        <a:pt x="2867" y="337"/>
                      </a:lnTo>
                      <a:lnTo>
                        <a:pt x="2879" y="230"/>
                      </a:lnTo>
                      <a:lnTo>
                        <a:pt x="2890" y="128"/>
                      </a:lnTo>
                      <a:lnTo>
                        <a:pt x="2899" y="21"/>
                      </a:lnTo>
                      <a:lnTo>
                        <a:pt x="2899" y="0"/>
                      </a:lnTo>
                      <a:lnTo>
                        <a:pt x="0" y="0"/>
                      </a:lnTo>
                      <a:close/>
                    </a:path>
                  </a:pathLst>
                </a:custGeom>
                <a:blipFill dpi="0" rotWithShape="0">
                  <a:blip r:embed="rId8"/>
                  <a:srcRect/>
                  <a:tile tx="0" ty="0" sx="100000" sy="100000" flip="none" algn="tl"/>
                </a:blipFill>
                <a:ln w="1588">
                  <a:solidFill>
                    <a:srgbClr val="000000"/>
                  </a:solidFill>
                  <a:prstDash val="solid"/>
                  <a:round/>
                  <a:headEnd/>
                  <a:tailEnd/>
                </a:ln>
              </p:spPr>
              <p:txBody>
                <a:bodyPr/>
                <a:lstStyle/>
                <a:p>
                  <a:endParaRPr lang="fr-FR"/>
                </a:p>
              </p:txBody>
            </p:sp>
            <p:sp>
              <p:nvSpPr>
                <p:cNvPr id="279" name="Freeform 386" descr="Gouttelettes">
                  <a:extLst>
                    <a:ext uri="{FF2B5EF4-FFF2-40B4-BE49-F238E27FC236}">
                      <a16:creationId xmlns:a16="http://schemas.microsoft.com/office/drawing/2014/main" id="{AE81DCFE-D1C5-468F-AF5F-4422A18A8C1B}"/>
                    </a:ext>
                  </a:extLst>
                </p:cNvPr>
                <p:cNvSpPr>
                  <a:spLocks/>
                </p:cNvSpPr>
                <p:nvPr/>
              </p:nvSpPr>
              <p:spPr bwMode="auto">
                <a:xfrm>
                  <a:off x="2387" y="1291"/>
                  <a:ext cx="1449" cy="314"/>
                </a:xfrm>
                <a:custGeom>
                  <a:avLst/>
                  <a:gdLst>
                    <a:gd name="T0" fmla="*/ 2890 w 2899"/>
                    <a:gd name="T1" fmla="*/ 278 h 629"/>
                    <a:gd name="T2" fmla="*/ 2804 w 2899"/>
                    <a:gd name="T3" fmla="*/ 205 h 629"/>
                    <a:gd name="T4" fmla="*/ 2688 w 2899"/>
                    <a:gd name="T5" fmla="*/ 154 h 629"/>
                    <a:gd name="T6" fmla="*/ 2588 w 2899"/>
                    <a:gd name="T7" fmla="*/ 122 h 629"/>
                    <a:gd name="T8" fmla="*/ 2469 w 2899"/>
                    <a:gd name="T9" fmla="*/ 92 h 629"/>
                    <a:gd name="T10" fmla="*/ 2341 w 2899"/>
                    <a:gd name="T11" fmla="*/ 66 h 629"/>
                    <a:gd name="T12" fmla="*/ 2197 w 2899"/>
                    <a:gd name="T13" fmla="*/ 48 h 629"/>
                    <a:gd name="T14" fmla="*/ 2039 w 2899"/>
                    <a:gd name="T15" fmla="*/ 29 h 629"/>
                    <a:gd name="T16" fmla="*/ 1876 w 2899"/>
                    <a:gd name="T17" fmla="*/ 15 h 629"/>
                    <a:gd name="T18" fmla="*/ 1710 w 2899"/>
                    <a:gd name="T19" fmla="*/ 6 h 629"/>
                    <a:gd name="T20" fmla="*/ 1534 w 2899"/>
                    <a:gd name="T21" fmla="*/ 0 h 629"/>
                    <a:gd name="T22" fmla="*/ 1358 w 2899"/>
                    <a:gd name="T23" fmla="*/ 0 h 629"/>
                    <a:gd name="T24" fmla="*/ 1182 w 2899"/>
                    <a:gd name="T25" fmla="*/ 6 h 629"/>
                    <a:gd name="T26" fmla="*/ 1012 w 2899"/>
                    <a:gd name="T27" fmla="*/ 15 h 629"/>
                    <a:gd name="T28" fmla="*/ 850 w 2899"/>
                    <a:gd name="T29" fmla="*/ 29 h 629"/>
                    <a:gd name="T30" fmla="*/ 693 w 2899"/>
                    <a:gd name="T31" fmla="*/ 48 h 629"/>
                    <a:gd name="T32" fmla="*/ 552 w 2899"/>
                    <a:gd name="T33" fmla="*/ 66 h 629"/>
                    <a:gd name="T34" fmla="*/ 416 w 2899"/>
                    <a:gd name="T35" fmla="*/ 92 h 629"/>
                    <a:gd name="T36" fmla="*/ 301 w 2899"/>
                    <a:gd name="T37" fmla="*/ 120 h 629"/>
                    <a:gd name="T38" fmla="*/ 200 w 2899"/>
                    <a:gd name="T39" fmla="*/ 151 h 629"/>
                    <a:gd name="T40" fmla="*/ 119 w 2899"/>
                    <a:gd name="T41" fmla="*/ 185 h 629"/>
                    <a:gd name="T42" fmla="*/ 17 w 2899"/>
                    <a:gd name="T43" fmla="*/ 257 h 629"/>
                    <a:gd name="T44" fmla="*/ 2 w 2899"/>
                    <a:gd name="T45" fmla="*/ 295 h 629"/>
                    <a:gd name="T46" fmla="*/ 0 w 2899"/>
                    <a:gd name="T47" fmla="*/ 331 h 629"/>
                    <a:gd name="T48" fmla="*/ 12 w 2899"/>
                    <a:gd name="T49" fmla="*/ 369 h 629"/>
                    <a:gd name="T50" fmla="*/ 53 w 2899"/>
                    <a:gd name="T51" fmla="*/ 406 h 629"/>
                    <a:gd name="T52" fmla="*/ 116 w 2899"/>
                    <a:gd name="T53" fmla="*/ 439 h 629"/>
                    <a:gd name="T54" fmla="*/ 198 w 2899"/>
                    <a:gd name="T55" fmla="*/ 474 h 629"/>
                    <a:gd name="T56" fmla="*/ 298 w 2899"/>
                    <a:gd name="T57" fmla="*/ 507 h 629"/>
                    <a:gd name="T58" fmla="*/ 415 w 2899"/>
                    <a:gd name="T59" fmla="*/ 534 h 629"/>
                    <a:gd name="T60" fmla="*/ 546 w 2899"/>
                    <a:gd name="T61" fmla="*/ 558 h 629"/>
                    <a:gd name="T62" fmla="*/ 689 w 2899"/>
                    <a:gd name="T63" fmla="*/ 582 h 629"/>
                    <a:gd name="T64" fmla="*/ 844 w 2899"/>
                    <a:gd name="T65" fmla="*/ 600 h 629"/>
                    <a:gd name="T66" fmla="*/ 1009 w 2899"/>
                    <a:gd name="T67" fmla="*/ 612 h 629"/>
                    <a:gd name="T68" fmla="*/ 1176 w 2899"/>
                    <a:gd name="T69" fmla="*/ 621 h 629"/>
                    <a:gd name="T70" fmla="*/ 1350 w 2899"/>
                    <a:gd name="T71" fmla="*/ 629 h 629"/>
                    <a:gd name="T72" fmla="*/ 1529 w 2899"/>
                    <a:gd name="T73" fmla="*/ 629 h 629"/>
                    <a:gd name="T74" fmla="*/ 1705 w 2899"/>
                    <a:gd name="T75" fmla="*/ 621 h 629"/>
                    <a:gd name="T76" fmla="*/ 1870 w 2899"/>
                    <a:gd name="T77" fmla="*/ 612 h 629"/>
                    <a:gd name="T78" fmla="*/ 2037 w 2899"/>
                    <a:gd name="T79" fmla="*/ 600 h 629"/>
                    <a:gd name="T80" fmla="*/ 2192 w 2899"/>
                    <a:gd name="T81" fmla="*/ 582 h 629"/>
                    <a:gd name="T82" fmla="*/ 2338 w 2899"/>
                    <a:gd name="T83" fmla="*/ 558 h 629"/>
                    <a:gd name="T84" fmla="*/ 2466 w 2899"/>
                    <a:gd name="T85" fmla="*/ 538 h 629"/>
                    <a:gd name="T86" fmla="*/ 2586 w 2899"/>
                    <a:gd name="T87" fmla="*/ 507 h 629"/>
                    <a:gd name="T88" fmla="*/ 2685 w 2899"/>
                    <a:gd name="T89" fmla="*/ 474 h 629"/>
                    <a:gd name="T90" fmla="*/ 2767 w 2899"/>
                    <a:gd name="T91" fmla="*/ 444 h 629"/>
                    <a:gd name="T92" fmla="*/ 2830 w 2899"/>
                    <a:gd name="T93" fmla="*/ 406 h 629"/>
                    <a:gd name="T94" fmla="*/ 2873 w 2899"/>
                    <a:gd name="T95" fmla="*/ 372 h 629"/>
                    <a:gd name="T96" fmla="*/ 2896 w 2899"/>
                    <a:gd name="T97" fmla="*/ 331 h 629"/>
                    <a:gd name="T98" fmla="*/ 2899 w 2899"/>
                    <a:gd name="T99" fmla="*/ 311 h 6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899" h="629">
                      <a:moveTo>
                        <a:pt x="2899" y="311"/>
                      </a:moveTo>
                      <a:lnTo>
                        <a:pt x="2890" y="278"/>
                      </a:lnTo>
                      <a:lnTo>
                        <a:pt x="2855" y="241"/>
                      </a:lnTo>
                      <a:lnTo>
                        <a:pt x="2804" y="205"/>
                      </a:lnTo>
                      <a:lnTo>
                        <a:pt x="2734" y="169"/>
                      </a:lnTo>
                      <a:lnTo>
                        <a:pt x="2688" y="154"/>
                      </a:lnTo>
                      <a:lnTo>
                        <a:pt x="2642" y="138"/>
                      </a:lnTo>
                      <a:lnTo>
                        <a:pt x="2588" y="122"/>
                      </a:lnTo>
                      <a:lnTo>
                        <a:pt x="2532" y="107"/>
                      </a:lnTo>
                      <a:lnTo>
                        <a:pt x="2469" y="92"/>
                      </a:lnTo>
                      <a:lnTo>
                        <a:pt x="2406" y="78"/>
                      </a:lnTo>
                      <a:lnTo>
                        <a:pt x="2341" y="66"/>
                      </a:lnTo>
                      <a:lnTo>
                        <a:pt x="2272" y="57"/>
                      </a:lnTo>
                      <a:lnTo>
                        <a:pt x="2197" y="48"/>
                      </a:lnTo>
                      <a:lnTo>
                        <a:pt x="2119" y="38"/>
                      </a:lnTo>
                      <a:lnTo>
                        <a:pt x="2039" y="29"/>
                      </a:lnTo>
                      <a:lnTo>
                        <a:pt x="1958" y="23"/>
                      </a:lnTo>
                      <a:lnTo>
                        <a:pt x="1876" y="15"/>
                      </a:lnTo>
                      <a:lnTo>
                        <a:pt x="1792" y="9"/>
                      </a:lnTo>
                      <a:lnTo>
                        <a:pt x="1710" y="6"/>
                      </a:lnTo>
                      <a:lnTo>
                        <a:pt x="1621" y="3"/>
                      </a:lnTo>
                      <a:lnTo>
                        <a:pt x="1534" y="0"/>
                      </a:lnTo>
                      <a:lnTo>
                        <a:pt x="1445" y="0"/>
                      </a:lnTo>
                      <a:lnTo>
                        <a:pt x="1358" y="0"/>
                      </a:lnTo>
                      <a:lnTo>
                        <a:pt x="1269" y="3"/>
                      </a:lnTo>
                      <a:lnTo>
                        <a:pt x="1182" y="6"/>
                      </a:lnTo>
                      <a:lnTo>
                        <a:pt x="1101" y="9"/>
                      </a:lnTo>
                      <a:lnTo>
                        <a:pt x="1012" y="15"/>
                      </a:lnTo>
                      <a:lnTo>
                        <a:pt x="932" y="23"/>
                      </a:lnTo>
                      <a:lnTo>
                        <a:pt x="850" y="29"/>
                      </a:lnTo>
                      <a:lnTo>
                        <a:pt x="768" y="38"/>
                      </a:lnTo>
                      <a:lnTo>
                        <a:pt x="693" y="48"/>
                      </a:lnTo>
                      <a:lnTo>
                        <a:pt x="618" y="57"/>
                      </a:lnTo>
                      <a:lnTo>
                        <a:pt x="552" y="66"/>
                      </a:lnTo>
                      <a:lnTo>
                        <a:pt x="484" y="78"/>
                      </a:lnTo>
                      <a:lnTo>
                        <a:pt x="416" y="92"/>
                      </a:lnTo>
                      <a:lnTo>
                        <a:pt x="358" y="107"/>
                      </a:lnTo>
                      <a:lnTo>
                        <a:pt x="301" y="120"/>
                      </a:lnTo>
                      <a:lnTo>
                        <a:pt x="248" y="135"/>
                      </a:lnTo>
                      <a:lnTo>
                        <a:pt x="200" y="151"/>
                      </a:lnTo>
                      <a:lnTo>
                        <a:pt x="158" y="169"/>
                      </a:lnTo>
                      <a:lnTo>
                        <a:pt x="119" y="185"/>
                      </a:lnTo>
                      <a:lnTo>
                        <a:pt x="56" y="223"/>
                      </a:lnTo>
                      <a:lnTo>
                        <a:pt x="17" y="257"/>
                      </a:lnTo>
                      <a:lnTo>
                        <a:pt x="3" y="275"/>
                      </a:lnTo>
                      <a:lnTo>
                        <a:pt x="2" y="295"/>
                      </a:lnTo>
                      <a:lnTo>
                        <a:pt x="0" y="311"/>
                      </a:lnTo>
                      <a:lnTo>
                        <a:pt x="0" y="331"/>
                      </a:lnTo>
                      <a:lnTo>
                        <a:pt x="3" y="350"/>
                      </a:lnTo>
                      <a:lnTo>
                        <a:pt x="12" y="369"/>
                      </a:lnTo>
                      <a:lnTo>
                        <a:pt x="32" y="388"/>
                      </a:lnTo>
                      <a:lnTo>
                        <a:pt x="53" y="406"/>
                      </a:lnTo>
                      <a:lnTo>
                        <a:pt x="81" y="421"/>
                      </a:lnTo>
                      <a:lnTo>
                        <a:pt x="116" y="439"/>
                      </a:lnTo>
                      <a:lnTo>
                        <a:pt x="158" y="459"/>
                      </a:lnTo>
                      <a:lnTo>
                        <a:pt x="198" y="474"/>
                      </a:lnTo>
                      <a:lnTo>
                        <a:pt x="245" y="492"/>
                      </a:lnTo>
                      <a:lnTo>
                        <a:pt x="298" y="507"/>
                      </a:lnTo>
                      <a:lnTo>
                        <a:pt x="355" y="519"/>
                      </a:lnTo>
                      <a:lnTo>
                        <a:pt x="415" y="534"/>
                      </a:lnTo>
                      <a:lnTo>
                        <a:pt x="477" y="550"/>
                      </a:lnTo>
                      <a:lnTo>
                        <a:pt x="546" y="558"/>
                      </a:lnTo>
                      <a:lnTo>
                        <a:pt x="613" y="572"/>
                      </a:lnTo>
                      <a:lnTo>
                        <a:pt x="689" y="582"/>
                      </a:lnTo>
                      <a:lnTo>
                        <a:pt x="764" y="591"/>
                      </a:lnTo>
                      <a:lnTo>
                        <a:pt x="844" y="600"/>
                      </a:lnTo>
                      <a:lnTo>
                        <a:pt x="925" y="606"/>
                      </a:lnTo>
                      <a:lnTo>
                        <a:pt x="1009" y="612"/>
                      </a:lnTo>
                      <a:lnTo>
                        <a:pt x="1095" y="620"/>
                      </a:lnTo>
                      <a:lnTo>
                        <a:pt x="1176" y="621"/>
                      </a:lnTo>
                      <a:lnTo>
                        <a:pt x="1262" y="626"/>
                      </a:lnTo>
                      <a:lnTo>
                        <a:pt x="1350" y="629"/>
                      </a:lnTo>
                      <a:lnTo>
                        <a:pt x="1439" y="629"/>
                      </a:lnTo>
                      <a:lnTo>
                        <a:pt x="1529" y="629"/>
                      </a:lnTo>
                      <a:lnTo>
                        <a:pt x="1616" y="626"/>
                      </a:lnTo>
                      <a:lnTo>
                        <a:pt x="1705" y="621"/>
                      </a:lnTo>
                      <a:lnTo>
                        <a:pt x="1785" y="620"/>
                      </a:lnTo>
                      <a:lnTo>
                        <a:pt x="1870" y="612"/>
                      </a:lnTo>
                      <a:lnTo>
                        <a:pt x="1955" y="606"/>
                      </a:lnTo>
                      <a:lnTo>
                        <a:pt x="2037" y="600"/>
                      </a:lnTo>
                      <a:lnTo>
                        <a:pt x="2116" y="591"/>
                      </a:lnTo>
                      <a:lnTo>
                        <a:pt x="2192" y="582"/>
                      </a:lnTo>
                      <a:lnTo>
                        <a:pt x="2266" y="572"/>
                      </a:lnTo>
                      <a:lnTo>
                        <a:pt x="2338" y="558"/>
                      </a:lnTo>
                      <a:lnTo>
                        <a:pt x="2403" y="550"/>
                      </a:lnTo>
                      <a:lnTo>
                        <a:pt x="2466" y="538"/>
                      </a:lnTo>
                      <a:lnTo>
                        <a:pt x="2528" y="520"/>
                      </a:lnTo>
                      <a:lnTo>
                        <a:pt x="2586" y="507"/>
                      </a:lnTo>
                      <a:lnTo>
                        <a:pt x="2636" y="493"/>
                      </a:lnTo>
                      <a:lnTo>
                        <a:pt x="2685" y="474"/>
                      </a:lnTo>
                      <a:lnTo>
                        <a:pt x="2726" y="459"/>
                      </a:lnTo>
                      <a:lnTo>
                        <a:pt x="2767" y="444"/>
                      </a:lnTo>
                      <a:lnTo>
                        <a:pt x="2803" y="424"/>
                      </a:lnTo>
                      <a:lnTo>
                        <a:pt x="2830" y="406"/>
                      </a:lnTo>
                      <a:lnTo>
                        <a:pt x="2855" y="388"/>
                      </a:lnTo>
                      <a:lnTo>
                        <a:pt x="2873" y="372"/>
                      </a:lnTo>
                      <a:lnTo>
                        <a:pt x="2885" y="352"/>
                      </a:lnTo>
                      <a:lnTo>
                        <a:pt x="2896" y="331"/>
                      </a:lnTo>
                      <a:lnTo>
                        <a:pt x="2899" y="311"/>
                      </a:lnTo>
                      <a:lnTo>
                        <a:pt x="2899" y="311"/>
                      </a:lnTo>
                      <a:close/>
                    </a:path>
                  </a:pathLst>
                </a:custGeom>
                <a:blipFill dpi="0" rotWithShape="0">
                  <a:blip r:embed="rId8"/>
                  <a:srcRect/>
                  <a:tile tx="0" ty="0" sx="100000" sy="100000" flip="none" algn="tl"/>
                </a:blipFill>
                <a:ln w="1588">
                  <a:solidFill>
                    <a:srgbClr val="000000"/>
                  </a:solidFill>
                  <a:prstDash val="solid"/>
                  <a:round/>
                  <a:headEnd/>
                  <a:tailEnd/>
                </a:ln>
              </p:spPr>
              <p:txBody>
                <a:bodyPr/>
                <a:lstStyle/>
                <a:p>
                  <a:endParaRPr lang="fr-FR"/>
                </a:p>
              </p:txBody>
            </p:sp>
            <p:sp>
              <p:nvSpPr>
                <p:cNvPr id="280" name="Freeform 387">
                  <a:extLst>
                    <a:ext uri="{FF2B5EF4-FFF2-40B4-BE49-F238E27FC236}">
                      <a16:creationId xmlns:a16="http://schemas.microsoft.com/office/drawing/2014/main" id="{0F6FCB0C-7880-4A20-8E4B-7EB0D7A562F0}"/>
                    </a:ext>
                  </a:extLst>
                </p:cNvPr>
                <p:cNvSpPr>
                  <a:spLocks/>
                </p:cNvSpPr>
                <p:nvPr/>
              </p:nvSpPr>
              <p:spPr bwMode="auto">
                <a:xfrm>
                  <a:off x="3166" y="875"/>
                  <a:ext cx="593" cy="1472"/>
                </a:xfrm>
                <a:custGeom>
                  <a:avLst/>
                  <a:gdLst>
                    <a:gd name="T0" fmla="*/ 0 w 1186"/>
                    <a:gd name="T1" fmla="*/ 2944 h 2944"/>
                    <a:gd name="T2" fmla="*/ 126 w 1186"/>
                    <a:gd name="T3" fmla="*/ 2862 h 2944"/>
                    <a:gd name="T4" fmla="*/ 263 w 1186"/>
                    <a:gd name="T5" fmla="*/ 2744 h 2944"/>
                    <a:gd name="T6" fmla="*/ 379 w 1186"/>
                    <a:gd name="T7" fmla="*/ 2629 h 2944"/>
                    <a:gd name="T8" fmla="*/ 463 w 1186"/>
                    <a:gd name="T9" fmla="*/ 2533 h 2944"/>
                    <a:gd name="T10" fmla="*/ 582 w 1186"/>
                    <a:gd name="T11" fmla="*/ 2384 h 2944"/>
                    <a:gd name="T12" fmla="*/ 673 w 1186"/>
                    <a:gd name="T13" fmla="*/ 2234 h 2944"/>
                    <a:gd name="T14" fmla="*/ 745 w 1186"/>
                    <a:gd name="T15" fmla="*/ 2079 h 2944"/>
                    <a:gd name="T16" fmla="*/ 812 w 1186"/>
                    <a:gd name="T17" fmla="*/ 1890 h 2944"/>
                    <a:gd name="T18" fmla="*/ 851 w 1186"/>
                    <a:gd name="T19" fmla="*/ 1762 h 2944"/>
                    <a:gd name="T20" fmla="*/ 882 w 1186"/>
                    <a:gd name="T21" fmla="*/ 1593 h 2944"/>
                    <a:gd name="T22" fmla="*/ 905 w 1186"/>
                    <a:gd name="T23" fmla="*/ 1400 h 2944"/>
                    <a:gd name="T24" fmla="*/ 914 w 1186"/>
                    <a:gd name="T25" fmla="*/ 1240 h 2944"/>
                    <a:gd name="T26" fmla="*/ 914 w 1186"/>
                    <a:gd name="T27" fmla="*/ 1036 h 2944"/>
                    <a:gd name="T28" fmla="*/ 897 w 1186"/>
                    <a:gd name="T29" fmla="*/ 810 h 2944"/>
                    <a:gd name="T30" fmla="*/ 867 w 1186"/>
                    <a:gd name="T31" fmla="*/ 558 h 2944"/>
                    <a:gd name="T32" fmla="*/ 825 w 1186"/>
                    <a:gd name="T33" fmla="*/ 321 h 2944"/>
                    <a:gd name="T34" fmla="*/ 777 w 1186"/>
                    <a:gd name="T35" fmla="*/ 30 h 2944"/>
                    <a:gd name="T36" fmla="*/ 976 w 1186"/>
                    <a:gd name="T37" fmla="*/ 0 h 2944"/>
                    <a:gd name="T38" fmla="*/ 1045 w 1186"/>
                    <a:gd name="T39" fmla="*/ 173 h 2944"/>
                    <a:gd name="T40" fmla="*/ 1099 w 1186"/>
                    <a:gd name="T41" fmla="*/ 332 h 2944"/>
                    <a:gd name="T42" fmla="*/ 1156 w 1186"/>
                    <a:gd name="T43" fmla="*/ 550 h 2944"/>
                    <a:gd name="T44" fmla="*/ 1186 w 1186"/>
                    <a:gd name="T45" fmla="*/ 822 h 2944"/>
                    <a:gd name="T46" fmla="*/ 1186 w 1186"/>
                    <a:gd name="T47" fmla="*/ 1042 h 2944"/>
                    <a:gd name="T48" fmla="*/ 1171 w 1186"/>
                    <a:gd name="T49" fmla="*/ 1290 h 2944"/>
                    <a:gd name="T50" fmla="*/ 1124 w 1186"/>
                    <a:gd name="T51" fmla="*/ 1562 h 2944"/>
                    <a:gd name="T52" fmla="*/ 1070 w 1186"/>
                    <a:gd name="T53" fmla="*/ 1772 h 2944"/>
                    <a:gd name="T54" fmla="*/ 983 w 1186"/>
                    <a:gd name="T55" fmla="*/ 1999 h 2944"/>
                    <a:gd name="T56" fmla="*/ 867 w 1186"/>
                    <a:gd name="T57" fmla="*/ 2220 h 2944"/>
                    <a:gd name="T58" fmla="*/ 729 w 1186"/>
                    <a:gd name="T59" fmla="*/ 2414 h 2944"/>
                    <a:gd name="T60" fmla="*/ 600 w 1186"/>
                    <a:gd name="T61" fmla="*/ 2569 h 2944"/>
                    <a:gd name="T62" fmla="*/ 440 w 1186"/>
                    <a:gd name="T63" fmla="*/ 2702 h 2944"/>
                    <a:gd name="T64" fmla="*/ 269 w 1186"/>
                    <a:gd name="T65" fmla="*/ 2834 h 2944"/>
                    <a:gd name="T66" fmla="*/ 115 w 1186"/>
                    <a:gd name="T67" fmla="*/ 2902 h 2944"/>
                    <a:gd name="T68" fmla="*/ 0 w 1186"/>
                    <a:gd name="T69" fmla="*/ 2944 h 29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86" h="2944">
                      <a:moveTo>
                        <a:pt x="0" y="2944"/>
                      </a:moveTo>
                      <a:lnTo>
                        <a:pt x="126" y="2862"/>
                      </a:lnTo>
                      <a:lnTo>
                        <a:pt x="263" y="2744"/>
                      </a:lnTo>
                      <a:lnTo>
                        <a:pt x="379" y="2629"/>
                      </a:lnTo>
                      <a:lnTo>
                        <a:pt x="463" y="2533"/>
                      </a:lnTo>
                      <a:lnTo>
                        <a:pt x="582" y="2384"/>
                      </a:lnTo>
                      <a:lnTo>
                        <a:pt x="673" y="2234"/>
                      </a:lnTo>
                      <a:lnTo>
                        <a:pt x="745" y="2079"/>
                      </a:lnTo>
                      <a:lnTo>
                        <a:pt x="812" y="1890"/>
                      </a:lnTo>
                      <a:lnTo>
                        <a:pt x="851" y="1762"/>
                      </a:lnTo>
                      <a:lnTo>
                        <a:pt x="882" y="1593"/>
                      </a:lnTo>
                      <a:lnTo>
                        <a:pt x="905" y="1400"/>
                      </a:lnTo>
                      <a:lnTo>
                        <a:pt x="914" y="1240"/>
                      </a:lnTo>
                      <a:lnTo>
                        <a:pt x="914" y="1036"/>
                      </a:lnTo>
                      <a:lnTo>
                        <a:pt x="897" y="810"/>
                      </a:lnTo>
                      <a:lnTo>
                        <a:pt x="867" y="558"/>
                      </a:lnTo>
                      <a:lnTo>
                        <a:pt x="825" y="321"/>
                      </a:lnTo>
                      <a:lnTo>
                        <a:pt x="777" y="30"/>
                      </a:lnTo>
                      <a:lnTo>
                        <a:pt x="976" y="0"/>
                      </a:lnTo>
                      <a:lnTo>
                        <a:pt x="1045" y="173"/>
                      </a:lnTo>
                      <a:lnTo>
                        <a:pt x="1099" y="332"/>
                      </a:lnTo>
                      <a:lnTo>
                        <a:pt x="1156" y="550"/>
                      </a:lnTo>
                      <a:lnTo>
                        <a:pt x="1186" y="822"/>
                      </a:lnTo>
                      <a:lnTo>
                        <a:pt x="1186" y="1042"/>
                      </a:lnTo>
                      <a:lnTo>
                        <a:pt x="1171" y="1290"/>
                      </a:lnTo>
                      <a:lnTo>
                        <a:pt x="1124" y="1562"/>
                      </a:lnTo>
                      <a:lnTo>
                        <a:pt x="1070" y="1772"/>
                      </a:lnTo>
                      <a:lnTo>
                        <a:pt x="983" y="1999"/>
                      </a:lnTo>
                      <a:lnTo>
                        <a:pt x="867" y="2220"/>
                      </a:lnTo>
                      <a:lnTo>
                        <a:pt x="729" y="2414"/>
                      </a:lnTo>
                      <a:lnTo>
                        <a:pt x="600" y="2569"/>
                      </a:lnTo>
                      <a:lnTo>
                        <a:pt x="440" y="2702"/>
                      </a:lnTo>
                      <a:lnTo>
                        <a:pt x="269" y="2834"/>
                      </a:lnTo>
                      <a:lnTo>
                        <a:pt x="115" y="2902"/>
                      </a:lnTo>
                      <a:lnTo>
                        <a:pt x="0" y="2944"/>
                      </a:lnTo>
                      <a:close/>
                    </a:path>
                  </a:pathLst>
                </a:custGeom>
                <a:solidFill>
                  <a:srgbClr val="FFFFFF"/>
                </a:solidFill>
                <a:ln w="1588">
                  <a:solidFill>
                    <a:srgbClr val="FFFFFF"/>
                  </a:solidFill>
                  <a:prstDash val="solid"/>
                  <a:round/>
                  <a:headEnd/>
                  <a:tailEnd/>
                </a:ln>
              </p:spPr>
              <p:txBody>
                <a:bodyPr/>
                <a:lstStyle/>
                <a:p>
                  <a:endParaRPr lang="fr-FR"/>
                </a:p>
              </p:txBody>
            </p:sp>
          </p:grpSp>
          <p:grpSp>
            <p:nvGrpSpPr>
              <p:cNvPr id="246" name="Group 388">
                <a:extLst>
                  <a:ext uri="{FF2B5EF4-FFF2-40B4-BE49-F238E27FC236}">
                    <a16:creationId xmlns:a16="http://schemas.microsoft.com/office/drawing/2014/main" id="{FCCEC9C5-35F3-480D-AFCB-196C3C792B0D}"/>
                  </a:ext>
                </a:extLst>
              </p:cNvPr>
              <p:cNvGrpSpPr>
                <a:grpSpLocks/>
              </p:cNvGrpSpPr>
              <p:nvPr/>
            </p:nvGrpSpPr>
            <p:grpSpPr bwMode="auto">
              <a:xfrm>
                <a:off x="1872" y="3168"/>
                <a:ext cx="240" cy="260"/>
                <a:chOff x="2387" y="720"/>
                <a:chExt cx="1452" cy="2852"/>
              </a:xfrm>
            </p:grpSpPr>
            <p:sp>
              <p:nvSpPr>
                <p:cNvPr id="265" name="Freeform 389">
                  <a:extLst>
                    <a:ext uri="{FF2B5EF4-FFF2-40B4-BE49-F238E27FC236}">
                      <a16:creationId xmlns:a16="http://schemas.microsoft.com/office/drawing/2014/main" id="{88884CF0-55DE-4686-971D-6904790723C0}"/>
                    </a:ext>
                  </a:extLst>
                </p:cNvPr>
                <p:cNvSpPr>
                  <a:spLocks/>
                </p:cNvSpPr>
                <p:nvPr/>
              </p:nvSpPr>
              <p:spPr bwMode="auto">
                <a:xfrm>
                  <a:off x="2388" y="720"/>
                  <a:ext cx="1451" cy="2852"/>
                </a:xfrm>
                <a:custGeom>
                  <a:avLst/>
                  <a:gdLst>
                    <a:gd name="T0" fmla="*/ 2732 w 2901"/>
                    <a:gd name="T1" fmla="*/ 421 h 5704"/>
                    <a:gd name="T2" fmla="*/ 2856 w 2901"/>
                    <a:gd name="T3" fmla="*/ 881 h 5704"/>
                    <a:gd name="T4" fmla="*/ 2901 w 2901"/>
                    <a:gd name="T5" fmla="*/ 1377 h 5704"/>
                    <a:gd name="T6" fmla="*/ 2856 w 2901"/>
                    <a:gd name="T7" fmla="*/ 1866 h 5704"/>
                    <a:gd name="T8" fmla="*/ 2732 w 2901"/>
                    <a:gd name="T9" fmla="*/ 2330 h 5704"/>
                    <a:gd name="T10" fmla="*/ 2530 w 2901"/>
                    <a:gd name="T11" fmla="*/ 2741 h 5704"/>
                    <a:gd name="T12" fmla="*/ 2273 w 2901"/>
                    <a:gd name="T13" fmla="*/ 3066 h 5704"/>
                    <a:gd name="T14" fmla="*/ 1929 w 2901"/>
                    <a:gd name="T15" fmla="*/ 3341 h 5704"/>
                    <a:gd name="T16" fmla="*/ 1754 w 2901"/>
                    <a:gd name="T17" fmla="*/ 3559 h 5704"/>
                    <a:gd name="T18" fmla="*/ 1647 w 2901"/>
                    <a:gd name="T19" fmla="*/ 3814 h 5704"/>
                    <a:gd name="T20" fmla="*/ 1622 w 2901"/>
                    <a:gd name="T21" fmla="*/ 4096 h 5704"/>
                    <a:gd name="T22" fmla="*/ 1831 w 2901"/>
                    <a:gd name="T23" fmla="*/ 4793 h 5704"/>
                    <a:gd name="T24" fmla="*/ 2094 w 2901"/>
                    <a:gd name="T25" fmla="*/ 4856 h 5704"/>
                    <a:gd name="T26" fmla="*/ 2308 w 2901"/>
                    <a:gd name="T27" fmla="*/ 4953 h 5704"/>
                    <a:gd name="T28" fmla="*/ 2476 w 2901"/>
                    <a:gd name="T29" fmla="*/ 5094 h 5704"/>
                    <a:gd name="T30" fmla="*/ 2477 w 2901"/>
                    <a:gd name="T31" fmla="*/ 5357 h 5704"/>
                    <a:gd name="T32" fmla="*/ 2276 w 2901"/>
                    <a:gd name="T33" fmla="*/ 5533 h 5704"/>
                    <a:gd name="T34" fmla="*/ 2049 w 2901"/>
                    <a:gd name="T35" fmla="*/ 5625 h 5704"/>
                    <a:gd name="T36" fmla="*/ 1780 w 2901"/>
                    <a:gd name="T37" fmla="*/ 5683 h 5704"/>
                    <a:gd name="T38" fmla="*/ 1484 w 2901"/>
                    <a:gd name="T39" fmla="*/ 5704 h 5704"/>
                    <a:gd name="T40" fmla="*/ 1181 w 2901"/>
                    <a:gd name="T41" fmla="*/ 5691 h 5704"/>
                    <a:gd name="T42" fmla="*/ 908 w 2901"/>
                    <a:gd name="T43" fmla="*/ 5643 h 5704"/>
                    <a:gd name="T44" fmla="*/ 666 w 2901"/>
                    <a:gd name="T45" fmla="*/ 5562 h 5704"/>
                    <a:gd name="T46" fmla="*/ 491 w 2901"/>
                    <a:gd name="T47" fmla="*/ 5455 h 5704"/>
                    <a:gd name="T48" fmla="*/ 365 w 2901"/>
                    <a:gd name="T49" fmla="*/ 5195 h 5704"/>
                    <a:gd name="T50" fmla="*/ 529 w 2901"/>
                    <a:gd name="T51" fmla="*/ 4983 h 5704"/>
                    <a:gd name="T52" fmla="*/ 721 w 2901"/>
                    <a:gd name="T53" fmla="*/ 4880 h 5704"/>
                    <a:gd name="T54" fmla="*/ 972 w 2901"/>
                    <a:gd name="T55" fmla="*/ 4808 h 5704"/>
                    <a:gd name="T56" fmla="*/ 1260 w 2901"/>
                    <a:gd name="T57" fmla="*/ 4768 h 5704"/>
                    <a:gd name="T58" fmla="*/ 1257 w 2901"/>
                    <a:gd name="T59" fmla="*/ 3893 h 5704"/>
                    <a:gd name="T60" fmla="*/ 1172 w 2901"/>
                    <a:gd name="T61" fmla="*/ 3623 h 5704"/>
                    <a:gd name="T62" fmla="*/ 1014 w 2901"/>
                    <a:gd name="T63" fmla="*/ 3396 h 5704"/>
                    <a:gd name="T64" fmla="*/ 691 w 2901"/>
                    <a:gd name="T65" fmla="*/ 3144 h 5704"/>
                    <a:gd name="T66" fmla="*/ 419 w 2901"/>
                    <a:gd name="T67" fmla="*/ 2837 h 5704"/>
                    <a:gd name="T68" fmla="*/ 202 w 2901"/>
                    <a:gd name="T69" fmla="*/ 2448 h 5704"/>
                    <a:gd name="T70" fmla="*/ 58 w 2901"/>
                    <a:gd name="T71" fmla="*/ 1998 h 5704"/>
                    <a:gd name="T72" fmla="*/ 0 w 2901"/>
                    <a:gd name="T73" fmla="*/ 1502 h 5704"/>
                    <a:gd name="T74" fmla="*/ 15 w 2901"/>
                    <a:gd name="T75" fmla="*/ 1013 h 5704"/>
                    <a:gd name="T76" fmla="*/ 121 w 2901"/>
                    <a:gd name="T77" fmla="*/ 541 h 5704"/>
                    <a:gd name="T78" fmla="*/ 303 w 2901"/>
                    <a:gd name="T79" fmla="*/ 116 h 5704"/>
                    <a:gd name="T80" fmla="*/ 497 w 2901"/>
                    <a:gd name="T81" fmla="*/ 51 h 5704"/>
                    <a:gd name="T82" fmla="*/ 703 w 2901"/>
                    <a:gd name="T83" fmla="*/ 23 h 5704"/>
                    <a:gd name="T84" fmla="*/ 969 w 2901"/>
                    <a:gd name="T85" fmla="*/ 6 h 5704"/>
                    <a:gd name="T86" fmla="*/ 1267 w 2901"/>
                    <a:gd name="T87" fmla="*/ 3 h 5704"/>
                    <a:gd name="T88" fmla="*/ 1584 w 2901"/>
                    <a:gd name="T89" fmla="*/ 0 h 5704"/>
                    <a:gd name="T90" fmla="*/ 1884 w 2901"/>
                    <a:gd name="T91" fmla="*/ 6 h 5704"/>
                    <a:gd name="T92" fmla="*/ 2156 w 2901"/>
                    <a:gd name="T93" fmla="*/ 20 h 5704"/>
                    <a:gd name="T94" fmla="*/ 2368 w 2901"/>
                    <a:gd name="T95" fmla="*/ 48 h 5704"/>
                    <a:gd name="T96" fmla="*/ 2554 w 2901"/>
                    <a:gd name="T97" fmla="*/ 93 h 57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901" h="5704">
                      <a:moveTo>
                        <a:pt x="2586" y="110"/>
                      </a:moveTo>
                      <a:lnTo>
                        <a:pt x="2640" y="210"/>
                      </a:lnTo>
                      <a:lnTo>
                        <a:pt x="2686" y="313"/>
                      </a:lnTo>
                      <a:lnTo>
                        <a:pt x="2732" y="421"/>
                      </a:lnTo>
                      <a:lnTo>
                        <a:pt x="2768" y="532"/>
                      </a:lnTo>
                      <a:lnTo>
                        <a:pt x="2802" y="651"/>
                      </a:lnTo>
                      <a:lnTo>
                        <a:pt x="2831" y="764"/>
                      </a:lnTo>
                      <a:lnTo>
                        <a:pt x="2856" y="881"/>
                      </a:lnTo>
                      <a:lnTo>
                        <a:pt x="2876" y="1007"/>
                      </a:lnTo>
                      <a:lnTo>
                        <a:pt x="2888" y="1129"/>
                      </a:lnTo>
                      <a:lnTo>
                        <a:pt x="2897" y="1249"/>
                      </a:lnTo>
                      <a:lnTo>
                        <a:pt x="2901" y="1377"/>
                      </a:lnTo>
                      <a:lnTo>
                        <a:pt x="2897" y="1498"/>
                      </a:lnTo>
                      <a:lnTo>
                        <a:pt x="2888" y="1622"/>
                      </a:lnTo>
                      <a:lnTo>
                        <a:pt x="2876" y="1747"/>
                      </a:lnTo>
                      <a:lnTo>
                        <a:pt x="2856" y="1866"/>
                      </a:lnTo>
                      <a:lnTo>
                        <a:pt x="2834" y="1988"/>
                      </a:lnTo>
                      <a:lnTo>
                        <a:pt x="2802" y="2106"/>
                      </a:lnTo>
                      <a:lnTo>
                        <a:pt x="2768" y="2219"/>
                      </a:lnTo>
                      <a:lnTo>
                        <a:pt x="2732" y="2330"/>
                      </a:lnTo>
                      <a:lnTo>
                        <a:pt x="2686" y="2437"/>
                      </a:lnTo>
                      <a:lnTo>
                        <a:pt x="2640" y="2544"/>
                      </a:lnTo>
                      <a:lnTo>
                        <a:pt x="2590" y="2643"/>
                      </a:lnTo>
                      <a:lnTo>
                        <a:pt x="2530" y="2741"/>
                      </a:lnTo>
                      <a:lnTo>
                        <a:pt x="2470" y="2828"/>
                      </a:lnTo>
                      <a:lnTo>
                        <a:pt x="2407" y="2915"/>
                      </a:lnTo>
                      <a:lnTo>
                        <a:pt x="2341" y="2994"/>
                      </a:lnTo>
                      <a:lnTo>
                        <a:pt x="2273" y="3066"/>
                      </a:lnTo>
                      <a:lnTo>
                        <a:pt x="2196" y="3133"/>
                      </a:lnTo>
                      <a:lnTo>
                        <a:pt x="2062" y="3242"/>
                      </a:lnTo>
                      <a:lnTo>
                        <a:pt x="1980" y="3296"/>
                      </a:lnTo>
                      <a:lnTo>
                        <a:pt x="1929" y="3341"/>
                      </a:lnTo>
                      <a:lnTo>
                        <a:pt x="1874" y="3390"/>
                      </a:lnTo>
                      <a:lnTo>
                        <a:pt x="1831" y="3440"/>
                      </a:lnTo>
                      <a:lnTo>
                        <a:pt x="1786" y="3500"/>
                      </a:lnTo>
                      <a:lnTo>
                        <a:pt x="1754" y="3559"/>
                      </a:lnTo>
                      <a:lnTo>
                        <a:pt x="1718" y="3614"/>
                      </a:lnTo>
                      <a:lnTo>
                        <a:pt x="1691" y="3681"/>
                      </a:lnTo>
                      <a:lnTo>
                        <a:pt x="1665" y="3745"/>
                      </a:lnTo>
                      <a:lnTo>
                        <a:pt x="1647" y="3814"/>
                      </a:lnTo>
                      <a:lnTo>
                        <a:pt x="1631" y="3882"/>
                      </a:lnTo>
                      <a:lnTo>
                        <a:pt x="1622" y="3954"/>
                      </a:lnTo>
                      <a:lnTo>
                        <a:pt x="1619" y="4023"/>
                      </a:lnTo>
                      <a:lnTo>
                        <a:pt x="1622" y="4096"/>
                      </a:lnTo>
                      <a:lnTo>
                        <a:pt x="1622" y="4765"/>
                      </a:lnTo>
                      <a:lnTo>
                        <a:pt x="1691" y="4771"/>
                      </a:lnTo>
                      <a:lnTo>
                        <a:pt x="1759" y="4781"/>
                      </a:lnTo>
                      <a:lnTo>
                        <a:pt x="1831" y="4793"/>
                      </a:lnTo>
                      <a:lnTo>
                        <a:pt x="1900" y="4805"/>
                      </a:lnTo>
                      <a:lnTo>
                        <a:pt x="1968" y="4820"/>
                      </a:lnTo>
                      <a:lnTo>
                        <a:pt x="2035" y="4837"/>
                      </a:lnTo>
                      <a:lnTo>
                        <a:pt x="2094" y="4856"/>
                      </a:lnTo>
                      <a:lnTo>
                        <a:pt x="2156" y="4876"/>
                      </a:lnTo>
                      <a:lnTo>
                        <a:pt x="2210" y="4897"/>
                      </a:lnTo>
                      <a:lnTo>
                        <a:pt x="2259" y="4924"/>
                      </a:lnTo>
                      <a:lnTo>
                        <a:pt x="2308" y="4953"/>
                      </a:lnTo>
                      <a:lnTo>
                        <a:pt x="2348" y="4978"/>
                      </a:lnTo>
                      <a:lnTo>
                        <a:pt x="2384" y="5008"/>
                      </a:lnTo>
                      <a:lnTo>
                        <a:pt x="2423" y="5032"/>
                      </a:lnTo>
                      <a:lnTo>
                        <a:pt x="2476" y="5094"/>
                      </a:lnTo>
                      <a:lnTo>
                        <a:pt x="2507" y="5160"/>
                      </a:lnTo>
                      <a:lnTo>
                        <a:pt x="2520" y="5226"/>
                      </a:lnTo>
                      <a:lnTo>
                        <a:pt x="2510" y="5292"/>
                      </a:lnTo>
                      <a:lnTo>
                        <a:pt x="2477" y="5357"/>
                      </a:lnTo>
                      <a:lnTo>
                        <a:pt x="2428" y="5420"/>
                      </a:lnTo>
                      <a:lnTo>
                        <a:pt x="2362" y="5480"/>
                      </a:lnTo>
                      <a:lnTo>
                        <a:pt x="2320" y="5507"/>
                      </a:lnTo>
                      <a:lnTo>
                        <a:pt x="2276" y="5533"/>
                      </a:lnTo>
                      <a:lnTo>
                        <a:pt x="2223" y="5559"/>
                      </a:lnTo>
                      <a:lnTo>
                        <a:pt x="2169" y="5583"/>
                      </a:lnTo>
                      <a:lnTo>
                        <a:pt x="2114" y="5605"/>
                      </a:lnTo>
                      <a:lnTo>
                        <a:pt x="2049" y="5625"/>
                      </a:lnTo>
                      <a:lnTo>
                        <a:pt x="1987" y="5640"/>
                      </a:lnTo>
                      <a:lnTo>
                        <a:pt x="1920" y="5656"/>
                      </a:lnTo>
                      <a:lnTo>
                        <a:pt x="1849" y="5670"/>
                      </a:lnTo>
                      <a:lnTo>
                        <a:pt x="1780" y="5683"/>
                      </a:lnTo>
                      <a:lnTo>
                        <a:pt x="1709" y="5691"/>
                      </a:lnTo>
                      <a:lnTo>
                        <a:pt x="1637" y="5695"/>
                      </a:lnTo>
                      <a:lnTo>
                        <a:pt x="1562" y="5701"/>
                      </a:lnTo>
                      <a:lnTo>
                        <a:pt x="1484" y="5704"/>
                      </a:lnTo>
                      <a:lnTo>
                        <a:pt x="1407" y="5704"/>
                      </a:lnTo>
                      <a:lnTo>
                        <a:pt x="1332" y="5704"/>
                      </a:lnTo>
                      <a:lnTo>
                        <a:pt x="1257" y="5698"/>
                      </a:lnTo>
                      <a:lnTo>
                        <a:pt x="1181" y="5691"/>
                      </a:lnTo>
                      <a:lnTo>
                        <a:pt x="1114" y="5683"/>
                      </a:lnTo>
                      <a:lnTo>
                        <a:pt x="1041" y="5670"/>
                      </a:lnTo>
                      <a:lnTo>
                        <a:pt x="972" y="5658"/>
                      </a:lnTo>
                      <a:lnTo>
                        <a:pt x="908" y="5643"/>
                      </a:lnTo>
                      <a:lnTo>
                        <a:pt x="842" y="5625"/>
                      </a:lnTo>
                      <a:lnTo>
                        <a:pt x="778" y="5605"/>
                      </a:lnTo>
                      <a:lnTo>
                        <a:pt x="721" y="5583"/>
                      </a:lnTo>
                      <a:lnTo>
                        <a:pt x="666" y="5562"/>
                      </a:lnTo>
                      <a:lnTo>
                        <a:pt x="616" y="5536"/>
                      </a:lnTo>
                      <a:lnTo>
                        <a:pt x="572" y="5510"/>
                      </a:lnTo>
                      <a:lnTo>
                        <a:pt x="529" y="5483"/>
                      </a:lnTo>
                      <a:lnTo>
                        <a:pt x="491" y="5455"/>
                      </a:lnTo>
                      <a:lnTo>
                        <a:pt x="428" y="5393"/>
                      </a:lnTo>
                      <a:lnTo>
                        <a:pt x="387" y="5328"/>
                      </a:lnTo>
                      <a:lnTo>
                        <a:pt x="365" y="5262"/>
                      </a:lnTo>
                      <a:lnTo>
                        <a:pt x="365" y="5195"/>
                      </a:lnTo>
                      <a:lnTo>
                        <a:pt x="387" y="5129"/>
                      </a:lnTo>
                      <a:lnTo>
                        <a:pt x="433" y="5067"/>
                      </a:lnTo>
                      <a:lnTo>
                        <a:pt x="491" y="5011"/>
                      </a:lnTo>
                      <a:lnTo>
                        <a:pt x="529" y="4983"/>
                      </a:lnTo>
                      <a:lnTo>
                        <a:pt x="572" y="4956"/>
                      </a:lnTo>
                      <a:lnTo>
                        <a:pt x="616" y="4929"/>
                      </a:lnTo>
                      <a:lnTo>
                        <a:pt x="669" y="4901"/>
                      </a:lnTo>
                      <a:lnTo>
                        <a:pt x="721" y="4880"/>
                      </a:lnTo>
                      <a:lnTo>
                        <a:pt x="780" y="4858"/>
                      </a:lnTo>
                      <a:lnTo>
                        <a:pt x="842" y="4840"/>
                      </a:lnTo>
                      <a:lnTo>
                        <a:pt x="908" y="4823"/>
                      </a:lnTo>
                      <a:lnTo>
                        <a:pt x="972" y="4808"/>
                      </a:lnTo>
                      <a:lnTo>
                        <a:pt x="1044" y="4793"/>
                      </a:lnTo>
                      <a:lnTo>
                        <a:pt x="1117" y="4783"/>
                      </a:lnTo>
                      <a:lnTo>
                        <a:pt x="1184" y="4774"/>
                      </a:lnTo>
                      <a:lnTo>
                        <a:pt x="1260" y="4768"/>
                      </a:lnTo>
                      <a:lnTo>
                        <a:pt x="1267" y="4102"/>
                      </a:lnTo>
                      <a:lnTo>
                        <a:pt x="1270" y="4034"/>
                      </a:lnTo>
                      <a:lnTo>
                        <a:pt x="1267" y="3962"/>
                      </a:lnTo>
                      <a:lnTo>
                        <a:pt x="1257" y="3893"/>
                      </a:lnTo>
                      <a:lnTo>
                        <a:pt x="1241" y="3820"/>
                      </a:lnTo>
                      <a:lnTo>
                        <a:pt x="1223" y="3756"/>
                      </a:lnTo>
                      <a:lnTo>
                        <a:pt x="1201" y="3690"/>
                      </a:lnTo>
                      <a:lnTo>
                        <a:pt x="1172" y="3623"/>
                      </a:lnTo>
                      <a:lnTo>
                        <a:pt x="1139" y="3566"/>
                      </a:lnTo>
                      <a:lnTo>
                        <a:pt x="1102" y="3506"/>
                      </a:lnTo>
                      <a:lnTo>
                        <a:pt x="1061" y="3449"/>
                      </a:lnTo>
                      <a:lnTo>
                        <a:pt x="1014" y="3396"/>
                      </a:lnTo>
                      <a:lnTo>
                        <a:pt x="963" y="3350"/>
                      </a:lnTo>
                      <a:lnTo>
                        <a:pt x="908" y="3306"/>
                      </a:lnTo>
                      <a:lnTo>
                        <a:pt x="849" y="3263"/>
                      </a:lnTo>
                      <a:lnTo>
                        <a:pt x="691" y="3144"/>
                      </a:lnTo>
                      <a:lnTo>
                        <a:pt x="616" y="3075"/>
                      </a:lnTo>
                      <a:lnTo>
                        <a:pt x="550" y="3001"/>
                      </a:lnTo>
                      <a:lnTo>
                        <a:pt x="485" y="2920"/>
                      </a:lnTo>
                      <a:lnTo>
                        <a:pt x="419" y="2837"/>
                      </a:lnTo>
                      <a:lnTo>
                        <a:pt x="359" y="2750"/>
                      </a:lnTo>
                      <a:lnTo>
                        <a:pt x="299" y="2654"/>
                      </a:lnTo>
                      <a:lnTo>
                        <a:pt x="249" y="2550"/>
                      </a:lnTo>
                      <a:lnTo>
                        <a:pt x="202" y="2448"/>
                      </a:lnTo>
                      <a:lnTo>
                        <a:pt x="157" y="2336"/>
                      </a:lnTo>
                      <a:lnTo>
                        <a:pt x="121" y="2225"/>
                      </a:lnTo>
                      <a:lnTo>
                        <a:pt x="87" y="2112"/>
                      </a:lnTo>
                      <a:lnTo>
                        <a:pt x="58" y="1998"/>
                      </a:lnTo>
                      <a:lnTo>
                        <a:pt x="33" y="1875"/>
                      </a:lnTo>
                      <a:lnTo>
                        <a:pt x="15" y="1753"/>
                      </a:lnTo>
                      <a:lnTo>
                        <a:pt x="3" y="1628"/>
                      </a:lnTo>
                      <a:lnTo>
                        <a:pt x="0" y="1502"/>
                      </a:lnTo>
                      <a:lnTo>
                        <a:pt x="0" y="1385"/>
                      </a:lnTo>
                      <a:lnTo>
                        <a:pt x="0" y="1261"/>
                      </a:lnTo>
                      <a:lnTo>
                        <a:pt x="3" y="1135"/>
                      </a:lnTo>
                      <a:lnTo>
                        <a:pt x="15" y="1013"/>
                      </a:lnTo>
                      <a:lnTo>
                        <a:pt x="33" y="892"/>
                      </a:lnTo>
                      <a:lnTo>
                        <a:pt x="58" y="773"/>
                      </a:lnTo>
                      <a:lnTo>
                        <a:pt x="87" y="657"/>
                      </a:lnTo>
                      <a:lnTo>
                        <a:pt x="121" y="541"/>
                      </a:lnTo>
                      <a:lnTo>
                        <a:pt x="157" y="429"/>
                      </a:lnTo>
                      <a:lnTo>
                        <a:pt x="202" y="320"/>
                      </a:lnTo>
                      <a:lnTo>
                        <a:pt x="249" y="217"/>
                      </a:lnTo>
                      <a:lnTo>
                        <a:pt x="303" y="116"/>
                      </a:lnTo>
                      <a:lnTo>
                        <a:pt x="359" y="81"/>
                      </a:lnTo>
                      <a:lnTo>
                        <a:pt x="419" y="63"/>
                      </a:lnTo>
                      <a:lnTo>
                        <a:pt x="457" y="57"/>
                      </a:lnTo>
                      <a:lnTo>
                        <a:pt x="497" y="51"/>
                      </a:lnTo>
                      <a:lnTo>
                        <a:pt x="544" y="41"/>
                      </a:lnTo>
                      <a:lnTo>
                        <a:pt x="590" y="35"/>
                      </a:lnTo>
                      <a:lnTo>
                        <a:pt x="646" y="29"/>
                      </a:lnTo>
                      <a:lnTo>
                        <a:pt x="703" y="23"/>
                      </a:lnTo>
                      <a:lnTo>
                        <a:pt x="766" y="17"/>
                      </a:lnTo>
                      <a:lnTo>
                        <a:pt x="832" y="14"/>
                      </a:lnTo>
                      <a:lnTo>
                        <a:pt x="897" y="11"/>
                      </a:lnTo>
                      <a:lnTo>
                        <a:pt x="969" y="6"/>
                      </a:lnTo>
                      <a:lnTo>
                        <a:pt x="1041" y="3"/>
                      </a:lnTo>
                      <a:lnTo>
                        <a:pt x="1117" y="3"/>
                      </a:lnTo>
                      <a:lnTo>
                        <a:pt x="1190" y="3"/>
                      </a:lnTo>
                      <a:lnTo>
                        <a:pt x="1267" y="3"/>
                      </a:lnTo>
                      <a:lnTo>
                        <a:pt x="1345" y="0"/>
                      </a:lnTo>
                      <a:lnTo>
                        <a:pt x="1423" y="0"/>
                      </a:lnTo>
                      <a:lnTo>
                        <a:pt x="1505" y="0"/>
                      </a:lnTo>
                      <a:lnTo>
                        <a:pt x="1584" y="0"/>
                      </a:lnTo>
                      <a:lnTo>
                        <a:pt x="1659" y="3"/>
                      </a:lnTo>
                      <a:lnTo>
                        <a:pt x="1741" y="3"/>
                      </a:lnTo>
                      <a:lnTo>
                        <a:pt x="1810" y="3"/>
                      </a:lnTo>
                      <a:lnTo>
                        <a:pt x="1884" y="6"/>
                      </a:lnTo>
                      <a:lnTo>
                        <a:pt x="1953" y="6"/>
                      </a:lnTo>
                      <a:lnTo>
                        <a:pt x="2026" y="11"/>
                      </a:lnTo>
                      <a:lnTo>
                        <a:pt x="2091" y="17"/>
                      </a:lnTo>
                      <a:lnTo>
                        <a:pt x="2156" y="20"/>
                      </a:lnTo>
                      <a:lnTo>
                        <a:pt x="2213" y="29"/>
                      </a:lnTo>
                      <a:lnTo>
                        <a:pt x="2270" y="33"/>
                      </a:lnTo>
                      <a:lnTo>
                        <a:pt x="2324" y="41"/>
                      </a:lnTo>
                      <a:lnTo>
                        <a:pt x="2368" y="48"/>
                      </a:lnTo>
                      <a:lnTo>
                        <a:pt x="2410" y="54"/>
                      </a:lnTo>
                      <a:lnTo>
                        <a:pt x="2450" y="60"/>
                      </a:lnTo>
                      <a:lnTo>
                        <a:pt x="2514" y="78"/>
                      </a:lnTo>
                      <a:lnTo>
                        <a:pt x="2554" y="93"/>
                      </a:lnTo>
                      <a:lnTo>
                        <a:pt x="2586" y="110"/>
                      </a:lnTo>
                      <a:close/>
                    </a:path>
                  </a:pathLst>
                </a:custGeom>
                <a:solidFill>
                  <a:srgbClr val="00FFFF"/>
                </a:solidFill>
                <a:ln w="1588">
                  <a:solidFill>
                    <a:srgbClr val="00FFFF"/>
                  </a:solidFill>
                  <a:prstDash val="solid"/>
                  <a:round/>
                  <a:headEnd/>
                  <a:tailEnd/>
                </a:ln>
              </p:spPr>
              <p:txBody>
                <a:bodyPr/>
                <a:lstStyle/>
                <a:p>
                  <a:endParaRPr lang="fr-FR"/>
                </a:p>
              </p:txBody>
            </p:sp>
            <p:sp>
              <p:nvSpPr>
                <p:cNvPr id="266" name="Freeform 390">
                  <a:extLst>
                    <a:ext uri="{FF2B5EF4-FFF2-40B4-BE49-F238E27FC236}">
                      <a16:creationId xmlns:a16="http://schemas.microsoft.com/office/drawing/2014/main" id="{4D516622-1954-426D-9D50-328D99040B0B}"/>
                    </a:ext>
                  </a:extLst>
                </p:cNvPr>
                <p:cNvSpPr>
                  <a:spLocks/>
                </p:cNvSpPr>
                <p:nvPr/>
              </p:nvSpPr>
              <p:spPr bwMode="auto">
                <a:xfrm>
                  <a:off x="2541" y="720"/>
                  <a:ext cx="1139" cy="124"/>
                </a:xfrm>
                <a:custGeom>
                  <a:avLst/>
                  <a:gdLst>
                    <a:gd name="T0" fmla="*/ 2278 w 2278"/>
                    <a:gd name="T1" fmla="*/ 113 h 248"/>
                    <a:gd name="T2" fmla="*/ 2251 w 2278"/>
                    <a:gd name="T3" fmla="*/ 93 h 248"/>
                    <a:gd name="T4" fmla="*/ 2211 w 2278"/>
                    <a:gd name="T5" fmla="*/ 78 h 248"/>
                    <a:gd name="T6" fmla="*/ 2144 w 2278"/>
                    <a:gd name="T7" fmla="*/ 60 h 248"/>
                    <a:gd name="T8" fmla="*/ 2063 w 2278"/>
                    <a:gd name="T9" fmla="*/ 48 h 248"/>
                    <a:gd name="T10" fmla="*/ 1967 w 2278"/>
                    <a:gd name="T11" fmla="*/ 33 h 248"/>
                    <a:gd name="T12" fmla="*/ 1851 w 2278"/>
                    <a:gd name="T13" fmla="*/ 20 h 248"/>
                    <a:gd name="T14" fmla="*/ 1722 w 2278"/>
                    <a:gd name="T15" fmla="*/ 11 h 248"/>
                    <a:gd name="T16" fmla="*/ 1582 w 2278"/>
                    <a:gd name="T17" fmla="*/ 6 h 248"/>
                    <a:gd name="T18" fmla="*/ 1436 w 2278"/>
                    <a:gd name="T19" fmla="*/ 3 h 248"/>
                    <a:gd name="T20" fmla="*/ 1278 w 2278"/>
                    <a:gd name="T21" fmla="*/ 0 h 248"/>
                    <a:gd name="T22" fmla="*/ 1120 w 2278"/>
                    <a:gd name="T23" fmla="*/ 0 h 248"/>
                    <a:gd name="T24" fmla="*/ 964 w 2278"/>
                    <a:gd name="T25" fmla="*/ 3 h 248"/>
                    <a:gd name="T26" fmla="*/ 814 w 2278"/>
                    <a:gd name="T27" fmla="*/ 3 h 248"/>
                    <a:gd name="T28" fmla="*/ 666 w 2278"/>
                    <a:gd name="T29" fmla="*/ 6 h 248"/>
                    <a:gd name="T30" fmla="*/ 528 w 2278"/>
                    <a:gd name="T31" fmla="*/ 14 h 248"/>
                    <a:gd name="T32" fmla="*/ 400 w 2278"/>
                    <a:gd name="T33" fmla="*/ 23 h 248"/>
                    <a:gd name="T34" fmla="*/ 287 w 2278"/>
                    <a:gd name="T35" fmla="*/ 35 h 248"/>
                    <a:gd name="T36" fmla="*/ 196 w 2278"/>
                    <a:gd name="T37" fmla="*/ 51 h 248"/>
                    <a:gd name="T38" fmla="*/ 116 w 2278"/>
                    <a:gd name="T39" fmla="*/ 63 h 248"/>
                    <a:gd name="T40" fmla="*/ 56 w 2278"/>
                    <a:gd name="T41" fmla="*/ 81 h 248"/>
                    <a:gd name="T42" fmla="*/ 18 w 2278"/>
                    <a:gd name="T43" fmla="*/ 98 h 248"/>
                    <a:gd name="T44" fmla="*/ 0 w 2278"/>
                    <a:gd name="T45" fmla="*/ 116 h 248"/>
                    <a:gd name="T46" fmla="*/ 3 w 2278"/>
                    <a:gd name="T47" fmla="*/ 132 h 248"/>
                    <a:gd name="T48" fmla="*/ 32 w 2278"/>
                    <a:gd name="T49" fmla="*/ 150 h 248"/>
                    <a:gd name="T50" fmla="*/ 78 w 2278"/>
                    <a:gd name="T51" fmla="*/ 167 h 248"/>
                    <a:gd name="T52" fmla="*/ 143 w 2278"/>
                    <a:gd name="T53" fmla="*/ 185 h 248"/>
                    <a:gd name="T54" fmla="*/ 232 w 2278"/>
                    <a:gd name="T55" fmla="*/ 197 h 248"/>
                    <a:gd name="T56" fmla="*/ 327 w 2278"/>
                    <a:gd name="T57" fmla="*/ 210 h 248"/>
                    <a:gd name="T58" fmla="*/ 447 w 2278"/>
                    <a:gd name="T59" fmla="*/ 223 h 248"/>
                    <a:gd name="T60" fmla="*/ 579 w 2278"/>
                    <a:gd name="T61" fmla="*/ 233 h 248"/>
                    <a:gd name="T62" fmla="*/ 723 w 2278"/>
                    <a:gd name="T63" fmla="*/ 241 h 248"/>
                    <a:gd name="T64" fmla="*/ 869 w 2278"/>
                    <a:gd name="T65" fmla="*/ 245 h 248"/>
                    <a:gd name="T66" fmla="*/ 1023 w 2278"/>
                    <a:gd name="T67" fmla="*/ 248 h 248"/>
                    <a:gd name="T68" fmla="*/ 1184 w 2278"/>
                    <a:gd name="T69" fmla="*/ 248 h 248"/>
                    <a:gd name="T70" fmla="*/ 1341 w 2278"/>
                    <a:gd name="T71" fmla="*/ 245 h 248"/>
                    <a:gd name="T72" fmla="*/ 1490 w 2278"/>
                    <a:gd name="T73" fmla="*/ 241 h 248"/>
                    <a:gd name="T74" fmla="*/ 1635 w 2278"/>
                    <a:gd name="T75" fmla="*/ 235 h 248"/>
                    <a:gd name="T76" fmla="*/ 1771 w 2278"/>
                    <a:gd name="T77" fmla="*/ 229 h 248"/>
                    <a:gd name="T78" fmla="*/ 1898 w 2278"/>
                    <a:gd name="T79" fmla="*/ 217 h 248"/>
                    <a:gd name="T80" fmla="*/ 2008 w 2278"/>
                    <a:gd name="T81" fmla="*/ 204 h 248"/>
                    <a:gd name="T82" fmla="*/ 2098 w 2278"/>
                    <a:gd name="T83" fmla="*/ 191 h 248"/>
                    <a:gd name="T84" fmla="*/ 2171 w 2278"/>
                    <a:gd name="T85" fmla="*/ 173 h 248"/>
                    <a:gd name="T86" fmla="*/ 2226 w 2278"/>
                    <a:gd name="T87" fmla="*/ 158 h 248"/>
                    <a:gd name="T88" fmla="*/ 2265 w 2278"/>
                    <a:gd name="T89" fmla="*/ 138 h 248"/>
                    <a:gd name="T90" fmla="*/ 2278 w 2278"/>
                    <a:gd name="T91" fmla="*/ 122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278" h="248">
                      <a:moveTo>
                        <a:pt x="2278" y="122"/>
                      </a:moveTo>
                      <a:lnTo>
                        <a:pt x="2278" y="113"/>
                      </a:lnTo>
                      <a:lnTo>
                        <a:pt x="2265" y="104"/>
                      </a:lnTo>
                      <a:lnTo>
                        <a:pt x="2251" y="93"/>
                      </a:lnTo>
                      <a:lnTo>
                        <a:pt x="2233" y="84"/>
                      </a:lnTo>
                      <a:lnTo>
                        <a:pt x="2211" y="78"/>
                      </a:lnTo>
                      <a:lnTo>
                        <a:pt x="2179" y="69"/>
                      </a:lnTo>
                      <a:lnTo>
                        <a:pt x="2144" y="60"/>
                      </a:lnTo>
                      <a:lnTo>
                        <a:pt x="2107" y="54"/>
                      </a:lnTo>
                      <a:lnTo>
                        <a:pt x="2063" y="48"/>
                      </a:lnTo>
                      <a:lnTo>
                        <a:pt x="2021" y="41"/>
                      </a:lnTo>
                      <a:lnTo>
                        <a:pt x="1967" y="33"/>
                      </a:lnTo>
                      <a:lnTo>
                        <a:pt x="1910" y="29"/>
                      </a:lnTo>
                      <a:lnTo>
                        <a:pt x="1851" y="20"/>
                      </a:lnTo>
                      <a:lnTo>
                        <a:pt x="1788" y="17"/>
                      </a:lnTo>
                      <a:lnTo>
                        <a:pt x="1722" y="11"/>
                      </a:lnTo>
                      <a:lnTo>
                        <a:pt x="1650" y="6"/>
                      </a:lnTo>
                      <a:lnTo>
                        <a:pt x="1582" y="6"/>
                      </a:lnTo>
                      <a:lnTo>
                        <a:pt x="1505" y="3"/>
                      </a:lnTo>
                      <a:lnTo>
                        <a:pt x="1436" y="3"/>
                      </a:lnTo>
                      <a:lnTo>
                        <a:pt x="1359" y="3"/>
                      </a:lnTo>
                      <a:lnTo>
                        <a:pt x="1278" y="0"/>
                      </a:lnTo>
                      <a:lnTo>
                        <a:pt x="1199" y="0"/>
                      </a:lnTo>
                      <a:lnTo>
                        <a:pt x="1120" y="0"/>
                      </a:lnTo>
                      <a:lnTo>
                        <a:pt x="1042" y="0"/>
                      </a:lnTo>
                      <a:lnTo>
                        <a:pt x="964" y="3"/>
                      </a:lnTo>
                      <a:lnTo>
                        <a:pt x="889" y="3"/>
                      </a:lnTo>
                      <a:lnTo>
                        <a:pt x="814" y="3"/>
                      </a:lnTo>
                      <a:lnTo>
                        <a:pt x="738" y="3"/>
                      </a:lnTo>
                      <a:lnTo>
                        <a:pt x="666" y="6"/>
                      </a:lnTo>
                      <a:lnTo>
                        <a:pt x="596" y="11"/>
                      </a:lnTo>
                      <a:lnTo>
                        <a:pt x="528" y="14"/>
                      </a:lnTo>
                      <a:lnTo>
                        <a:pt x="462" y="17"/>
                      </a:lnTo>
                      <a:lnTo>
                        <a:pt x="400" y="23"/>
                      </a:lnTo>
                      <a:lnTo>
                        <a:pt x="345" y="29"/>
                      </a:lnTo>
                      <a:lnTo>
                        <a:pt x="287" y="35"/>
                      </a:lnTo>
                      <a:lnTo>
                        <a:pt x="241" y="41"/>
                      </a:lnTo>
                      <a:lnTo>
                        <a:pt x="196" y="51"/>
                      </a:lnTo>
                      <a:lnTo>
                        <a:pt x="154" y="57"/>
                      </a:lnTo>
                      <a:lnTo>
                        <a:pt x="116" y="63"/>
                      </a:lnTo>
                      <a:lnTo>
                        <a:pt x="84" y="72"/>
                      </a:lnTo>
                      <a:lnTo>
                        <a:pt x="56" y="81"/>
                      </a:lnTo>
                      <a:lnTo>
                        <a:pt x="33" y="89"/>
                      </a:lnTo>
                      <a:lnTo>
                        <a:pt x="18" y="98"/>
                      </a:lnTo>
                      <a:lnTo>
                        <a:pt x="6" y="105"/>
                      </a:lnTo>
                      <a:lnTo>
                        <a:pt x="0" y="116"/>
                      </a:lnTo>
                      <a:lnTo>
                        <a:pt x="0" y="122"/>
                      </a:lnTo>
                      <a:lnTo>
                        <a:pt x="3" y="132"/>
                      </a:lnTo>
                      <a:lnTo>
                        <a:pt x="14" y="141"/>
                      </a:lnTo>
                      <a:lnTo>
                        <a:pt x="32" y="150"/>
                      </a:lnTo>
                      <a:lnTo>
                        <a:pt x="50" y="161"/>
                      </a:lnTo>
                      <a:lnTo>
                        <a:pt x="78" y="167"/>
                      </a:lnTo>
                      <a:lnTo>
                        <a:pt x="107" y="174"/>
                      </a:lnTo>
                      <a:lnTo>
                        <a:pt x="143" y="185"/>
                      </a:lnTo>
                      <a:lnTo>
                        <a:pt x="185" y="191"/>
                      </a:lnTo>
                      <a:lnTo>
                        <a:pt x="232" y="197"/>
                      </a:lnTo>
                      <a:lnTo>
                        <a:pt x="278" y="204"/>
                      </a:lnTo>
                      <a:lnTo>
                        <a:pt x="327" y="210"/>
                      </a:lnTo>
                      <a:lnTo>
                        <a:pt x="388" y="220"/>
                      </a:lnTo>
                      <a:lnTo>
                        <a:pt x="447" y="223"/>
                      </a:lnTo>
                      <a:lnTo>
                        <a:pt x="513" y="229"/>
                      </a:lnTo>
                      <a:lnTo>
                        <a:pt x="579" y="233"/>
                      </a:lnTo>
                      <a:lnTo>
                        <a:pt x="651" y="239"/>
                      </a:lnTo>
                      <a:lnTo>
                        <a:pt x="723" y="241"/>
                      </a:lnTo>
                      <a:lnTo>
                        <a:pt x="799" y="245"/>
                      </a:lnTo>
                      <a:lnTo>
                        <a:pt x="869" y="245"/>
                      </a:lnTo>
                      <a:lnTo>
                        <a:pt x="947" y="245"/>
                      </a:lnTo>
                      <a:lnTo>
                        <a:pt x="1023" y="248"/>
                      </a:lnTo>
                      <a:lnTo>
                        <a:pt x="1105" y="248"/>
                      </a:lnTo>
                      <a:lnTo>
                        <a:pt x="1184" y="248"/>
                      </a:lnTo>
                      <a:lnTo>
                        <a:pt x="1262" y="248"/>
                      </a:lnTo>
                      <a:lnTo>
                        <a:pt x="1341" y="245"/>
                      </a:lnTo>
                      <a:lnTo>
                        <a:pt x="1417" y="245"/>
                      </a:lnTo>
                      <a:lnTo>
                        <a:pt x="1490" y="241"/>
                      </a:lnTo>
                      <a:lnTo>
                        <a:pt x="1562" y="241"/>
                      </a:lnTo>
                      <a:lnTo>
                        <a:pt x="1635" y="235"/>
                      </a:lnTo>
                      <a:lnTo>
                        <a:pt x="1704" y="233"/>
                      </a:lnTo>
                      <a:lnTo>
                        <a:pt x="1771" y="229"/>
                      </a:lnTo>
                      <a:lnTo>
                        <a:pt x="1836" y="223"/>
                      </a:lnTo>
                      <a:lnTo>
                        <a:pt x="1898" y="217"/>
                      </a:lnTo>
                      <a:lnTo>
                        <a:pt x="1953" y="210"/>
                      </a:lnTo>
                      <a:lnTo>
                        <a:pt x="2008" y="204"/>
                      </a:lnTo>
                      <a:lnTo>
                        <a:pt x="2056" y="197"/>
                      </a:lnTo>
                      <a:lnTo>
                        <a:pt x="2098" y="191"/>
                      </a:lnTo>
                      <a:lnTo>
                        <a:pt x="2135" y="182"/>
                      </a:lnTo>
                      <a:lnTo>
                        <a:pt x="2171" y="173"/>
                      </a:lnTo>
                      <a:lnTo>
                        <a:pt x="2201" y="167"/>
                      </a:lnTo>
                      <a:lnTo>
                        <a:pt x="2226" y="158"/>
                      </a:lnTo>
                      <a:lnTo>
                        <a:pt x="2248" y="147"/>
                      </a:lnTo>
                      <a:lnTo>
                        <a:pt x="2265" y="138"/>
                      </a:lnTo>
                      <a:lnTo>
                        <a:pt x="2274" y="132"/>
                      </a:lnTo>
                      <a:lnTo>
                        <a:pt x="2278" y="122"/>
                      </a:lnTo>
                      <a:lnTo>
                        <a:pt x="2278" y="122"/>
                      </a:lnTo>
                      <a:close/>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267" name="Freeform 391">
                  <a:extLst>
                    <a:ext uri="{FF2B5EF4-FFF2-40B4-BE49-F238E27FC236}">
                      <a16:creationId xmlns:a16="http://schemas.microsoft.com/office/drawing/2014/main" id="{EA49DCCD-41C7-41E7-819F-6649EC925CF7}"/>
                    </a:ext>
                  </a:extLst>
                </p:cNvPr>
                <p:cNvSpPr>
                  <a:spLocks/>
                </p:cNvSpPr>
                <p:nvPr/>
              </p:nvSpPr>
              <p:spPr bwMode="auto">
                <a:xfrm>
                  <a:off x="2570" y="3104"/>
                  <a:ext cx="1079" cy="468"/>
                </a:xfrm>
                <a:custGeom>
                  <a:avLst/>
                  <a:gdLst>
                    <a:gd name="T0" fmla="*/ 824 w 2158"/>
                    <a:gd name="T1" fmla="*/ 6 h 936"/>
                    <a:gd name="T2" fmla="*/ 683 w 2158"/>
                    <a:gd name="T3" fmla="*/ 25 h 936"/>
                    <a:gd name="T4" fmla="*/ 546 w 2158"/>
                    <a:gd name="T5" fmla="*/ 55 h 936"/>
                    <a:gd name="T6" fmla="*/ 419 w 2158"/>
                    <a:gd name="T7" fmla="*/ 90 h 936"/>
                    <a:gd name="T8" fmla="*/ 307 w 2158"/>
                    <a:gd name="T9" fmla="*/ 133 h 936"/>
                    <a:gd name="T10" fmla="*/ 210 w 2158"/>
                    <a:gd name="T11" fmla="*/ 188 h 936"/>
                    <a:gd name="T12" fmla="*/ 131 w 2158"/>
                    <a:gd name="T13" fmla="*/ 243 h 936"/>
                    <a:gd name="T14" fmla="*/ 69 w 2158"/>
                    <a:gd name="T15" fmla="*/ 299 h 936"/>
                    <a:gd name="T16" fmla="*/ 25 w 2158"/>
                    <a:gd name="T17" fmla="*/ 361 h 936"/>
                    <a:gd name="T18" fmla="*/ 7 w 2158"/>
                    <a:gd name="T19" fmla="*/ 427 h 936"/>
                    <a:gd name="T20" fmla="*/ 3 w 2158"/>
                    <a:gd name="T21" fmla="*/ 494 h 936"/>
                    <a:gd name="T22" fmla="*/ 25 w 2158"/>
                    <a:gd name="T23" fmla="*/ 560 h 936"/>
                    <a:gd name="T24" fmla="*/ 68 w 2158"/>
                    <a:gd name="T25" fmla="*/ 625 h 936"/>
                    <a:gd name="T26" fmla="*/ 131 w 2158"/>
                    <a:gd name="T27" fmla="*/ 687 h 936"/>
                    <a:gd name="T28" fmla="*/ 210 w 2158"/>
                    <a:gd name="T29" fmla="*/ 742 h 936"/>
                    <a:gd name="T30" fmla="*/ 304 w 2158"/>
                    <a:gd name="T31" fmla="*/ 794 h 936"/>
                    <a:gd name="T32" fmla="*/ 415 w 2158"/>
                    <a:gd name="T33" fmla="*/ 837 h 936"/>
                    <a:gd name="T34" fmla="*/ 543 w 2158"/>
                    <a:gd name="T35" fmla="*/ 875 h 936"/>
                    <a:gd name="T36" fmla="*/ 679 w 2158"/>
                    <a:gd name="T37" fmla="*/ 902 h 936"/>
                    <a:gd name="T38" fmla="*/ 819 w 2158"/>
                    <a:gd name="T39" fmla="*/ 923 h 936"/>
                    <a:gd name="T40" fmla="*/ 971 w 2158"/>
                    <a:gd name="T41" fmla="*/ 936 h 936"/>
                    <a:gd name="T42" fmla="*/ 1122 w 2158"/>
                    <a:gd name="T43" fmla="*/ 936 h 936"/>
                    <a:gd name="T44" fmla="*/ 1276 w 2158"/>
                    <a:gd name="T45" fmla="*/ 927 h 936"/>
                    <a:gd name="T46" fmla="*/ 1418 w 2158"/>
                    <a:gd name="T47" fmla="*/ 915 h 936"/>
                    <a:gd name="T48" fmla="*/ 1556 w 2158"/>
                    <a:gd name="T49" fmla="*/ 888 h 936"/>
                    <a:gd name="T50" fmla="*/ 1688 w 2158"/>
                    <a:gd name="T51" fmla="*/ 857 h 936"/>
                    <a:gd name="T52" fmla="*/ 1809 w 2158"/>
                    <a:gd name="T53" fmla="*/ 815 h 936"/>
                    <a:gd name="T54" fmla="*/ 1914 w 2158"/>
                    <a:gd name="T55" fmla="*/ 765 h 936"/>
                    <a:gd name="T56" fmla="*/ 1998 w 2158"/>
                    <a:gd name="T57" fmla="*/ 712 h 936"/>
                    <a:gd name="T58" fmla="*/ 2067 w 2158"/>
                    <a:gd name="T59" fmla="*/ 652 h 936"/>
                    <a:gd name="T60" fmla="*/ 2117 w 2158"/>
                    <a:gd name="T61" fmla="*/ 589 h 936"/>
                    <a:gd name="T62" fmla="*/ 2149 w 2158"/>
                    <a:gd name="T63" fmla="*/ 524 h 936"/>
                    <a:gd name="T64" fmla="*/ 2158 w 2158"/>
                    <a:gd name="T65" fmla="*/ 458 h 936"/>
                    <a:gd name="T66" fmla="*/ 2145 w 2158"/>
                    <a:gd name="T67" fmla="*/ 392 h 936"/>
                    <a:gd name="T68" fmla="*/ 2112 w 2158"/>
                    <a:gd name="T69" fmla="*/ 326 h 936"/>
                    <a:gd name="T70" fmla="*/ 2061 w 2158"/>
                    <a:gd name="T71" fmla="*/ 264 h 936"/>
                    <a:gd name="T72" fmla="*/ 1985 w 2158"/>
                    <a:gd name="T73" fmla="*/ 210 h 936"/>
                    <a:gd name="T74" fmla="*/ 1899 w 2158"/>
                    <a:gd name="T75" fmla="*/ 156 h 936"/>
                    <a:gd name="T76" fmla="*/ 1792 w 2158"/>
                    <a:gd name="T77" fmla="*/ 108 h 936"/>
                    <a:gd name="T78" fmla="*/ 1672 w 2158"/>
                    <a:gd name="T79" fmla="*/ 69 h 936"/>
                    <a:gd name="T80" fmla="*/ 1537 w 2158"/>
                    <a:gd name="T81" fmla="*/ 37 h 936"/>
                    <a:gd name="T82" fmla="*/ 1397 w 2158"/>
                    <a:gd name="T83" fmla="*/ 13 h 936"/>
                    <a:gd name="T84" fmla="*/ 1263 w 2158"/>
                    <a:gd name="T85" fmla="*/ 0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158" h="936">
                      <a:moveTo>
                        <a:pt x="899" y="0"/>
                      </a:moveTo>
                      <a:lnTo>
                        <a:pt x="824" y="6"/>
                      </a:lnTo>
                      <a:lnTo>
                        <a:pt x="755" y="15"/>
                      </a:lnTo>
                      <a:lnTo>
                        <a:pt x="683" y="25"/>
                      </a:lnTo>
                      <a:lnTo>
                        <a:pt x="615" y="40"/>
                      </a:lnTo>
                      <a:lnTo>
                        <a:pt x="546" y="55"/>
                      </a:lnTo>
                      <a:lnTo>
                        <a:pt x="478" y="72"/>
                      </a:lnTo>
                      <a:lnTo>
                        <a:pt x="419" y="90"/>
                      </a:lnTo>
                      <a:lnTo>
                        <a:pt x="361" y="112"/>
                      </a:lnTo>
                      <a:lnTo>
                        <a:pt x="307" y="133"/>
                      </a:lnTo>
                      <a:lnTo>
                        <a:pt x="255" y="161"/>
                      </a:lnTo>
                      <a:lnTo>
                        <a:pt x="210" y="188"/>
                      </a:lnTo>
                      <a:lnTo>
                        <a:pt x="167" y="215"/>
                      </a:lnTo>
                      <a:lnTo>
                        <a:pt x="131" y="243"/>
                      </a:lnTo>
                      <a:lnTo>
                        <a:pt x="98" y="270"/>
                      </a:lnTo>
                      <a:lnTo>
                        <a:pt x="69" y="299"/>
                      </a:lnTo>
                      <a:lnTo>
                        <a:pt x="43" y="330"/>
                      </a:lnTo>
                      <a:lnTo>
                        <a:pt x="25" y="361"/>
                      </a:lnTo>
                      <a:lnTo>
                        <a:pt x="13" y="395"/>
                      </a:lnTo>
                      <a:lnTo>
                        <a:pt x="7" y="427"/>
                      </a:lnTo>
                      <a:lnTo>
                        <a:pt x="0" y="461"/>
                      </a:lnTo>
                      <a:lnTo>
                        <a:pt x="3" y="494"/>
                      </a:lnTo>
                      <a:lnTo>
                        <a:pt x="13" y="527"/>
                      </a:lnTo>
                      <a:lnTo>
                        <a:pt x="25" y="560"/>
                      </a:lnTo>
                      <a:lnTo>
                        <a:pt x="43" y="592"/>
                      </a:lnTo>
                      <a:lnTo>
                        <a:pt x="68" y="625"/>
                      </a:lnTo>
                      <a:lnTo>
                        <a:pt x="98" y="655"/>
                      </a:lnTo>
                      <a:lnTo>
                        <a:pt x="131" y="687"/>
                      </a:lnTo>
                      <a:lnTo>
                        <a:pt x="167" y="715"/>
                      </a:lnTo>
                      <a:lnTo>
                        <a:pt x="210" y="742"/>
                      </a:lnTo>
                      <a:lnTo>
                        <a:pt x="252" y="768"/>
                      </a:lnTo>
                      <a:lnTo>
                        <a:pt x="304" y="794"/>
                      </a:lnTo>
                      <a:lnTo>
                        <a:pt x="361" y="815"/>
                      </a:lnTo>
                      <a:lnTo>
                        <a:pt x="415" y="837"/>
                      </a:lnTo>
                      <a:lnTo>
                        <a:pt x="478" y="857"/>
                      </a:lnTo>
                      <a:lnTo>
                        <a:pt x="543" y="875"/>
                      </a:lnTo>
                      <a:lnTo>
                        <a:pt x="607" y="890"/>
                      </a:lnTo>
                      <a:lnTo>
                        <a:pt x="679" y="902"/>
                      </a:lnTo>
                      <a:lnTo>
                        <a:pt x="752" y="915"/>
                      </a:lnTo>
                      <a:lnTo>
                        <a:pt x="819" y="923"/>
                      </a:lnTo>
                      <a:lnTo>
                        <a:pt x="895" y="930"/>
                      </a:lnTo>
                      <a:lnTo>
                        <a:pt x="971" y="936"/>
                      </a:lnTo>
                      <a:lnTo>
                        <a:pt x="1046" y="936"/>
                      </a:lnTo>
                      <a:lnTo>
                        <a:pt x="1122" y="936"/>
                      </a:lnTo>
                      <a:lnTo>
                        <a:pt x="1200" y="933"/>
                      </a:lnTo>
                      <a:lnTo>
                        <a:pt x="1276" y="927"/>
                      </a:lnTo>
                      <a:lnTo>
                        <a:pt x="1347" y="923"/>
                      </a:lnTo>
                      <a:lnTo>
                        <a:pt x="1418" y="915"/>
                      </a:lnTo>
                      <a:lnTo>
                        <a:pt x="1488" y="902"/>
                      </a:lnTo>
                      <a:lnTo>
                        <a:pt x="1556" y="888"/>
                      </a:lnTo>
                      <a:lnTo>
                        <a:pt x="1625" y="872"/>
                      </a:lnTo>
                      <a:lnTo>
                        <a:pt x="1688" y="857"/>
                      </a:lnTo>
                      <a:lnTo>
                        <a:pt x="1752" y="837"/>
                      </a:lnTo>
                      <a:lnTo>
                        <a:pt x="1809" y="815"/>
                      </a:lnTo>
                      <a:lnTo>
                        <a:pt x="1861" y="791"/>
                      </a:lnTo>
                      <a:lnTo>
                        <a:pt x="1914" y="765"/>
                      </a:lnTo>
                      <a:lnTo>
                        <a:pt x="1959" y="739"/>
                      </a:lnTo>
                      <a:lnTo>
                        <a:pt x="1998" y="712"/>
                      </a:lnTo>
                      <a:lnTo>
                        <a:pt x="2036" y="682"/>
                      </a:lnTo>
                      <a:lnTo>
                        <a:pt x="2067" y="652"/>
                      </a:lnTo>
                      <a:lnTo>
                        <a:pt x="2096" y="621"/>
                      </a:lnTo>
                      <a:lnTo>
                        <a:pt x="2117" y="589"/>
                      </a:lnTo>
                      <a:lnTo>
                        <a:pt x="2136" y="554"/>
                      </a:lnTo>
                      <a:lnTo>
                        <a:pt x="2149" y="524"/>
                      </a:lnTo>
                      <a:lnTo>
                        <a:pt x="2155" y="493"/>
                      </a:lnTo>
                      <a:lnTo>
                        <a:pt x="2158" y="458"/>
                      </a:lnTo>
                      <a:lnTo>
                        <a:pt x="2155" y="427"/>
                      </a:lnTo>
                      <a:lnTo>
                        <a:pt x="2145" y="392"/>
                      </a:lnTo>
                      <a:lnTo>
                        <a:pt x="2130" y="359"/>
                      </a:lnTo>
                      <a:lnTo>
                        <a:pt x="2112" y="326"/>
                      </a:lnTo>
                      <a:lnTo>
                        <a:pt x="2088" y="296"/>
                      </a:lnTo>
                      <a:lnTo>
                        <a:pt x="2061" y="264"/>
                      </a:lnTo>
                      <a:lnTo>
                        <a:pt x="2024" y="240"/>
                      </a:lnTo>
                      <a:lnTo>
                        <a:pt x="1985" y="210"/>
                      </a:lnTo>
                      <a:lnTo>
                        <a:pt x="1946" y="185"/>
                      </a:lnTo>
                      <a:lnTo>
                        <a:pt x="1899" y="156"/>
                      </a:lnTo>
                      <a:lnTo>
                        <a:pt x="1848" y="129"/>
                      </a:lnTo>
                      <a:lnTo>
                        <a:pt x="1792" y="108"/>
                      </a:lnTo>
                      <a:lnTo>
                        <a:pt x="1732" y="88"/>
                      </a:lnTo>
                      <a:lnTo>
                        <a:pt x="1672" y="69"/>
                      </a:lnTo>
                      <a:lnTo>
                        <a:pt x="1607" y="52"/>
                      </a:lnTo>
                      <a:lnTo>
                        <a:pt x="1537" y="37"/>
                      </a:lnTo>
                      <a:lnTo>
                        <a:pt x="1467" y="25"/>
                      </a:lnTo>
                      <a:lnTo>
                        <a:pt x="1397" y="13"/>
                      </a:lnTo>
                      <a:lnTo>
                        <a:pt x="1326" y="3"/>
                      </a:lnTo>
                      <a:lnTo>
                        <a:pt x="1263" y="0"/>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268" name="Freeform 392">
                  <a:extLst>
                    <a:ext uri="{FF2B5EF4-FFF2-40B4-BE49-F238E27FC236}">
                      <a16:creationId xmlns:a16="http://schemas.microsoft.com/office/drawing/2014/main" id="{9504D1DC-800A-485D-955D-AA630B72B77C}"/>
                    </a:ext>
                  </a:extLst>
                </p:cNvPr>
                <p:cNvSpPr>
                  <a:spLocks/>
                </p:cNvSpPr>
                <p:nvPr/>
              </p:nvSpPr>
              <p:spPr bwMode="auto">
                <a:xfrm>
                  <a:off x="2388" y="778"/>
                  <a:ext cx="637" cy="2513"/>
                </a:xfrm>
                <a:custGeom>
                  <a:avLst/>
                  <a:gdLst>
                    <a:gd name="T0" fmla="*/ 306 w 1273"/>
                    <a:gd name="T1" fmla="*/ 0 h 5026"/>
                    <a:gd name="T2" fmla="*/ 252 w 1273"/>
                    <a:gd name="T3" fmla="*/ 101 h 5026"/>
                    <a:gd name="T4" fmla="*/ 205 w 1273"/>
                    <a:gd name="T5" fmla="*/ 204 h 5026"/>
                    <a:gd name="T6" fmla="*/ 162 w 1273"/>
                    <a:gd name="T7" fmla="*/ 313 h 5026"/>
                    <a:gd name="T8" fmla="*/ 123 w 1273"/>
                    <a:gd name="T9" fmla="*/ 425 h 5026"/>
                    <a:gd name="T10" fmla="*/ 88 w 1273"/>
                    <a:gd name="T11" fmla="*/ 541 h 5026"/>
                    <a:gd name="T12" fmla="*/ 60 w 1273"/>
                    <a:gd name="T13" fmla="*/ 657 h 5026"/>
                    <a:gd name="T14" fmla="*/ 34 w 1273"/>
                    <a:gd name="T15" fmla="*/ 776 h 5026"/>
                    <a:gd name="T16" fmla="*/ 18 w 1273"/>
                    <a:gd name="T17" fmla="*/ 897 h 5026"/>
                    <a:gd name="T18" fmla="*/ 4 w 1273"/>
                    <a:gd name="T19" fmla="*/ 1019 h 5026"/>
                    <a:gd name="T20" fmla="*/ 1 w 1273"/>
                    <a:gd name="T21" fmla="*/ 1145 h 5026"/>
                    <a:gd name="T22" fmla="*/ 0 w 1273"/>
                    <a:gd name="T23" fmla="*/ 1269 h 5026"/>
                    <a:gd name="T24" fmla="*/ 1 w 1273"/>
                    <a:gd name="T25" fmla="*/ 1386 h 5026"/>
                    <a:gd name="T26" fmla="*/ 4 w 1273"/>
                    <a:gd name="T27" fmla="*/ 1512 h 5026"/>
                    <a:gd name="T28" fmla="*/ 18 w 1273"/>
                    <a:gd name="T29" fmla="*/ 1637 h 5026"/>
                    <a:gd name="T30" fmla="*/ 34 w 1273"/>
                    <a:gd name="T31" fmla="*/ 1759 h 5026"/>
                    <a:gd name="T32" fmla="*/ 58 w 1273"/>
                    <a:gd name="T33" fmla="*/ 1882 h 5026"/>
                    <a:gd name="T34" fmla="*/ 88 w 1273"/>
                    <a:gd name="T35" fmla="*/ 1996 h 5026"/>
                    <a:gd name="T36" fmla="*/ 123 w 1273"/>
                    <a:gd name="T37" fmla="*/ 2109 h 5026"/>
                    <a:gd name="T38" fmla="*/ 162 w 1273"/>
                    <a:gd name="T39" fmla="*/ 2220 h 5026"/>
                    <a:gd name="T40" fmla="*/ 205 w 1273"/>
                    <a:gd name="T41" fmla="*/ 2332 h 5026"/>
                    <a:gd name="T42" fmla="*/ 252 w 1273"/>
                    <a:gd name="T43" fmla="*/ 2434 h 5026"/>
                    <a:gd name="T44" fmla="*/ 306 w 1273"/>
                    <a:gd name="T45" fmla="*/ 2538 h 5026"/>
                    <a:gd name="T46" fmla="*/ 362 w 1273"/>
                    <a:gd name="T47" fmla="*/ 2634 h 5026"/>
                    <a:gd name="T48" fmla="*/ 422 w 1273"/>
                    <a:gd name="T49" fmla="*/ 2721 h 5026"/>
                    <a:gd name="T50" fmla="*/ 485 w 1273"/>
                    <a:gd name="T51" fmla="*/ 2804 h 5026"/>
                    <a:gd name="T52" fmla="*/ 553 w 1273"/>
                    <a:gd name="T53" fmla="*/ 2885 h 5026"/>
                    <a:gd name="T54" fmla="*/ 620 w 1273"/>
                    <a:gd name="T55" fmla="*/ 2959 h 5026"/>
                    <a:gd name="T56" fmla="*/ 694 w 1273"/>
                    <a:gd name="T57" fmla="*/ 3028 h 5026"/>
                    <a:gd name="T58" fmla="*/ 828 w 1273"/>
                    <a:gd name="T59" fmla="*/ 3132 h 5026"/>
                    <a:gd name="T60" fmla="*/ 854 w 1273"/>
                    <a:gd name="T61" fmla="*/ 3147 h 5026"/>
                    <a:gd name="T62" fmla="*/ 911 w 1273"/>
                    <a:gd name="T63" fmla="*/ 3190 h 5026"/>
                    <a:gd name="T64" fmla="*/ 966 w 1273"/>
                    <a:gd name="T65" fmla="*/ 3234 h 5026"/>
                    <a:gd name="T66" fmla="*/ 1016 w 1273"/>
                    <a:gd name="T67" fmla="*/ 3280 h 5026"/>
                    <a:gd name="T68" fmla="*/ 1061 w 1273"/>
                    <a:gd name="T69" fmla="*/ 3333 h 5026"/>
                    <a:gd name="T70" fmla="*/ 1105 w 1273"/>
                    <a:gd name="T71" fmla="*/ 3390 h 5026"/>
                    <a:gd name="T72" fmla="*/ 1145 w 1273"/>
                    <a:gd name="T73" fmla="*/ 3450 h 5026"/>
                    <a:gd name="T74" fmla="*/ 1174 w 1273"/>
                    <a:gd name="T75" fmla="*/ 3507 h 5026"/>
                    <a:gd name="T76" fmla="*/ 1204 w 1273"/>
                    <a:gd name="T77" fmla="*/ 3574 h 5026"/>
                    <a:gd name="T78" fmla="*/ 1226 w 1273"/>
                    <a:gd name="T79" fmla="*/ 3640 h 5026"/>
                    <a:gd name="T80" fmla="*/ 1244 w 1273"/>
                    <a:gd name="T81" fmla="*/ 3704 h 5026"/>
                    <a:gd name="T82" fmla="*/ 1260 w 1273"/>
                    <a:gd name="T83" fmla="*/ 3777 h 5026"/>
                    <a:gd name="T84" fmla="*/ 1270 w 1273"/>
                    <a:gd name="T85" fmla="*/ 3846 h 5026"/>
                    <a:gd name="T86" fmla="*/ 1273 w 1273"/>
                    <a:gd name="T87" fmla="*/ 3918 h 5026"/>
                    <a:gd name="T88" fmla="*/ 1270 w 1273"/>
                    <a:gd name="T89" fmla="*/ 3986 h 5026"/>
                    <a:gd name="T90" fmla="*/ 1270 w 1273"/>
                    <a:gd name="T91" fmla="*/ 4655 h 5026"/>
                    <a:gd name="T92" fmla="*/ 1270 w 1273"/>
                    <a:gd name="T93" fmla="*/ 4682 h 5026"/>
                    <a:gd name="T94" fmla="*/ 1260 w 1273"/>
                    <a:gd name="T95" fmla="*/ 4727 h 5026"/>
                    <a:gd name="T96" fmla="*/ 1244 w 1273"/>
                    <a:gd name="T97" fmla="*/ 4770 h 5026"/>
                    <a:gd name="T98" fmla="*/ 1226 w 1273"/>
                    <a:gd name="T99" fmla="*/ 4814 h 5026"/>
                    <a:gd name="T100" fmla="*/ 1204 w 1273"/>
                    <a:gd name="T101" fmla="*/ 4855 h 5026"/>
                    <a:gd name="T102" fmla="*/ 1175 w 1273"/>
                    <a:gd name="T103" fmla="*/ 4892 h 5026"/>
                    <a:gd name="T104" fmla="*/ 1150 w 1273"/>
                    <a:gd name="T105" fmla="*/ 4922 h 5026"/>
                    <a:gd name="T106" fmla="*/ 1114 w 1273"/>
                    <a:gd name="T107" fmla="*/ 4951 h 5026"/>
                    <a:gd name="T108" fmla="*/ 1072 w 1273"/>
                    <a:gd name="T109" fmla="*/ 4976 h 5026"/>
                    <a:gd name="T110" fmla="*/ 1032 w 1273"/>
                    <a:gd name="T111" fmla="*/ 4996 h 5026"/>
                    <a:gd name="T112" fmla="*/ 992 w 1273"/>
                    <a:gd name="T113" fmla="*/ 5011 h 5026"/>
                    <a:gd name="T114" fmla="*/ 945 w 1273"/>
                    <a:gd name="T115" fmla="*/ 5023 h 5026"/>
                    <a:gd name="T116" fmla="*/ 897 w 1273"/>
                    <a:gd name="T117" fmla="*/ 5026 h 5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73" h="5026">
                      <a:moveTo>
                        <a:pt x="306" y="0"/>
                      </a:moveTo>
                      <a:lnTo>
                        <a:pt x="252" y="101"/>
                      </a:lnTo>
                      <a:lnTo>
                        <a:pt x="205" y="204"/>
                      </a:lnTo>
                      <a:lnTo>
                        <a:pt x="162" y="313"/>
                      </a:lnTo>
                      <a:lnTo>
                        <a:pt x="123" y="425"/>
                      </a:lnTo>
                      <a:lnTo>
                        <a:pt x="88" y="541"/>
                      </a:lnTo>
                      <a:lnTo>
                        <a:pt x="60" y="657"/>
                      </a:lnTo>
                      <a:lnTo>
                        <a:pt x="34" y="776"/>
                      </a:lnTo>
                      <a:lnTo>
                        <a:pt x="18" y="897"/>
                      </a:lnTo>
                      <a:lnTo>
                        <a:pt x="4" y="1019"/>
                      </a:lnTo>
                      <a:lnTo>
                        <a:pt x="1" y="1145"/>
                      </a:lnTo>
                      <a:lnTo>
                        <a:pt x="0" y="1269"/>
                      </a:lnTo>
                      <a:lnTo>
                        <a:pt x="1" y="1386"/>
                      </a:lnTo>
                      <a:lnTo>
                        <a:pt x="4" y="1512"/>
                      </a:lnTo>
                      <a:lnTo>
                        <a:pt x="18" y="1637"/>
                      </a:lnTo>
                      <a:lnTo>
                        <a:pt x="34" y="1759"/>
                      </a:lnTo>
                      <a:lnTo>
                        <a:pt x="58" y="1882"/>
                      </a:lnTo>
                      <a:lnTo>
                        <a:pt x="88" y="1996"/>
                      </a:lnTo>
                      <a:lnTo>
                        <a:pt x="123" y="2109"/>
                      </a:lnTo>
                      <a:lnTo>
                        <a:pt x="162" y="2220"/>
                      </a:lnTo>
                      <a:lnTo>
                        <a:pt x="205" y="2332"/>
                      </a:lnTo>
                      <a:lnTo>
                        <a:pt x="252" y="2434"/>
                      </a:lnTo>
                      <a:lnTo>
                        <a:pt x="306" y="2538"/>
                      </a:lnTo>
                      <a:lnTo>
                        <a:pt x="362" y="2634"/>
                      </a:lnTo>
                      <a:lnTo>
                        <a:pt x="422" y="2721"/>
                      </a:lnTo>
                      <a:lnTo>
                        <a:pt x="485" y="2804"/>
                      </a:lnTo>
                      <a:lnTo>
                        <a:pt x="553" y="2885"/>
                      </a:lnTo>
                      <a:lnTo>
                        <a:pt x="620" y="2959"/>
                      </a:lnTo>
                      <a:lnTo>
                        <a:pt x="694" y="3028"/>
                      </a:lnTo>
                      <a:lnTo>
                        <a:pt x="828" y="3132"/>
                      </a:lnTo>
                      <a:lnTo>
                        <a:pt x="854" y="3147"/>
                      </a:lnTo>
                      <a:lnTo>
                        <a:pt x="911" y="3190"/>
                      </a:lnTo>
                      <a:lnTo>
                        <a:pt x="966" y="3234"/>
                      </a:lnTo>
                      <a:lnTo>
                        <a:pt x="1016" y="3280"/>
                      </a:lnTo>
                      <a:lnTo>
                        <a:pt x="1061" y="3333"/>
                      </a:lnTo>
                      <a:lnTo>
                        <a:pt x="1105" y="3390"/>
                      </a:lnTo>
                      <a:lnTo>
                        <a:pt x="1145" y="3450"/>
                      </a:lnTo>
                      <a:lnTo>
                        <a:pt x="1174" y="3507"/>
                      </a:lnTo>
                      <a:lnTo>
                        <a:pt x="1204" y="3574"/>
                      </a:lnTo>
                      <a:lnTo>
                        <a:pt x="1226" y="3640"/>
                      </a:lnTo>
                      <a:lnTo>
                        <a:pt x="1244" y="3704"/>
                      </a:lnTo>
                      <a:lnTo>
                        <a:pt x="1260" y="3777"/>
                      </a:lnTo>
                      <a:lnTo>
                        <a:pt x="1270" y="3846"/>
                      </a:lnTo>
                      <a:lnTo>
                        <a:pt x="1273" y="3918"/>
                      </a:lnTo>
                      <a:lnTo>
                        <a:pt x="1270" y="3986"/>
                      </a:lnTo>
                      <a:lnTo>
                        <a:pt x="1270" y="4655"/>
                      </a:lnTo>
                      <a:lnTo>
                        <a:pt x="1270" y="4682"/>
                      </a:lnTo>
                      <a:lnTo>
                        <a:pt x="1260" y="4727"/>
                      </a:lnTo>
                      <a:lnTo>
                        <a:pt x="1244" y="4770"/>
                      </a:lnTo>
                      <a:lnTo>
                        <a:pt x="1226" y="4814"/>
                      </a:lnTo>
                      <a:lnTo>
                        <a:pt x="1204" y="4855"/>
                      </a:lnTo>
                      <a:lnTo>
                        <a:pt x="1175" y="4892"/>
                      </a:lnTo>
                      <a:lnTo>
                        <a:pt x="1150" y="4922"/>
                      </a:lnTo>
                      <a:lnTo>
                        <a:pt x="1114" y="4951"/>
                      </a:lnTo>
                      <a:lnTo>
                        <a:pt x="1072" y="4976"/>
                      </a:lnTo>
                      <a:lnTo>
                        <a:pt x="1032" y="4996"/>
                      </a:lnTo>
                      <a:lnTo>
                        <a:pt x="992" y="5011"/>
                      </a:lnTo>
                      <a:lnTo>
                        <a:pt x="945" y="5023"/>
                      </a:lnTo>
                      <a:lnTo>
                        <a:pt x="897" y="5026"/>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269" name="Freeform 393">
                  <a:extLst>
                    <a:ext uri="{FF2B5EF4-FFF2-40B4-BE49-F238E27FC236}">
                      <a16:creationId xmlns:a16="http://schemas.microsoft.com/office/drawing/2014/main" id="{32F4C933-5980-4EFA-8174-733BA3D301C0}"/>
                    </a:ext>
                  </a:extLst>
                </p:cNvPr>
                <p:cNvSpPr>
                  <a:spLocks/>
                </p:cNvSpPr>
                <p:nvPr/>
              </p:nvSpPr>
              <p:spPr bwMode="auto">
                <a:xfrm>
                  <a:off x="3199" y="775"/>
                  <a:ext cx="640" cy="2513"/>
                </a:xfrm>
                <a:custGeom>
                  <a:avLst/>
                  <a:gdLst>
                    <a:gd name="T0" fmla="*/ 968 w 1279"/>
                    <a:gd name="T1" fmla="*/ 0 h 5026"/>
                    <a:gd name="T2" fmla="*/ 1021 w 1279"/>
                    <a:gd name="T3" fmla="*/ 100 h 5026"/>
                    <a:gd name="T4" fmla="*/ 1067 w 1279"/>
                    <a:gd name="T5" fmla="*/ 203 h 5026"/>
                    <a:gd name="T6" fmla="*/ 1111 w 1279"/>
                    <a:gd name="T7" fmla="*/ 311 h 5026"/>
                    <a:gd name="T8" fmla="*/ 1150 w 1279"/>
                    <a:gd name="T9" fmla="*/ 422 h 5026"/>
                    <a:gd name="T10" fmla="*/ 1185 w 1279"/>
                    <a:gd name="T11" fmla="*/ 541 h 5026"/>
                    <a:gd name="T12" fmla="*/ 1212 w 1279"/>
                    <a:gd name="T13" fmla="*/ 654 h 5026"/>
                    <a:gd name="T14" fmla="*/ 1237 w 1279"/>
                    <a:gd name="T15" fmla="*/ 771 h 5026"/>
                    <a:gd name="T16" fmla="*/ 1255 w 1279"/>
                    <a:gd name="T17" fmla="*/ 897 h 5026"/>
                    <a:gd name="T18" fmla="*/ 1269 w 1279"/>
                    <a:gd name="T19" fmla="*/ 1019 h 5026"/>
                    <a:gd name="T20" fmla="*/ 1279 w 1279"/>
                    <a:gd name="T21" fmla="*/ 1139 h 5026"/>
                    <a:gd name="T22" fmla="*/ 1279 w 1279"/>
                    <a:gd name="T23" fmla="*/ 1267 h 5026"/>
                    <a:gd name="T24" fmla="*/ 1279 w 1279"/>
                    <a:gd name="T25" fmla="*/ 1388 h 5026"/>
                    <a:gd name="T26" fmla="*/ 1269 w 1279"/>
                    <a:gd name="T27" fmla="*/ 1512 h 5026"/>
                    <a:gd name="T28" fmla="*/ 1255 w 1279"/>
                    <a:gd name="T29" fmla="*/ 1637 h 5026"/>
                    <a:gd name="T30" fmla="*/ 1237 w 1279"/>
                    <a:gd name="T31" fmla="*/ 1756 h 5026"/>
                    <a:gd name="T32" fmla="*/ 1212 w 1279"/>
                    <a:gd name="T33" fmla="*/ 1878 h 5026"/>
                    <a:gd name="T34" fmla="*/ 1185 w 1279"/>
                    <a:gd name="T35" fmla="*/ 1996 h 5026"/>
                    <a:gd name="T36" fmla="*/ 1150 w 1279"/>
                    <a:gd name="T37" fmla="*/ 2109 h 5026"/>
                    <a:gd name="T38" fmla="*/ 1111 w 1279"/>
                    <a:gd name="T39" fmla="*/ 2220 h 5026"/>
                    <a:gd name="T40" fmla="*/ 1067 w 1279"/>
                    <a:gd name="T41" fmla="*/ 2327 h 5026"/>
                    <a:gd name="T42" fmla="*/ 1021 w 1279"/>
                    <a:gd name="T43" fmla="*/ 2434 h 5026"/>
                    <a:gd name="T44" fmla="*/ 970 w 1279"/>
                    <a:gd name="T45" fmla="*/ 2533 h 5026"/>
                    <a:gd name="T46" fmla="*/ 910 w 1279"/>
                    <a:gd name="T47" fmla="*/ 2631 h 5026"/>
                    <a:gd name="T48" fmla="*/ 851 w 1279"/>
                    <a:gd name="T49" fmla="*/ 2718 h 5026"/>
                    <a:gd name="T50" fmla="*/ 788 w 1279"/>
                    <a:gd name="T51" fmla="*/ 2805 h 5026"/>
                    <a:gd name="T52" fmla="*/ 720 w 1279"/>
                    <a:gd name="T53" fmla="*/ 2884 h 5026"/>
                    <a:gd name="T54" fmla="*/ 654 w 1279"/>
                    <a:gd name="T55" fmla="*/ 2956 h 5026"/>
                    <a:gd name="T56" fmla="*/ 579 w 1279"/>
                    <a:gd name="T57" fmla="*/ 3023 h 5026"/>
                    <a:gd name="T58" fmla="*/ 446 w 1279"/>
                    <a:gd name="T59" fmla="*/ 3132 h 5026"/>
                    <a:gd name="T60" fmla="*/ 419 w 1279"/>
                    <a:gd name="T61" fmla="*/ 3145 h 5026"/>
                    <a:gd name="T62" fmla="*/ 362 w 1279"/>
                    <a:gd name="T63" fmla="*/ 3186 h 5026"/>
                    <a:gd name="T64" fmla="*/ 307 w 1279"/>
                    <a:gd name="T65" fmla="*/ 3231 h 5026"/>
                    <a:gd name="T66" fmla="*/ 255 w 1279"/>
                    <a:gd name="T67" fmla="*/ 3280 h 5026"/>
                    <a:gd name="T68" fmla="*/ 209 w 1279"/>
                    <a:gd name="T69" fmla="*/ 3330 h 5026"/>
                    <a:gd name="T70" fmla="*/ 168 w 1279"/>
                    <a:gd name="T71" fmla="*/ 3390 h 5026"/>
                    <a:gd name="T72" fmla="*/ 134 w 1279"/>
                    <a:gd name="T73" fmla="*/ 3449 h 5026"/>
                    <a:gd name="T74" fmla="*/ 101 w 1279"/>
                    <a:gd name="T75" fmla="*/ 3504 h 5026"/>
                    <a:gd name="T76" fmla="*/ 69 w 1279"/>
                    <a:gd name="T77" fmla="*/ 3571 h 5026"/>
                    <a:gd name="T78" fmla="*/ 46 w 1279"/>
                    <a:gd name="T79" fmla="*/ 3635 h 5026"/>
                    <a:gd name="T80" fmla="*/ 27 w 1279"/>
                    <a:gd name="T81" fmla="*/ 3704 h 5026"/>
                    <a:gd name="T82" fmla="*/ 12 w 1279"/>
                    <a:gd name="T83" fmla="*/ 3772 h 5026"/>
                    <a:gd name="T84" fmla="*/ 3 w 1279"/>
                    <a:gd name="T85" fmla="*/ 3844 h 5026"/>
                    <a:gd name="T86" fmla="*/ 0 w 1279"/>
                    <a:gd name="T87" fmla="*/ 3913 h 5026"/>
                    <a:gd name="T88" fmla="*/ 3 w 1279"/>
                    <a:gd name="T89" fmla="*/ 3986 h 5026"/>
                    <a:gd name="T90" fmla="*/ 3 w 1279"/>
                    <a:gd name="T91" fmla="*/ 4655 h 5026"/>
                    <a:gd name="T92" fmla="*/ 3 w 1279"/>
                    <a:gd name="T93" fmla="*/ 4680 h 5026"/>
                    <a:gd name="T94" fmla="*/ 12 w 1279"/>
                    <a:gd name="T95" fmla="*/ 4727 h 5026"/>
                    <a:gd name="T96" fmla="*/ 27 w 1279"/>
                    <a:gd name="T97" fmla="*/ 4770 h 5026"/>
                    <a:gd name="T98" fmla="*/ 46 w 1279"/>
                    <a:gd name="T99" fmla="*/ 4811 h 5026"/>
                    <a:gd name="T100" fmla="*/ 69 w 1279"/>
                    <a:gd name="T101" fmla="*/ 4852 h 5026"/>
                    <a:gd name="T102" fmla="*/ 96 w 1279"/>
                    <a:gd name="T103" fmla="*/ 4889 h 5026"/>
                    <a:gd name="T104" fmla="*/ 128 w 1279"/>
                    <a:gd name="T105" fmla="*/ 4919 h 5026"/>
                    <a:gd name="T106" fmla="*/ 158 w 1279"/>
                    <a:gd name="T107" fmla="*/ 4948 h 5026"/>
                    <a:gd name="T108" fmla="*/ 197 w 1279"/>
                    <a:gd name="T109" fmla="*/ 4972 h 5026"/>
                    <a:gd name="T110" fmla="*/ 239 w 1279"/>
                    <a:gd name="T111" fmla="*/ 4994 h 5026"/>
                    <a:gd name="T112" fmla="*/ 284 w 1279"/>
                    <a:gd name="T113" fmla="*/ 5006 h 5026"/>
                    <a:gd name="T114" fmla="*/ 326 w 1279"/>
                    <a:gd name="T115" fmla="*/ 5019 h 5026"/>
                    <a:gd name="T116" fmla="*/ 371 w 1279"/>
                    <a:gd name="T117" fmla="*/ 5026 h 5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79" h="5026">
                      <a:moveTo>
                        <a:pt x="968" y="0"/>
                      </a:moveTo>
                      <a:lnTo>
                        <a:pt x="1021" y="100"/>
                      </a:lnTo>
                      <a:lnTo>
                        <a:pt x="1067" y="203"/>
                      </a:lnTo>
                      <a:lnTo>
                        <a:pt x="1111" y="311"/>
                      </a:lnTo>
                      <a:lnTo>
                        <a:pt x="1150" y="422"/>
                      </a:lnTo>
                      <a:lnTo>
                        <a:pt x="1185" y="541"/>
                      </a:lnTo>
                      <a:lnTo>
                        <a:pt x="1212" y="654"/>
                      </a:lnTo>
                      <a:lnTo>
                        <a:pt x="1237" y="771"/>
                      </a:lnTo>
                      <a:lnTo>
                        <a:pt x="1255" y="897"/>
                      </a:lnTo>
                      <a:lnTo>
                        <a:pt x="1269" y="1019"/>
                      </a:lnTo>
                      <a:lnTo>
                        <a:pt x="1279" y="1139"/>
                      </a:lnTo>
                      <a:lnTo>
                        <a:pt x="1279" y="1267"/>
                      </a:lnTo>
                      <a:lnTo>
                        <a:pt x="1279" y="1388"/>
                      </a:lnTo>
                      <a:lnTo>
                        <a:pt x="1269" y="1512"/>
                      </a:lnTo>
                      <a:lnTo>
                        <a:pt x="1255" y="1637"/>
                      </a:lnTo>
                      <a:lnTo>
                        <a:pt x="1237" y="1756"/>
                      </a:lnTo>
                      <a:lnTo>
                        <a:pt x="1212" y="1878"/>
                      </a:lnTo>
                      <a:lnTo>
                        <a:pt x="1185" y="1996"/>
                      </a:lnTo>
                      <a:lnTo>
                        <a:pt x="1150" y="2109"/>
                      </a:lnTo>
                      <a:lnTo>
                        <a:pt x="1111" y="2220"/>
                      </a:lnTo>
                      <a:lnTo>
                        <a:pt x="1067" y="2327"/>
                      </a:lnTo>
                      <a:lnTo>
                        <a:pt x="1021" y="2434"/>
                      </a:lnTo>
                      <a:lnTo>
                        <a:pt x="970" y="2533"/>
                      </a:lnTo>
                      <a:lnTo>
                        <a:pt x="910" y="2631"/>
                      </a:lnTo>
                      <a:lnTo>
                        <a:pt x="851" y="2718"/>
                      </a:lnTo>
                      <a:lnTo>
                        <a:pt x="788" y="2805"/>
                      </a:lnTo>
                      <a:lnTo>
                        <a:pt x="720" y="2884"/>
                      </a:lnTo>
                      <a:lnTo>
                        <a:pt x="654" y="2956"/>
                      </a:lnTo>
                      <a:lnTo>
                        <a:pt x="579" y="3023"/>
                      </a:lnTo>
                      <a:lnTo>
                        <a:pt x="446" y="3132"/>
                      </a:lnTo>
                      <a:lnTo>
                        <a:pt x="419" y="3145"/>
                      </a:lnTo>
                      <a:lnTo>
                        <a:pt x="362" y="3186"/>
                      </a:lnTo>
                      <a:lnTo>
                        <a:pt x="307" y="3231"/>
                      </a:lnTo>
                      <a:lnTo>
                        <a:pt x="255" y="3280"/>
                      </a:lnTo>
                      <a:lnTo>
                        <a:pt x="209" y="3330"/>
                      </a:lnTo>
                      <a:lnTo>
                        <a:pt x="168" y="3390"/>
                      </a:lnTo>
                      <a:lnTo>
                        <a:pt x="134" y="3449"/>
                      </a:lnTo>
                      <a:lnTo>
                        <a:pt x="101" y="3504"/>
                      </a:lnTo>
                      <a:lnTo>
                        <a:pt x="69" y="3571"/>
                      </a:lnTo>
                      <a:lnTo>
                        <a:pt x="46" y="3635"/>
                      </a:lnTo>
                      <a:lnTo>
                        <a:pt x="27" y="3704"/>
                      </a:lnTo>
                      <a:lnTo>
                        <a:pt x="12" y="3772"/>
                      </a:lnTo>
                      <a:lnTo>
                        <a:pt x="3" y="3844"/>
                      </a:lnTo>
                      <a:lnTo>
                        <a:pt x="0" y="3913"/>
                      </a:lnTo>
                      <a:lnTo>
                        <a:pt x="3" y="3986"/>
                      </a:lnTo>
                      <a:lnTo>
                        <a:pt x="3" y="4655"/>
                      </a:lnTo>
                      <a:lnTo>
                        <a:pt x="3" y="4680"/>
                      </a:lnTo>
                      <a:lnTo>
                        <a:pt x="12" y="4727"/>
                      </a:lnTo>
                      <a:lnTo>
                        <a:pt x="27" y="4770"/>
                      </a:lnTo>
                      <a:lnTo>
                        <a:pt x="46" y="4811"/>
                      </a:lnTo>
                      <a:lnTo>
                        <a:pt x="69" y="4852"/>
                      </a:lnTo>
                      <a:lnTo>
                        <a:pt x="96" y="4889"/>
                      </a:lnTo>
                      <a:lnTo>
                        <a:pt x="128" y="4919"/>
                      </a:lnTo>
                      <a:lnTo>
                        <a:pt x="158" y="4948"/>
                      </a:lnTo>
                      <a:lnTo>
                        <a:pt x="197" y="4972"/>
                      </a:lnTo>
                      <a:lnTo>
                        <a:pt x="239" y="4994"/>
                      </a:lnTo>
                      <a:lnTo>
                        <a:pt x="284" y="5006"/>
                      </a:lnTo>
                      <a:lnTo>
                        <a:pt x="326" y="5019"/>
                      </a:lnTo>
                      <a:lnTo>
                        <a:pt x="371" y="5026"/>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270" name="Freeform 394" descr="Gouttelettes">
                  <a:extLst>
                    <a:ext uri="{FF2B5EF4-FFF2-40B4-BE49-F238E27FC236}">
                      <a16:creationId xmlns:a16="http://schemas.microsoft.com/office/drawing/2014/main" id="{60CA9C4C-0631-42CE-80C1-DB94CD167774}"/>
                    </a:ext>
                  </a:extLst>
                </p:cNvPr>
                <p:cNvSpPr>
                  <a:spLocks/>
                </p:cNvSpPr>
                <p:nvPr/>
              </p:nvSpPr>
              <p:spPr bwMode="auto">
                <a:xfrm>
                  <a:off x="2387" y="1445"/>
                  <a:ext cx="1449" cy="994"/>
                </a:xfrm>
                <a:custGeom>
                  <a:avLst/>
                  <a:gdLst>
                    <a:gd name="T0" fmla="*/ 0 w 2899"/>
                    <a:gd name="T1" fmla="*/ 0 h 1986"/>
                    <a:gd name="T2" fmla="*/ 2 w 2899"/>
                    <a:gd name="T3" fmla="*/ 105 h 1986"/>
                    <a:gd name="T4" fmla="*/ 5 w 2899"/>
                    <a:gd name="T5" fmla="*/ 209 h 1986"/>
                    <a:gd name="T6" fmla="*/ 17 w 2899"/>
                    <a:gd name="T7" fmla="*/ 316 h 1986"/>
                    <a:gd name="T8" fmla="*/ 35 w 2899"/>
                    <a:gd name="T9" fmla="*/ 418 h 1986"/>
                    <a:gd name="T10" fmla="*/ 53 w 2899"/>
                    <a:gd name="T11" fmla="*/ 519 h 1986"/>
                    <a:gd name="T12" fmla="*/ 78 w 2899"/>
                    <a:gd name="T13" fmla="*/ 618 h 1986"/>
                    <a:gd name="T14" fmla="*/ 104 w 2899"/>
                    <a:gd name="T15" fmla="*/ 714 h 1986"/>
                    <a:gd name="T16" fmla="*/ 135 w 2899"/>
                    <a:gd name="T17" fmla="*/ 810 h 1986"/>
                    <a:gd name="T18" fmla="*/ 170 w 2899"/>
                    <a:gd name="T19" fmla="*/ 905 h 1986"/>
                    <a:gd name="T20" fmla="*/ 207 w 2899"/>
                    <a:gd name="T21" fmla="*/ 997 h 1986"/>
                    <a:gd name="T22" fmla="*/ 248 w 2899"/>
                    <a:gd name="T23" fmla="*/ 1085 h 1986"/>
                    <a:gd name="T24" fmla="*/ 292 w 2899"/>
                    <a:gd name="T25" fmla="*/ 1171 h 1986"/>
                    <a:gd name="T26" fmla="*/ 340 w 2899"/>
                    <a:gd name="T27" fmla="*/ 1257 h 1986"/>
                    <a:gd name="T28" fmla="*/ 389 w 2899"/>
                    <a:gd name="T29" fmla="*/ 1334 h 1986"/>
                    <a:gd name="T30" fmla="*/ 441 w 2899"/>
                    <a:gd name="T31" fmla="*/ 1407 h 1986"/>
                    <a:gd name="T32" fmla="*/ 493 w 2899"/>
                    <a:gd name="T33" fmla="*/ 1475 h 1986"/>
                    <a:gd name="T34" fmla="*/ 552 w 2899"/>
                    <a:gd name="T35" fmla="*/ 1543 h 1986"/>
                    <a:gd name="T36" fmla="*/ 604 w 2899"/>
                    <a:gd name="T37" fmla="*/ 1609 h 1986"/>
                    <a:gd name="T38" fmla="*/ 668 w 2899"/>
                    <a:gd name="T39" fmla="*/ 1663 h 1986"/>
                    <a:gd name="T40" fmla="*/ 734 w 2899"/>
                    <a:gd name="T41" fmla="*/ 1721 h 1986"/>
                    <a:gd name="T42" fmla="*/ 795 w 2899"/>
                    <a:gd name="T43" fmla="*/ 1767 h 1986"/>
                    <a:gd name="T44" fmla="*/ 865 w 2899"/>
                    <a:gd name="T45" fmla="*/ 1815 h 1986"/>
                    <a:gd name="T46" fmla="*/ 932 w 2899"/>
                    <a:gd name="T47" fmla="*/ 1855 h 1986"/>
                    <a:gd name="T48" fmla="*/ 1003 w 2899"/>
                    <a:gd name="T49" fmla="*/ 1890 h 1986"/>
                    <a:gd name="T50" fmla="*/ 1072 w 2899"/>
                    <a:gd name="T51" fmla="*/ 1917 h 1986"/>
                    <a:gd name="T52" fmla="*/ 1147 w 2899"/>
                    <a:gd name="T53" fmla="*/ 1942 h 1986"/>
                    <a:gd name="T54" fmla="*/ 1212 w 2899"/>
                    <a:gd name="T55" fmla="*/ 1960 h 1986"/>
                    <a:gd name="T56" fmla="*/ 1287 w 2899"/>
                    <a:gd name="T57" fmla="*/ 1974 h 1986"/>
                    <a:gd name="T58" fmla="*/ 1364 w 2899"/>
                    <a:gd name="T59" fmla="*/ 1985 h 1986"/>
                    <a:gd name="T60" fmla="*/ 1436 w 2899"/>
                    <a:gd name="T61" fmla="*/ 1986 h 1986"/>
                    <a:gd name="T62" fmla="*/ 1507 w 2899"/>
                    <a:gd name="T63" fmla="*/ 1986 h 1986"/>
                    <a:gd name="T64" fmla="*/ 1582 w 2899"/>
                    <a:gd name="T65" fmla="*/ 1977 h 1986"/>
                    <a:gd name="T66" fmla="*/ 1658 w 2899"/>
                    <a:gd name="T67" fmla="*/ 1965 h 1986"/>
                    <a:gd name="T68" fmla="*/ 1731 w 2899"/>
                    <a:gd name="T69" fmla="*/ 1945 h 1986"/>
                    <a:gd name="T70" fmla="*/ 1798 w 2899"/>
                    <a:gd name="T71" fmla="*/ 1923 h 1986"/>
                    <a:gd name="T72" fmla="*/ 1870 w 2899"/>
                    <a:gd name="T73" fmla="*/ 1893 h 1986"/>
                    <a:gd name="T74" fmla="*/ 1940 w 2899"/>
                    <a:gd name="T75" fmla="*/ 1861 h 1986"/>
                    <a:gd name="T76" fmla="*/ 2009 w 2899"/>
                    <a:gd name="T77" fmla="*/ 1824 h 1986"/>
                    <a:gd name="T78" fmla="*/ 2073 w 2899"/>
                    <a:gd name="T79" fmla="*/ 1777 h 1986"/>
                    <a:gd name="T80" fmla="*/ 2140 w 2899"/>
                    <a:gd name="T81" fmla="*/ 1729 h 1986"/>
                    <a:gd name="T82" fmla="*/ 2206 w 2899"/>
                    <a:gd name="T83" fmla="*/ 1676 h 1986"/>
                    <a:gd name="T84" fmla="*/ 2267 w 2899"/>
                    <a:gd name="T85" fmla="*/ 1621 h 1986"/>
                    <a:gd name="T86" fmla="*/ 2329 w 2899"/>
                    <a:gd name="T87" fmla="*/ 1558 h 1986"/>
                    <a:gd name="T88" fmla="*/ 2380 w 2899"/>
                    <a:gd name="T89" fmla="*/ 1488 h 1986"/>
                    <a:gd name="T90" fmla="*/ 2436 w 2899"/>
                    <a:gd name="T91" fmla="*/ 1422 h 1986"/>
                    <a:gd name="T92" fmla="*/ 2490 w 2899"/>
                    <a:gd name="T93" fmla="*/ 1350 h 1986"/>
                    <a:gd name="T94" fmla="*/ 2538 w 2899"/>
                    <a:gd name="T95" fmla="*/ 1272 h 1986"/>
                    <a:gd name="T96" fmla="*/ 2586 w 2899"/>
                    <a:gd name="T97" fmla="*/ 1191 h 1986"/>
                    <a:gd name="T98" fmla="*/ 2631 w 2899"/>
                    <a:gd name="T99" fmla="*/ 1105 h 1986"/>
                    <a:gd name="T100" fmla="*/ 2672 w 2899"/>
                    <a:gd name="T101" fmla="*/ 1015 h 1986"/>
                    <a:gd name="T102" fmla="*/ 2709 w 2899"/>
                    <a:gd name="T103" fmla="*/ 923 h 1986"/>
                    <a:gd name="T104" fmla="*/ 2744 w 2899"/>
                    <a:gd name="T105" fmla="*/ 830 h 1986"/>
                    <a:gd name="T106" fmla="*/ 2776 w 2899"/>
                    <a:gd name="T107" fmla="*/ 737 h 1986"/>
                    <a:gd name="T108" fmla="*/ 2804 w 2899"/>
                    <a:gd name="T109" fmla="*/ 640 h 1986"/>
                    <a:gd name="T110" fmla="*/ 2830 w 2899"/>
                    <a:gd name="T111" fmla="*/ 540 h 1986"/>
                    <a:gd name="T112" fmla="*/ 2849 w 2899"/>
                    <a:gd name="T113" fmla="*/ 440 h 1986"/>
                    <a:gd name="T114" fmla="*/ 2867 w 2899"/>
                    <a:gd name="T115" fmla="*/ 337 h 1986"/>
                    <a:gd name="T116" fmla="*/ 2879 w 2899"/>
                    <a:gd name="T117" fmla="*/ 230 h 1986"/>
                    <a:gd name="T118" fmla="*/ 2890 w 2899"/>
                    <a:gd name="T119" fmla="*/ 128 h 1986"/>
                    <a:gd name="T120" fmla="*/ 2899 w 2899"/>
                    <a:gd name="T121" fmla="*/ 21 h 1986"/>
                    <a:gd name="T122" fmla="*/ 2899 w 2899"/>
                    <a:gd name="T123" fmla="*/ 0 h 1986"/>
                    <a:gd name="T124" fmla="*/ 0 w 2899"/>
                    <a:gd name="T125" fmla="*/ 0 h 19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899" h="1986">
                      <a:moveTo>
                        <a:pt x="0" y="0"/>
                      </a:moveTo>
                      <a:lnTo>
                        <a:pt x="2" y="105"/>
                      </a:lnTo>
                      <a:lnTo>
                        <a:pt x="5" y="209"/>
                      </a:lnTo>
                      <a:lnTo>
                        <a:pt x="17" y="316"/>
                      </a:lnTo>
                      <a:lnTo>
                        <a:pt x="35" y="418"/>
                      </a:lnTo>
                      <a:lnTo>
                        <a:pt x="53" y="519"/>
                      </a:lnTo>
                      <a:lnTo>
                        <a:pt x="78" y="618"/>
                      </a:lnTo>
                      <a:lnTo>
                        <a:pt x="104" y="714"/>
                      </a:lnTo>
                      <a:lnTo>
                        <a:pt x="135" y="810"/>
                      </a:lnTo>
                      <a:lnTo>
                        <a:pt x="170" y="905"/>
                      </a:lnTo>
                      <a:lnTo>
                        <a:pt x="207" y="997"/>
                      </a:lnTo>
                      <a:lnTo>
                        <a:pt x="248" y="1085"/>
                      </a:lnTo>
                      <a:lnTo>
                        <a:pt x="292" y="1171"/>
                      </a:lnTo>
                      <a:lnTo>
                        <a:pt x="340" y="1257"/>
                      </a:lnTo>
                      <a:lnTo>
                        <a:pt x="389" y="1334"/>
                      </a:lnTo>
                      <a:lnTo>
                        <a:pt x="441" y="1407"/>
                      </a:lnTo>
                      <a:lnTo>
                        <a:pt x="493" y="1475"/>
                      </a:lnTo>
                      <a:lnTo>
                        <a:pt x="552" y="1543"/>
                      </a:lnTo>
                      <a:lnTo>
                        <a:pt x="604" y="1609"/>
                      </a:lnTo>
                      <a:lnTo>
                        <a:pt x="668" y="1663"/>
                      </a:lnTo>
                      <a:lnTo>
                        <a:pt x="734" y="1721"/>
                      </a:lnTo>
                      <a:lnTo>
                        <a:pt x="795" y="1767"/>
                      </a:lnTo>
                      <a:lnTo>
                        <a:pt x="865" y="1815"/>
                      </a:lnTo>
                      <a:lnTo>
                        <a:pt x="932" y="1855"/>
                      </a:lnTo>
                      <a:lnTo>
                        <a:pt x="1003" y="1890"/>
                      </a:lnTo>
                      <a:lnTo>
                        <a:pt x="1072" y="1917"/>
                      </a:lnTo>
                      <a:lnTo>
                        <a:pt x="1147" y="1942"/>
                      </a:lnTo>
                      <a:lnTo>
                        <a:pt x="1212" y="1960"/>
                      </a:lnTo>
                      <a:lnTo>
                        <a:pt x="1287" y="1974"/>
                      </a:lnTo>
                      <a:lnTo>
                        <a:pt x="1364" y="1985"/>
                      </a:lnTo>
                      <a:lnTo>
                        <a:pt x="1436" y="1986"/>
                      </a:lnTo>
                      <a:lnTo>
                        <a:pt x="1507" y="1986"/>
                      </a:lnTo>
                      <a:lnTo>
                        <a:pt x="1582" y="1977"/>
                      </a:lnTo>
                      <a:lnTo>
                        <a:pt x="1658" y="1965"/>
                      </a:lnTo>
                      <a:lnTo>
                        <a:pt x="1731" y="1945"/>
                      </a:lnTo>
                      <a:lnTo>
                        <a:pt x="1798" y="1923"/>
                      </a:lnTo>
                      <a:lnTo>
                        <a:pt x="1870" y="1893"/>
                      </a:lnTo>
                      <a:lnTo>
                        <a:pt x="1940" y="1861"/>
                      </a:lnTo>
                      <a:lnTo>
                        <a:pt x="2009" y="1824"/>
                      </a:lnTo>
                      <a:lnTo>
                        <a:pt x="2073" y="1777"/>
                      </a:lnTo>
                      <a:lnTo>
                        <a:pt x="2140" y="1729"/>
                      </a:lnTo>
                      <a:lnTo>
                        <a:pt x="2206" y="1676"/>
                      </a:lnTo>
                      <a:lnTo>
                        <a:pt x="2267" y="1621"/>
                      </a:lnTo>
                      <a:lnTo>
                        <a:pt x="2329" y="1558"/>
                      </a:lnTo>
                      <a:lnTo>
                        <a:pt x="2380" y="1488"/>
                      </a:lnTo>
                      <a:lnTo>
                        <a:pt x="2436" y="1422"/>
                      </a:lnTo>
                      <a:lnTo>
                        <a:pt x="2490" y="1350"/>
                      </a:lnTo>
                      <a:lnTo>
                        <a:pt x="2538" y="1272"/>
                      </a:lnTo>
                      <a:lnTo>
                        <a:pt x="2586" y="1191"/>
                      </a:lnTo>
                      <a:lnTo>
                        <a:pt x="2631" y="1105"/>
                      </a:lnTo>
                      <a:lnTo>
                        <a:pt x="2672" y="1015"/>
                      </a:lnTo>
                      <a:lnTo>
                        <a:pt x="2709" y="923"/>
                      </a:lnTo>
                      <a:lnTo>
                        <a:pt x="2744" y="830"/>
                      </a:lnTo>
                      <a:lnTo>
                        <a:pt x="2776" y="737"/>
                      </a:lnTo>
                      <a:lnTo>
                        <a:pt x="2804" y="640"/>
                      </a:lnTo>
                      <a:lnTo>
                        <a:pt x="2830" y="540"/>
                      </a:lnTo>
                      <a:lnTo>
                        <a:pt x="2849" y="440"/>
                      </a:lnTo>
                      <a:lnTo>
                        <a:pt x="2867" y="337"/>
                      </a:lnTo>
                      <a:lnTo>
                        <a:pt x="2879" y="230"/>
                      </a:lnTo>
                      <a:lnTo>
                        <a:pt x="2890" y="128"/>
                      </a:lnTo>
                      <a:lnTo>
                        <a:pt x="2899" y="21"/>
                      </a:lnTo>
                      <a:lnTo>
                        <a:pt x="2899" y="0"/>
                      </a:lnTo>
                      <a:lnTo>
                        <a:pt x="0" y="0"/>
                      </a:lnTo>
                      <a:close/>
                    </a:path>
                  </a:pathLst>
                </a:custGeom>
                <a:blipFill dpi="0" rotWithShape="0">
                  <a:blip r:embed="rId8"/>
                  <a:srcRect/>
                  <a:tile tx="0" ty="0" sx="100000" sy="100000" flip="none" algn="tl"/>
                </a:blipFill>
                <a:ln w="1588">
                  <a:solidFill>
                    <a:srgbClr val="000000"/>
                  </a:solidFill>
                  <a:prstDash val="solid"/>
                  <a:round/>
                  <a:headEnd/>
                  <a:tailEnd/>
                </a:ln>
              </p:spPr>
              <p:txBody>
                <a:bodyPr/>
                <a:lstStyle/>
                <a:p>
                  <a:endParaRPr lang="fr-FR"/>
                </a:p>
              </p:txBody>
            </p:sp>
            <p:sp>
              <p:nvSpPr>
                <p:cNvPr id="271" name="Freeform 395" descr="Gouttelettes">
                  <a:extLst>
                    <a:ext uri="{FF2B5EF4-FFF2-40B4-BE49-F238E27FC236}">
                      <a16:creationId xmlns:a16="http://schemas.microsoft.com/office/drawing/2014/main" id="{2FD9A45F-DC1A-483C-ADC0-250E7BBDD821}"/>
                    </a:ext>
                  </a:extLst>
                </p:cNvPr>
                <p:cNvSpPr>
                  <a:spLocks/>
                </p:cNvSpPr>
                <p:nvPr/>
              </p:nvSpPr>
              <p:spPr bwMode="auto">
                <a:xfrm>
                  <a:off x="2387" y="1291"/>
                  <a:ext cx="1449" cy="314"/>
                </a:xfrm>
                <a:custGeom>
                  <a:avLst/>
                  <a:gdLst>
                    <a:gd name="T0" fmla="*/ 2890 w 2899"/>
                    <a:gd name="T1" fmla="*/ 278 h 629"/>
                    <a:gd name="T2" fmla="*/ 2804 w 2899"/>
                    <a:gd name="T3" fmla="*/ 205 h 629"/>
                    <a:gd name="T4" fmla="*/ 2688 w 2899"/>
                    <a:gd name="T5" fmla="*/ 154 h 629"/>
                    <a:gd name="T6" fmla="*/ 2588 w 2899"/>
                    <a:gd name="T7" fmla="*/ 122 h 629"/>
                    <a:gd name="T8" fmla="*/ 2469 w 2899"/>
                    <a:gd name="T9" fmla="*/ 92 h 629"/>
                    <a:gd name="T10" fmla="*/ 2341 w 2899"/>
                    <a:gd name="T11" fmla="*/ 66 h 629"/>
                    <a:gd name="T12" fmla="*/ 2197 w 2899"/>
                    <a:gd name="T13" fmla="*/ 48 h 629"/>
                    <a:gd name="T14" fmla="*/ 2039 w 2899"/>
                    <a:gd name="T15" fmla="*/ 29 h 629"/>
                    <a:gd name="T16" fmla="*/ 1876 w 2899"/>
                    <a:gd name="T17" fmla="*/ 15 h 629"/>
                    <a:gd name="T18" fmla="*/ 1710 w 2899"/>
                    <a:gd name="T19" fmla="*/ 6 h 629"/>
                    <a:gd name="T20" fmla="*/ 1534 w 2899"/>
                    <a:gd name="T21" fmla="*/ 0 h 629"/>
                    <a:gd name="T22" fmla="*/ 1358 w 2899"/>
                    <a:gd name="T23" fmla="*/ 0 h 629"/>
                    <a:gd name="T24" fmla="*/ 1182 w 2899"/>
                    <a:gd name="T25" fmla="*/ 6 h 629"/>
                    <a:gd name="T26" fmla="*/ 1012 w 2899"/>
                    <a:gd name="T27" fmla="*/ 15 h 629"/>
                    <a:gd name="T28" fmla="*/ 850 w 2899"/>
                    <a:gd name="T29" fmla="*/ 29 h 629"/>
                    <a:gd name="T30" fmla="*/ 693 w 2899"/>
                    <a:gd name="T31" fmla="*/ 48 h 629"/>
                    <a:gd name="T32" fmla="*/ 552 w 2899"/>
                    <a:gd name="T33" fmla="*/ 66 h 629"/>
                    <a:gd name="T34" fmla="*/ 416 w 2899"/>
                    <a:gd name="T35" fmla="*/ 92 h 629"/>
                    <a:gd name="T36" fmla="*/ 301 w 2899"/>
                    <a:gd name="T37" fmla="*/ 120 h 629"/>
                    <a:gd name="T38" fmla="*/ 200 w 2899"/>
                    <a:gd name="T39" fmla="*/ 151 h 629"/>
                    <a:gd name="T40" fmla="*/ 119 w 2899"/>
                    <a:gd name="T41" fmla="*/ 185 h 629"/>
                    <a:gd name="T42" fmla="*/ 17 w 2899"/>
                    <a:gd name="T43" fmla="*/ 257 h 629"/>
                    <a:gd name="T44" fmla="*/ 2 w 2899"/>
                    <a:gd name="T45" fmla="*/ 295 h 629"/>
                    <a:gd name="T46" fmla="*/ 0 w 2899"/>
                    <a:gd name="T47" fmla="*/ 331 h 629"/>
                    <a:gd name="T48" fmla="*/ 12 w 2899"/>
                    <a:gd name="T49" fmla="*/ 369 h 629"/>
                    <a:gd name="T50" fmla="*/ 53 w 2899"/>
                    <a:gd name="T51" fmla="*/ 406 h 629"/>
                    <a:gd name="T52" fmla="*/ 116 w 2899"/>
                    <a:gd name="T53" fmla="*/ 439 h 629"/>
                    <a:gd name="T54" fmla="*/ 198 w 2899"/>
                    <a:gd name="T55" fmla="*/ 474 h 629"/>
                    <a:gd name="T56" fmla="*/ 298 w 2899"/>
                    <a:gd name="T57" fmla="*/ 507 h 629"/>
                    <a:gd name="T58" fmla="*/ 415 w 2899"/>
                    <a:gd name="T59" fmla="*/ 534 h 629"/>
                    <a:gd name="T60" fmla="*/ 546 w 2899"/>
                    <a:gd name="T61" fmla="*/ 558 h 629"/>
                    <a:gd name="T62" fmla="*/ 689 w 2899"/>
                    <a:gd name="T63" fmla="*/ 582 h 629"/>
                    <a:gd name="T64" fmla="*/ 844 w 2899"/>
                    <a:gd name="T65" fmla="*/ 600 h 629"/>
                    <a:gd name="T66" fmla="*/ 1009 w 2899"/>
                    <a:gd name="T67" fmla="*/ 612 h 629"/>
                    <a:gd name="T68" fmla="*/ 1176 w 2899"/>
                    <a:gd name="T69" fmla="*/ 621 h 629"/>
                    <a:gd name="T70" fmla="*/ 1350 w 2899"/>
                    <a:gd name="T71" fmla="*/ 629 h 629"/>
                    <a:gd name="T72" fmla="*/ 1529 w 2899"/>
                    <a:gd name="T73" fmla="*/ 629 h 629"/>
                    <a:gd name="T74" fmla="*/ 1705 w 2899"/>
                    <a:gd name="T75" fmla="*/ 621 h 629"/>
                    <a:gd name="T76" fmla="*/ 1870 w 2899"/>
                    <a:gd name="T77" fmla="*/ 612 h 629"/>
                    <a:gd name="T78" fmla="*/ 2037 w 2899"/>
                    <a:gd name="T79" fmla="*/ 600 h 629"/>
                    <a:gd name="T80" fmla="*/ 2192 w 2899"/>
                    <a:gd name="T81" fmla="*/ 582 h 629"/>
                    <a:gd name="T82" fmla="*/ 2338 w 2899"/>
                    <a:gd name="T83" fmla="*/ 558 h 629"/>
                    <a:gd name="T84" fmla="*/ 2466 w 2899"/>
                    <a:gd name="T85" fmla="*/ 538 h 629"/>
                    <a:gd name="T86" fmla="*/ 2586 w 2899"/>
                    <a:gd name="T87" fmla="*/ 507 h 629"/>
                    <a:gd name="T88" fmla="*/ 2685 w 2899"/>
                    <a:gd name="T89" fmla="*/ 474 h 629"/>
                    <a:gd name="T90" fmla="*/ 2767 w 2899"/>
                    <a:gd name="T91" fmla="*/ 444 h 629"/>
                    <a:gd name="T92" fmla="*/ 2830 w 2899"/>
                    <a:gd name="T93" fmla="*/ 406 h 629"/>
                    <a:gd name="T94" fmla="*/ 2873 w 2899"/>
                    <a:gd name="T95" fmla="*/ 372 h 629"/>
                    <a:gd name="T96" fmla="*/ 2896 w 2899"/>
                    <a:gd name="T97" fmla="*/ 331 h 629"/>
                    <a:gd name="T98" fmla="*/ 2899 w 2899"/>
                    <a:gd name="T99" fmla="*/ 311 h 6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899" h="629">
                      <a:moveTo>
                        <a:pt x="2899" y="311"/>
                      </a:moveTo>
                      <a:lnTo>
                        <a:pt x="2890" y="278"/>
                      </a:lnTo>
                      <a:lnTo>
                        <a:pt x="2855" y="241"/>
                      </a:lnTo>
                      <a:lnTo>
                        <a:pt x="2804" y="205"/>
                      </a:lnTo>
                      <a:lnTo>
                        <a:pt x="2734" y="169"/>
                      </a:lnTo>
                      <a:lnTo>
                        <a:pt x="2688" y="154"/>
                      </a:lnTo>
                      <a:lnTo>
                        <a:pt x="2642" y="138"/>
                      </a:lnTo>
                      <a:lnTo>
                        <a:pt x="2588" y="122"/>
                      </a:lnTo>
                      <a:lnTo>
                        <a:pt x="2532" y="107"/>
                      </a:lnTo>
                      <a:lnTo>
                        <a:pt x="2469" y="92"/>
                      </a:lnTo>
                      <a:lnTo>
                        <a:pt x="2406" y="78"/>
                      </a:lnTo>
                      <a:lnTo>
                        <a:pt x="2341" y="66"/>
                      </a:lnTo>
                      <a:lnTo>
                        <a:pt x="2272" y="57"/>
                      </a:lnTo>
                      <a:lnTo>
                        <a:pt x="2197" y="48"/>
                      </a:lnTo>
                      <a:lnTo>
                        <a:pt x="2119" y="38"/>
                      </a:lnTo>
                      <a:lnTo>
                        <a:pt x="2039" y="29"/>
                      </a:lnTo>
                      <a:lnTo>
                        <a:pt x="1958" y="23"/>
                      </a:lnTo>
                      <a:lnTo>
                        <a:pt x="1876" y="15"/>
                      </a:lnTo>
                      <a:lnTo>
                        <a:pt x="1792" y="9"/>
                      </a:lnTo>
                      <a:lnTo>
                        <a:pt x="1710" y="6"/>
                      </a:lnTo>
                      <a:lnTo>
                        <a:pt x="1621" y="3"/>
                      </a:lnTo>
                      <a:lnTo>
                        <a:pt x="1534" y="0"/>
                      </a:lnTo>
                      <a:lnTo>
                        <a:pt x="1445" y="0"/>
                      </a:lnTo>
                      <a:lnTo>
                        <a:pt x="1358" y="0"/>
                      </a:lnTo>
                      <a:lnTo>
                        <a:pt x="1269" y="3"/>
                      </a:lnTo>
                      <a:lnTo>
                        <a:pt x="1182" y="6"/>
                      </a:lnTo>
                      <a:lnTo>
                        <a:pt x="1101" y="9"/>
                      </a:lnTo>
                      <a:lnTo>
                        <a:pt x="1012" y="15"/>
                      </a:lnTo>
                      <a:lnTo>
                        <a:pt x="932" y="23"/>
                      </a:lnTo>
                      <a:lnTo>
                        <a:pt x="850" y="29"/>
                      </a:lnTo>
                      <a:lnTo>
                        <a:pt x="768" y="38"/>
                      </a:lnTo>
                      <a:lnTo>
                        <a:pt x="693" y="48"/>
                      </a:lnTo>
                      <a:lnTo>
                        <a:pt x="618" y="57"/>
                      </a:lnTo>
                      <a:lnTo>
                        <a:pt x="552" y="66"/>
                      </a:lnTo>
                      <a:lnTo>
                        <a:pt x="484" y="78"/>
                      </a:lnTo>
                      <a:lnTo>
                        <a:pt x="416" y="92"/>
                      </a:lnTo>
                      <a:lnTo>
                        <a:pt x="358" y="107"/>
                      </a:lnTo>
                      <a:lnTo>
                        <a:pt x="301" y="120"/>
                      </a:lnTo>
                      <a:lnTo>
                        <a:pt x="248" y="135"/>
                      </a:lnTo>
                      <a:lnTo>
                        <a:pt x="200" y="151"/>
                      </a:lnTo>
                      <a:lnTo>
                        <a:pt x="158" y="169"/>
                      </a:lnTo>
                      <a:lnTo>
                        <a:pt x="119" y="185"/>
                      </a:lnTo>
                      <a:lnTo>
                        <a:pt x="56" y="223"/>
                      </a:lnTo>
                      <a:lnTo>
                        <a:pt x="17" y="257"/>
                      </a:lnTo>
                      <a:lnTo>
                        <a:pt x="3" y="275"/>
                      </a:lnTo>
                      <a:lnTo>
                        <a:pt x="2" y="295"/>
                      </a:lnTo>
                      <a:lnTo>
                        <a:pt x="0" y="311"/>
                      </a:lnTo>
                      <a:lnTo>
                        <a:pt x="0" y="331"/>
                      </a:lnTo>
                      <a:lnTo>
                        <a:pt x="3" y="350"/>
                      </a:lnTo>
                      <a:lnTo>
                        <a:pt x="12" y="369"/>
                      </a:lnTo>
                      <a:lnTo>
                        <a:pt x="32" y="388"/>
                      </a:lnTo>
                      <a:lnTo>
                        <a:pt x="53" y="406"/>
                      </a:lnTo>
                      <a:lnTo>
                        <a:pt x="81" y="421"/>
                      </a:lnTo>
                      <a:lnTo>
                        <a:pt x="116" y="439"/>
                      </a:lnTo>
                      <a:lnTo>
                        <a:pt x="158" y="459"/>
                      </a:lnTo>
                      <a:lnTo>
                        <a:pt x="198" y="474"/>
                      </a:lnTo>
                      <a:lnTo>
                        <a:pt x="245" y="492"/>
                      </a:lnTo>
                      <a:lnTo>
                        <a:pt x="298" y="507"/>
                      </a:lnTo>
                      <a:lnTo>
                        <a:pt x="355" y="519"/>
                      </a:lnTo>
                      <a:lnTo>
                        <a:pt x="415" y="534"/>
                      </a:lnTo>
                      <a:lnTo>
                        <a:pt x="477" y="550"/>
                      </a:lnTo>
                      <a:lnTo>
                        <a:pt x="546" y="558"/>
                      </a:lnTo>
                      <a:lnTo>
                        <a:pt x="613" y="572"/>
                      </a:lnTo>
                      <a:lnTo>
                        <a:pt x="689" y="582"/>
                      </a:lnTo>
                      <a:lnTo>
                        <a:pt x="764" y="591"/>
                      </a:lnTo>
                      <a:lnTo>
                        <a:pt x="844" y="600"/>
                      </a:lnTo>
                      <a:lnTo>
                        <a:pt x="925" y="606"/>
                      </a:lnTo>
                      <a:lnTo>
                        <a:pt x="1009" y="612"/>
                      </a:lnTo>
                      <a:lnTo>
                        <a:pt x="1095" y="620"/>
                      </a:lnTo>
                      <a:lnTo>
                        <a:pt x="1176" y="621"/>
                      </a:lnTo>
                      <a:lnTo>
                        <a:pt x="1262" y="626"/>
                      </a:lnTo>
                      <a:lnTo>
                        <a:pt x="1350" y="629"/>
                      </a:lnTo>
                      <a:lnTo>
                        <a:pt x="1439" y="629"/>
                      </a:lnTo>
                      <a:lnTo>
                        <a:pt x="1529" y="629"/>
                      </a:lnTo>
                      <a:lnTo>
                        <a:pt x="1616" y="626"/>
                      </a:lnTo>
                      <a:lnTo>
                        <a:pt x="1705" y="621"/>
                      </a:lnTo>
                      <a:lnTo>
                        <a:pt x="1785" y="620"/>
                      </a:lnTo>
                      <a:lnTo>
                        <a:pt x="1870" y="612"/>
                      </a:lnTo>
                      <a:lnTo>
                        <a:pt x="1955" y="606"/>
                      </a:lnTo>
                      <a:lnTo>
                        <a:pt x="2037" y="600"/>
                      </a:lnTo>
                      <a:lnTo>
                        <a:pt x="2116" y="591"/>
                      </a:lnTo>
                      <a:lnTo>
                        <a:pt x="2192" y="582"/>
                      </a:lnTo>
                      <a:lnTo>
                        <a:pt x="2266" y="572"/>
                      </a:lnTo>
                      <a:lnTo>
                        <a:pt x="2338" y="558"/>
                      </a:lnTo>
                      <a:lnTo>
                        <a:pt x="2403" y="550"/>
                      </a:lnTo>
                      <a:lnTo>
                        <a:pt x="2466" y="538"/>
                      </a:lnTo>
                      <a:lnTo>
                        <a:pt x="2528" y="520"/>
                      </a:lnTo>
                      <a:lnTo>
                        <a:pt x="2586" y="507"/>
                      </a:lnTo>
                      <a:lnTo>
                        <a:pt x="2636" y="493"/>
                      </a:lnTo>
                      <a:lnTo>
                        <a:pt x="2685" y="474"/>
                      </a:lnTo>
                      <a:lnTo>
                        <a:pt x="2726" y="459"/>
                      </a:lnTo>
                      <a:lnTo>
                        <a:pt x="2767" y="444"/>
                      </a:lnTo>
                      <a:lnTo>
                        <a:pt x="2803" y="424"/>
                      </a:lnTo>
                      <a:lnTo>
                        <a:pt x="2830" y="406"/>
                      </a:lnTo>
                      <a:lnTo>
                        <a:pt x="2855" y="388"/>
                      </a:lnTo>
                      <a:lnTo>
                        <a:pt x="2873" y="372"/>
                      </a:lnTo>
                      <a:lnTo>
                        <a:pt x="2885" y="352"/>
                      </a:lnTo>
                      <a:lnTo>
                        <a:pt x="2896" y="331"/>
                      </a:lnTo>
                      <a:lnTo>
                        <a:pt x="2899" y="311"/>
                      </a:lnTo>
                      <a:lnTo>
                        <a:pt x="2899" y="311"/>
                      </a:lnTo>
                      <a:close/>
                    </a:path>
                  </a:pathLst>
                </a:custGeom>
                <a:blipFill dpi="0" rotWithShape="0">
                  <a:blip r:embed="rId8"/>
                  <a:srcRect/>
                  <a:tile tx="0" ty="0" sx="100000" sy="100000" flip="none" algn="tl"/>
                </a:blipFill>
                <a:ln w="1588">
                  <a:solidFill>
                    <a:srgbClr val="000000"/>
                  </a:solidFill>
                  <a:prstDash val="solid"/>
                  <a:round/>
                  <a:headEnd/>
                  <a:tailEnd/>
                </a:ln>
              </p:spPr>
              <p:txBody>
                <a:bodyPr/>
                <a:lstStyle/>
                <a:p>
                  <a:endParaRPr lang="fr-FR"/>
                </a:p>
              </p:txBody>
            </p:sp>
            <p:sp>
              <p:nvSpPr>
                <p:cNvPr id="272" name="Freeform 396">
                  <a:extLst>
                    <a:ext uri="{FF2B5EF4-FFF2-40B4-BE49-F238E27FC236}">
                      <a16:creationId xmlns:a16="http://schemas.microsoft.com/office/drawing/2014/main" id="{2A3ECCAF-2274-45E7-9779-EEA4F66F8F9E}"/>
                    </a:ext>
                  </a:extLst>
                </p:cNvPr>
                <p:cNvSpPr>
                  <a:spLocks/>
                </p:cNvSpPr>
                <p:nvPr/>
              </p:nvSpPr>
              <p:spPr bwMode="auto">
                <a:xfrm>
                  <a:off x="3166" y="875"/>
                  <a:ext cx="593" cy="1472"/>
                </a:xfrm>
                <a:custGeom>
                  <a:avLst/>
                  <a:gdLst>
                    <a:gd name="T0" fmla="*/ 0 w 1186"/>
                    <a:gd name="T1" fmla="*/ 2944 h 2944"/>
                    <a:gd name="T2" fmla="*/ 126 w 1186"/>
                    <a:gd name="T3" fmla="*/ 2862 h 2944"/>
                    <a:gd name="T4" fmla="*/ 263 w 1186"/>
                    <a:gd name="T5" fmla="*/ 2744 h 2944"/>
                    <a:gd name="T6" fmla="*/ 379 w 1186"/>
                    <a:gd name="T7" fmla="*/ 2629 h 2944"/>
                    <a:gd name="T8" fmla="*/ 463 w 1186"/>
                    <a:gd name="T9" fmla="*/ 2533 h 2944"/>
                    <a:gd name="T10" fmla="*/ 582 w 1186"/>
                    <a:gd name="T11" fmla="*/ 2384 h 2944"/>
                    <a:gd name="T12" fmla="*/ 673 w 1186"/>
                    <a:gd name="T13" fmla="*/ 2234 h 2944"/>
                    <a:gd name="T14" fmla="*/ 745 w 1186"/>
                    <a:gd name="T15" fmla="*/ 2079 h 2944"/>
                    <a:gd name="T16" fmla="*/ 812 w 1186"/>
                    <a:gd name="T17" fmla="*/ 1890 h 2944"/>
                    <a:gd name="T18" fmla="*/ 851 w 1186"/>
                    <a:gd name="T19" fmla="*/ 1762 h 2944"/>
                    <a:gd name="T20" fmla="*/ 882 w 1186"/>
                    <a:gd name="T21" fmla="*/ 1593 h 2944"/>
                    <a:gd name="T22" fmla="*/ 905 w 1186"/>
                    <a:gd name="T23" fmla="*/ 1400 h 2944"/>
                    <a:gd name="T24" fmla="*/ 914 w 1186"/>
                    <a:gd name="T25" fmla="*/ 1240 h 2944"/>
                    <a:gd name="T26" fmla="*/ 914 w 1186"/>
                    <a:gd name="T27" fmla="*/ 1036 h 2944"/>
                    <a:gd name="T28" fmla="*/ 897 w 1186"/>
                    <a:gd name="T29" fmla="*/ 810 h 2944"/>
                    <a:gd name="T30" fmla="*/ 867 w 1186"/>
                    <a:gd name="T31" fmla="*/ 558 h 2944"/>
                    <a:gd name="T32" fmla="*/ 825 w 1186"/>
                    <a:gd name="T33" fmla="*/ 321 h 2944"/>
                    <a:gd name="T34" fmla="*/ 777 w 1186"/>
                    <a:gd name="T35" fmla="*/ 30 h 2944"/>
                    <a:gd name="T36" fmla="*/ 976 w 1186"/>
                    <a:gd name="T37" fmla="*/ 0 h 2944"/>
                    <a:gd name="T38" fmla="*/ 1045 w 1186"/>
                    <a:gd name="T39" fmla="*/ 173 h 2944"/>
                    <a:gd name="T40" fmla="*/ 1099 w 1186"/>
                    <a:gd name="T41" fmla="*/ 332 h 2944"/>
                    <a:gd name="T42" fmla="*/ 1156 w 1186"/>
                    <a:gd name="T43" fmla="*/ 550 h 2944"/>
                    <a:gd name="T44" fmla="*/ 1186 w 1186"/>
                    <a:gd name="T45" fmla="*/ 822 h 2944"/>
                    <a:gd name="T46" fmla="*/ 1186 w 1186"/>
                    <a:gd name="T47" fmla="*/ 1042 h 2944"/>
                    <a:gd name="T48" fmla="*/ 1171 w 1186"/>
                    <a:gd name="T49" fmla="*/ 1290 h 2944"/>
                    <a:gd name="T50" fmla="*/ 1124 w 1186"/>
                    <a:gd name="T51" fmla="*/ 1562 h 2944"/>
                    <a:gd name="T52" fmla="*/ 1070 w 1186"/>
                    <a:gd name="T53" fmla="*/ 1772 h 2944"/>
                    <a:gd name="T54" fmla="*/ 983 w 1186"/>
                    <a:gd name="T55" fmla="*/ 1999 h 2944"/>
                    <a:gd name="T56" fmla="*/ 867 w 1186"/>
                    <a:gd name="T57" fmla="*/ 2220 h 2944"/>
                    <a:gd name="T58" fmla="*/ 729 w 1186"/>
                    <a:gd name="T59" fmla="*/ 2414 h 2944"/>
                    <a:gd name="T60" fmla="*/ 600 w 1186"/>
                    <a:gd name="T61" fmla="*/ 2569 h 2944"/>
                    <a:gd name="T62" fmla="*/ 440 w 1186"/>
                    <a:gd name="T63" fmla="*/ 2702 h 2944"/>
                    <a:gd name="T64" fmla="*/ 269 w 1186"/>
                    <a:gd name="T65" fmla="*/ 2834 h 2944"/>
                    <a:gd name="T66" fmla="*/ 115 w 1186"/>
                    <a:gd name="T67" fmla="*/ 2902 h 2944"/>
                    <a:gd name="T68" fmla="*/ 0 w 1186"/>
                    <a:gd name="T69" fmla="*/ 2944 h 29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86" h="2944">
                      <a:moveTo>
                        <a:pt x="0" y="2944"/>
                      </a:moveTo>
                      <a:lnTo>
                        <a:pt x="126" y="2862"/>
                      </a:lnTo>
                      <a:lnTo>
                        <a:pt x="263" y="2744"/>
                      </a:lnTo>
                      <a:lnTo>
                        <a:pt x="379" y="2629"/>
                      </a:lnTo>
                      <a:lnTo>
                        <a:pt x="463" y="2533"/>
                      </a:lnTo>
                      <a:lnTo>
                        <a:pt x="582" y="2384"/>
                      </a:lnTo>
                      <a:lnTo>
                        <a:pt x="673" y="2234"/>
                      </a:lnTo>
                      <a:lnTo>
                        <a:pt x="745" y="2079"/>
                      </a:lnTo>
                      <a:lnTo>
                        <a:pt x="812" y="1890"/>
                      </a:lnTo>
                      <a:lnTo>
                        <a:pt x="851" y="1762"/>
                      </a:lnTo>
                      <a:lnTo>
                        <a:pt x="882" y="1593"/>
                      </a:lnTo>
                      <a:lnTo>
                        <a:pt x="905" y="1400"/>
                      </a:lnTo>
                      <a:lnTo>
                        <a:pt x="914" y="1240"/>
                      </a:lnTo>
                      <a:lnTo>
                        <a:pt x="914" y="1036"/>
                      </a:lnTo>
                      <a:lnTo>
                        <a:pt x="897" y="810"/>
                      </a:lnTo>
                      <a:lnTo>
                        <a:pt x="867" y="558"/>
                      </a:lnTo>
                      <a:lnTo>
                        <a:pt x="825" y="321"/>
                      </a:lnTo>
                      <a:lnTo>
                        <a:pt x="777" y="30"/>
                      </a:lnTo>
                      <a:lnTo>
                        <a:pt x="976" y="0"/>
                      </a:lnTo>
                      <a:lnTo>
                        <a:pt x="1045" y="173"/>
                      </a:lnTo>
                      <a:lnTo>
                        <a:pt x="1099" y="332"/>
                      </a:lnTo>
                      <a:lnTo>
                        <a:pt x="1156" y="550"/>
                      </a:lnTo>
                      <a:lnTo>
                        <a:pt x="1186" y="822"/>
                      </a:lnTo>
                      <a:lnTo>
                        <a:pt x="1186" y="1042"/>
                      </a:lnTo>
                      <a:lnTo>
                        <a:pt x="1171" y="1290"/>
                      </a:lnTo>
                      <a:lnTo>
                        <a:pt x="1124" y="1562"/>
                      </a:lnTo>
                      <a:lnTo>
                        <a:pt x="1070" y="1772"/>
                      </a:lnTo>
                      <a:lnTo>
                        <a:pt x="983" y="1999"/>
                      </a:lnTo>
                      <a:lnTo>
                        <a:pt x="867" y="2220"/>
                      </a:lnTo>
                      <a:lnTo>
                        <a:pt x="729" y="2414"/>
                      </a:lnTo>
                      <a:lnTo>
                        <a:pt x="600" y="2569"/>
                      </a:lnTo>
                      <a:lnTo>
                        <a:pt x="440" y="2702"/>
                      </a:lnTo>
                      <a:lnTo>
                        <a:pt x="269" y="2834"/>
                      </a:lnTo>
                      <a:lnTo>
                        <a:pt x="115" y="2902"/>
                      </a:lnTo>
                      <a:lnTo>
                        <a:pt x="0" y="2944"/>
                      </a:lnTo>
                      <a:close/>
                    </a:path>
                  </a:pathLst>
                </a:custGeom>
                <a:solidFill>
                  <a:srgbClr val="FFFFFF"/>
                </a:solidFill>
                <a:ln w="1588">
                  <a:solidFill>
                    <a:srgbClr val="FFFFFF"/>
                  </a:solidFill>
                  <a:prstDash val="solid"/>
                  <a:round/>
                  <a:headEnd/>
                  <a:tailEnd/>
                </a:ln>
              </p:spPr>
              <p:txBody>
                <a:bodyPr/>
                <a:lstStyle/>
                <a:p>
                  <a:endParaRPr lang="fr-FR"/>
                </a:p>
              </p:txBody>
            </p:sp>
          </p:grpSp>
          <p:grpSp>
            <p:nvGrpSpPr>
              <p:cNvPr id="247" name="Group 397">
                <a:extLst>
                  <a:ext uri="{FF2B5EF4-FFF2-40B4-BE49-F238E27FC236}">
                    <a16:creationId xmlns:a16="http://schemas.microsoft.com/office/drawing/2014/main" id="{1D6423F6-A046-4AAF-B36F-F3D732745A27}"/>
                  </a:ext>
                </a:extLst>
              </p:cNvPr>
              <p:cNvGrpSpPr>
                <a:grpSpLocks/>
              </p:cNvGrpSpPr>
              <p:nvPr/>
            </p:nvGrpSpPr>
            <p:grpSpPr bwMode="auto">
              <a:xfrm>
                <a:off x="1968" y="3264"/>
                <a:ext cx="240" cy="260"/>
                <a:chOff x="2387" y="720"/>
                <a:chExt cx="1452" cy="2852"/>
              </a:xfrm>
            </p:grpSpPr>
            <p:sp>
              <p:nvSpPr>
                <p:cNvPr id="257" name="Freeform 398">
                  <a:extLst>
                    <a:ext uri="{FF2B5EF4-FFF2-40B4-BE49-F238E27FC236}">
                      <a16:creationId xmlns:a16="http://schemas.microsoft.com/office/drawing/2014/main" id="{76E251AC-085E-478B-8F25-513DCED0DE88}"/>
                    </a:ext>
                  </a:extLst>
                </p:cNvPr>
                <p:cNvSpPr>
                  <a:spLocks/>
                </p:cNvSpPr>
                <p:nvPr/>
              </p:nvSpPr>
              <p:spPr bwMode="auto">
                <a:xfrm>
                  <a:off x="2388" y="720"/>
                  <a:ext cx="1451" cy="2852"/>
                </a:xfrm>
                <a:custGeom>
                  <a:avLst/>
                  <a:gdLst>
                    <a:gd name="T0" fmla="*/ 2732 w 2901"/>
                    <a:gd name="T1" fmla="*/ 421 h 5704"/>
                    <a:gd name="T2" fmla="*/ 2856 w 2901"/>
                    <a:gd name="T3" fmla="*/ 881 h 5704"/>
                    <a:gd name="T4" fmla="*/ 2901 w 2901"/>
                    <a:gd name="T5" fmla="*/ 1377 h 5704"/>
                    <a:gd name="T6" fmla="*/ 2856 w 2901"/>
                    <a:gd name="T7" fmla="*/ 1866 h 5704"/>
                    <a:gd name="T8" fmla="*/ 2732 w 2901"/>
                    <a:gd name="T9" fmla="*/ 2330 h 5704"/>
                    <a:gd name="T10" fmla="*/ 2530 w 2901"/>
                    <a:gd name="T11" fmla="*/ 2741 h 5704"/>
                    <a:gd name="T12" fmla="*/ 2273 w 2901"/>
                    <a:gd name="T13" fmla="*/ 3066 h 5704"/>
                    <a:gd name="T14" fmla="*/ 1929 w 2901"/>
                    <a:gd name="T15" fmla="*/ 3341 h 5704"/>
                    <a:gd name="T16" fmla="*/ 1754 w 2901"/>
                    <a:gd name="T17" fmla="*/ 3559 h 5704"/>
                    <a:gd name="T18" fmla="*/ 1647 w 2901"/>
                    <a:gd name="T19" fmla="*/ 3814 h 5704"/>
                    <a:gd name="T20" fmla="*/ 1622 w 2901"/>
                    <a:gd name="T21" fmla="*/ 4096 h 5704"/>
                    <a:gd name="T22" fmla="*/ 1831 w 2901"/>
                    <a:gd name="T23" fmla="*/ 4793 h 5704"/>
                    <a:gd name="T24" fmla="*/ 2094 w 2901"/>
                    <a:gd name="T25" fmla="*/ 4856 h 5704"/>
                    <a:gd name="T26" fmla="*/ 2308 w 2901"/>
                    <a:gd name="T27" fmla="*/ 4953 h 5704"/>
                    <a:gd name="T28" fmla="*/ 2476 w 2901"/>
                    <a:gd name="T29" fmla="*/ 5094 h 5704"/>
                    <a:gd name="T30" fmla="*/ 2477 w 2901"/>
                    <a:gd name="T31" fmla="*/ 5357 h 5704"/>
                    <a:gd name="T32" fmla="*/ 2276 w 2901"/>
                    <a:gd name="T33" fmla="*/ 5533 h 5704"/>
                    <a:gd name="T34" fmla="*/ 2049 w 2901"/>
                    <a:gd name="T35" fmla="*/ 5625 h 5704"/>
                    <a:gd name="T36" fmla="*/ 1780 w 2901"/>
                    <a:gd name="T37" fmla="*/ 5683 h 5704"/>
                    <a:gd name="T38" fmla="*/ 1484 w 2901"/>
                    <a:gd name="T39" fmla="*/ 5704 h 5704"/>
                    <a:gd name="T40" fmla="*/ 1181 w 2901"/>
                    <a:gd name="T41" fmla="*/ 5691 h 5704"/>
                    <a:gd name="T42" fmla="*/ 908 w 2901"/>
                    <a:gd name="T43" fmla="*/ 5643 h 5704"/>
                    <a:gd name="T44" fmla="*/ 666 w 2901"/>
                    <a:gd name="T45" fmla="*/ 5562 h 5704"/>
                    <a:gd name="T46" fmla="*/ 491 w 2901"/>
                    <a:gd name="T47" fmla="*/ 5455 h 5704"/>
                    <a:gd name="T48" fmla="*/ 365 w 2901"/>
                    <a:gd name="T49" fmla="*/ 5195 h 5704"/>
                    <a:gd name="T50" fmla="*/ 529 w 2901"/>
                    <a:gd name="T51" fmla="*/ 4983 h 5704"/>
                    <a:gd name="T52" fmla="*/ 721 w 2901"/>
                    <a:gd name="T53" fmla="*/ 4880 h 5704"/>
                    <a:gd name="T54" fmla="*/ 972 w 2901"/>
                    <a:gd name="T55" fmla="*/ 4808 h 5704"/>
                    <a:gd name="T56" fmla="*/ 1260 w 2901"/>
                    <a:gd name="T57" fmla="*/ 4768 h 5704"/>
                    <a:gd name="T58" fmla="*/ 1257 w 2901"/>
                    <a:gd name="T59" fmla="*/ 3893 h 5704"/>
                    <a:gd name="T60" fmla="*/ 1172 w 2901"/>
                    <a:gd name="T61" fmla="*/ 3623 h 5704"/>
                    <a:gd name="T62" fmla="*/ 1014 w 2901"/>
                    <a:gd name="T63" fmla="*/ 3396 h 5704"/>
                    <a:gd name="T64" fmla="*/ 691 w 2901"/>
                    <a:gd name="T65" fmla="*/ 3144 h 5704"/>
                    <a:gd name="T66" fmla="*/ 419 w 2901"/>
                    <a:gd name="T67" fmla="*/ 2837 h 5704"/>
                    <a:gd name="T68" fmla="*/ 202 w 2901"/>
                    <a:gd name="T69" fmla="*/ 2448 h 5704"/>
                    <a:gd name="T70" fmla="*/ 58 w 2901"/>
                    <a:gd name="T71" fmla="*/ 1998 h 5704"/>
                    <a:gd name="T72" fmla="*/ 0 w 2901"/>
                    <a:gd name="T73" fmla="*/ 1502 h 5704"/>
                    <a:gd name="T74" fmla="*/ 15 w 2901"/>
                    <a:gd name="T75" fmla="*/ 1013 h 5704"/>
                    <a:gd name="T76" fmla="*/ 121 w 2901"/>
                    <a:gd name="T77" fmla="*/ 541 h 5704"/>
                    <a:gd name="T78" fmla="*/ 303 w 2901"/>
                    <a:gd name="T79" fmla="*/ 116 h 5704"/>
                    <a:gd name="T80" fmla="*/ 497 w 2901"/>
                    <a:gd name="T81" fmla="*/ 51 h 5704"/>
                    <a:gd name="T82" fmla="*/ 703 w 2901"/>
                    <a:gd name="T83" fmla="*/ 23 h 5704"/>
                    <a:gd name="T84" fmla="*/ 969 w 2901"/>
                    <a:gd name="T85" fmla="*/ 6 h 5704"/>
                    <a:gd name="T86" fmla="*/ 1267 w 2901"/>
                    <a:gd name="T87" fmla="*/ 3 h 5704"/>
                    <a:gd name="T88" fmla="*/ 1584 w 2901"/>
                    <a:gd name="T89" fmla="*/ 0 h 5704"/>
                    <a:gd name="T90" fmla="*/ 1884 w 2901"/>
                    <a:gd name="T91" fmla="*/ 6 h 5704"/>
                    <a:gd name="T92" fmla="*/ 2156 w 2901"/>
                    <a:gd name="T93" fmla="*/ 20 h 5704"/>
                    <a:gd name="T94" fmla="*/ 2368 w 2901"/>
                    <a:gd name="T95" fmla="*/ 48 h 5704"/>
                    <a:gd name="T96" fmla="*/ 2554 w 2901"/>
                    <a:gd name="T97" fmla="*/ 93 h 57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901" h="5704">
                      <a:moveTo>
                        <a:pt x="2586" y="110"/>
                      </a:moveTo>
                      <a:lnTo>
                        <a:pt x="2640" y="210"/>
                      </a:lnTo>
                      <a:lnTo>
                        <a:pt x="2686" y="313"/>
                      </a:lnTo>
                      <a:lnTo>
                        <a:pt x="2732" y="421"/>
                      </a:lnTo>
                      <a:lnTo>
                        <a:pt x="2768" y="532"/>
                      </a:lnTo>
                      <a:lnTo>
                        <a:pt x="2802" y="651"/>
                      </a:lnTo>
                      <a:lnTo>
                        <a:pt x="2831" y="764"/>
                      </a:lnTo>
                      <a:lnTo>
                        <a:pt x="2856" y="881"/>
                      </a:lnTo>
                      <a:lnTo>
                        <a:pt x="2876" y="1007"/>
                      </a:lnTo>
                      <a:lnTo>
                        <a:pt x="2888" y="1129"/>
                      </a:lnTo>
                      <a:lnTo>
                        <a:pt x="2897" y="1249"/>
                      </a:lnTo>
                      <a:lnTo>
                        <a:pt x="2901" y="1377"/>
                      </a:lnTo>
                      <a:lnTo>
                        <a:pt x="2897" y="1498"/>
                      </a:lnTo>
                      <a:lnTo>
                        <a:pt x="2888" y="1622"/>
                      </a:lnTo>
                      <a:lnTo>
                        <a:pt x="2876" y="1747"/>
                      </a:lnTo>
                      <a:lnTo>
                        <a:pt x="2856" y="1866"/>
                      </a:lnTo>
                      <a:lnTo>
                        <a:pt x="2834" y="1988"/>
                      </a:lnTo>
                      <a:lnTo>
                        <a:pt x="2802" y="2106"/>
                      </a:lnTo>
                      <a:lnTo>
                        <a:pt x="2768" y="2219"/>
                      </a:lnTo>
                      <a:lnTo>
                        <a:pt x="2732" y="2330"/>
                      </a:lnTo>
                      <a:lnTo>
                        <a:pt x="2686" y="2437"/>
                      </a:lnTo>
                      <a:lnTo>
                        <a:pt x="2640" y="2544"/>
                      </a:lnTo>
                      <a:lnTo>
                        <a:pt x="2590" y="2643"/>
                      </a:lnTo>
                      <a:lnTo>
                        <a:pt x="2530" y="2741"/>
                      </a:lnTo>
                      <a:lnTo>
                        <a:pt x="2470" y="2828"/>
                      </a:lnTo>
                      <a:lnTo>
                        <a:pt x="2407" y="2915"/>
                      </a:lnTo>
                      <a:lnTo>
                        <a:pt x="2341" y="2994"/>
                      </a:lnTo>
                      <a:lnTo>
                        <a:pt x="2273" y="3066"/>
                      </a:lnTo>
                      <a:lnTo>
                        <a:pt x="2196" y="3133"/>
                      </a:lnTo>
                      <a:lnTo>
                        <a:pt x="2062" y="3242"/>
                      </a:lnTo>
                      <a:lnTo>
                        <a:pt x="1980" y="3296"/>
                      </a:lnTo>
                      <a:lnTo>
                        <a:pt x="1929" y="3341"/>
                      </a:lnTo>
                      <a:lnTo>
                        <a:pt x="1874" y="3390"/>
                      </a:lnTo>
                      <a:lnTo>
                        <a:pt x="1831" y="3440"/>
                      </a:lnTo>
                      <a:lnTo>
                        <a:pt x="1786" y="3500"/>
                      </a:lnTo>
                      <a:lnTo>
                        <a:pt x="1754" y="3559"/>
                      </a:lnTo>
                      <a:lnTo>
                        <a:pt x="1718" y="3614"/>
                      </a:lnTo>
                      <a:lnTo>
                        <a:pt x="1691" y="3681"/>
                      </a:lnTo>
                      <a:lnTo>
                        <a:pt x="1665" y="3745"/>
                      </a:lnTo>
                      <a:lnTo>
                        <a:pt x="1647" y="3814"/>
                      </a:lnTo>
                      <a:lnTo>
                        <a:pt x="1631" y="3882"/>
                      </a:lnTo>
                      <a:lnTo>
                        <a:pt x="1622" y="3954"/>
                      </a:lnTo>
                      <a:lnTo>
                        <a:pt x="1619" y="4023"/>
                      </a:lnTo>
                      <a:lnTo>
                        <a:pt x="1622" y="4096"/>
                      </a:lnTo>
                      <a:lnTo>
                        <a:pt x="1622" y="4765"/>
                      </a:lnTo>
                      <a:lnTo>
                        <a:pt x="1691" y="4771"/>
                      </a:lnTo>
                      <a:lnTo>
                        <a:pt x="1759" y="4781"/>
                      </a:lnTo>
                      <a:lnTo>
                        <a:pt x="1831" y="4793"/>
                      </a:lnTo>
                      <a:lnTo>
                        <a:pt x="1900" y="4805"/>
                      </a:lnTo>
                      <a:lnTo>
                        <a:pt x="1968" y="4820"/>
                      </a:lnTo>
                      <a:lnTo>
                        <a:pt x="2035" y="4837"/>
                      </a:lnTo>
                      <a:lnTo>
                        <a:pt x="2094" y="4856"/>
                      </a:lnTo>
                      <a:lnTo>
                        <a:pt x="2156" y="4876"/>
                      </a:lnTo>
                      <a:lnTo>
                        <a:pt x="2210" y="4897"/>
                      </a:lnTo>
                      <a:lnTo>
                        <a:pt x="2259" y="4924"/>
                      </a:lnTo>
                      <a:lnTo>
                        <a:pt x="2308" y="4953"/>
                      </a:lnTo>
                      <a:lnTo>
                        <a:pt x="2348" y="4978"/>
                      </a:lnTo>
                      <a:lnTo>
                        <a:pt x="2384" y="5008"/>
                      </a:lnTo>
                      <a:lnTo>
                        <a:pt x="2423" y="5032"/>
                      </a:lnTo>
                      <a:lnTo>
                        <a:pt x="2476" y="5094"/>
                      </a:lnTo>
                      <a:lnTo>
                        <a:pt x="2507" y="5160"/>
                      </a:lnTo>
                      <a:lnTo>
                        <a:pt x="2520" y="5226"/>
                      </a:lnTo>
                      <a:lnTo>
                        <a:pt x="2510" y="5292"/>
                      </a:lnTo>
                      <a:lnTo>
                        <a:pt x="2477" y="5357"/>
                      </a:lnTo>
                      <a:lnTo>
                        <a:pt x="2428" y="5420"/>
                      </a:lnTo>
                      <a:lnTo>
                        <a:pt x="2362" y="5480"/>
                      </a:lnTo>
                      <a:lnTo>
                        <a:pt x="2320" y="5507"/>
                      </a:lnTo>
                      <a:lnTo>
                        <a:pt x="2276" y="5533"/>
                      </a:lnTo>
                      <a:lnTo>
                        <a:pt x="2223" y="5559"/>
                      </a:lnTo>
                      <a:lnTo>
                        <a:pt x="2169" y="5583"/>
                      </a:lnTo>
                      <a:lnTo>
                        <a:pt x="2114" y="5605"/>
                      </a:lnTo>
                      <a:lnTo>
                        <a:pt x="2049" y="5625"/>
                      </a:lnTo>
                      <a:lnTo>
                        <a:pt x="1987" y="5640"/>
                      </a:lnTo>
                      <a:lnTo>
                        <a:pt x="1920" y="5656"/>
                      </a:lnTo>
                      <a:lnTo>
                        <a:pt x="1849" y="5670"/>
                      </a:lnTo>
                      <a:lnTo>
                        <a:pt x="1780" y="5683"/>
                      </a:lnTo>
                      <a:lnTo>
                        <a:pt x="1709" y="5691"/>
                      </a:lnTo>
                      <a:lnTo>
                        <a:pt x="1637" y="5695"/>
                      </a:lnTo>
                      <a:lnTo>
                        <a:pt x="1562" y="5701"/>
                      </a:lnTo>
                      <a:lnTo>
                        <a:pt x="1484" y="5704"/>
                      </a:lnTo>
                      <a:lnTo>
                        <a:pt x="1407" y="5704"/>
                      </a:lnTo>
                      <a:lnTo>
                        <a:pt x="1332" y="5704"/>
                      </a:lnTo>
                      <a:lnTo>
                        <a:pt x="1257" y="5698"/>
                      </a:lnTo>
                      <a:lnTo>
                        <a:pt x="1181" y="5691"/>
                      </a:lnTo>
                      <a:lnTo>
                        <a:pt x="1114" y="5683"/>
                      </a:lnTo>
                      <a:lnTo>
                        <a:pt x="1041" y="5670"/>
                      </a:lnTo>
                      <a:lnTo>
                        <a:pt x="972" y="5658"/>
                      </a:lnTo>
                      <a:lnTo>
                        <a:pt x="908" y="5643"/>
                      </a:lnTo>
                      <a:lnTo>
                        <a:pt x="842" y="5625"/>
                      </a:lnTo>
                      <a:lnTo>
                        <a:pt x="778" y="5605"/>
                      </a:lnTo>
                      <a:lnTo>
                        <a:pt x="721" y="5583"/>
                      </a:lnTo>
                      <a:lnTo>
                        <a:pt x="666" y="5562"/>
                      </a:lnTo>
                      <a:lnTo>
                        <a:pt x="616" y="5536"/>
                      </a:lnTo>
                      <a:lnTo>
                        <a:pt x="572" y="5510"/>
                      </a:lnTo>
                      <a:lnTo>
                        <a:pt x="529" y="5483"/>
                      </a:lnTo>
                      <a:lnTo>
                        <a:pt x="491" y="5455"/>
                      </a:lnTo>
                      <a:lnTo>
                        <a:pt x="428" y="5393"/>
                      </a:lnTo>
                      <a:lnTo>
                        <a:pt x="387" y="5328"/>
                      </a:lnTo>
                      <a:lnTo>
                        <a:pt x="365" y="5262"/>
                      </a:lnTo>
                      <a:lnTo>
                        <a:pt x="365" y="5195"/>
                      </a:lnTo>
                      <a:lnTo>
                        <a:pt x="387" y="5129"/>
                      </a:lnTo>
                      <a:lnTo>
                        <a:pt x="433" y="5067"/>
                      </a:lnTo>
                      <a:lnTo>
                        <a:pt x="491" y="5011"/>
                      </a:lnTo>
                      <a:lnTo>
                        <a:pt x="529" y="4983"/>
                      </a:lnTo>
                      <a:lnTo>
                        <a:pt x="572" y="4956"/>
                      </a:lnTo>
                      <a:lnTo>
                        <a:pt x="616" y="4929"/>
                      </a:lnTo>
                      <a:lnTo>
                        <a:pt x="669" y="4901"/>
                      </a:lnTo>
                      <a:lnTo>
                        <a:pt x="721" y="4880"/>
                      </a:lnTo>
                      <a:lnTo>
                        <a:pt x="780" y="4858"/>
                      </a:lnTo>
                      <a:lnTo>
                        <a:pt x="842" y="4840"/>
                      </a:lnTo>
                      <a:lnTo>
                        <a:pt x="908" y="4823"/>
                      </a:lnTo>
                      <a:lnTo>
                        <a:pt x="972" y="4808"/>
                      </a:lnTo>
                      <a:lnTo>
                        <a:pt x="1044" y="4793"/>
                      </a:lnTo>
                      <a:lnTo>
                        <a:pt x="1117" y="4783"/>
                      </a:lnTo>
                      <a:lnTo>
                        <a:pt x="1184" y="4774"/>
                      </a:lnTo>
                      <a:lnTo>
                        <a:pt x="1260" y="4768"/>
                      </a:lnTo>
                      <a:lnTo>
                        <a:pt x="1267" y="4102"/>
                      </a:lnTo>
                      <a:lnTo>
                        <a:pt x="1270" y="4034"/>
                      </a:lnTo>
                      <a:lnTo>
                        <a:pt x="1267" y="3962"/>
                      </a:lnTo>
                      <a:lnTo>
                        <a:pt x="1257" y="3893"/>
                      </a:lnTo>
                      <a:lnTo>
                        <a:pt x="1241" y="3820"/>
                      </a:lnTo>
                      <a:lnTo>
                        <a:pt x="1223" y="3756"/>
                      </a:lnTo>
                      <a:lnTo>
                        <a:pt x="1201" y="3690"/>
                      </a:lnTo>
                      <a:lnTo>
                        <a:pt x="1172" y="3623"/>
                      </a:lnTo>
                      <a:lnTo>
                        <a:pt x="1139" y="3566"/>
                      </a:lnTo>
                      <a:lnTo>
                        <a:pt x="1102" y="3506"/>
                      </a:lnTo>
                      <a:lnTo>
                        <a:pt x="1061" y="3449"/>
                      </a:lnTo>
                      <a:lnTo>
                        <a:pt x="1014" y="3396"/>
                      </a:lnTo>
                      <a:lnTo>
                        <a:pt x="963" y="3350"/>
                      </a:lnTo>
                      <a:lnTo>
                        <a:pt x="908" y="3306"/>
                      </a:lnTo>
                      <a:lnTo>
                        <a:pt x="849" y="3263"/>
                      </a:lnTo>
                      <a:lnTo>
                        <a:pt x="691" y="3144"/>
                      </a:lnTo>
                      <a:lnTo>
                        <a:pt x="616" y="3075"/>
                      </a:lnTo>
                      <a:lnTo>
                        <a:pt x="550" y="3001"/>
                      </a:lnTo>
                      <a:lnTo>
                        <a:pt x="485" y="2920"/>
                      </a:lnTo>
                      <a:lnTo>
                        <a:pt x="419" y="2837"/>
                      </a:lnTo>
                      <a:lnTo>
                        <a:pt x="359" y="2750"/>
                      </a:lnTo>
                      <a:lnTo>
                        <a:pt x="299" y="2654"/>
                      </a:lnTo>
                      <a:lnTo>
                        <a:pt x="249" y="2550"/>
                      </a:lnTo>
                      <a:lnTo>
                        <a:pt x="202" y="2448"/>
                      </a:lnTo>
                      <a:lnTo>
                        <a:pt x="157" y="2336"/>
                      </a:lnTo>
                      <a:lnTo>
                        <a:pt x="121" y="2225"/>
                      </a:lnTo>
                      <a:lnTo>
                        <a:pt x="87" y="2112"/>
                      </a:lnTo>
                      <a:lnTo>
                        <a:pt x="58" y="1998"/>
                      </a:lnTo>
                      <a:lnTo>
                        <a:pt x="33" y="1875"/>
                      </a:lnTo>
                      <a:lnTo>
                        <a:pt x="15" y="1753"/>
                      </a:lnTo>
                      <a:lnTo>
                        <a:pt x="3" y="1628"/>
                      </a:lnTo>
                      <a:lnTo>
                        <a:pt x="0" y="1502"/>
                      </a:lnTo>
                      <a:lnTo>
                        <a:pt x="0" y="1385"/>
                      </a:lnTo>
                      <a:lnTo>
                        <a:pt x="0" y="1261"/>
                      </a:lnTo>
                      <a:lnTo>
                        <a:pt x="3" y="1135"/>
                      </a:lnTo>
                      <a:lnTo>
                        <a:pt x="15" y="1013"/>
                      </a:lnTo>
                      <a:lnTo>
                        <a:pt x="33" y="892"/>
                      </a:lnTo>
                      <a:lnTo>
                        <a:pt x="58" y="773"/>
                      </a:lnTo>
                      <a:lnTo>
                        <a:pt x="87" y="657"/>
                      </a:lnTo>
                      <a:lnTo>
                        <a:pt x="121" y="541"/>
                      </a:lnTo>
                      <a:lnTo>
                        <a:pt x="157" y="429"/>
                      </a:lnTo>
                      <a:lnTo>
                        <a:pt x="202" y="320"/>
                      </a:lnTo>
                      <a:lnTo>
                        <a:pt x="249" y="217"/>
                      </a:lnTo>
                      <a:lnTo>
                        <a:pt x="303" y="116"/>
                      </a:lnTo>
                      <a:lnTo>
                        <a:pt x="359" y="81"/>
                      </a:lnTo>
                      <a:lnTo>
                        <a:pt x="419" y="63"/>
                      </a:lnTo>
                      <a:lnTo>
                        <a:pt x="457" y="57"/>
                      </a:lnTo>
                      <a:lnTo>
                        <a:pt x="497" y="51"/>
                      </a:lnTo>
                      <a:lnTo>
                        <a:pt x="544" y="41"/>
                      </a:lnTo>
                      <a:lnTo>
                        <a:pt x="590" y="35"/>
                      </a:lnTo>
                      <a:lnTo>
                        <a:pt x="646" y="29"/>
                      </a:lnTo>
                      <a:lnTo>
                        <a:pt x="703" y="23"/>
                      </a:lnTo>
                      <a:lnTo>
                        <a:pt x="766" y="17"/>
                      </a:lnTo>
                      <a:lnTo>
                        <a:pt x="832" y="14"/>
                      </a:lnTo>
                      <a:lnTo>
                        <a:pt x="897" y="11"/>
                      </a:lnTo>
                      <a:lnTo>
                        <a:pt x="969" y="6"/>
                      </a:lnTo>
                      <a:lnTo>
                        <a:pt x="1041" y="3"/>
                      </a:lnTo>
                      <a:lnTo>
                        <a:pt x="1117" y="3"/>
                      </a:lnTo>
                      <a:lnTo>
                        <a:pt x="1190" y="3"/>
                      </a:lnTo>
                      <a:lnTo>
                        <a:pt x="1267" y="3"/>
                      </a:lnTo>
                      <a:lnTo>
                        <a:pt x="1345" y="0"/>
                      </a:lnTo>
                      <a:lnTo>
                        <a:pt x="1423" y="0"/>
                      </a:lnTo>
                      <a:lnTo>
                        <a:pt x="1505" y="0"/>
                      </a:lnTo>
                      <a:lnTo>
                        <a:pt x="1584" y="0"/>
                      </a:lnTo>
                      <a:lnTo>
                        <a:pt x="1659" y="3"/>
                      </a:lnTo>
                      <a:lnTo>
                        <a:pt x="1741" y="3"/>
                      </a:lnTo>
                      <a:lnTo>
                        <a:pt x="1810" y="3"/>
                      </a:lnTo>
                      <a:lnTo>
                        <a:pt x="1884" y="6"/>
                      </a:lnTo>
                      <a:lnTo>
                        <a:pt x="1953" y="6"/>
                      </a:lnTo>
                      <a:lnTo>
                        <a:pt x="2026" y="11"/>
                      </a:lnTo>
                      <a:lnTo>
                        <a:pt x="2091" y="17"/>
                      </a:lnTo>
                      <a:lnTo>
                        <a:pt x="2156" y="20"/>
                      </a:lnTo>
                      <a:lnTo>
                        <a:pt x="2213" y="29"/>
                      </a:lnTo>
                      <a:lnTo>
                        <a:pt x="2270" y="33"/>
                      </a:lnTo>
                      <a:lnTo>
                        <a:pt x="2324" y="41"/>
                      </a:lnTo>
                      <a:lnTo>
                        <a:pt x="2368" y="48"/>
                      </a:lnTo>
                      <a:lnTo>
                        <a:pt x="2410" y="54"/>
                      </a:lnTo>
                      <a:lnTo>
                        <a:pt x="2450" y="60"/>
                      </a:lnTo>
                      <a:lnTo>
                        <a:pt x="2514" y="78"/>
                      </a:lnTo>
                      <a:lnTo>
                        <a:pt x="2554" y="93"/>
                      </a:lnTo>
                      <a:lnTo>
                        <a:pt x="2586" y="110"/>
                      </a:lnTo>
                      <a:close/>
                    </a:path>
                  </a:pathLst>
                </a:custGeom>
                <a:solidFill>
                  <a:srgbClr val="00FFFF"/>
                </a:solidFill>
                <a:ln w="1588">
                  <a:solidFill>
                    <a:srgbClr val="00FFFF"/>
                  </a:solidFill>
                  <a:prstDash val="solid"/>
                  <a:round/>
                  <a:headEnd/>
                  <a:tailEnd/>
                </a:ln>
              </p:spPr>
              <p:txBody>
                <a:bodyPr/>
                <a:lstStyle/>
                <a:p>
                  <a:endParaRPr lang="fr-FR"/>
                </a:p>
              </p:txBody>
            </p:sp>
            <p:sp>
              <p:nvSpPr>
                <p:cNvPr id="258" name="Freeform 399">
                  <a:extLst>
                    <a:ext uri="{FF2B5EF4-FFF2-40B4-BE49-F238E27FC236}">
                      <a16:creationId xmlns:a16="http://schemas.microsoft.com/office/drawing/2014/main" id="{537CC7A9-6ACF-4E7C-A104-130F5D7AD872}"/>
                    </a:ext>
                  </a:extLst>
                </p:cNvPr>
                <p:cNvSpPr>
                  <a:spLocks/>
                </p:cNvSpPr>
                <p:nvPr/>
              </p:nvSpPr>
              <p:spPr bwMode="auto">
                <a:xfrm>
                  <a:off x="2541" y="720"/>
                  <a:ext cx="1139" cy="124"/>
                </a:xfrm>
                <a:custGeom>
                  <a:avLst/>
                  <a:gdLst>
                    <a:gd name="T0" fmla="*/ 2278 w 2278"/>
                    <a:gd name="T1" fmla="*/ 113 h 248"/>
                    <a:gd name="T2" fmla="*/ 2251 w 2278"/>
                    <a:gd name="T3" fmla="*/ 93 h 248"/>
                    <a:gd name="T4" fmla="*/ 2211 w 2278"/>
                    <a:gd name="T5" fmla="*/ 78 h 248"/>
                    <a:gd name="T6" fmla="*/ 2144 w 2278"/>
                    <a:gd name="T7" fmla="*/ 60 h 248"/>
                    <a:gd name="T8" fmla="*/ 2063 w 2278"/>
                    <a:gd name="T9" fmla="*/ 48 h 248"/>
                    <a:gd name="T10" fmla="*/ 1967 w 2278"/>
                    <a:gd name="T11" fmla="*/ 33 h 248"/>
                    <a:gd name="T12" fmla="*/ 1851 w 2278"/>
                    <a:gd name="T13" fmla="*/ 20 h 248"/>
                    <a:gd name="T14" fmla="*/ 1722 w 2278"/>
                    <a:gd name="T15" fmla="*/ 11 h 248"/>
                    <a:gd name="T16" fmla="*/ 1582 w 2278"/>
                    <a:gd name="T17" fmla="*/ 6 h 248"/>
                    <a:gd name="T18" fmla="*/ 1436 w 2278"/>
                    <a:gd name="T19" fmla="*/ 3 h 248"/>
                    <a:gd name="T20" fmla="*/ 1278 w 2278"/>
                    <a:gd name="T21" fmla="*/ 0 h 248"/>
                    <a:gd name="T22" fmla="*/ 1120 w 2278"/>
                    <a:gd name="T23" fmla="*/ 0 h 248"/>
                    <a:gd name="T24" fmla="*/ 964 w 2278"/>
                    <a:gd name="T25" fmla="*/ 3 h 248"/>
                    <a:gd name="T26" fmla="*/ 814 w 2278"/>
                    <a:gd name="T27" fmla="*/ 3 h 248"/>
                    <a:gd name="T28" fmla="*/ 666 w 2278"/>
                    <a:gd name="T29" fmla="*/ 6 h 248"/>
                    <a:gd name="T30" fmla="*/ 528 w 2278"/>
                    <a:gd name="T31" fmla="*/ 14 h 248"/>
                    <a:gd name="T32" fmla="*/ 400 w 2278"/>
                    <a:gd name="T33" fmla="*/ 23 h 248"/>
                    <a:gd name="T34" fmla="*/ 287 w 2278"/>
                    <a:gd name="T35" fmla="*/ 35 h 248"/>
                    <a:gd name="T36" fmla="*/ 196 w 2278"/>
                    <a:gd name="T37" fmla="*/ 51 h 248"/>
                    <a:gd name="T38" fmla="*/ 116 w 2278"/>
                    <a:gd name="T39" fmla="*/ 63 h 248"/>
                    <a:gd name="T40" fmla="*/ 56 w 2278"/>
                    <a:gd name="T41" fmla="*/ 81 h 248"/>
                    <a:gd name="T42" fmla="*/ 18 w 2278"/>
                    <a:gd name="T43" fmla="*/ 98 h 248"/>
                    <a:gd name="T44" fmla="*/ 0 w 2278"/>
                    <a:gd name="T45" fmla="*/ 116 h 248"/>
                    <a:gd name="T46" fmla="*/ 3 w 2278"/>
                    <a:gd name="T47" fmla="*/ 132 h 248"/>
                    <a:gd name="T48" fmla="*/ 32 w 2278"/>
                    <a:gd name="T49" fmla="*/ 150 h 248"/>
                    <a:gd name="T50" fmla="*/ 78 w 2278"/>
                    <a:gd name="T51" fmla="*/ 167 h 248"/>
                    <a:gd name="T52" fmla="*/ 143 w 2278"/>
                    <a:gd name="T53" fmla="*/ 185 h 248"/>
                    <a:gd name="T54" fmla="*/ 232 w 2278"/>
                    <a:gd name="T55" fmla="*/ 197 h 248"/>
                    <a:gd name="T56" fmla="*/ 327 w 2278"/>
                    <a:gd name="T57" fmla="*/ 210 h 248"/>
                    <a:gd name="T58" fmla="*/ 447 w 2278"/>
                    <a:gd name="T59" fmla="*/ 223 h 248"/>
                    <a:gd name="T60" fmla="*/ 579 w 2278"/>
                    <a:gd name="T61" fmla="*/ 233 h 248"/>
                    <a:gd name="T62" fmla="*/ 723 w 2278"/>
                    <a:gd name="T63" fmla="*/ 241 h 248"/>
                    <a:gd name="T64" fmla="*/ 869 w 2278"/>
                    <a:gd name="T65" fmla="*/ 245 h 248"/>
                    <a:gd name="T66" fmla="*/ 1023 w 2278"/>
                    <a:gd name="T67" fmla="*/ 248 h 248"/>
                    <a:gd name="T68" fmla="*/ 1184 w 2278"/>
                    <a:gd name="T69" fmla="*/ 248 h 248"/>
                    <a:gd name="T70" fmla="*/ 1341 w 2278"/>
                    <a:gd name="T71" fmla="*/ 245 h 248"/>
                    <a:gd name="T72" fmla="*/ 1490 w 2278"/>
                    <a:gd name="T73" fmla="*/ 241 h 248"/>
                    <a:gd name="T74" fmla="*/ 1635 w 2278"/>
                    <a:gd name="T75" fmla="*/ 235 h 248"/>
                    <a:gd name="T76" fmla="*/ 1771 w 2278"/>
                    <a:gd name="T77" fmla="*/ 229 h 248"/>
                    <a:gd name="T78" fmla="*/ 1898 w 2278"/>
                    <a:gd name="T79" fmla="*/ 217 h 248"/>
                    <a:gd name="T80" fmla="*/ 2008 w 2278"/>
                    <a:gd name="T81" fmla="*/ 204 h 248"/>
                    <a:gd name="T82" fmla="*/ 2098 w 2278"/>
                    <a:gd name="T83" fmla="*/ 191 h 248"/>
                    <a:gd name="T84" fmla="*/ 2171 w 2278"/>
                    <a:gd name="T85" fmla="*/ 173 h 248"/>
                    <a:gd name="T86" fmla="*/ 2226 w 2278"/>
                    <a:gd name="T87" fmla="*/ 158 h 248"/>
                    <a:gd name="T88" fmla="*/ 2265 w 2278"/>
                    <a:gd name="T89" fmla="*/ 138 h 248"/>
                    <a:gd name="T90" fmla="*/ 2278 w 2278"/>
                    <a:gd name="T91" fmla="*/ 122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278" h="248">
                      <a:moveTo>
                        <a:pt x="2278" y="122"/>
                      </a:moveTo>
                      <a:lnTo>
                        <a:pt x="2278" y="113"/>
                      </a:lnTo>
                      <a:lnTo>
                        <a:pt x="2265" y="104"/>
                      </a:lnTo>
                      <a:lnTo>
                        <a:pt x="2251" y="93"/>
                      </a:lnTo>
                      <a:lnTo>
                        <a:pt x="2233" y="84"/>
                      </a:lnTo>
                      <a:lnTo>
                        <a:pt x="2211" y="78"/>
                      </a:lnTo>
                      <a:lnTo>
                        <a:pt x="2179" y="69"/>
                      </a:lnTo>
                      <a:lnTo>
                        <a:pt x="2144" y="60"/>
                      </a:lnTo>
                      <a:lnTo>
                        <a:pt x="2107" y="54"/>
                      </a:lnTo>
                      <a:lnTo>
                        <a:pt x="2063" y="48"/>
                      </a:lnTo>
                      <a:lnTo>
                        <a:pt x="2021" y="41"/>
                      </a:lnTo>
                      <a:lnTo>
                        <a:pt x="1967" y="33"/>
                      </a:lnTo>
                      <a:lnTo>
                        <a:pt x="1910" y="29"/>
                      </a:lnTo>
                      <a:lnTo>
                        <a:pt x="1851" y="20"/>
                      </a:lnTo>
                      <a:lnTo>
                        <a:pt x="1788" y="17"/>
                      </a:lnTo>
                      <a:lnTo>
                        <a:pt x="1722" y="11"/>
                      </a:lnTo>
                      <a:lnTo>
                        <a:pt x="1650" y="6"/>
                      </a:lnTo>
                      <a:lnTo>
                        <a:pt x="1582" y="6"/>
                      </a:lnTo>
                      <a:lnTo>
                        <a:pt x="1505" y="3"/>
                      </a:lnTo>
                      <a:lnTo>
                        <a:pt x="1436" y="3"/>
                      </a:lnTo>
                      <a:lnTo>
                        <a:pt x="1359" y="3"/>
                      </a:lnTo>
                      <a:lnTo>
                        <a:pt x="1278" y="0"/>
                      </a:lnTo>
                      <a:lnTo>
                        <a:pt x="1199" y="0"/>
                      </a:lnTo>
                      <a:lnTo>
                        <a:pt x="1120" y="0"/>
                      </a:lnTo>
                      <a:lnTo>
                        <a:pt x="1042" y="0"/>
                      </a:lnTo>
                      <a:lnTo>
                        <a:pt x="964" y="3"/>
                      </a:lnTo>
                      <a:lnTo>
                        <a:pt x="889" y="3"/>
                      </a:lnTo>
                      <a:lnTo>
                        <a:pt x="814" y="3"/>
                      </a:lnTo>
                      <a:lnTo>
                        <a:pt x="738" y="3"/>
                      </a:lnTo>
                      <a:lnTo>
                        <a:pt x="666" y="6"/>
                      </a:lnTo>
                      <a:lnTo>
                        <a:pt x="596" y="11"/>
                      </a:lnTo>
                      <a:lnTo>
                        <a:pt x="528" y="14"/>
                      </a:lnTo>
                      <a:lnTo>
                        <a:pt x="462" y="17"/>
                      </a:lnTo>
                      <a:lnTo>
                        <a:pt x="400" y="23"/>
                      </a:lnTo>
                      <a:lnTo>
                        <a:pt x="345" y="29"/>
                      </a:lnTo>
                      <a:lnTo>
                        <a:pt x="287" y="35"/>
                      </a:lnTo>
                      <a:lnTo>
                        <a:pt x="241" y="41"/>
                      </a:lnTo>
                      <a:lnTo>
                        <a:pt x="196" y="51"/>
                      </a:lnTo>
                      <a:lnTo>
                        <a:pt x="154" y="57"/>
                      </a:lnTo>
                      <a:lnTo>
                        <a:pt x="116" y="63"/>
                      </a:lnTo>
                      <a:lnTo>
                        <a:pt x="84" y="72"/>
                      </a:lnTo>
                      <a:lnTo>
                        <a:pt x="56" y="81"/>
                      </a:lnTo>
                      <a:lnTo>
                        <a:pt x="33" y="89"/>
                      </a:lnTo>
                      <a:lnTo>
                        <a:pt x="18" y="98"/>
                      </a:lnTo>
                      <a:lnTo>
                        <a:pt x="6" y="105"/>
                      </a:lnTo>
                      <a:lnTo>
                        <a:pt x="0" y="116"/>
                      </a:lnTo>
                      <a:lnTo>
                        <a:pt x="0" y="122"/>
                      </a:lnTo>
                      <a:lnTo>
                        <a:pt x="3" y="132"/>
                      </a:lnTo>
                      <a:lnTo>
                        <a:pt x="14" y="141"/>
                      </a:lnTo>
                      <a:lnTo>
                        <a:pt x="32" y="150"/>
                      </a:lnTo>
                      <a:lnTo>
                        <a:pt x="50" y="161"/>
                      </a:lnTo>
                      <a:lnTo>
                        <a:pt x="78" y="167"/>
                      </a:lnTo>
                      <a:lnTo>
                        <a:pt x="107" y="174"/>
                      </a:lnTo>
                      <a:lnTo>
                        <a:pt x="143" y="185"/>
                      </a:lnTo>
                      <a:lnTo>
                        <a:pt x="185" y="191"/>
                      </a:lnTo>
                      <a:lnTo>
                        <a:pt x="232" y="197"/>
                      </a:lnTo>
                      <a:lnTo>
                        <a:pt x="278" y="204"/>
                      </a:lnTo>
                      <a:lnTo>
                        <a:pt x="327" y="210"/>
                      </a:lnTo>
                      <a:lnTo>
                        <a:pt x="388" y="220"/>
                      </a:lnTo>
                      <a:lnTo>
                        <a:pt x="447" y="223"/>
                      </a:lnTo>
                      <a:lnTo>
                        <a:pt x="513" y="229"/>
                      </a:lnTo>
                      <a:lnTo>
                        <a:pt x="579" y="233"/>
                      </a:lnTo>
                      <a:lnTo>
                        <a:pt x="651" y="239"/>
                      </a:lnTo>
                      <a:lnTo>
                        <a:pt x="723" y="241"/>
                      </a:lnTo>
                      <a:lnTo>
                        <a:pt x="799" y="245"/>
                      </a:lnTo>
                      <a:lnTo>
                        <a:pt x="869" y="245"/>
                      </a:lnTo>
                      <a:lnTo>
                        <a:pt x="947" y="245"/>
                      </a:lnTo>
                      <a:lnTo>
                        <a:pt x="1023" y="248"/>
                      </a:lnTo>
                      <a:lnTo>
                        <a:pt x="1105" y="248"/>
                      </a:lnTo>
                      <a:lnTo>
                        <a:pt x="1184" y="248"/>
                      </a:lnTo>
                      <a:lnTo>
                        <a:pt x="1262" y="248"/>
                      </a:lnTo>
                      <a:lnTo>
                        <a:pt x="1341" y="245"/>
                      </a:lnTo>
                      <a:lnTo>
                        <a:pt x="1417" y="245"/>
                      </a:lnTo>
                      <a:lnTo>
                        <a:pt x="1490" y="241"/>
                      </a:lnTo>
                      <a:lnTo>
                        <a:pt x="1562" y="241"/>
                      </a:lnTo>
                      <a:lnTo>
                        <a:pt x="1635" y="235"/>
                      </a:lnTo>
                      <a:lnTo>
                        <a:pt x="1704" y="233"/>
                      </a:lnTo>
                      <a:lnTo>
                        <a:pt x="1771" y="229"/>
                      </a:lnTo>
                      <a:lnTo>
                        <a:pt x="1836" y="223"/>
                      </a:lnTo>
                      <a:lnTo>
                        <a:pt x="1898" y="217"/>
                      </a:lnTo>
                      <a:lnTo>
                        <a:pt x="1953" y="210"/>
                      </a:lnTo>
                      <a:lnTo>
                        <a:pt x="2008" y="204"/>
                      </a:lnTo>
                      <a:lnTo>
                        <a:pt x="2056" y="197"/>
                      </a:lnTo>
                      <a:lnTo>
                        <a:pt x="2098" y="191"/>
                      </a:lnTo>
                      <a:lnTo>
                        <a:pt x="2135" y="182"/>
                      </a:lnTo>
                      <a:lnTo>
                        <a:pt x="2171" y="173"/>
                      </a:lnTo>
                      <a:lnTo>
                        <a:pt x="2201" y="167"/>
                      </a:lnTo>
                      <a:lnTo>
                        <a:pt x="2226" y="158"/>
                      </a:lnTo>
                      <a:lnTo>
                        <a:pt x="2248" y="147"/>
                      </a:lnTo>
                      <a:lnTo>
                        <a:pt x="2265" y="138"/>
                      </a:lnTo>
                      <a:lnTo>
                        <a:pt x="2274" y="132"/>
                      </a:lnTo>
                      <a:lnTo>
                        <a:pt x="2278" y="122"/>
                      </a:lnTo>
                      <a:lnTo>
                        <a:pt x="2278" y="122"/>
                      </a:lnTo>
                      <a:close/>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259" name="Freeform 400">
                  <a:extLst>
                    <a:ext uri="{FF2B5EF4-FFF2-40B4-BE49-F238E27FC236}">
                      <a16:creationId xmlns:a16="http://schemas.microsoft.com/office/drawing/2014/main" id="{D43BB607-4DB9-4CC4-BDFD-0F9542557063}"/>
                    </a:ext>
                  </a:extLst>
                </p:cNvPr>
                <p:cNvSpPr>
                  <a:spLocks/>
                </p:cNvSpPr>
                <p:nvPr/>
              </p:nvSpPr>
              <p:spPr bwMode="auto">
                <a:xfrm>
                  <a:off x="2570" y="3104"/>
                  <a:ext cx="1079" cy="468"/>
                </a:xfrm>
                <a:custGeom>
                  <a:avLst/>
                  <a:gdLst>
                    <a:gd name="T0" fmla="*/ 824 w 2158"/>
                    <a:gd name="T1" fmla="*/ 6 h 936"/>
                    <a:gd name="T2" fmla="*/ 683 w 2158"/>
                    <a:gd name="T3" fmla="*/ 25 h 936"/>
                    <a:gd name="T4" fmla="*/ 546 w 2158"/>
                    <a:gd name="T5" fmla="*/ 55 h 936"/>
                    <a:gd name="T6" fmla="*/ 419 w 2158"/>
                    <a:gd name="T7" fmla="*/ 90 h 936"/>
                    <a:gd name="T8" fmla="*/ 307 w 2158"/>
                    <a:gd name="T9" fmla="*/ 133 h 936"/>
                    <a:gd name="T10" fmla="*/ 210 w 2158"/>
                    <a:gd name="T11" fmla="*/ 188 h 936"/>
                    <a:gd name="T12" fmla="*/ 131 w 2158"/>
                    <a:gd name="T13" fmla="*/ 243 h 936"/>
                    <a:gd name="T14" fmla="*/ 69 w 2158"/>
                    <a:gd name="T15" fmla="*/ 299 h 936"/>
                    <a:gd name="T16" fmla="*/ 25 w 2158"/>
                    <a:gd name="T17" fmla="*/ 361 h 936"/>
                    <a:gd name="T18" fmla="*/ 7 w 2158"/>
                    <a:gd name="T19" fmla="*/ 427 h 936"/>
                    <a:gd name="T20" fmla="*/ 3 w 2158"/>
                    <a:gd name="T21" fmla="*/ 494 h 936"/>
                    <a:gd name="T22" fmla="*/ 25 w 2158"/>
                    <a:gd name="T23" fmla="*/ 560 h 936"/>
                    <a:gd name="T24" fmla="*/ 68 w 2158"/>
                    <a:gd name="T25" fmla="*/ 625 h 936"/>
                    <a:gd name="T26" fmla="*/ 131 w 2158"/>
                    <a:gd name="T27" fmla="*/ 687 h 936"/>
                    <a:gd name="T28" fmla="*/ 210 w 2158"/>
                    <a:gd name="T29" fmla="*/ 742 h 936"/>
                    <a:gd name="T30" fmla="*/ 304 w 2158"/>
                    <a:gd name="T31" fmla="*/ 794 h 936"/>
                    <a:gd name="T32" fmla="*/ 415 w 2158"/>
                    <a:gd name="T33" fmla="*/ 837 h 936"/>
                    <a:gd name="T34" fmla="*/ 543 w 2158"/>
                    <a:gd name="T35" fmla="*/ 875 h 936"/>
                    <a:gd name="T36" fmla="*/ 679 w 2158"/>
                    <a:gd name="T37" fmla="*/ 902 h 936"/>
                    <a:gd name="T38" fmla="*/ 819 w 2158"/>
                    <a:gd name="T39" fmla="*/ 923 h 936"/>
                    <a:gd name="T40" fmla="*/ 971 w 2158"/>
                    <a:gd name="T41" fmla="*/ 936 h 936"/>
                    <a:gd name="T42" fmla="*/ 1122 w 2158"/>
                    <a:gd name="T43" fmla="*/ 936 h 936"/>
                    <a:gd name="T44" fmla="*/ 1276 w 2158"/>
                    <a:gd name="T45" fmla="*/ 927 h 936"/>
                    <a:gd name="T46" fmla="*/ 1418 w 2158"/>
                    <a:gd name="T47" fmla="*/ 915 h 936"/>
                    <a:gd name="T48" fmla="*/ 1556 w 2158"/>
                    <a:gd name="T49" fmla="*/ 888 h 936"/>
                    <a:gd name="T50" fmla="*/ 1688 w 2158"/>
                    <a:gd name="T51" fmla="*/ 857 h 936"/>
                    <a:gd name="T52" fmla="*/ 1809 w 2158"/>
                    <a:gd name="T53" fmla="*/ 815 h 936"/>
                    <a:gd name="T54" fmla="*/ 1914 w 2158"/>
                    <a:gd name="T55" fmla="*/ 765 h 936"/>
                    <a:gd name="T56" fmla="*/ 1998 w 2158"/>
                    <a:gd name="T57" fmla="*/ 712 h 936"/>
                    <a:gd name="T58" fmla="*/ 2067 w 2158"/>
                    <a:gd name="T59" fmla="*/ 652 h 936"/>
                    <a:gd name="T60" fmla="*/ 2117 w 2158"/>
                    <a:gd name="T61" fmla="*/ 589 h 936"/>
                    <a:gd name="T62" fmla="*/ 2149 w 2158"/>
                    <a:gd name="T63" fmla="*/ 524 h 936"/>
                    <a:gd name="T64" fmla="*/ 2158 w 2158"/>
                    <a:gd name="T65" fmla="*/ 458 h 936"/>
                    <a:gd name="T66" fmla="*/ 2145 w 2158"/>
                    <a:gd name="T67" fmla="*/ 392 h 936"/>
                    <a:gd name="T68" fmla="*/ 2112 w 2158"/>
                    <a:gd name="T69" fmla="*/ 326 h 936"/>
                    <a:gd name="T70" fmla="*/ 2061 w 2158"/>
                    <a:gd name="T71" fmla="*/ 264 h 936"/>
                    <a:gd name="T72" fmla="*/ 1985 w 2158"/>
                    <a:gd name="T73" fmla="*/ 210 h 936"/>
                    <a:gd name="T74" fmla="*/ 1899 w 2158"/>
                    <a:gd name="T75" fmla="*/ 156 h 936"/>
                    <a:gd name="T76" fmla="*/ 1792 w 2158"/>
                    <a:gd name="T77" fmla="*/ 108 h 936"/>
                    <a:gd name="T78" fmla="*/ 1672 w 2158"/>
                    <a:gd name="T79" fmla="*/ 69 h 936"/>
                    <a:gd name="T80" fmla="*/ 1537 w 2158"/>
                    <a:gd name="T81" fmla="*/ 37 h 936"/>
                    <a:gd name="T82" fmla="*/ 1397 w 2158"/>
                    <a:gd name="T83" fmla="*/ 13 h 936"/>
                    <a:gd name="T84" fmla="*/ 1263 w 2158"/>
                    <a:gd name="T85" fmla="*/ 0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158" h="936">
                      <a:moveTo>
                        <a:pt x="899" y="0"/>
                      </a:moveTo>
                      <a:lnTo>
                        <a:pt x="824" y="6"/>
                      </a:lnTo>
                      <a:lnTo>
                        <a:pt x="755" y="15"/>
                      </a:lnTo>
                      <a:lnTo>
                        <a:pt x="683" y="25"/>
                      </a:lnTo>
                      <a:lnTo>
                        <a:pt x="615" y="40"/>
                      </a:lnTo>
                      <a:lnTo>
                        <a:pt x="546" y="55"/>
                      </a:lnTo>
                      <a:lnTo>
                        <a:pt x="478" y="72"/>
                      </a:lnTo>
                      <a:lnTo>
                        <a:pt x="419" y="90"/>
                      </a:lnTo>
                      <a:lnTo>
                        <a:pt x="361" y="112"/>
                      </a:lnTo>
                      <a:lnTo>
                        <a:pt x="307" y="133"/>
                      </a:lnTo>
                      <a:lnTo>
                        <a:pt x="255" y="161"/>
                      </a:lnTo>
                      <a:lnTo>
                        <a:pt x="210" y="188"/>
                      </a:lnTo>
                      <a:lnTo>
                        <a:pt x="167" y="215"/>
                      </a:lnTo>
                      <a:lnTo>
                        <a:pt x="131" y="243"/>
                      </a:lnTo>
                      <a:lnTo>
                        <a:pt x="98" y="270"/>
                      </a:lnTo>
                      <a:lnTo>
                        <a:pt x="69" y="299"/>
                      </a:lnTo>
                      <a:lnTo>
                        <a:pt x="43" y="330"/>
                      </a:lnTo>
                      <a:lnTo>
                        <a:pt x="25" y="361"/>
                      </a:lnTo>
                      <a:lnTo>
                        <a:pt x="13" y="395"/>
                      </a:lnTo>
                      <a:lnTo>
                        <a:pt x="7" y="427"/>
                      </a:lnTo>
                      <a:lnTo>
                        <a:pt x="0" y="461"/>
                      </a:lnTo>
                      <a:lnTo>
                        <a:pt x="3" y="494"/>
                      </a:lnTo>
                      <a:lnTo>
                        <a:pt x="13" y="527"/>
                      </a:lnTo>
                      <a:lnTo>
                        <a:pt x="25" y="560"/>
                      </a:lnTo>
                      <a:lnTo>
                        <a:pt x="43" y="592"/>
                      </a:lnTo>
                      <a:lnTo>
                        <a:pt x="68" y="625"/>
                      </a:lnTo>
                      <a:lnTo>
                        <a:pt x="98" y="655"/>
                      </a:lnTo>
                      <a:lnTo>
                        <a:pt x="131" y="687"/>
                      </a:lnTo>
                      <a:lnTo>
                        <a:pt x="167" y="715"/>
                      </a:lnTo>
                      <a:lnTo>
                        <a:pt x="210" y="742"/>
                      </a:lnTo>
                      <a:lnTo>
                        <a:pt x="252" y="768"/>
                      </a:lnTo>
                      <a:lnTo>
                        <a:pt x="304" y="794"/>
                      </a:lnTo>
                      <a:lnTo>
                        <a:pt x="361" y="815"/>
                      </a:lnTo>
                      <a:lnTo>
                        <a:pt x="415" y="837"/>
                      </a:lnTo>
                      <a:lnTo>
                        <a:pt x="478" y="857"/>
                      </a:lnTo>
                      <a:lnTo>
                        <a:pt x="543" y="875"/>
                      </a:lnTo>
                      <a:lnTo>
                        <a:pt x="607" y="890"/>
                      </a:lnTo>
                      <a:lnTo>
                        <a:pt x="679" y="902"/>
                      </a:lnTo>
                      <a:lnTo>
                        <a:pt x="752" y="915"/>
                      </a:lnTo>
                      <a:lnTo>
                        <a:pt x="819" y="923"/>
                      </a:lnTo>
                      <a:lnTo>
                        <a:pt x="895" y="930"/>
                      </a:lnTo>
                      <a:lnTo>
                        <a:pt x="971" y="936"/>
                      </a:lnTo>
                      <a:lnTo>
                        <a:pt x="1046" y="936"/>
                      </a:lnTo>
                      <a:lnTo>
                        <a:pt x="1122" y="936"/>
                      </a:lnTo>
                      <a:lnTo>
                        <a:pt x="1200" y="933"/>
                      </a:lnTo>
                      <a:lnTo>
                        <a:pt x="1276" y="927"/>
                      </a:lnTo>
                      <a:lnTo>
                        <a:pt x="1347" y="923"/>
                      </a:lnTo>
                      <a:lnTo>
                        <a:pt x="1418" y="915"/>
                      </a:lnTo>
                      <a:lnTo>
                        <a:pt x="1488" y="902"/>
                      </a:lnTo>
                      <a:lnTo>
                        <a:pt x="1556" y="888"/>
                      </a:lnTo>
                      <a:lnTo>
                        <a:pt x="1625" y="872"/>
                      </a:lnTo>
                      <a:lnTo>
                        <a:pt x="1688" y="857"/>
                      </a:lnTo>
                      <a:lnTo>
                        <a:pt x="1752" y="837"/>
                      </a:lnTo>
                      <a:lnTo>
                        <a:pt x="1809" y="815"/>
                      </a:lnTo>
                      <a:lnTo>
                        <a:pt x="1861" y="791"/>
                      </a:lnTo>
                      <a:lnTo>
                        <a:pt x="1914" y="765"/>
                      </a:lnTo>
                      <a:lnTo>
                        <a:pt x="1959" y="739"/>
                      </a:lnTo>
                      <a:lnTo>
                        <a:pt x="1998" y="712"/>
                      </a:lnTo>
                      <a:lnTo>
                        <a:pt x="2036" y="682"/>
                      </a:lnTo>
                      <a:lnTo>
                        <a:pt x="2067" y="652"/>
                      </a:lnTo>
                      <a:lnTo>
                        <a:pt x="2096" y="621"/>
                      </a:lnTo>
                      <a:lnTo>
                        <a:pt x="2117" y="589"/>
                      </a:lnTo>
                      <a:lnTo>
                        <a:pt x="2136" y="554"/>
                      </a:lnTo>
                      <a:lnTo>
                        <a:pt x="2149" y="524"/>
                      </a:lnTo>
                      <a:lnTo>
                        <a:pt x="2155" y="493"/>
                      </a:lnTo>
                      <a:lnTo>
                        <a:pt x="2158" y="458"/>
                      </a:lnTo>
                      <a:lnTo>
                        <a:pt x="2155" y="427"/>
                      </a:lnTo>
                      <a:lnTo>
                        <a:pt x="2145" y="392"/>
                      </a:lnTo>
                      <a:lnTo>
                        <a:pt x="2130" y="359"/>
                      </a:lnTo>
                      <a:lnTo>
                        <a:pt x="2112" y="326"/>
                      </a:lnTo>
                      <a:lnTo>
                        <a:pt x="2088" y="296"/>
                      </a:lnTo>
                      <a:lnTo>
                        <a:pt x="2061" y="264"/>
                      </a:lnTo>
                      <a:lnTo>
                        <a:pt x="2024" y="240"/>
                      </a:lnTo>
                      <a:lnTo>
                        <a:pt x="1985" y="210"/>
                      </a:lnTo>
                      <a:lnTo>
                        <a:pt x="1946" y="185"/>
                      </a:lnTo>
                      <a:lnTo>
                        <a:pt x="1899" y="156"/>
                      </a:lnTo>
                      <a:lnTo>
                        <a:pt x="1848" y="129"/>
                      </a:lnTo>
                      <a:lnTo>
                        <a:pt x="1792" y="108"/>
                      </a:lnTo>
                      <a:lnTo>
                        <a:pt x="1732" y="88"/>
                      </a:lnTo>
                      <a:lnTo>
                        <a:pt x="1672" y="69"/>
                      </a:lnTo>
                      <a:lnTo>
                        <a:pt x="1607" y="52"/>
                      </a:lnTo>
                      <a:lnTo>
                        <a:pt x="1537" y="37"/>
                      </a:lnTo>
                      <a:lnTo>
                        <a:pt x="1467" y="25"/>
                      </a:lnTo>
                      <a:lnTo>
                        <a:pt x="1397" y="13"/>
                      </a:lnTo>
                      <a:lnTo>
                        <a:pt x="1326" y="3"/>
                      </a:lnTo>
                      <a:lnTo>
                        <a:pt x="1263" y="0"/>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260" name="Freeform 401">
                  <a:extLst>
                    <a:ext uri="{FF2B5EF4-FFF2-40B4-BE49-F238E27FC236}">
                      <a16:creationId xmlns:a16="http://schemas.microsoft.com/office/drawing/2014/main" id="{61129A36-CF95-4815-BF34-31293EF4865F}"/>
                    </a:ext>
                  </a:extLst>
                </p:cNvPr>
                <p:cNvSpPr>
                  <a:spLocks/>
                </p:cNvSpPr>
                <p:nvPr/>
              </p:nvSpPr>
              <p:spPr bwMode="auto">
                <a:xfrm>
                  <a:off x="2388" y="778"/>
                  <a:ext cx="637" cy="2513"/>
                </a:xfrm>
                <a:custGeom>
                  <a:avLst/>
                  <a:gdLst>
                    <a:gd name="T0" fmla="*/ 306 w 1273"/>
                    <a:gd name="T1" fmla="*/ 0 h 5026"/>
                    <a:gd name="T2" fmla="*/ 252 w 1273"/>
                    <a:gd name="T3" fmla="*/ 101 h 5026"/>
                    <a:gd name="T4" fmla="*/ 205 w 1273"/>
                    <a:gd name="T5" fmla="*/ 204 h 5026"/>
                    <a:gd name="T6" fmla="*/ 162 w 1273"/>
                    <a:gd name="T7" fmla="*/ 313 h 5026"/>
                    <a:gd name="T8" fmla="*/ 123 w 1273"/>
                    <a:gd name="T9" fmla="*/ 425 h 5026"/>
                    <a:gd name="T10" fmla="*/ 88 w 1273"/>
                    <a:gd name="T11" fmla="*/ 541 h 5026"/>
                    <a:gd name="T12" fmla="*/ 60 w 1273"/>
                    <a:gd name="T13" fmla="*/ 657 h 5026"/>
                    <a:gd name="T14" fmla="*/ 34 w 1273"/>
                    <a:gd name="T15" fmla="*/ 776 h 5026"/>
                    <a:gd name="T16" fmla="*/ 18 w 1273"/>
                    <a:gd name="T17" fmla="*/ 897 h 5026"/>
                    <a:gd name="T18" fmla="*/ 4 w 1273"/>
                    <a:gd name="T19" fmla="*/ 1019 h 5026"/>
                    <a:gd name="T20" fmla="*/ 1 w 1273"/>
                    <a:gd name="T21" fmla="*/ 1145 h 5026"/>
                    <a:gd name="T22" fmla="*/ 0 w 1273"/>
                    <a:gd name="T23" fmla="*/ 1269 h 5026"/>
                    <a:gd name="T24" fmla="*/ 1 w 1273"/>
                    <a:gd name="T25" fmla="*/ 1386 h 5026"/>
                    <a:gd name="T26" fmla="*/ 4 w 1273"/>
                    <a:gd name="T27" fmla="*/ 1512 h 5026"/>
                    <a:gd name="T28" fmla="*/ 18 w 1273"/>
                    <a:gd name="T29" fmla="*/ 1637 h 5026"/>
                    <a:gd name="T30" fmla="*/ 34 w 1273"/>
                    <a:gd name="T31" fmla="*/ 1759 h 5026"/>
                    <a:gd name="T32" fmla="*/ 58 w 1273"/>
                    <a:gd name="T33" fmla="*/ 1882 h 5026"/>
                    <a:gd name="T34" fmla="*/ 88 w 1273"/>
                    <a:gd name="T35" fmla="*/ 1996 h 5026"/>
                    <a:gd name="T36" fmla="*/ 123 w 1273"/>
                    <a:gd name="T37" fmla="*/ 2109 h 5026"/>
                    <a:gd name="T38" fmla="*/ 162 w 1273"/>
                    <a:gd name="T39" fmla="*/ 2220 h 5026"/>
                    <a:gd name="T40" fmla="*/ 205 w 1273"/>
                    <a:gd name="T41" fmla="*/ 2332 h 5026"/>
                    <a:gd name="T42" fmla="*/ 252 w 1273"/>
                    <a:gd name="T43" fmla="*/ 2434 h 5026"/>
                    <a:gd name="T44" fmla="*/ 306 w 1273"/>
                    <a:gd name="T45" fmla="*/ 2538 h 5026"/>
                    <a:gd name="T46" fmla="*/ 362 w 1273"/>
                    <a:gd name="T47" fmla="*/ 2634 h 5026"/>
                    <a:gd name="T48" fmla="*/ 422 w 1273"/>
                    <a:gd name="T49" fmla="*/ 2721 h 5026"/>
                    <a:gd name="T50" fmla="*/ 485 w 1273"/>
                    <a:gd name="T51" fmla="*/ 2804 h 5026"/>
                    <a:gd name="T52" fmla="*/ 553 w 1273"/>
                    <a:gd name="T53" fmla="*/ 2885 h 5026"/>
                    <a:gd name="T54" fmla="*/ 620 w 1273"/>
                    <a:gd name="T55" fmla="*/ 2959 h 5026"/>
                    <a:gd name="T56" fmla="*/ 694 w 1273"/>
                    <a:gd name="T57" fmla="*/ 3028 h 5026"/>
                    <a:gd name="T58" fmla="*/ 828 w 1273"/>
                    <a:gd name="T59" fmla="*/ 3132 h 5026"/>
                    <a:gd name="T60" fmla="*/ 854 w 1273"/>
                    <a:gd name="T61" fmla="*/ 3147 h 5026"/>
                    <a:gd name="T62" fmla="*/ 911 w 1273"/>
                    <a:gd name="T63" fmla="*/ 3190 h 5026"/>
                    <a:gd name="T64" fmla="*/ 966 w 1273"/>
                    <a:gd name="T65" fmla="*/ 3234 h 5026"/>
                    <a:gd name="T66" fmla="*/ 1016 w 1273"/>
                    <a:gd name="T67" fmla="*/ 3280 h 5026"/>
                    <a:gd name="T68" fmla="*/ 1061 w 1273"/>
                    <a:gd name="T69" fmla="*/ 3333 h 5026"/>
                    <a:gd name="T70" fmla="*/ 1105 w 1273"/>
                    <a:gd name="T71" fmla="*/ 3390 h 5026"/>
                    <a:gd name="T72" fmla="*/ 1145 w 1273"/>
                    <a:gd name="T73" fmla="*/ 3450 h 5026"/>
                    <a:gd name="T74" fmla="*/ 1174 w 1273"/>
                    <a:gd name="T75" fmla="*/ 3507 h 5026"/>
                    <a:gd name="T76" fmla="*/ 1204 w 1273"/>
                    <a:gd name="T77" fmla="*/ 3574 h 5026"/>
                    <a:gd name="T78" fmla="*/ 1226 w 1273"/>
                    <a:gd name="T79" fmla="*/ 3640 h 5026"/>
                    <a:gd name="T80" fmla="*/ 1244 w 1273"/>
                    <a:gd name="T81" fmla="*/ 3704 h 5026"/>
                    <a:gd name="T82" fmla="*/ 1260 w 1273"/>
                    <a:gd name="T83" fmla="*/ 3777 h 5026"/>
                    <a:gd name="T84" fmla="*/ 1270 w 1273"/>
                    <a:gd name="T85" fmla="*/ 3846 h 5026"/>
                    <a:gd name="T86" fmla="*/ 1273 w 1273"/>
                    <a:gd name="T87" fmla="*/ 3918 h 5026"/>
                    <a:gd name="T88" fmla="*/ 1270 w 1273"/>
                    <a:gd name="T89" fmla="*/ 3986 h 5026"/>
                    <a:gd name="T90" fmla="*/ 1270 w 1273"/>
                    <a:gd name="T91" fmla="*/ 4655 h 5026"/>
                    <a:gd name="T92" fmla="*/ 1270 w 1273"/>
                    <a:gd name="T93" fmla="*/ 4682 h 5026"/>
                    <a:gd name="T94" fmla="*/ 1260 w 1273"/>
                    <a:gd name="T95" fmla="*/ 4727 h 5026"/>
                    <a:gd name="T96" fmla="*/ 1244 w 1273"/>
                    <a:gd name="T97" fmla="*/ 4770 h 5026"/>
                    <a:gd name="T98" fmla="*/ 1226 w 1273"/>
                    <a:gd name="T99" fmla="*/ 4814 h 5026"/>
                    <a:gd name="T100" fmla="*/ 1204 w 1273"/>
                    <a:gd name="T101" fmla="*/ 4855 h 5026"/>
                    <a:gd name="T102" fmla="*/ 1175 w 1273"/>
                    <a:gd name="T103" fmla="*/ 4892 h 5026"/>
                    <a:gd name="T104" fmla="*/ 1150 w 1273"/>
                    <a:gd name="T105" fmla="*/ 4922 h 5026"/>
                    <a:gd name="T106" fmla="*/ 1114 w 1273"/>
                    <a:gd name="T107" fmla="*/ 4951 h 5026"/>
                    <a:gd name="T108" fmla="*/ 1072 w 1273"/>
                    <a:gd name="T109" fmla="*/ 4976 h 5026"/>
                    <a:gd name="T110" fmla="*/ 1032 w 1273"/>
                    <a:gd name="T111" fmla="*/ 4996 h 5026"/>
                    <a:gd name="T112" fmla="*/ 992 w 1273"/>
                    <a:gd name="T113" fmla="*/ 5011 h 5026"/>
                    <a:gd name="T114" fmla="*/ 945 w 1273"/>
                    <a:gd name="T115" fmla="*/ 5023 h 5026"/>
                    <a:gd name="T116" fmla="*/ 897 w 1273"/>
                    <a:gd name="T117" fmla="*/ 5026 h 5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73" h="5026">
                      <a:moveTo>
                        <a:pt x="306" y="0"/>
                      </a:moveTo>
                      <a:lnTo>
                        <a:pt x="252" y="101"/>
                      </a:lnTo>
                      <a:lnTo>
                        <a:pt x="205" y="204"/>
                      </a:lnTo>
                      <a:lnTo>
                        <a:pt x="162" y="313"/>
                      </a:lnTo>
                      <a:lnTo>
                        <a:pt x="123" y="425"/>
                      </a:lnTo>
                      <a:lnTo>
                        <a:pt x="88" y="541"/>
                      </a:lnTo>
                      <a:lnTo>
                        <a:pt x="60" y="657"/>
                      </a:lnTo>
                      <a:lnTo>
                        <a:pt x="34" y="776"/>
                      </a:lnTo>
                      <a:lnTo>
                        <a:pt x="18" y="897"/>
                      </a:lnTo>
                      <a:lnTo>
                        <a:pt x="4" y="1019"/>
                      </a:lnTo>
                      <a:lnTo>
                        <a:pt x="1" y="1145"/>
                      </a:lnTo>
                      <a:lnTo>
                        <a:pt x="0" y="1269"/>
                      </a:lnTo>
                      <a:lnTo>
                        <a:pt x="1" y="1386"/>
                      </a:lnTo>
                      <a:lnTo>
                        <a:pt x="4" y="1512"/>
                      </a:lnTo>
                      <a:lnTo>
                        <a:pt x="18" y="1637"/>
                      </a:lnTo>
                      <a:lnTo>
                        <a:pt x="34" y="1759"/>
                      </a:lnTo>
                      <a:lnTo>
                        <a:pt x="58" y="1882"/>
                      </a:lnTo>
                      <a:lnTo>
                        <a:pt x="88" y="1996"/>
                      </a:lnTo>
                      <a:lnTo>
                        <a:pt x="123" y="2109"/>
                      </a:lnTo>
                      <a:lnTo>
                        <a:pt x="162" y="2220"/>
                      </a:lnTo>
                      <a:lnTo>
                        <a:pt x="205" y="2332"/>
                      </a:lnTo>
                      <a:lnTo>
                        <a:pt x="252" y="2434"/>
                      </a:lnTo>
                      <a:lnTo>
                        <a:pt x="306" y="2538"/>
                      </a:lnTo>
                      <a:lnTo>
                        <a:pt x="362" y="2634"/>
                      </a:lnTo>
                      <a:lnTo>
                        <a:pt x="422" y="2721"/>
                      </a:lnTo>
                      <a:lnTo>
                        <a:pt x="485" y="2804"/>
                      </a:lnTo>
                      <a:lnTo>
                        <a:pt x="553" y="2885"/>
                      </a:lnTo>
                      <a:lnTo>
                        <a:pt x="620" y="2959"/>
                      </a:lnTo>
                      <a:lnTo>
                        <a:pt x="694" y="3028"/>
                      </a:lnTo>
                      <a:lnTo>
                        <a:pt x="828" y="3132"/>
                      </a:lnTo>
                      <a:lnTo>
                        <a:pt x="854" y="3147"/>
                      </a:lnTo>
                      <a:lnTo>
                        <a:pt x="911" y="3190"/>
                      </a:lnTo>
                      <a:lnTo>
                        <a:pt x="966" y="3234"/>
                      </a:lnTo>
                      <a:lnTo>
                        <a:pt x="1016" y="3280"/>
                      </a:lnTo>
                      <a:lnTo>
                        <a:pt x="1061" y="3333"/>
                      </a:lnTo>
                      <a:lnTo>
                        <a:pt x="1105" y="3390"/>
                      </a:lnTo>
                      <a:lnTo>
                        <a:pt x="1145" y="3450"/>
                      </a:lnTo>
                      <a:lnTo>
                        <a:pt x="1174" y="3507"/>
                      </a:lnTo>
                      <a:lnTo>
                        <a:pt x="1204" y="3574"/>
                      </a:lnTo>
                      <a:lnTo>
                        <a:pt x="1226" y="3640"/>
                      </a:lnTo>
                      <a:lnTo>
                        <a:pt x="1244" y="3704"/>
                      </a:lnTo>
                      <a:lnTo>
                        <a:pt x="1260" y="3777"/>
                      </a:lnTo>
                      <a:lnTo>
                        <a:pt x="1270" y="3846"/>
                      </a:lnTo>
                      <a:lnTo>
                        <a:pt x="1273" y="3918"/>
                      </a:lnTo>
                      <a:lnTo>
                        <a:pt x="1270" y="3986"/>
                      </a:lnTo>
                      <a:lnTo>
                        <a:pt x="1270" y="4655"/>
                      </a:lnTo>
                      <a:lnTo>
                        <a:pt x="1270" y="4682"/>
                      </a:lnTo>
                      <a:lnTo>
                        <a:pt x="1260" y="4727"/>
                      </a:lnTo>
                      <a:lnTo>
                        <a:pt x="1244" y="4770"/>
                      </a:lnTo>
                      <a:lnTo>
                        <a:pt x="1226" y="4814"/>
                      </a:lnTo>
                      <a:lnTo>
                        <a:pt x="1204" y="4855"/>
                      </a:lnTo>
                      <a:lnTo>
                        <a:pt x="1175" y="4892"/>
                      </a:lnTo>
                      <a:lnTo>
                        <a:pt x="1150" y="4922"/>
                      </a:lnTo>
                      <a:lnTo>
                        <a:pt x="1114" y="4951"/>
                      </a:lnTo>
                      <a:lnTo>
                        <a:pt x="1072" y="4976"/>
                      </a:lnTo>
                      <a:lnTo>
                        <a:pt x="1032" y="4996"/>
                      </a:lnTo>
                      <a:lnTo>
                        <a:pt x="992" y="5011"/>
                      </a:lnTo>
                      <a:lnTo>
                        <a:pt x="945" y="5023"/>
                      </a:lnTo>
                      <a:lnTo>
                        <a:pt x="897" y="5026"/>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261" name="Freeform 402">
                  <a:extLst>
                    <a:ext uri="{FF2B5EF4-FFF2-40B4-BE49-F238E27FC236}">
                      <a16:creationId xmlns:a16="http://schemas.microsoft.com/office/drawing/2014/main" id="{8462F16A-2953-48F4-94A5-A627B7245A56}"/>
                    </a:ext>
                  </a:extLst>
                </p:cNvPr>
                <p:cNvSpPr>
                  <a:spLocks/>
                </p:cNvSpPr>
                <p:nvPr/>
              </p:nvSpPr>
              <p:spPr bwMode="auto">
                <a:xfrm>
                  <a:off x="3199" y="775"/>
                  <a:ext cx="640" cy="2513"/>
                </a:xfrm>
                <a:custGeom>
                  <a:avLst/>
                  <a:gdLst>
                    <a:gd name="T0" fmla="*/ 968 w 1279"/>
                    <a:gd name="T1" fmla="*/ 0 h 5026"/>
                    <a:gd name="T2" fmla="*/ 1021 w 1279"/>
                    <a:gd name="T3" fmla="*/ 100 h 5026"/>
                    <a:gd name="T4" fmla="*/ 1067 w 1279"/>
                    <a:gd name="T5" fmla="*/ 203 h 5026"/>
                    <a:gd name="T6" fmla="*/ 1111 w 1279"/>
                    <a:gd name="T7" fmla="*/ 311 h 5026"/>
                    <a:gd name="T8" fmla="*/ 1150 w 1279"/>
                    <a:gd name="T9" fmla="*/ 422 h 5026"/>
                    <a:gd name="T10" fmla="*/ 1185 w 1279"/>
                    <a:gd name="T11" fmla="*/ 541 h 5026"/>
                    <a:gd name="T12" fmla="*/ 1212 w 1279"/>
                    <a:gd name="T13" fmla="*/ 654 h 5026"/>
                    <a:gd name="T14" fmla="*/ 1237 w 1279"/>
                    <a:gd name="T15" fmla="*/ 771 h 5026"/>
                    <a:gd name="T16" fmla="*/ 1255 w 1279"/>
                    <a:gd name="T17" fmla="*/ 897 h 5026"/>
                    <a:gd name="T18" fmla="*/ 1269 w 1279"/>
                    <a:gd name="T19" fmla="*/ 1019 h 5026"/>
                    <a:gd name="T20" fmla="*/ 1279 w 1279"/>
                    <a:gd name="T21" fmla="*/ 1139 h 5026"/>
                    <a:gd name="T22" fmla="*/ 1279 w 1279"/>
                    <a:gd name="T23" fmla="*/ 1267 h 5026"/>
                    <a:gd name="T24" fmla="*/ 1279 w 1279"/>
                    <a:gd name="T25" fmla="*/ 1388 h 5026"/>
                    <a:gd name="T26" fmla="*/ 1269 w 1279"/>
                    <a:gd name="T27" fmla="*/ 1512 h 5026"/>
                    <a:gd name="T28" fmla="*/ 1255 w 1279"/>
                    <a:gd name="T29" fmla="*/ 1637 h 5026"/>
                    <a:gd name="T30" fmla="*/ 1237 w 1279"/>
                    <a:gd name="T31" fmla="*/ 1756 h 5026"/>
                    <a:gd name="T32" fmla="*/ 1212 w 1279"/>
                    <a:gd name="T33" fmla="*/ 1878 h 5026"/>
                    <a:gd name="T34" fmla="*/ 1185 w 1279"/>
                    <a:gd name="T35" fmla="*/ 1996 h 5026"/>
                    <a:gd name="T36" fmla="*/ 1150 w 1279"/>
                    <a:gd name="T37" fmla="*/ 2109 h 5026"/>
                    <a:gd name="T38" fmla="*/ 1111 w 1279"/>
                    <a:gd name="T39" fmla="*/ 2220 h 5026"/>
                    <a:gd name="T40" fmla="*/ 1067 w 1279"/>
                    <a:gd name="T41" fmla="*/ 2327 h 5026"/>
                    <a:gd name="T42" fmla="*/ 1021 w 1279"/>
                    <a:gd name="T43" fmla="*/ 2434 h 5026"/>
                    <a:gd name="T44" fmla="*/ 970 w 1279"/>
                    <a:gd name="T45" fmla="*/ 2533 h 5026"/>
                    <a:gd name="T46" fmla="*/ 910 w 1279"/>
                    <a:gd name="T47" fmla="*/ 2631 h 5026"/>
                    <a:gd name="T48" fmla="*/ 851 w 1279"/>
                    <a:gd name="T49" fmla="*/ 2718 h 5026"/>
                    <a:gd name="T50" fmla="*/ 788 w 1279"/>
                    <a:gd name="T51" fmla="*/ 2805 h 5026"/>
                    <a:gd name="T52" fmla="*/ 720 w 1279"/>
                    <a:gd name="T53" fmla="*/ 2884 h 5026"/>
                    <a:gd name="T54" fmla="*/ 654 w 1279"/>
                    <a:gd name="T55" fmla="*/ 2956 h 5026"/>
                    <a:gd name="T56" fmla="*/ 579 w 1279"/>
                    <a:gd name="T57" fmla="*/ 3023 h 5026"/>
                    <a:gd name="T58" fmla="*/ 446 w 1279"/>
                    <a:gd name="T59" fmla="*/ 3132 h 5026"/>
                    <a:gd name="T60" fmla="*/ 419 w 1279"/>
                    <a:gd name="T61" fmla="*/ 3145 h 5026"/>
                    <a:gd name="T62" fmla="*/ 362 w 1279"/>
                    <a:gd name="T63" fmla="*/ 3186 h 5026"/>
                    <a:gd name="T64" fmla="*/ 307 w 1279"/>
                    <a:gd name="T65" fmla="*/ 3231 h 5026"/>
                    <a:gd name="T66" fmla="*/ 255 w 1279"/>
                    <a:gd name="T67" fmla="*/ 3280 h 5026"/>
                    <a:gd name="T68" fmla="*/ 209 w 1279"/>
                    <a:gd name="T69" fmla="*/ 3330 h 5026"/>
                    <a:gd name="T70" fmla="*/ 168 w 1279"/>
                    <a:gd name="T71" fmla="*/ 3390 h 5026"/>
                    <a:gd name="T72" fmla="*/ 134 w 1279"/>
                    <a:gd name="T73" fmla="*/ 3449 h 5026"/>
                    <a:gd name="T74" fmla="*/ 101 w 1279"/>
                    <a:gd name="T75" fmla="*/ 3504 h 5026"/>
                    <a:gd name="T76" fmla="*/ 69 w 1279"/>
                    <a:gd name="T77" fmla="*/ 3571 h 5026"/>
                    <a:gd name="T78" fmla="*/ 46 w 1279"/>
                    <a:gd name="T79" fmla="*/ 3635 h 5026"/>
                    <a:gd name="T80" fmla="*/ 27 w 1279"/>
                    <a:gd name="T81" fmla="*/ 3704 h 5026"/>
                    <a:gd name="T82" fmla="*/ 12 w 1279"/>
                    <a:gd name="T83" fmla="*/ 3772 h 5026"/>
                    <a:gd name="T84" fmla="*/ 3 w 1279"/>
                    <a:gd name="T85" fmla="*/ 3844 h 5026"/>
                    <a:gd name="T86" fmla="*/ 0 w 1279"/>
                    <a:gd name="T87" fmla="*/ 3913 h 5026"/>
                    <a:gd name="T88" fmla="*/ 3 w 1279"/>
                    <a:gd name="T89" fmla="*/ 3986 h 5026"/>
                    <a:gd name="T90" fmla="*/ 3 w 1279"/>
                    <a:gd name="T91" fmla="*/ 4655 h 5026"/>
                    <a:gd name="T92" fmla="*/ 3 w 1279"/>
                    <a:gd name="T93" fmla="*/ 4680 h 5026"/>
                    <a:gd name="T94" fmla="*/ 12 w 1279"/>
                    <a:gd name="T95" fmla="*/ 4727 h 5026"/>
                    <a:gd name="T96" fmla="*/ 27 w 1279"/>
                    <a:gd name="T97" fmla="*/ 4770 h 5026"/>
                    <a:gd name="T98" fmla="*/ 46 w 1279"/>
                    <a:gd name="T99" fmla="*/ 4811 h 5026"/>
                    <a:gd name="T100" fmla="*/ 69 w 1279"/>
                    <a:gd name="T101" fmla="*/ 4852 h 5026"/>
                    <a:gd name="T102" fmla="*/ 96 w 1279"/>
                    <a:gd name="T103" fmla="*/ 4889 h 5026"/>
                    <a:gd name="T104" fmla="*/ 128 w 1279"/>
                    <a:gd name="T105" fmla="*/ 4919 h 5026"/>
                    <a:gd name="T106" fmla="*/ 158 w 1279"/>
                    <a:gd name="T107" fmla="*/ 4948 h 5026"/>
                    <a:gd name="T108" fmla="*/ 197 w 1279"/>
                    <a:gd name="T109" fmla="*/ 4972 h 5026"/>
                    <a:gd name="T110" fmla="*/ 239 w 1279"/>
                    <a:gd name="T111" fmla="*/ 4994 h 5026"/>
                    <a:gd name="T112" fmla="*/ 284 w 1279"/>
                    <a:gd name="T113" fmla="*/ 5006 h 5026"/>
                    <a:gd name="T114" fmla="*/ 326 w 1279"/>
                    <a:gd name="T115" fmla="*/ 5019 h 5026"/>
                    <a:gd name="T116" fmla="*/ 371 w 1279"/>
                    <a:gd name="T117" fmla="*/ 5026 h 5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79" h="5026">
                      <a:moveTo>
                        <a:pt x="968" y="0"/>
                      </a:moveTo>
                      <a:lnTo>
                        <a:pt x="1021" y="100"/>
                      </a:lnTo>
                      <a:lnTo>
                        <a:pt x="1067" y="203"/>
                      </a:lnTo>
                      <a:lnTo>
                        <a:pt x="1111" y="311"/>
                      </a:lnTo>
                      <a:lnTo>
                        <a:pt x="1150" y="422"/>
                      </a:lnTo>
                      <a:lnTo>
                        <a:pt x="1185" y="541"/>
                      </a:lnTo>
                      <a:lnTo>
                        <a:pt x="1212" y="654"/>
                      </a:lnTo>
                      <a:lnTo>
                        <a:pt x="1237" y="771"/>
                      </a:lnTo>
                      <a:lnTo>
                        <a:pt x="1255" y="897"/>
                      </a:lnTo>
                      <a:lnTo>
                        <a:pt x="1269" y="1019"/>
                      </a:lnTo>
                      <a:lnTo>
                        <a:pt x="1279" y="1139"/>
                      </a:lnTo>
                      <a:lnTo>
                        <a:pt x="1279" y="1267"/>
                      </a:lnTo>
                      <a:lnTo>
                        <a:pt x="1279" y="1388"/>
                      </a:lnTo>
                      <a:lnTo>
                        <a:pt x="1269" y="1512"/>
                      </a:lnTo>
                      <a:lnTo>
                        <a:pt x="1255" y="1637"/>
                      </a:lnTo>
                      <a:lnTo>
                        <a:pt x="1237" y="1756"/>
                      </a:lnTo>
                      <a:lnTo>
                        <a:pt x="1212" y="1878"/>
                      </a:lnTo>
                      <a:lnTo>
                        <a:pt x="1185" y="1996"/>
                      </a:lnTo>
                      <a:lnTo>
                        <a:pt x="1150" y="2109"/>
                      </a:lnTo>
                      <a:lnTo>
                        <a:pt x="1111" y="2220"/>
                      </a:lnTo>
                      <a:lnTo>
                        <a:pt x="1067" y="2327"/>
                      </a:lnTo>
                      <a:lnTo>
                        <a:pt x="1021" y="2434"/>
                      </a:lnTo>
                      <a:lnTo>
                        <a:pt x="970" y="2533"/>
                      </a:lnTo>
                      <a:lnTo>
                        <a:pt x="910" y="2631"/>
                      </a:lnTo>
                      <a:lnTo>
                        <a:pt x="851" y="2718"/>
                      </a:lnTo>
                      <a:lnTo>
                        <a:pt x="788" y="2805"/>
                      </a:lnTo>
                      <a:lnTo>
                        <a:pt x="720" y="2884"/>
                      </a:lnTo>
                      <a:lnTo>
                        <a:pt x="654" y="2956"/>
                      </a:lnTo>
                      <a:lnTo>
                        <a:pt x="579" y="3023"/>
                      </a:lnTo>
                      <a:lnTo>
                        <a:pt x="446" y="3132"/>
                      </a:lnTo>
                      <a:lnTo>
                        <a:pt x="419" y="3145"/>
                      </a:lnTo>
                      <a:lnTo>
                        <a:pt x="362" y="3186"/>
                      </a:lnTo>
                      <a:lnTo>
                        <a:pt x="307" y="3231"/>
                      </a:lnTo>
                      <a:lnTo>
                        <a:pt x="255" y="3280"/>
                      </a:lnTo>
                      <a:lnTo>
                        <a:pt x="209" y="3330"/>
                      </a:lnTo>
                      <a:lnTo>
                        <a:pt x="168" y="3390"/>
                      </a:lnTo>
                      <a:lnTo>
                        <a:pt x="134" y="3449"/>
                      </a:lnTo>
                      <a:lnTo>
                        <a:pt x="101" y="3504"/>
                      </a:lnTo>
                      <a:lnTo>
                        <a:pt x="69" y="3571"/>
                      </a:lnTo>
                      <a:lnTo>
                        <a:pt x="46" y="3635"/>
                      </a:lnTo>
                      <a:lnTo>
                        <a:pt x="27" y="3704"/>
                      </a:lnTo>
                      <a:lnTo>
                        <a:pt x="12" y="3772"/>
                      </a:lnTo>
                      <a:lnTo>
                        <a:pt x="3" y="3844"/>
                      </a:lnTo>
                      <a:lnTo>
                        <a:pt x="0" y="3913"/>
                      </a:lnTo>
                      <a:lnTo>
                        <a:pt x="3" y="3986"/>
                      </a:lnTo>
                      <a:lnTo>
                        <a:pt x="3" y="4655"/>
                      </a:lnTo>
                      <a:lnTo>
                        <a:pt x="3" y="4680"/>
                      </a:lnTo>
                      <a:lnTo>
                        <a:pt x="12" y="4727"/>
                      </a:lnTo>
                      <a:lnTo>
                        <a:pt x="27" y="4770"/>
                      </a:lnTo>
                      <a:lnTo>
                        <a:pt x="46" y="4811"/>
                      </a:lnTo>
                      <a:lnTo>
                        <a:pt x="69" y="4852"/>
                      </a:lnTo>
                      <a:lnTo>
                        <a:pt x="96" y="4889"/>
                      </a:lnTo>
                      <a:lnTo>
                        <a:pt x="128" y="4919"/>
                      </a:lnTo>
                      <a:lnTo>
                        <a:pt x="158" y="4948"/>
                      </a:lnTo>
                      <a:lnTo>
                        <a:pt x="197" y="4972"/>
                      </a:lnTo>
                      <a:lnTo>
                        <a:pt x="239" y="4994"/>
                      </a:lnTo>
                      <a:lnTo>
                        <a:pt x="284" y="5006"/>
                      </a:lnTo>
                      <a:lnTo>
                        <a:pt x="326" y="5019"/>
                      </a:lnTo>
                      <a:lnTo>
                        <a:pt x="371" y="5026"/>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262" name="Freeform 403" descr="Gouttelettes">
                  <a:extLst>
                    <a:ext uri="{FF2B5EF4-FFF2-40B4-BE49-F238E27FC236}">
                      <a16:creationId xmlns:a16="http://schemas.microsoft.com/office/drawing/2014/main" id="{93D0B6D5-6096-4329-8311-63D7BBEDD0A8}"/>
                    </a:ext>
                  </a:extLst>
                </p:cNvPr>
                <p:cNvSpPr>
                  <a:spLocks/>
                </p:cNvSpPr>
                <p:nvPr/>
              </p:nvSpPr>
              <p:spPr bwMode="auto">
                <a:xfrm>
                  <a:off x="2387" y="1445"/>
                  <a:ext cx="1449" cy="994"/>
                </a:xfrm>
                <a:custGeom>
                  <a:avLst/>
                  <a:gdLst>
                    <a:gd name="T0" fmla="*/ 0 w 2899"/>
                    <a:gd name="T1" fmla="*/ 0 h 1986"/>
                    <a:gd name="T2" fmla="*/ 2 w 2899"/>
                    <a:gd name="T3" fmla="*/ 105 h 1986"/>
                    <a:gd name="T4" fmla="*/ 5 w 2899"/>
                    <a:gd name="T5" fmla="*/ 209 h 1986"/>
                    <a:gd name="T6" fmla="*/ 17 w 2899"/>
                    <a:gd name="T7" fmla="*/ 316 h 1986"/>
                    <a:gd name="T8" fmla="*/ 35 w 2899"/>
                    <a:gd name="T9" fmla="*/ 418 h 1986"/>
                    <a:gd name="T10" fmla="*/ 53 w 2899"/>
                    <a:gd name="T11" fmla="*/ 519 h 1986"/>
                    <a:gd name="T12" fmla="*/ 78 w 2899"/>
                    <a:gd name="T13" fmla="*/ 618 h 1986"/>
                    <a:gd name="T14" fmla="*/ 104 w 2899"/>
                    <a:gd name="T15" fmla="*/ 714 h 1986"/>
                    <a:gd name="T16" fmla="*/ 135 w 2899"/>
                    <a:gd name="T17" fmla="*/ 810 h 1986"/>
                    <a:gd name="T18" fmla="*/ 170 w 2899"/>
                    <a:gd name="T19" fmla="*/ 905 h 1986"/>
                    <a:gd name="T20" fmla="*/ 207 w 2899"/>
                    <a:gd name="T21" fmla="*/ 997 h 1986"/>
                    <a:gd name="T22" fmla="*/ 248 w 2899"/>
                    <a:gd name="T23" fmla="*/ 1085 h 1986"/>
                    <a:gd name="T24" fmla="*/ 292 w 2899"/>
                    <a:gd name="T25" fmla="*/ 1171 h 1986"/>
                    <a:gd name="T26" fmla="*/ 340 w 2899"/>
                    <a:gd name="T27" fmla="*/ 1257 h 1986"/>
                    <a:gd name="T28" fmla="*/ 389 w 2899"/>
                    <a:gd name="T29" fmla="*/ 1334 h 1986"/>
                    <a:gd name="T30" fmla="*/ 441 w 2899"/>
                    <a:gd name="T31" fmla="*/ 1407 h 1986"/>
                    <a:gd name="T32" fmla="*/ 493 w 2899"/>
                    <a:gd name="T33" fmla="*/ 1475 h 1986"/>
                    <a:gd name="T34" fmla="*/ 552 w 2899"/>
                    <a:gd name="T35" fmla="*/ 1543 h 1986"/>
                    <a:gd name="T36" fmla="*/ 604 w 2899"/>
                    <a:gd name="T37" fmla="*/ 1609 h 1986"/>
                    <a:gd name="T38" fmla="*/ 668 w 2899"/>
                    <a:gd name="T39" fmla="*/ 1663 h 1986"/>
                    <a:gd name="T40" fmla="*/ 734 w 2899"/>
                    <a:gd name="T41" fmla="*/ 1721 h 1986"/>
                    <a:gd name="T42" fmla="*/ 795 w 2899"/>
                    <a:gd name="T43" fmla="*/ 1767 h 1986"/>
                    <a:gd name="T44" fmla="*/ 865 w 2899"/>
                    <a:gd name="T45" fmla="*/ 1815 h 1986"/>
                    <a:gd name="T46" fmla="*/ 932 w 2899"/>
                    <a:gd name="T47" fmla="*/ 1855 h 1986"/>
                    <a:gd name="T48" fmla="*/ 1003 w 2899"/>
                    <a:gd name="T49" fmla="*/ 1890 h 1986"/>
                    <a:gd name="T50" fmla="*/ 1072 w 2899"/>
                    <a:gd name="T51" fmla="*/ 1917 h 1986"/>
                    <a:gd name="T52" fmla="*/ 1147 w 2899"/>
                    <a:gd name="T53" fmla="*/ 1942 h 1986"/>
                    <a:gd name="T54" fmla="*/ 1212 w 2899"/>
                    <a:gd name="T55" fmla="*/ 1960 h 1986"/>
                    <a:gd name="T56" fmla="*/ 1287 w 2899"/>
                    <a:gd name="T57" fmla="*/ 1974 h 1986"/>
                    <a:gd name="T58" fmla="*/ 1364 w 2899"/>
                    <a:gd name="T59" fmla="*/ 1985 h 1986"/>
                    <a:gd name="T60" fmla="*/ 1436 w 2899"/>
                    <a:gd name="T61" fmla="*/ 1986 h 1986"/>
                    <a:gd name="T62" fmla="*/ 1507 w 2899"/>
                    <a:gd name="T63" fmla="*/ 1986 h 1986"/>
                    <a:gd name="T64" fmla="*/ 1582 w 2899"/>
                    <a:gd name="T65" fmla="*/ 1977 h 1986"/>
                    <a:gd name="T66" fmla="*/ 1658 w 2899"/>
                    <a:gd name="T67" fmla="*/ 1965 h 1986"/>
                    <a:gd name="T68" fmla="*/ 1731 w 2899"/>
                    <a:gd name="T69" fmla="*/ 1945 h 1986"/>
                    <a:gd name="T70" fmla="*/ 1798 w 2899"/>
                    <a:gd name="T71" fmla="*/ 1923 h 1986"/>
                    <a:gd name="T72" fmla="*/ 1870 w 2899"/>
                    <a:gd name="T73" fmla="*/ 1893 h 1986"/>
                    <a:gd name="T74" fmla="*/ 1940 w 2899"/>
                    <a:gd name="T75" fmla="*/ 1861 h 1986"/>
                    <a:gd name="T76" fmla="*/ 2009 w 2899"/>
                    <a:gd name="T77" fmla="*/ 1824 h 1986"/>
                    <a:gd name="T78" fmla="*/ 2073 w 2899"/>
                    <a:gd name="T79" fmla="*/ 1777 h 1986"/>
                    <a:gd name="T80" fmla="*/ 2140 w 2899"/>
                    <a:gd name="T81" fmla="*/ 1729 h 1986"/>
                    <a:gd name="T82" fmla="*/ 2206 w 2899"/>
                    <a:gd name="T83" fmla="*/ 1676 h 1986"/>
                    <a:gd name="T84" fmla="*/ 2267 w 2899"/>
                    <a:gd name="T85" fmla="*/ 1621 h 1986"/>
                    <a:gd name="T86" fmla="*/ 2329 w 2899"/>
                    <a:gd name="T87" fmla="*/ 1558 h 1986"/>
                    <a:gd name="T88" fmla="*/ 2380 w 2899"/>
                    <a:gd name="T89" fmla="*/ 1488 h 1986"/>
                    <a:gd name="T90" fmla="*/ 2436 w 2899"/>
                    <a:gd name="T91" fmla="*/ 1422 h 1986"/>
                    <a:gd name="T92" fmla="*/ 2490 w 2899"/>
                    <a:gd name="T93" fmla="*/ 1350 h 1986"/>
                    <a:gd name="T94" fmla="*/ 2538 w 2899"/>
                    <a:gd name="T95" fmla="*/ 1272 h 1986"/>
                    <a:gd name="T96" fmla="*/ 2586 w 2899"/>
                    <a:gd name="T97" fmla="*/ 1191 h 1986"/>
                    <a:gd name="T98" fmla="*/ 2631 w 2899"/>
                    <a:gd name="T99" fmla="*/ 1105 h 1986"/>
                    <a:gd name="T100" fmla="*/ 2672 w 2899"/>
                    <a:gd name="T101" fmla="*/ 1015 h 1986"/>
                    <a:gd name="T102" fmla="*/ 2709 w 2899"/>
                    <a:gd name="T103" fmla="*/ 923 h 1986"/>
                    <a:gd name="T104" fmla="*/ 2744 w 2899"/>
                    <a:gd name="T105" fmla="*/ 830 h 1986"/>
                    <a:gd name="T106" fmla="*/ 2776 w 2899"/>
                    <a:gd name="T107" fmla="*/ 737 h 1986"/>
                    <a:gd name="T108" fmla="*/ 2804 w 2899"/>
                    <a:gd name="T109" fmla="*/ 640 h 1986"/>
                    <a:gd name="T110" fmla="*/ 2830 w 2899"/>
                    <a:gd name="T111" fmla="*/ 540 h 1986"/>
                    <a:gd name="T112" fmla="*/ 2849 w 2899"/>
                    <a:gd name="T113" fmla="*/ 440 h 1986"/>
                    <a:gd name="T114" fmla="*/ 2867 w 2899"/>
                    <a:gd name="T115" fmla="*/ 337 h 1986"/>
                    <a:gd name="T116" fmla="*/ 2879 w 2899"/>
                    <a:gd name="T117" fmla="*/ 230 h 1986"/>
                    <a:gd name="T118" fmla="*/ 2890 w 2899"/>
                    <a:gd name="T119" fmla="*/ 128 h 1986"/>
                    <a:gd name="T120" fmla="*/ 2899 w 2899"/>
                    <a:gd name="T121" fmla="*/ 21 h 1986"/>
                    <a:gd name="T122" fmla="*/ 2899 w 2899"/>
                    <a:gd name="T123" fmla="*/ 0 h 1986"/>
                    <a:gd name="T124" fmla="*/ 0 w 2899"/>
                    <a:gd name="T125" fmla="*/ 0 h 19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899" h="1986">
                      <a:moveTo>
                        <a:pt x="0" y="0"/>
                      </a:moveTo>
                      <a:lnTo>
                        <a:pt x="2" y="105"/>
                      </a:lnTo>
                      <a:lnTo>
                        <a:pt x="5" y="209"/>
                      </a:lnTo>
                      <a:lnTo>
                        <a:pt x="17" y="316"/>
                      </a:lnTo>
                      <a:lnTo>
                        <a:pt x="35" y="418"/>
                      </a:lnTo>
                      <a:lnTo>
                        <a:pt x="53" y="519"/>
                      </a:lnTo>
                      <a:lnTo>
                        <a:pt x="78" y="618"/>
                      </a:lnTo>
                      <a:lnTo>
                        <a:pt x="104" y="714"/>
                      </a:lnTo>
                      <a:lnTo>
                        <a:pt x="135" y="810"/>
                      </a:lnTo>
                      <a:lnTo>
                        <a:pt x="170" y="905"/>
                      </a:lnTo>
                      <a:lnTo>
                        <a:pt x="207" y="997"/>
                      </a:lnTo>
                      <a:lnTo>
                        <a:pt x="248" y="1085"/>
                      </a:lnTo>
                      <a:lnTo>
                        <a:pt x="292" y="1171"/>
                      </a:lnTo>
                      <a:lnTo>
                        <a:pt x="340" y="1257"/>
                      </a:lnTo>
                      <a:lnTo>
                        <a:pt x="389" y="1334"/>
                      </a:lnTo>
                      <a:lnTo>
                        <a:pt x="441" y="1407"/>
                      </a:lnTo>
                      <a:lnTo>
                        <a:pt x="493" y="1475"/>
                      </a:lnTo>
                      <a:lnTo>
                        <a:pt x="552" y="1543"/>
                      </a:lnTo>
                      <a:lnTo>
                        <a:pt x="604" y="1609"/>
                      </a:lnTo>
                      <a:lnTo>
                        <a:pt x="668" y="1663"/>
                      </a:lnTo>
                      <a:lnTo>
                        <a:pt x="734" y="1721"/>
                      </a:lnTo>
                      <a:lnTo>
                        <a:pt x="795" y="1767"/>
                      </a:lnTo>
                      <a:lnTo>
                        <a:pt x="865" y="1815"/>
                      </a:lnTo>
                      <a:lnTo>
                        <a:pt x="932" y="1855"/>
                      </a:lnTo>
                      <a:lnTo>
                        <a:pt x="1003" y="1890"/>
                      </a:lnTo>
                      <a:lnTo>
                        <a:pt x="1072" y="1917"/>
                      </a:lnTo>
                      <a:lnTo>
                        <a:pt x="1147" y="1942"/>
                      </a:lnTo>
                      <a:lnTo>
                        <a:pt x="1212" y="1960"/>
                      </a:lnTo>
                      <a:lnTo>
                        <a:pt x="1287" y="1974"/>
                      </a:lnTo>
                      <a:lnTo>
                        <a:pt x="1364" y="1985"/>
                      </a:lnTo>
                      <a:lnTo>
                        <a:pt x="1436" y="1986"/>
                      </a:lnTo>
                      <a:lnTo>
                        <a:pt x="1507" y="1986"/>
                      </a:lnTo>
                      <a:lnTo>
                        <a:pt x="1582" y="1977"/>
                      </a:lnTo>
                      <a:lnTo>
                        <a:pt x="1658" y="1965"/>
                      </a:lnTo>
                      <a:lnTo>
                        <a:pt x="1731" y="1945"/>
                      </a:lnTo>
                      <a:lnTo>
                        <a:pt x="1798" y="1923"/>
                      </a:lnTo>
                      <a:lnTo>
                        <a:pt x="1870" y="1893"/>
                      </a:lnTo>
                      <a:lnTo>
                        <a:pt x="1940" y="1861"/>
                      </a:lnTo>
                      <a:lnTo>
                        <a:pt x="2009" y="1824"/>
                      </a:lnTo>
                      <a:lnTo>
                        <a:pt x="2073" y="1777"/>
                      </a:lnTo>
                      <a:lnTo>
                        <a:pt x="2140" y="1729"/>
                      </a:lnTo>
                      <a:lnTo>
                        <a:pt x="2206" y="1676"/>
                      </a:lnTo>
                      <a:lnTo>
                        <a:pt x="2267" y="1621"/>
                      </a:lnTo>
                      <a:lnTo>
                        <a:pt x="2329" y="1558"/>
                      </a:lnTo>
                      <a:lnTo>
                        <a:pt x="2380" y="1488"/>
                      </a:lnTo>
                      <a:lnTo>
                        <a:pt x="2436" y="1422"/>
                      </a:lnTo>
                      <a:lnTo>
                        <a:pt x="2490" y="1350"/>
                      </a:lnTo>
                      <a:lnTo>
                        <a:pt x="2538" y="1272"/>
                      </a:lnTo>
                      <a:lnTo>
                        <a:pt x="2586" y="1191"/>
                      </a:lnTo>
                      <a:lnTo>
                        <a:pt x="2631" y="1105"/>
                      </a:lnTo>
                      <a:lnTo>
                        <a:pt x="2672" y="1015"/>
                      </a:lnTo>
                      <a:lnTo>
                        <a:pt x="2709" y="923"/>
                      </a:lnTo>
                      <a:lnTo>
                        <a:pt x="2744" y="830"/>
                      </a:lnTo>
                      <a:lnTo>
                        <a:pt x="2776" y="737"/>
                      </a:lnTo>
                      <a:lnTo>
                        <a:pt x="2804" y="640"/>
                      </a:lnTo>
                      <a:lnTo>
                        <a:pt x="2830" y="540"/>
                      </a:lnTo>
                      <a:lnTo>
                        <a:pt x="2849" y="440"/>
                      </a:lnTo>
                      <a:lnTo>
                        <a:pt x="2867" y="337"/>
                      </a:lnTo>
                      <a:lnTo>
                        <a:pt x="2879" y="230"/>
                      </a:lnTo>
                      <a:lnTo>
                        <a:pt x="2890" y="128"/>
                      </a:lnTo>
                      <a:lnTo>
                        <a:pt x="2899" y="21"/>
                      </a:lnTo>
                      <a:lnTo>
                        <a:pt x="2899" y="0"/>
                      </a:lnTo>
                      <a:lnTo>
                        <a:pt x="0" y="0"/>
                      </a:lnTo>
                      <a:close/>
                    </a:path>
                  </a:pathLst>
                </a:custGeom>
                <a:blipFill dpi="0" rotWithShape="0">
                  <a:blip r:embed="rId8"/>
                  <a:srcRect/>
                  <a:tile tx="0" ty="0" sx="100000" sy="100000" flip="none" algn="tl"/>
                </a:blipFill>
                <a:ln w="1588">
                  <a:solidFill>
                    <a:srgbClr val="000000"/>
                  </a:solidFill>
                  <a:prstDash val="solid"/>
                  <a:round/>
                  <a:headEnd/>
                  <a:tailEnd/>
                </a:ln>
              </p:spPr>
              <p:txBody>
                <a:bodyPr/>
                <a:lstStyle/>
                <a:p>
                  <a:endParaRPr lang="fr-FR"/>
                </a:p>
              </p:txBody>
            </p:sp>
            <p:sp>
              <p:nvSpPr>
                <p:cNvPr id="263" name="Freeform 404" descr="Gouttelettes">
                  <a:extLst>
                    <a:ext uri="{FF2B5EF4-FFF2-40B4-BE49-F238E27FC236}">
                      <a16:creationId xmlns:a16="http://schemas.microsoft.com/office/drawing/2014/main" id="{793885F1-2E72-4EBB-A6E5-14B5C4F07CBD}"/>
                    </a:ext>
                  </a:extLst>
                </p:cNvPr>
                <p:cNvSpPr>
                  <a:spLocks/>
                </p:cNvSpPr>
                <p:nvPr/>
              </p:nvSpPr>
              <p:spPr bwMode="auto">
                <a:xfrm>
                  <a:off x="2387" y="1291"/>
                  <a:ext cx="1449" cy="314"/>
                </a:xfrm>
                <a:custGeom>
                  <a:avLst/>
                  <a:gdLst>
                    <a:gd name="T0" fmla="*/ 2890 w 2899"/>
                    <a:gd name="T1" fmla="*/ 278 h 629"/>
                    <a:gd name="T2" fmla="*/ 2804 w 2899"/>
                    <a:gd name="T3" fmla="*/ 205 h 629"/>
                    <a:gd name="T4" fmla="*/ 2688 w 2899"/>
                    <a:gd name="T5" fmla="*/ 154 h 629"/>
                    <a:gd name="T6" fmla="*/ 2588 w 2899"/>
                    <a:gd name="T7" fmla="*/ 122 h 629"/>
                    <a:gd name="T8" fmla="*/ 2469 w 2899"/>
                    <a:gd name="T9" fmla="*/ 92 h 629"/>
                    <a:gd name="T10" fmla="*/ 2341 w 2899"/>
                    <a:gd name="T11" fmla="*/ 66 h 629"/>
                    <a:gd name="T12" fmla="*/ 2197 w 2899"/>
                    <a:gd name="T13" fmla="*/ 48 h 629"/>
                    <a:gd name="T14" fmla="*/ 2039 w 2899"/>
                    <a:gd name="T15" fmla="*/ 29 h 629"/>
                    <a:gd name="T16" fmla="*/ 1876 w 2899"/>
                    <a:gd name="T17" fmla="*/ 15 h 629"/>
                    <a:gd name="T18" fmla="*/ 1710 w 2899"/>
                    <a:gd name="T19" fmla="*/ 6 h 629"/>
                    <a:gd name="T20" fmla="*/ 1534 w 2899"/>
                    <a:gd name="T21" fmla="*/ 0 h 629"/>
                    <a:gd name="T22" fmla="*/ 1358 w 2899"/>
                    <a:gd name="T23" fmla="*/ 0 h 629"/>
                    <a:gd name="T24" fmla="*/ 1182 w 2899"/>
                    <a:gd name="T25" fmla="*/ 6 h 629"/>
                    <a:gd name="T26" fmla="*/ 1012 w 2899"/>
                    <a:gd name="T27" fmla="*/ 15 h 629"/>
                    <a:gd name="T28" fmla="*/ 850 w 2899"/>
                    <a:gd name="T29" fmla="*/ 29 h 629"/>
                    <a:gd name="T30" fmla="*/ 693 w 2899"/>
                    <a:gd name="T31" fmla="*/ 48 h 629"/>
                    <a:gd name="T32" fmla="*/ 552 w 2899"/>
                    <a:gd name="T33" fmla="*/ 66 h 629"/>
                    <a:gd name="T34" fmla="*/ 416 w 2899"/>
                    <a:gd name="T35" fmla="*/ 92 h 629"/>
                    <a:gd name="T36" fmla="*/ 301 w 2899"/>
                    <a:gd name="T37" fmla="*/ 120 h 629"/>
                    <a:gd name="T38" fmla="*/ 200 w 2899"/>
                    <a:gd name="T39" fmla="*/ 151 h 629"/>
                    <a:gd name="T40" fmla="*/ 119 w 2899"/>
                    <a:gd name="T41" fmla="*/ 185 h 629"/>
                    <a:gd name="T42" fmla="*/ 17 w 2899"/>
                    <a:gd name="T43" fmla="*/ 257 h 629"/>
                    <a:gd name="T44" fmla="*/ 2 w 2899"/>
                    <a:gd name="T45" fmla="*/ 295 h 629"/>
                    <a:gd name="T46" fmla="*/ 0 w 2899"/>
                    <a:gd name="T47" fmla="*/ 331 h 629"/>
                    <a:gd name="T48" fmla="*/ 12 w 2899"/>
                    <a:gd name="T49" fmla="*/ 369 h 629"/>
                    <a:gd name="T50" fmla="*/ 53 w 2899"/>
                    <a:gd name="T51" fmla="*/ 406 h 629"/>
                    <a:gd name="T52" fmla="*/ 116 w 2899"/>
                    <a:gd name="T53" fmla="*/ 439 h 629"/>
                    <a:gd name="T54" fmla="*/ 198 w 2899"/>
                    <a:gd name="T55" fmla="*/ 474 h 629"/>
                    <a:gd name="T56" fmla="*/ 298 w 2899"/>
                    <a:gd name="T57" fmla="*/ 507 h 629"/>
                    <a:gd name="T58" fmla="*/ 415 w 2899"/>
                    <a:gd name="T59" fmla="*/ 534 h 629"/>
                    <a:gd name="T60" fmla="*/ 546 w 2899"/>
                    <a:gd name="T61" fmla="*/ 558 h 629"/>
                    <a:gd name="T62" fmla="*/ 689 w 2899"/>
                    <a:gd name="T63" fmla="*/ 582 h 629"/>
                    <a:gd name="T64" fmla="*/ 844 w 2899"/>
                    <a:gd name="T65" fmla="*/ 600 h 629"/>
                    <a:gd name="T66" fmla="*/ 1009 w 2899"/>
                    <a:gd name="T67" fmla="*/ 612 h 629"/>
                    <a:gd name="T68" fmla="*/ 1176 w 2899"/>
                    <a:gd name="T69" fmla="*/ 621 h 629"/>
                    <a:gd name="T70" fmla="*/ 1350 w 2899"/>
                    <a:gd name="T71" fmla="*/ 629 h 629"/>
                    <a:gd name="T72" fmla="*/ 1529 w 2899"/>
                    <a:gd name="T73" fmla="*/ 629 h 629"/>
                    <a:gd name="T74" fmla="*/ 1705 w 2899"/>
                    <a:gd name="T75" fmla="*/ 621 h 629"/>
                    <a:gd name="T76" fmla="*/ 1870 w 2899"/>
                    <a:gd name="T77" fmla="*/ 612 h 629"/>
                    <a:gd name="T78" fmla="*/ 2037 w 2899"/>
                    <a:gd name="T79" fmla="*/ 600 h 629"/>
                    <a:gd name="T80" fmla="*/ 2192 w 2899"/>
                    <a:gd name="T81" fmla="*/ 582 h 629"/>
                    <a:gd name="T82" fmla="*/ 2338 w 2899"/>
                    <a:gd name="T83" fmla="*/ 558 h 629"/>
                    <a:gd name="T84" fmla="*/ 2466 w 2899"/>
                    <a:gd name="T85" fmla="*/ 538 h 629"/>
                    <a:gd name="T86" fmla="*/ 2586 w 2899"/>
                    <a:gd name="T87" fmla="*/ 507 h 629"/>
                    <a:gd name="T88" fmla="*/ 2685 w 2899"/>
                    <a:gd name="T89" fmla="*/ 474 h 629"/>
                    <a:gd name="T90" fmla="*/ 2767 w 2899"/>
                    <a:gd name="T91" fmla="*/ 444 h 629"/>
                    <a:gd name="T92" fmla="*/ 2830 w 2899"/>
                    <a:gd name="T93" fmla="*/ 406 h 629"/>
                    <a:gd name="T94" fmla="*/ 2873 w 2899"/>
                    <a:gd name="T95" fmla="*/ 372 h 629"/>
                    <a:gd name="T96" fmla="*/ 2896 w 2899"/>
                    <a:gd name="T97" fmla="*/ 331 h 629"/>
                    <a:gd name="T98" fmla="*/ 2899 w 2899"/>
                    <a:gd name="T99" fmla="*/ 311 h 6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899" h="629">
                      <a:moveTo>
                        <a:pt x="2899" y="311"/>
                      </a:moveTo>
                      <a:lnTo>
                        <a:pt x="2890" y="278"/>
                      </a:lnTo>
                      <a:lnTo>
                        <a:pt x="2855" y="241"/>
                      </a:lnTo>
                      <a:lnTo>
                        <a:pt x="2804" y="205"/>
                      </a:lnTo>
                      <a:lnTo>
                        <a:pt x="2734" y="169"/>
                      </a:lnTo>
                      <a:lnTo>
                        <a:pt x="2688" y="154"/>
                      </a:lnTo>
                      <a:lnTo>
                        <a:pt x="2642" y="138"/>
                      </a:lnTo>
                      <a:lnTo>
                        <a:pt x="2588" y="122"/>
                      </a:lnTo>
                      <a:lnTo>
                        <a:pt x="2532" y="107"/>
                      </a:lnTo>
                      <a:lnTo>
                        <a:pt x="2469" y="92"/>
                      </a:lnTo>
                      <a:lnTo>
                        <a:pt x="2406" y="78"/>
                      </a:lnTo>
                      <a:lnTo>
                        <a:pt x="2341" y="66"/>
                      </a:lnTo>
                      <a:lnTo>
                        <a:pt x="2272" y="57"/>
                      </a:lnTo>
                      <a:lnTo>
                        <a:pt x="2197" y="48"/>
                      </a:lnTo>
                      <a:lnTo>
                        <a:pt x="2119" y="38"/>
                      </a:lnTo>
                      <a:lnTo>
                        <a:pt x="2039" y="29"/>
                      </a:lnTo>
                      <a:lnTo>
                        <a:pt x="1958" y="23"/>
                      </a:lnTo>
                      <a:lnTo>
                        <a:pt x="1876" y="15"/>
                      </a:lnTo>
                      <a:lnTo>
                        <a:pt x="1792" y="9"/>
                      </a:lnTo>
                      <a:lnTo>
                        <a:pt x="1710" y="6"/>
                      </a:lnTo>
                      <a:lnTo>
                        <a:pt x="1621" y="3"/>
                      </a:lnTo>
                      <a:lnTo>
                        <a:pt x="1534" y="0"/>
                      </a:lnTo>
                      <a:lnTo>
                        <a:pt x="1445" y="0"/>
                      </a:lnTo>
                      <a:lnTo>
                        <a:pt x="1358" y="0"/>
                      </a:lnTo>
                      <a:lnTo>
                        <a:pt x="1269" y="3"/>
                      </a:lnTo>
                      <a:lnTo>
                        <a:pt x="1182" y="6"/>
                      </a:lnTo>
                      <a:lnTo>
                        <a:pt x="1101" y="9"/>
                      </a:lnTo>
                      <a:lnTo>
                        <a:pt x="1012" y="15"/>
                      </a:lnTo>
                      <a:lnTo>
                        <a:pt x="932" y="23"/>
                      </a:lnTo>
                      <a:lnTo>
                        <a:pt x="850" y="29"/>
                      </a:lnTo>
                      <a:lnTo>
                        <a:pt x="768" y="38"/>
                      </a:lnTo>
                      <a:lnTo>
                        <a:pt x="693" y="48"/>
                      </a:lnTo>
                      <a:lnTo>
                        <a:pt x="618" y="57"/>
                      </a:lnTo>
                      <a:lnTo>
                        <a:pt x="552" y="66"/>
                      </a:lnTo>
                      <a:lnTo>
                        <a:pt x="484" y="78"/>
                      </a:lnTo>
                      <a:lnTo>
                        <a:pt x="416" y="92"/>
                      </a:lnTo>
                      <a:lnTo>
                        <a:pt x="358" y="107"/>
                      </a:lnTo>
                      <a:lnTo>
                        <a:pt x="301" y="120"/>
                      </a:lnTo>
                      <a:lnTo>
                        <a:pt x="248" y="135"/>
                      </a:lnTo>
                      <a:lnTo>
                        <a:pt x="200" y="151"/>
                      </a:lnTo>
                      <a:lnTo>
                        <a:pt x="158" y="169"/>
                      </a:lnTo>
                      <a:lnTo>
                        <a:pt x="119" y="185"/>
                      </a:lnTo>
                      <a:lnTo>
                        <a:pt x="56" y="223"/>
                      </a:lnTo>
                      <a:lnTo>
                        <a:pt x="17" y="257"/>
                      </a:lnTo>
                      <a:lnTo>
                        <a:pt x="3" y="275"/>
                      </a:lnTo>
                      <a:lnTo>
                        <a:pt x="2" y="295"/>
                      </a:lnTo>
                      <a:lnTo>
                        <a:pt x="0" y="311"/>
                      </a:lnTo>
                      <a:lnTo>
                        <a:pt x="0" y="331"/>
                      </a:lnTo>
                      <a:lnTo>
                        <a:pt x="3" y="350"/>
                      </a:lnTo>
                      <a:lnTo>
                        <a:pt x="12" y="369"/>
                      </a:lnTo>
                      <a:lnTo>
                        <a:pt x="32" y="388"/>
                      </a:lnTo>
                      <a:lnTo>
                        <a:pt x="53" y="406"/>
                      </a:lnTo>
                      <a:lnTo>
                        <a:pt x="81" y="421"/>
                      </a:lnTo>
                      <a:lnTo>
                        <a:pt x="116" y="439"/>
                      </a:lnTo>
                      <a:lnTo>
                        <a:pt x="158" y="459"/>
                      </a:lnTo>
                      <a:lnTo>
                        <a:pt x="198" y="474"/>
                      </a:lnTo>
                      <a:lnTo>
                        <a:pt x="245" y="492"/>
                      </a:lnTo>
                      <a:lnTo>
                        <a:pt x="298" y="507"/>
                      </a:lnTo>
                      <a:lnTo>
                        <a:pt x="355" y="519"/>
                      </a:lnTo>
                      <a:lnTo>
                        <a:pt x="415" y="534"/>
                      </a:lnTo>
                      <a:lnTo>
                        <a:pt x="477" y="550"/>
                      </a:lnTo>
                      <a:lnTo>
                        <a:pt x="546" y="558"/>
                      </a:lnTo>
                      <a:lnTo>
                        <a:pt x="613" y="572"/>
                      </a:lnTo>
                      <a:lnTo>
                        <a:pt x="689" y="582"/>
                      </a:lnTo>
                      <a:lnTo>
                        <a:pt x="764" y="591"/>
                      </a:lnTo>
                      <a:lnTo>
                        <a:pt x="844" y="600"/>
                      </a:lnTo>
                      <a:lnTo>
                        <a:pt x="925" y="606"/>
                      </a:lnTo>
                      <a:lnTo>
                        <a:pt x="1009" y="612"/>
                      </a:lnTo>
                      <a:lnTo>
                        <a:pt x="1095" y="620"/>
                      </a:lnTo>
                      <a:lnTo>
                        <a:pt x="1176" y="621"/>
                      </a:lnTo>
                      <a:lnTo>
                        <a:pt x="1262" y="626"/>
                      </a:lnTo>
                      <a:lnTo>
                        <a:pt x="1350" y="629"/>
                      </a:lnTo>
                      <a:lnTo>
                        <a:pt x="1439" y="629"/>
                      </a:lnTo>
                      <a:lnTo>
                        <a:pt x="1529" y="629"/>
                      </a:lnTo>
                      <a:lnTo>
                        <a:pt x="1616" y="626"/>
                      </a:lnTo>
                      <a:lnTo>
                        <a:pt x="1705" y="621"/>
                      </a:lnTo>
                      <a:lnTo>
                        <a:pt x="1785" y="620"/>
                      </a:lnTo>
                      <a:lnTo>
                        <a:pt x="1870" y="612"/>
                      </a:lnTo>
                      <a:lnTo>
                        <a:pt x="1955" y="606"/>
                      </a:lnTo>
                      <a:lnTo>
                        <a:pt x="2037" y="600"/>
                      </a:lnTo>
                      <a:lnTo>
                        <a:pt x="2116" y="591"/>
                      </a:lnTo>
                      <a:lnTo>
                        <a:pt x="2192" y="582"/>
                      </a:lnTo>
                      <a:lnTo>
                        <a:pt x="2266" y="572"/>
                      </a:lnTo>
                      <a:lnTo>
                        <a:pt x="2338" y="558"/>
                      </a:lnTo>
                      <a:lnTo>
                        <a:pt x="2403" y="550"/>
                      </a:lnTo>
                      <a:lnTo>
                        <a:pt x="2466" y="538"/>
                      </a:lnTo>
                      <a:lnTo>
                        <a:pt x="2528" y="520"/>
                      </a:lnTo>
                      <a:lnTo>
                        <a:pt x="2586" y="507"/>
                      </a:lnTo>
                      <a:lnTo>
                        <a:pt x="2636" y="493"/>
                      </a:lnTo>
                      <a:lnTo>
                        <a:pt x="2685" y="474"/>
                      </a:lnTo>
                      <a:lnTo>
                        <a:pt x="2726" y="459"/>
                      </a:lnTo>
                      <a:lnTo>
                        <a:pt x="2767" y="444"/>
                      </a:lnTo>
                      <a:lnTo>
                        <a:pt x="2803" y="424"/>
                      </a:lnTo>
                      <a:lnTo>
                        <a:pt x="2830" y="406"/>
                      </a:lnTo>
                      <a:lnTo>
                        <a:pt x="2855" y="388"/>
                      </a:lnTo>
                      <a:lnTo>
                        <a:pt x="2873" y="372"/>
                      </a:lnTo>
                      <a:lnTo>
                        <a:pt x="2885" y="352"/>
                      </a:lnTo>
                      <a:lnTo>
                        <a:pt x="2896" y="331"/>
                      </a:lnTo>
                      <a:lnTo>
                        <a:pt x="2899" y="311"/>
                      </a:lnTo>
                      <a:lnTo>
                        <a:pt x="2899" y="311"/>
                      </a:lnTo>
                      <a:close/>
                    </a:path>
                  </a:pathLst>
                </a:custGeom>
                <a:blipFill dpi="0" rotWithShape="0">
                  <a:blip r:embed="rId8"/>
                  <a:srcRect/>
                  <a:tile tx="0" ty="0" sx="100000" sy="100000" flip="none" algn="tl"/>
                </a:blipFill>
                <a:ln w="1588">
                  <a:solidFill>
                    <a:srgbClr val="000000"/>
                  </a:solidFill>
                  <a:prstDash val="solid"/>
                  <a:round/>
                  <a:headEnd/>
                  <a:tailEnd/>
                </a:ln>
              </p:spPr>
              <p:txBody>
                <a:bodyPr/>
                <a:lstStyle/>
                <a:p>
                  <a:endParaRPr lang="fr-FR"/>
                </a:p>
              </p:txBody>
            </p:sp>
            <p:sp>
              <p:nvSpPr>
                <p:cNvPr id="264" name="Freeform 405">
                  <a:extLst>
                    <a:ext uri="{FF2B5EF4-FFF2-40B4-BE49-F238E27FC236}">
                      <a16:creationId xmlns:a16="http://schemas.microsoft.com/office/drawing/2014/main" id="{3EA77A47-83CC-465F-984A-CDF43E1DE735}"/>
                    </a:ext>
                  </a:extLst>
                </p:cNvPr>
                <p:cNvSpPr>
                  <a:spLocks/>
                </p:cNvSpPr>
                <p:nvPr/>
              </p:nvSpPr>
              <p:spPr bwMode="auto">
                <a:xfrm>
                  <a:off x="3166" y="875"/>
                  <a:ext cx="593" cy="1472"/>
                </a:xfrm>
                <a:custGeom>
                  <a:avLst/>
                  <a:gdLst>
                    <a:gd name="T0" fmla="*/ 0 w 1186"/>
                    <a:gd name="T1" fmla="*/ 2944 h 2944"/>
                    <a:gd name="T2" fmla="*/ 126 w 1186"/>
                    <a:gd name="T3" fmla="*/ 2862 h 2944"/>
                    <a:gd name="T4" fmla="*/ 263 w 1186"/>
                    <a:gd name="T5" fmla="*/ 2744 h 2944"/>
                    <a:gd name="T6" fmla="*/ 379 w 1186"/>
                    <a:gd name="T7" fmla="*/ 2629 h 2944"/>
                    <a:gd name="T8" fmla="*/ 463 w 1186"/>
                    <a:gd name="T9" fmla="*/ 2533 h 2944"/>
                    <a:gd name="T10" fmla="*/ 582 w 1186"/>
                    <a:gd name="T11" fmla="*/ 2384 h 2944"/>
                    <a:gd name="T12" fmla="*/ 673 w 1186"/>
                    <a:gd name="T13" fmla="*/ 2234 h 2944"/>
                    <a:gd name="T14" fmla="*/ 745 w 1186"/>
                    <a:gd name="T15" fmla="*/ 2079 h 2944"/>
                    <a:gd name="T16" fmla="*/ 812 w 1186"/>
                    <a:gd name="T17" fmla="*/ 1890 h 2944"/>
                    <a:gd name="T18" fmla="*/ 851 w 1186"/>
                    <a:gd name="T19" fmla="*/ 1762 h 2944"/>
                    <a:gd name="T20" fmla="*/ 882 w 1186"/>
                    <a:gd name="T21" fmla="*/ 1593 h 2944"/>
                    <a:gd name="T22" fmla="*/ 905 w 1186"/>
                    <a:gd name="T23" fmla="*/ 1400 h 2944"/>
                    <a:gd name="T24" fmla="*/ 914 w 1186"/>
                    <a:gd name="T25" fmla="*/ 1240 h 2944"/>
                    <a:gd name="T26" fmla="*/ 914 w 1186"/>
                    <a:gd name="T27" fmla="*/ 1036 h 2944"/>
                    <a:gd name="T28" fmla="*/ 897 w 1186"/>
                    <a:gd name="T29" fmla="*/ 810 h 2944"/>
                    <a:gd name="T30" fmla="*/ 867 w 1186"/>
                    <a:gd name="T31" fmla="*/ 558 h 2944"/>
                    <a:gd name="T32" fmla="*/ 825 w 1186"/>
                    <a:gd name="T33" fmla="*/ 321 h 2944"/>
                    <a:gd name="T34" fmla="*/ 777 w 1186"/>
                    <a:gd name="T35" fmla="*/ 30 h 2944"/>
                    <a:gd name="T36" fmla="*/ 976 w 1186"/>
                    <a:gd name="T37" fmla="*/ 0 h 2944"/>
                    <a:gd name="T38" fmla="*/ 1045 w 1186"/>
                    <a:gd name="T39" fmla="*/ 173 h 2944"/>
                    <a:gd name="T40" fmla="*/ 1099 w 1186"/>
                    <a:gd name="T41" fmla="*/ 332 h 2944"/>
                    <a:gd name="T42" fmla="*/ 1156 w 1186"/>
                    <a:gd name="T43" fmla="*/ 550 h 2944"/>
                    <a:gd name="T44" fmla="*/ 1186 w 1186"/>
                    <a:gd name="T45" fmla="*/ 822 h 2944"/>
                    <a:gd name="T46" fmla="*/ 1186 w 1186"/>
                    <a:gd name="T47" fmla="*/ 1042 h 2944"/>
                    <a:gd name="T48" fmla="*/ 1171 w 1186"/>
                    <a:gd name="T49" fmla="*/ 1290 h 2944"/>
                    <a:gd name="T50" fmla="*/ 1124 w 1186"/>
                    <a:gd name="T51" fmla="*/ 1562 h 2944"/>
                    <a:gd name="T52" fmla="*/ 1070 w 1186"/>
                    <a:gd name="T53" fmla="*/ 1772 h 2944"/>
                    <a:gd name="T54" fmla="*/ 983 w 1186"/>
                    <a:gd name="T55" fmla="*/ 1999 h 2944"/>
                    <a:gd name="T56" fmla="*/ 867 w 1186"/>
                    <a:gd name="T57" fmla="*/ 2220 h 2944"/>
                    <a:gd name="T58" fmla="*/ 729 w 1186"/>
                    <a:gd name="T59" fmla="*/ 2414 h 2944"/>
                    <a:gd name="T60" fmla="*/ 600 w 1186"/>
                    <a:gd name="T61" fmla="*/ 2569 h 2944"/>
                    <a:gd name="T62" fmla="*/ 440 w 1186"/>
                    <a:gd name="T63" fmla="*/ 2702 h 2944"/>
                    <a:gd name="T64" fmla="*/ 269 w 1186"/>
                    <a:gd name="T65" fmla="*/ 2834 h 2944"/>
                    <a:gd name="T66" fmla="*/ 115 w 1186"/>
                    <a:gd name="T67" fmla="*/ 2902 h 2944"/>
                    <a:gd name="T68" fmla="*/ 0 w 1186"/>
                    <a:gd name="T69" fmla="*/ 2944 h 29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86" h="2944">
                      <a:moveTo>
                        <a:pt x="0" y="2944"/>
                      </a:moveTo>
                      <a:lnTo>
                        <a:pt x="126" y="2862"/>
                      </a:lnTo>
                      <a:lnTo>
                        <a:pt x="263" y="2744"/>
                      </a:lnTo>
                      <a:lnTo>
                        <a:pt x="379" y="2629"/>
                      </a:lnTo>
                      <a:lnTo>
                        <a:pt x="463" y="2533"/>
                      </a:lnTo>
                      <a:lnTo>
                        <a:pt x="582" y="2384"/>
                      </a:lnTo>
                      <a:lnTo>
                        <a:pt x="673" y="2234"/>
                      </a:lnTo>
                      <a:lnTo>
                        <a:pt x="745" y="2079"/>
                      </a:lnTo>
                      <a:lnTo>
                        <a:pt x="812" y="1890"/>
                      </a:lnTo>
                      <a:lnTo>
                        <a:pt x="851" y="1762"/>
                      </a:lnTo>
                      <a:lnTo>
                        <a:pt x="882" y="1593"/>
                      </a:lnTo>
                      <a:lnTo>
                        <a:pt x="905" y="1400"/>
                      </a:lnTo>
                      <a:lnTo>
                        <a:pt x="914" y="1240"/>
                      </a:lnTo>
                      <a:lnTo>
                        <a:pt x="914" y="1036"/>
                      </a:lnTo>
                      <a:lnTo>
                        <a:pt x="897" y="810"/>
                      </a:lnTo>
                      <a:lnTo>
                        <a:pt x="867" y="558"/>
                      </a:lnTo>
                      <a:lnTo>
                        <a:pt x="825" y="321"/>
                      </a:lnTo>
                      <a:lnTo>
                        <a:pt x="777" y="30"/>
                      </a:lnTo>
                      <a:lnTo>
                        <a:pt x="976" y="0"/>
                      </a:lnTo>
                      <a:lnTo>
                        <a:pt x="1045" y="173"/>
                      </a:lnTo>
                      <a:lnTo>
                        <a:pt x="1099" y="332"/>
                      </a:lnTo>
                      <a:lnTo>
                        <a:pt x="1156" y="550"/>
                      </a:lnTo>
                      <a:lnTo>
                        <a:pt x="1186" y="822"/>
                      </a:lnTo>
                      <a:lnTo>
                        <a:pt x="1186" y="1042"/>
                      </a:lnTo>
                      <a:lnTo>
                        <a:pt x="1171" y="1290"/>
                      </a:lnTo>
                      <a:lnTo>
                        <a:pt x="1124" y="1562"/>
                      </a:lnTo>
                      <a:lnTo>
                        <a:pt x="1070" y="1772"/>
                      </a:lnTo>
                      <a:lnTo>
                        <a:pt x="983" y="1999"/>
                      </a:lnTo>
                      <a:lnTo>
                        <a:pt x="867" y="2220"/>
                      </a:lnTo>
                      <a:lnTo>
                        <a:pt x="729" y="2414"/>
                      </a:lnTo>
                      <a:lnTo>
                        <a:pt x="600" y="2569"/>
                      </a:lnTo>
                      <a:lnTo>
                        <a:pt x="440" y="2702"/>
                      </a:lnTo>
                      <a:lnTo>
                        <a:pt x="269" y="2834"/>
                      </a:lnTo>
                      <a:lnTo>
                        <a:pt x="115" y="2902"/>
                      </a:lnTo>
                      <a:lnTo>
                        <a:pt x="0" y="2944"/>
                      </a:lnTo>
                      <a:close/>
                    </a:path>
                  </a:pathLst>
                </a:custGeom>
                <a:solidFill>
                  <a:srgbClr val="FFFFFF"/>
                </a:solidFill>
                <a:ln w="1588">
                  <a:solidFill>
                    <a:srgbClr val="FFFFFF"/>
                  </a:solidFill>
                  <a:prstDash val="solid"/>
                  <a:round/>
                  <a:headEnd/>
                  <a:tailEnd/>
                </a:ln>
              </p:spPr>
              <p:txBody>
                <a:bodyPr/>
                <a:lstStyle/>
                <a:p>
                  <a:endParaRPr lang="fr-FR"/>
                </a:p>
              </p:txBody>
            </p:sp>
          </p:grpSp>
          <p:grpSp>
            <p:nvGrpSpPr>
              <p:cNvPr id="248" name="Group 406">
                <a:extLst>
                  <a:ext uri="{FF2B5EF4-FFF2-40B4-BE49-F238E27FC236}">
                    <a16:creationId xmlns:a16="http://schemas.microsoft.com/office/drawing/2014/main" id="{42E977D3-574D-411F-9DD1-257D65F481A4}"/>
                  </a:ext>
                </a:extLst>
              </p:cNvPr>
              <p:cNvGrpSpPr>
                <a:grpSpLocks/>
              </p:cNvGrpSpPr>
              <p:nvPr/>
            </p:nvGrpSpPr>
            <p:grpSpPr bwMode="auto">
              <a:xfrm>
                <a:off x="2064" y="3360"/>
                <a:ext cx="240" cy="260"/>
                <a:chOff x="2387" y="720"/>
                <a:chExt cx="1452" cy="2852"/>
              </a:xfrm>
            </p:grpSpPr>
            <p:sp>
              <p:nvSpPr>
                <p:cNvPr id="249" name="Freeform 407">
                  <a:extLst>
                    <a:ext uri="{FF2B5EF4-FFF2-40B4-BE49-F238E27FC236}">
                      <a16:creationId xmlns:a16="http://schemas.microsoft.com/office/drawing/2014/main" id="{32FF0B84-0451-46F0-B20C-62892A669035}"/>
                    </a:ext>
                  </a:extLst>
                </p:cNvPr>
                <p:cNvSpPr>
                  <a:spLocks/>
                </p:cNvSpPr>
                <p:nvPr/>
              </p:nvSpPr>
              <p:spPr bwMode="auto">
                <a:xfrm>
                  <a:off x="2388" y="720"/>
                  <a:ext cx="1451" cy="2852"/>
                </a:xfrm>
                <a:custGeom>
                  <a:avLst/>
                  <a:gdLst>
                    <a:gd name="T0" fmla="*/ 2732 w 2901"/>
                    <a:gd name="T1" fmla="*/ 421 h 5704"/>
                    <a:gd name="T2" fmla="*/ 2856 w 2901"/>
                    <a:gd name="T3" fmla="*/ 881 h 5704"/>
                    <a:gd name="T4" fmla="*/ 2901 w 2901"/>
                    <a:gd name="T5" fmla="*/ 1377 h 5704"/>
                    <a:gd name="T6" fmla="*/ 2856 w 2901"/>
                    <a:gd name="T7" fmla="*/ 1866 h 5704"/>
                    <a:gd name="T8" fmla="*/ 2732 w 2901"/>
                    <a:gd name="T9" fmla="*/ 2330 h 5704"/>
                    <a:gd name="T10" fmla="*/ 2530 w 2901"/>
                    <a:gd name="T11" fmla="*/ 2741 h 5704"/>
                    <a:gd name="T12" fmla="*/ 2273 w 2901"/>
                    <a:gd name="T13" fmla="*/ 3066 h 5704"/>
                    <a:gd name="T14" fmla="*/ 1929 w 2901"/>
                    <a:gd name="T15" fmla="*/ 3341 h 5704"/>
                    <a:gd name="T16" fmla="*/ 1754 w 2901"/>
                    <a:gd name="T17" fmla="*/ 3559 h 5704"/>
                    <a:gd name="T18" fmla="*/ 1647 w 2901"/>
                    <a:gd name="T19" fmla="*/ 3814 h 5704"/>
                    <a:gd name="T20" fmla="*/ 1622 w 2901"/>
                    <a:gd name="T21" fmla="*/ 4096 h 5704"/>
                    <a:gd name="T22" fmla="*/ 1831 w 2901"/>
                    <a:gd name="T23" fmla="*/ 4793 h 5704"/>
                    <a:gd name="T24" fmla="*/ 2094 w 2901"/>
                    <a:gd name="T25" fmla="*/ 4856 h 5704"/>
                    <a:gd name="T26" fmla="*/ 2308 w 2901"/>
                    <a:gd name="T27" fmla="*/ 4953 h 5704"/>
                    <a:gd name="T28" fmla="*/ 2476 w 2901"/>
                    <a:gd name="T29" fmla="*/ 5094 h 5704"/>
                    <a:gd name="T30" fmla="*/ 2477 w 2901"/>
                    <a:gd name="T31" fmla="*/ 5357 h 5704"/>
                    <a:gd name="T32" fmla="*/ 2276 w 2901"/>
                    <a:gd name="T33" fmla="*/ 5533 h 5704"/>
                    <a:gd name="T34" fmla="*/ 2049 w 2901"/>
                    <a:gd name="T35" fmla="*/ 5625 h 5704"/>
                    <a:gd name="T36" fmla="*/ 1780 w 2901"/>
                    <a:gd name="T37" fmla="*/ 5683 h 5704"/>
                    <a:gd name="T38" fmla="*/ 1484 w 2901"/>
                    <a:gd name="T39" fmla="*/ 5704 h 5704"/>
                    <a:gd name="T40" fmla="*/ 1181 w 2901"/>
                    <a:gd name="T41" fmla="*/ 5691 h 5704"/>
                    <a:gd name="T42" fmla="*/ 908 w 2901"/>
                    <a:gd name="T43" fmla="*/ 5643 h 5704"/>
                    <a:gd name="T44" fmla="*/ 666 w 2901"/>
                    <a:gd name="T45" fmla="*/ 5562 h 5704"/>
                    <a:gd name="T46" fmla="*/ 491 w 2901"/>
                    <a:gd name="T47" fmla="*/ 5455 h 5704"/>
                    <a:gd name="T48" fmla="*/ 365 w 2901"/>
                    <a:gd name="T49" fmla="*/ 5195 h 5704"/>
                    <a:gd name="T50" fmla="*/ 529 w 2901"/>
                    <a:gd name="T51" fmla="*/ 4983 h 5704"/>
                    <a:gd name="T52" fmla="*/ 721 w 2901"/>
                    <a:gd name="T53" fmla="*/ 4880 h 5704"/>
                    <a:gd name="T54" fmla="*/ 972 w 2901"/>
                    <a:gd name="T55" fmla="*/ 4808 h 5704"/>
                    <a:gd name="T56" fmla="*/ 1260 w 2901"/>
                    <a:gd name="T57" fmla="*/ 4768 h 5704"/>
                    <a:gd name="T58" fmla="*/ 1257 w 2901"/>
                    <a:gd name="T59" fmla="*/ 3893 h 5704"/>
                    <a:gd name="T60" fmla="*/ 1172 w 2901"/>
                    <a:gd name="T61" fmla="*/ 3623 h 5704"/>
                    <a:gd name="T62" fmla="*/ 1014 w 2901"/>
                    <a:gd name="T63" fmla="*/ 3396 h 5704"/>
                    <a:gd name="T64" fmla="*/ 691 w 2901"/>
                    <a:gd name="T65" fmla="*/ 3144 h 5704"/>
                    <a:gd name="T66" fmla="*/ 419 w 2901"/>
                    <a:gd name="T67" fmla="*/ 2837 h 5704"/>
                    <a:gd name="T68" fmla="*/ 202 w 2901"/>
                    <a:gd name="T69" fmla="*/ 2448 h 5704"/>
                    <a:gd name="T70" fmla="*/ 58 w 2901"/>
                    <a:gd name="T71" fmla="*/ 1998 h 5704"/>
                    <a:gd name="T72" fmla="*/ 0 w 2901"/>
                    <a:gd name="T73" fmla="*/ 1502 h 5704"/>
                    <a:gd name="T74" fmla="*/ 15 w 2901"/>
                    <a:gd name="T75" fmla="*/ 1013 h 5704"/>
                    <a:gd name="T76" fmla="*/ 121 w 2901"/>
                    <a:gd name="T77" fmla="*/ 541 h 5704"/>
                    <a:gd name="T78" fmla="*/ 303 w 2901"/>
                    <a:gd name="T79" fmla="*/ 116 h 5704"/>
                    <a:gd name="T80" fmla="*/ 497 w 2901"/>
                    <a:gd name="T81" fmla="*/ 51 h 5704"/>
                    <a:gd name="T82" fmla="*/ 703 w 2901"/>
                    <a:gd name="T83" fmla="*/ 23 h 5704"/>
                    <a:gd name="T84" fmla="*/ 969 w 2901"/>
                    <a:gd name="T85" fmla="*/ 6 h 5704"/>
                    <a:gd name="T86" fmla="*/ 1267 w 2901"/>
                    <a:gd name="T87" fmla="*/ 3 h 5704"/>
                    <a:gd name="T88" fmla="*/ 1584 w 2901"/>
                    <a:gd name="T89" fmla="*/ 0 h 5704"/>
                    <a:gd name="T90" fmla="*/ 1884 w 2901"/>
                    <a:gd name="T91" fmla="*/ 6 h 5704"/>
                    <a:gd name="T92" fmla="*/ 2156 w 2901"/>
                    <a:gd name="T93" fmla="*/ 20 h 5704"/>
                    <a:gd name="T94" fmla="*/ 2368 w 2901"/>
                    <a:gd name="T95" fmla="*/ 48 h 5704"/>
                    <a:gd name="T96" fmla="*/ 2554 w 2901"/>
                    <a:gd name="T97" fmla="*/ 93 h 57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901" h="5704">
                      <a:moveTo>
                        <a:pt x="2586" y="110"/>
                      </a:moveTo>
                      <a:lnTo>
                        <a:pt x="2640" y="210"/>
                      </a:lnTo>
                      <a:lnTo>
                        <a:pt x="2686" y="313"/>
                      </a:lnTo>
                      <a:lnTo>
                        <a:pt x="2732" y="421"/>
                      </a:lnTo>
                      <a:lnTo>
                        <a:pt x="2768" y="532"/>
                      </a:lnTo>
                      <a:lnTo>
                        <a:pt x="2802" y="651"/>
                      </a:lnTo>
                      <a:lnTo>
                        <a:pt x="2831" y="764"/>
                      </a:lnTo>
                      <a:lnTo>
                        <a:pt x="2856" y="881"/>
                      </a:lnTo>
                      <a:lnTo>
                        <a:pt x="2876" y="1007"/>
                      </a:lnTo>
                      <a:lnTo>
                        <a:pt x="2888" y="1129"/>
                      </a:lnTo>
                      <a:lnTo>
                        <a:pt x="2897" y="1249"/>
                      </a:lnTo>
                      <a:lnTo>
                        <a:pt x="2901" y="1377"/>
                      </a:lnTo>
                      <a:lnTo>
                        <a:pt x="2897" y="1498"/>
                      </a:lnTo>
                      <a:lnTo>
                        <a:pt x="2888" y="1622"/>
                      </a:lnTo>
                      <a:lnTo>
                        <a:pt x="2876" y="1747"/>
                      </a:lnTo>
                      <a:lnTo>
                        <a:pt x="2856" y="1866"/>
                      </a:lnTo>
                      <a:lnTo>
                        <a:pt x="2834" y="1988"/>
                      </a:lnTo>
                      <a:lnTo>
                        <a:pt x="2802" y="2106"/>
                      </a:lnTo>
                      <a:lnTo>
                        <a:pt x="2768" y="2219"/>
                      </a:lnTo>
                      <a:lnTo>
                        <a:pt x="2732" y="2330"/>
                      </a:lnTo>
                      <a:lnTo>
                        <a:pt x="2686" y="2437"/>
                      </a:lnTo>
                      <a:lnTo>
                        <a:pt x="2640" y="2544"/>
                      </a:lnTo>
                      <a:lnTo>
                        <a:pt x="2590" y="2643"/>
                      </a:lnTo>
                      <a:lnTo>
                        <a:pt x="2530" y="2741"/>
                      </a:lnTo>
                      <a:lnTo>
                        <a:pt x="2470" y="2828"/>
                      </a:lnTo>
                      <a:lnTo>
                        <a:pt x="2407" y="2915"/>
                      </a:lnTo>
                      <a:lnTo>
                        <a:pt x="2341" y="2994"/>
                      </a:lnTo>
                      <a:lnTo>
                        <a:pt x="2273" y="3066"/>
                      </a:lnTo>
                      <a:lnTo>
                        <a:pt x="2196" y="3133"/>
                      </a:lnTo>
                      <a:lnTo>
                        <a:pt x="2062" y="3242"/>
                      </a:lnTo>
                      <a:lnTo>
                        <a:pt x="1980" y="3296"/>
                      </a:lnTo>
                      <a:lnTo>
                        <a:pt x="1929" y="3341"/>
                      </a:lnTo>
                      <a:lnTo>
                        <a:pt x="1874" y="3390"/>
                      </a:lnTo>
                      <a:lnTo>
                        <a:pt x="1831" y="3440"/>
                      </a:lnTo>
                      <a:lnTo>
                        <a:pt x="1786" y="3500"/>
                      </a:lnTo>
                      <a:lnTo>
                        <a:pt x="1754" y="3559"/>
                      </a:lnTo>
                      <a:lnTo>
                        <a:pt x="1718" y="3614"/>
                      </a:lnTo>
                      <a:lnTo>
                        <a:pt x="1691" y="3681"/>
                      </a:lnTo>
                      <a:lnTo>
                        <a:pt x="1665" y="3745"/>
                      </a:lnTo>
                      <a:lnTo>
                        <a:pt x="1647" y="3814"/>
                      </a:lnTo>
                      <a:lnTo>
                        <a:pt x="1631" y="3882"/>
                      </a:lnTo>
                      <a:lnTo>
                        <a:pt x="1622" y="3954"/>
                      </a:lnTo>
                      <a:lnTo>
                        <a:pt x="1619" y="4023"/>
                      </a:lnTo>
                      <a:lnTo>
                        <a:pt x="1622" y="4096"/>
                      </a:lnTo>
                      <a:lnTo>
                        <a:pt x="1622" y="4765"/>
                      </a:lnTo>
                      <a:lnTo>
                        <a:pt x="1691" y="4771"/>
                      </a:lnTo>
                      <a:lnTo>
                        <a:pt x="1759" y="4781"/>
                      </a:lnTo>
                      <a:lnTo>
                        <a:pt x="1831" y="4793"/>
                      </a:lnTo>
                      <a:lnTo>
                        <a:pt x="1900" y="4805"/>
                      </a:lnTo>
                      <a:lnTo>
                        <a:pt x="1968" y="4820"/>
                      </a:lnTo>
                      <a:lnTo>
                        <a:pt x="2035" y="4837"/>
                      </a:lnTo>
                      <a:lnTo>
                        <a:pt x="2094" y="4856"/>
                      </a:lnTo>
                      <a:lnTo>
                        <a:pt x="2156" y="4876"/>
                      </a:lnTo>
                      <a:lnTo>
                        <a:pt x="2210" y="4897"/>
                      </a:lnTo>
                      <a:lnTo>
                        <a:pt x="2259" y="4924"/>
                      </a:lnTo>
                      <a:lnTo>
                        <a:pt x="2308" y="4953"/>
                      </a:lnTo>
                      <a:lnTo>
                        <a:pt x="2348" y="4978"/>
                      </a:lnTo>
                      <a:lnTo>
                        <a:pt x="2384" y="5008"/>
                      </a:lnTo>
                      <a:lnTo>
                        <a:pt x="2423" y="5032"/>
                      </a:lnTo>
                      <a:lnTo>
                        <a:pt x="2476" y="5094"/>
                      </a:lnTo>
                      <a:lnTo>
                        <a:pt x="2507" y="5160"/>
                      </a:lnTo>
                      <a:lnTo>
                        <a:pt x="2520" y="5226"/>
                      </a:lnTo>
                      <a:lnTo>
                        <a:pt x="2510" y="5292"/>
                      </a:lnTo>
                      <a:lnTo>
                        <a:pt x="2477" y="5357"/>
                      </a:lnTo>
                      <a:lnTo>
                        <a:pt x="2428" y="5420"/>
                      </a:lnTo>
                      <a:lnTo>
                        <a:pt x="2362" y="5480"/>
                      </a:lnTo>
                      <a:lnTo>
                        <a:pt x="2320" y="5507"/>
                      </a:lnTo>
                      <a:lnTo>
                        <a:pt x="2276" y="5533"/>
                      </a:lnTo>
                      <a:lnTo>
                        <a:pt x="2223" y="5559"/>
                      </a:lnTo>
                      <a:lnTo>
                        <a:pt x="2169" y="5583"/>
                      </a:lnTo>
                      <a:lnTo>
                        <a:pt x="2114" y="5605"/>
                      </a:lnTo>
                      <a:lnTo>
                        <a:pt x="2049" y="5625"/>
                      </a:lnTo>
                      <a:lnTo>
                        <a:pt x="1987" y="5640"/>
                      </a:lnTo>
                      <a:lnTo>
                        <a:pt x="1920" y="5656"/>
                      </a:lnTo>
                      <a:lnTo>
                        <a:pt x="1849" y="5670"/>
                      </a:lnTo>
                      <a:lnTo>
                        <a:pt x="1780" y="5683"/>
                      </a:lnTo>
                      <a:lnTo>
                        <a:pt x="1709" y="5691"/>
                      </a:lnTo>
                      <a:lnTo>
                        <a:pt x="1637" y="5695"/>
                      </a:lnTo>
                      <a:lnTo>
                        <a:pt x="1562" y="5701"/>
                      </a:lnTo>
                      <a:lnTo>
                        <a:pt x="1484" y="5704"/>
                      </a:lnTo>
                      <a:lnTo>
                        <a:pt x="1407" y="5704"/>
                      </a:lnTo>
                      <a:lnTo>
                        <a:pt x="1332" y="5704"/>
                      </a:lnTo>
                      <a:lnTo>
                        <a:pt x="1257" y="5698"/>
                      </a:lnTo>
                      <a:lnTo>
                        <a:pt x="1181" y="5691"/>
                      </a:lnTo>
                      <a:lnTo>
                        <a:pt x="1114" y="5683"/>
                      </a:lnTo>
                      <a:lnTo>
                        <a:pt x="1041" y="5670"/>
                      </a:lnTo>
                      <a:lnTo>
                        <a:pt x="972" y="5658"/>
                      </a:lnTo>
                      <a:lnTo>
                        <a:pt x="908" y="5643"/>
                      </a:lnTo>
                      <a:lnTo>
                        <a:pt x="842" y="5625"/>
                      </a:lnTo>
                      <a:lnTo>
                        <a:pt x="778" y="5605"/>
                      </a:lnTo>
                      <a:lnTo>
                        <a:pt x="721" y="5583"/>
                      </a:lnTo>
                      <a:lnTo>
                        <a:pt x="666" y="5562"/>
                      </a:lnTo>
                      <a:lnTo>
                        <a:pt x="616" y="5536"/>
                      </a:lnTo>
                      <a:lnTo>
                        <a:pt x="572" y="5510"/>
                      </a:lnTo>
                      <a:lnTo>
                        <a:pt x="529" y="5483"/>
                      </a:lnTo>
                      <a:lnTo>
                        <a:pt x="491" y="5455"/>
                      </a:lnTo>
                      <a:lnTo>
                        <a:pt x="428" y="5393"/>
                      </a:lnTo>
                      <a:lnTo>
                        <a:pt x="387" y="5328"/>
                      </a:lnTo>
                      <a:lnTo>
                        <a:pt x="365" y="5262"/>
                      </a:lnTo>
                      <a:lnTo>
                        <a:pt x="365" y="5195"/>
                      </a:lnTo>
                      <a:lnTo>
                        <a:pt x="387" y="5129"/>
                      </a:lnTo>
                      <a:lnTo>
                        <a:pt x="433" y="5067"/>
                      </a:lnTo>
                      <a:lnTo>
                        <a:pt x="491" y="5011"/>
                      </a:lnTo>
                      <a:lnTo>
                        <a:pt x="529" y="4983"/>
                      </a:lnTo>
                      <a:lnTo>
                        <a:pt x="572" y="4956"/>
                      </a:lnTo>
                      <a:lnTo>
                        <a:pt x="616" y="4929"/>
                      </a:lnTo>
                      <a:lnTo>
                        <a:pt x="669" y="4901"/>
                      </a:lnTo>
                      <a:lnTo>
                        <a:pt x="721" y="4880"/>
                      </a:lnTo>
                      <a:lnTo>
                        <a:pt x="780" y="4858"/>
                      </a:lnTo>
                      <a:lnTo>
                        <a:pt x="842" y="4840"/>
                      </a:lnTo>
                      <a:lnTo>
                        <a:pt x="908" y="4823"/>
                      </a:lnTo>
                      <a:lnTo>
                        <a:pt x="972" y="4808"/>
                      </a:lnTo>
                      <a:lnTo>
                        <a:pt x="1044" y="4793"/>
                      </a:lnTo>
                      <a:lnTo>
                        <a:pt x="1117" y="4783"/>
                      </a:lnTo>
                      <a:lnTo>
                        <a:pt x="1184" y="4774"/>
                      </a:lnTo>
                      <a:lnTo>
                        <a:pt x="1260" y="4768"/>
                      </a:lnTo>
                      <a:lnTo>
                        <a:pt x="1267" y="4102"/>
                      </a:lnTo>
                      <a:lnTo>
                        <a:pt x="1270" y="4034"/>
                      </a:lnTo>
                      <a:lnTo>
                        <a:pt x="1267" y="3962"/>
                      </a:lnTo>
                      <a:lnTo>
                        <a:pt x="1257" y="3893"/>
                      </a:lnTo>
                      <a:lnTo>
                        <a:pt x="1241" y="3820"/>
                      </a:lnTo>
                      <a:lnTo>
                        <a:pt x="1223" y="3756"/>
                      </a:lnTo>
                      <a:lnTo>
                        <a:pt x="1201" y="3690"/>
                      </a:lnTo>
                      <a:lnTo>
                        <a:pt x="1172" y="3623"/>
                      </a:lnTo>
                      <a:lnTo>
                        <a:pt x="1139" y="3566"/>
                      </a:lnTo>
                      <a:lnTo>
                        <a:pt x="1102" y="3506"/>
                      </a:lnTo>
                      <a:lnTo>
                        <a:pt x="1061" y="3449"/>
                      </a:lnTo>
                      <a:lnTo>
                        <a:pt x="1014" y="3396"/>
                      </a:lnTo>
                      <a:lnTo>
                        <a:pt x="963" y="3350"/>
                      </a:lnTo>
                      <a:lnTo>
                        <a:pt x="908" y="3306"/>
                      </a:lnTo>
                      <a:lnTo>
                        <a:pt x="849" y="3263"/>
                      </a:lnTo>
                      <a:lnTo>
                        <a:pt x="691" y="3144"/>
                      </a:lnTo>
                      <a:lnTo>
                        <a:pt x="616" y="3075"/>
                      </a:lnTo>
                      <a:lnTo>
                        <a:pt x="550" y="3001"/>
                      </a:lnTo>
                      <a:lnTo>
                        <a:pt x="485" y="2920"/>
                      </a:lnTo>
                      <a:lnTo>
                        <a:pt x="419" y="2837"/>
                      </a:lnTo>
                      <a:lnTo>
                        <a:pt x="359" y="2750"/>
                      </a:lnTo>
                      <a:lnTo>
                        <a:pt x="299" y="2654"/>
                      </a:lnTo>
                      <a:lnTo>
                        <a:pt x="249" y="2550"/>
                      </a:lnTo>
                      <a:lnTo>
                        <a:pt x="202" y="2448"/>
                      </a:lnTo>
                      <a:lnTo>
                        <a:pt x="157" y="2336"/>
                      </a:lnTo>
                      <a:lnTo>
                        <a:pt x="121" y="2225"/>
                      </a:lnTo>
                      <a:lnTo>
                        <a:pt x="87" y="2112"/>
                      </a:lnTo>
                      <a:lnTo>
                        <a:pt x="58" y="1998"/>
                      </a:lnTo>
                      <a:lnTo>
                        <a:pt x="33" y="1875"/>
                      </a:lnTo>
                      <a:lnTo>
                        <a:pt x="15" y="1753"/>
                      </a:lnTo>
                      <a:lnTo>
                        <a:pt x="3" y="1628"/>
                      </a:lnTo>
                      <a:lnTo>
                        <a:pt x="0" y="1502"/>
                      </a:lnTo>
                      <a:lnTo>
                        <a:pt x="0" y="1385"/>
                      </a:lnTo>
                      <a:lnTo>
                        <a:pt x="0" y="1261"/>
                      </a:lnTo>
                      <a:lnTo>
                        <a:pt x="3" y="1135"/>
                      </a:lnTo>
                      <a:lnTo>
                        <a:pt x="15" y="1013"/>
                      </a:lnTo>
                      <a:lnTo>
                        <a:pt x="33" y="892"/>
                      </a:lnTo>
                      <a:lnTo>
                        <a:pt x="58" y="773"/>
                      </a:lnTo>
                      <a:lnTo>
                        <a:pt x="87" y="657"/>
                      </a:lnTo>
                      <a:lnTo>
                        <a:pt x="121" y="541"/>
                      </a:lnTo>
                      <a:lnTo>
                        <a:pt x="157" y="429"/>
                      </a:lnTo>
                      <a:lnTo>
                        <a:pt x="202" y="320"/>
                      </a:lnTo>
                      <a:lnTo>
                        <a:pt x="249" y="217"/>
                      </a:lnTo>
                      <a:lnTo>
                        <a:pt x="303" y="116"/>
                      </a:lnTo>
                      <a:lnTo>
                        <a:pt x="359" y="81"/>
                      </a:lnTo>
                      <a:lnTo>
                        <a:pt x="419" y="63"/>
                      </a:lnTo>
                      <a:lnTo>
                        <a:pt x="457" y="57"/>
                      </a:lnTo>
                      <a:lnTo>
                        <a:pt x="497" y="51"/>
                      </a:lnTo>
                      <a:lnTo>
                        <a:pt x="544" y="41"/>
                      </a:lnTo>
                      <a:lnTo>
                        <a:pt x="590" y="35"/>
                      </a:lnTo>
                      <a:lnTo>
                        <a:pt x="646" y="29"/>
                      </a:lnTo>
                      <a:lnTo>
                        <a:pt x="703" y="23"/>
                      </a:lnTo>
                      <a:lnTo>
                        <a:pt x="766" y="17"/>
                      </a:lnTo>
                      <a:lnTo>
                        <a:pt x="832" y="14"/>
                      </a:lnTo>
                      <a:lnTo>
                        <a:pt x="897" y="11"/>
                      </a:lnTo>
                      <a:lnTo>
                        <a:pt x="969" y="6"/>
                      </a:lnTo>
                      <a:lnTo>
                        <a:pt x="1041" y="3"/>
                      </a:lnTo>
                      <a:lnTo>
                        <a:pt x="1117" y="3"/>
                      </a:lnTo>
                      <a:lnTo>
                        <a:pt x="1190" y="3"/>
                      </a:lnTo>
                      <a:lnTo>
                        <a:pt x="1267" y="3"/>
                      </a:lnTo>
                      <a:lnTo>
                        <a:pt x="1345" y="0"/>
                      </a:lnTo>
                      <a:lnTo>
                        <a:pt x="1423" y="0"/>
                      </a:lnTo>
                      <a:lnTo>
                        <a:pt x="1505" y="0"/>
                      </a:lnTo>
                      <a:lnTo>
                        <a:pt x="1584" y="0"/>
                      </a:lnTo>
                      <a:lnTo>
                        <a:pt x="1659" y="3"/>
                      </a:lnTo>
                      <a:lnTo>
                        <a:pt x="1741" y="3"/>
                      </a:lnTo>
                      <a:lnTo>
                        <a:pt x="1810" y="3"/>
                      </a:lnTo>
                      <a:lnTo>
                        <a:pt x="1884" y="6"/>
                      </a:lnTo>
                      <a:lnTo>
                        <a:pt x="1953" y="6"/>
                      </a:lnTo>
                      <a:lnTo>
                        <a:pt x="2026" y="11"/>
                      </a:lnTo>
                      <a:lnTo>
                        <a:pt x="2091" y="17"/>
                      </a:lnTo>
                      <a:lnTo>
                        <a:pt x="2156" y="20"/>
                      </a:lnTo>
                      <a:lnTo>
                        <a:pt x="2213" y="29"/>
                      </a:lnTo>
                      <a:lnTo>
                        <a:pt x="2270" y="33"/>
                      </a:lnTo>
                      <a:lnTo>
                        <a:pt x="2324" y="41"/>
                      </a:lnTo>
                      <a:lnTo>
                        <a:pt x="2368" y="48"/>
                      </a:lnTo>
                      <a:lnTo>
                        <a:pt x="2410" y="54"/>
                      </a:lnTo>
                      <a:lnTo>
                        <a:pt x="2450" y="60"/>
                      </a:lnTo>
                      <a:lnTo>
                        <a:pt x="2514" y="78"/>
                      </a:lnTo>
                      <a:lnTo>
                        <a:pt x="2554" y="93"/>
                      </a:lnTo>
                      <a:lnTo>
                        <a:pt x="2586" y="110"/>
                      </a:lnTo>
                      <a:close/>
                    </a:path>
                  </a:pathLst>
                </a:custGeom>
                <a:solidFill>
                  <a:srgbClr val="00FFFF"/>
                </a:solidFill>
                <a:ln w="1588">
                  <a:solidFill>
                    <a:srgbClr val="00FFFF"/>
                  </a:solidFill>
                  <a:prstDash val="solid"/>
                  <a:round/>
                  <a:headEnd/>
                  <a:tailEnd/>
                </a:ln>
              </p:spPr>
              <p:txBody>
                <a:bodyPr/>
                <a:lstStyle/>
                <a:p>
                  <a:endParaRPr lang="fr-FR"/>
                </a:p>
              </p:txBody>
            </p:sp>
            <p:sp>
              <p:nvSpPr>
                <p:cNvPr id="250" name="Freeform 408">
                  <a:extLst>
                    <a:ext uri="{FF2B5EF4-FFF2-40B4-BE49-F238E27FC236}">
                      <a16:creationId xmlns:a16="http://schemas.microsoft.com/office/drawing/2014/main" id="{46647716-A385-4EE5-8E5B-DB92B872385E}"/>
                    </a:ext>
                  </a:extLst>
                </p:cNvPr>
                <p:cNvSpPr>
                  <a:spLocks/>
                </p:cNvSpPr>
                <p:nvPr/>
              </p:nvSpPr>
              <p:spPr bwMode="auto">
                <a:xfrm>
                  <a:off x="2541" y="720"/>
                  <a:ext cx="1139" cy="124"/>
                </a:xfrm>
                <a:custGeom>
                  <a:avLst/>
                  <a:gdLst>
                    <a:gd name="T0" fmla="*/ 2278 w 2278"/>
                    <a:gd name="T1" fmla="*/ 113 h 248"/>
                    <a:gd name="T2" fmla="*/ 2251 w 2278"/>
                    <a:gd name="T3" fmla="*/ 93 h 248"/>
                    <a:gd name="T4" fmla="*/ 2211 w 2278"/>
                    <a:gd name="T5" fmla="*/ 78 h 248"/>
                    <a:gd name="T6" fmla="*/ 2144 w 2278"/>
                    <a:gd name="T7" fmla="*/ 60 h 248"/>
                    <a:gd name="T8" fmla="*/ 2063 w 2278"/>
                    <a:gd name="T9" fmla="*/ 48 h 248"/>
                    <a:gd name="T10" fmla="*/ 1967 w 2278"/>
                    <a:gd name="T11" fmla="*/ 33 h 248"/>
                    <a:gd name="T12" fmla="*/ 1851 w 2278"/>
                    <a:gd name="T13" fmla="*/ 20 h 248"/>
                    <a:gd name="T14" fmla="*/ 1722 w 2278"/>
                    <a:gd name="T15" fmla="*/ 11 h 248"/>
                    <a:gd name="T16" fmla="*/ 1582 w 2278"/>
                    <a:gd name="T17" fmla="*/ 6 h 248"/>
                    <a:gd name="T18" fmla="*/ 1436 w 2278"/>
                    <a:gd name="T19" fmla="*/ 3 h 248"/>
                    <a:gd name="T20" fmla="*/ 1278 w 2278"/>
                    <a:gd name="T21" fmla="*/ 0 h 248"/>
                    <a:gd name="T22" fmla="*/ 1120 w 2278"/>
                    <a:gd name="T23" fmla="*/ 0 h 248"/>
                    <a:gd name="T24" fmla="*/ 964 w 2278"/>
                    <a:gd name="T25" fmla="*/ 3 h 248"/>
                    <a:gd name="T26" fmla="*/ 814 w 2278"/>
                    <a:gd name="T27" fmla="*/ 3 h 248"/>
                    <a:gd name="T28" fmla="*/ 666 w 2278"/>
                    <a:gd name="T29" fmla="*/ 6 h 248"/>
                    <a:gd name="T30" fmla="*/ 528 w 2278"/>
                    <a:gd name="T31" fmla="*/ 14 h 248"/>
                    <a:gd name="T32" fmla="*/ 400 w 2278"/>
                    <a:gd name="T33" fmla="*/ 23 h 248"/>
                    <a:gd name="T34" fmla="*/ 287 w 2278"/>
                    <a:gd name="T35" fmla="*/ 35 h 248"/>
                    <a:gd name="T36" fmla="*/ 196 w 2278"/>
                    <a:gd name="T37" fmla="*/ 51 h 248"/>
                    <a:gd name="T38" fmla="*/ 116 w 2278"/>
                    <a:gd name="T39" fmla="*/ 63 h 248"/>
                    <a:gd name="T40" fmla="*/ 56 w 2278"/>
                    <a:gd name="T41" fmla="*/ 81 h 248"/>
                    <a:gd name="T42" fmla="*/ 18 w 2278"/>
                    <a:gd name="T43" fmla="*/ 98 h 248"/>
                    <a:gd name="T44" fmla="*/ 0 w 2278"/>
                    <a:gd name="T45" fmla="*/ 116 h 248"/>
                    <a:gd name="T46" fmla="*/ 3 w 2278"/>
                    <a:gd name="T47" fmla="*/ 132 h 248"/>
                    <a:gd name="T48" fmla="*/ 32 w 2278"/>
                    <a:gd name="T49" fmla="*/ 150 h 248"/>
                    <a:gd name="T50" fmla="*/ 78 w 2278"/>
                    <a:gd name="T51" fmla="*/ 167 h 248"/>
                    <a:gd name="T52" fmla="*/ 143 w 2278"/>
                    <a:gd name="T53" fmla="*/ 185 h 248"/>
                    <a:gd name="T54" fmla="*/ 232 w 2278"/>
                    <a:gd name="T55" fmla="*/ 197 h 248"/>
                    <a:gd name="T56" fmla="*/ 327 w 2278"/>
                    <a:gd name="T57" fmla="*/ 210 h 248"/>
                    <a:gd name="T58" fmla="*/ 447 w 2278"/>
                    <a:gd name="T59" fmla="*/ 223 h 248"/>
                    <a:gd name="T60" fmla="*/ 579 w 2278"/>
                    <a:gd name="T61" fmla="*/ 233 h 248"/>
                    <a:gd name="T62" fmla="*/ 723 w 2278"/>
                    <a:gd name="T63" fmla="*/ 241 h 248"/>
                    <a:gd name="T64" fmla="*/ 869 w 2278"/>
                    <a:gd name="T65" fmla="*/ 245 h 248"/>
                    <a:gd name="T66" fmla="*/ 1023 w 2278"/>
                    <a:gd name="T67" fmla="*/ 248 h 248"/>
                    <a:gd name="T68" fmla="*/ 1184 w 2278"/>
                    <a:gd name="T69" fmla="*/ 248 h 248"/>
                    <a:gd name="T70" fmla="*/ 1341 w 2278"/>
                    <a:gd name="T71" fmla="*/ 245 h 248"/>
                    <a:gd name="T72" fmla="*/ 1490 w 2278"/>
                    <a:gd name="T73" fmla="*/ 241 h 248"/>
                    <a:gd name="T74" fmla="*/ 1635 w 2278"/>
                    <a:gd name="T75" fmla="*/ 235 h 248"/>
                    <a:gd name="T76" fmla="*/ 1771 w 2278"/>
                    <a:gd name="T77" fmla="*/ 229 h 248"/>
                    <a:gd name="T78" fmla="*/ 1898 w 2278"/>
                    <a:gd name="T79" fmla="*/ 217 h 248"/>
                    <a:gd name="T80" fmla="*/ 2008 w 2278"/>
                    <a:gd name="T81" fmla="*/ 204 h 248"/>
                    <a:gd name="T82" fmla="*/ 2098 w 2278"/>
                    <a:gd name="T83" fmla="*/ 191 h 248"/>
                    <a:gd name="T84" fmla="*/ 2171 w 2278"/>
                    <a:gd name="T85" fmla="*/ 173 h 248"/>
                    <a:gd name="T86" fmla="*/ 2226 w 2278"/>
                    <a:gd name="T87" fmla="*/ 158 h 248"/>
                    <a:gd name="T88" fmla="*/ 2265 w 2278"/>
                    <a:gd name="T89" fmla="*/ 138 h 248"/>
                    <a:gd name="T90" fmla="*/ 2278 w 2278"/>
                    <a:gd name="T91" fmla="*/ 122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278" h="248">
                      <a:moveTo>
                        <a:pt x="2278" y="122"/>
                      </a:moveTo>
                      <a:lnTo>
                        <a:pt x="2278" y="113"/>
                      </a:lnTo>
                      <a:lnTo>
                        <a:pt x="2265" y="104"/>
                      </a:lnTo>
                      <a:lnTo>
                        <a:pt x="2251" y="93"/>
                      </a:lnTo>
                      <a:lnTo>
                        <a:pt x="2233" y="84"/>
                      </a:lnTo>
                      <a:lnTo>
                        <a:pt x="2211" y="78"/>
                      </a:lnTo>
                      <a:lnTo>
                        <a:pt x="2179" y="69"/>
                      </a:lnTo>
                      <a:lnTo>
                        <a:pt x="2144" y="60"/>
                      </a:lnTo>
                      <a:lnTo>
                        <a:pt x="2107" y="54"/>
                      </a:lnTo>
                      <a:lnTo>
                        <a:pt x="2063" y="48"/>
                      </a:lnTo>
                      <a:lnTo>
                        <a:pt x="2021" y="41"/>
                      </a:lnTo>
                      <a:lnTo>
                        <a:pt x="1967" y="33"/>
                      </a:lnTo>
                      <a:lnTo>
                        <a:pt x="1910" y="29"/>
                      </a:lnTo>
                      <a:lnTo>
                        <a:pt x="1851" y="20"/>
                      </a:lnTo>
                      <a:lnTo>
                        <a:pt x="1788" y="17"/>
                      </a:lnTo>
                      <a:lnTo>
                        <a:pt x="1722" y="11"/>
                      </a:lnTo>
                      <a:lnTo>
                        <a:pt x="1650" y="6"/>
                      </a:lnTo>
                      <a:lnTo>
                        <a:pt x="1582" y="6"/>
                      </a:lnTo>
                      <a:lnTo>
                        <a:pt x="1505" y="3"/>
                      </a:lnTo>
                      <a:lnTo>
                        <a:pt x="1436" y="3"/>
                      </a:lnTo>
                      <a:lnTo>
                        <a:pt x="1359" y="3"/>
                      </a:lnTo>
                      <a:lnTo>
                        <a:pt x="1278" y="0"/>
                      </a:lnTo>
                      <a:lnTo>
                        <a:pt x="1199" y="0"/>
                      </a:lnTo>
                      <a:lnTo>
                        <a:pt x="1120" y="0"/>
                      </a:lnTo>
                      <a:lnTo>
                        <a:pt x="1042" y="0"/>
                      </a:lnTo>
                      <a:lnTo>
                        <a:pt x="964" y="3"/>
                      </a:lnTo>
                      <a:lnTo>
                        <a:pt x="889" y="3"/>
                      </a:lnTo>
                      <a:lnTo>
                        <a:pt x="814" y="3"/>
                      </a:lnTo>
                      <a:lnTo>
                        <a:pt x="738" y="3"/>
                      </a:lnTo>
                      <a:lnTo>
                        <a:pt x="666" y="6"/>
                      </a:lnTo>
                      <a:lnTo>
                        <a:pt x="596" y="11"/>
                      </a:lnTo>
                      <a:lnTo>
                        <a:pt x="528" y="14"/>
                      </a:lnTo>
                      <a:lnTo>
                        <a:pt x="462" y="17"/>
                      </a:lnTo>
                      <a:lnTo>
                        <a:pt x="400" y="23"/>
                      </a:lnTo>
                      <a:lnTo>
                        <a:pt x="345" y="29"/>
                      </a:lnTo>
                      <a:lnTo>
                        <a:pt x="287" y="35"/>
                      </a:lnTo>
                      <a:lnTo>
                        <a:pt x="241" y="41"/>
                      </a:lnTo>
                      <a:lnTo>
                        <a:pt x="196" y="51"/>
                      </a:lnTo>
                      <a:lnTo>
                        <a:pt x="154" y="57"/>
                      </a:lnTo>
                      <a:lnTo>
                        <a:pt x="116" y="63"/>
                      </a:lnTo>
                      <a:lnTo>
                        <a:pt x="84" y="72"/>
                      </a:lnTo>
                      <a:lnTo>
                        <a:pt x="56" y="81"/>
                      </a:lnTo>
                      <a:lnTo>
                        <a:pt x="33" y="89"/>
                      </a:lnTo>
                      <a:lnTo>
                        <a:pt x="18" y="98"/>
                      </a:lnTo>
                      <a:lnTo>
                        <a:pt x="6" y="105"/>
                      </a:lnTo>
                      <a:lnTo>
                        <a:pt x="0" y="116"/>
                      </a:lnTo>
                      <a:lnTo>
                        <a:pt x="0" y="122"/>
                      </a:lnTo>
                      <a:lnTo>
                        <a:pt x="3" y="132"/>
                      </a:lnTo>
                      <a:lnTo>
                        <a:pt x="14" y="141"/>
                      </a:lnTo>
                      <a:lnTo>
                        <a:pt x="32" y="150"/>
                      </a:lnTo>
                      <a:lnTo>
                        <a:pt x="50" y="161"/>
                      </a:lnTo>
                      <a:lnTo>
                        <a:pt x="78" y="167"/>
                      </a:lnTo>
                      <a:lnTo>
                        <a:pt x="107" y="174"/>
                      </a:lnTo>
                      <a:lnTo>
                        <a:pt x="143" y="185"/>
                      </a:lnTo>
                      <a:lnTo>
                        <a:pt x="185" y="191"/>
                      </a:lnTo>
                      <a:lnTo>
                        <a:pt x="232" y="197"/>
                      </a:lnTo>
                      <a:lnTo>
                        <a:pt x="278" y="204"/>
                      </a:lnTo>
                      <a:lnTo>
                        <a:pt x="327" y="210"/>
                      </a:lnTo>
                      <a:lnTo>
                        <a:pt x="388" y="220"/>
                      </a:lnTo>
                      <a:lnTo>
                        <a:pt x="447" y="223"/>
                      </a:lnTo>
                      <a:lnTo>
                        <a:pt x="513" y="229"/>
                      </a:lnTo>
                      <a:lnTo>
                        <a:pt x="579" y="233"/>
                      </a:lnTo>
                      <a:lnTo>
                        <a:pt x="651" y="239"/>
                      </a:lnTo>
                      <a:lnTo>
                        <a:pt x="723" y="241"/>
                      </a:lnTo>
                      <a:lnTo>
                        <a:pt x="799" y="245"/>
                      </a:lnTo>
                      <a:lnTo>
                        <a:pt x="869" y="245"/>
                      </a:lnTo>
                      <a:lnTo>
                        <a:pt x="947" y="245"/>
                      </a:lnTo>
                      <a:lnTo>
                        <a:pt x="1023" y="248"/>
                      </a:lnTo>
                      <a:lnTo>
                        <a:pt x="1105" y="248"/>
                      </a:lnTo>
                      <a:lnTo>
                        <a:pt x="1184" y="248"/>
                      </a:lnTo>
                      <a:lnTo>
                        <a:pt x="1262" y="248"/>
                      </a:lnTo>
                      <a:lnTo>
                        <a:pt x="1341" y="245"/>
                      </a:lnTo>
                      <a:lnTo>
                        <a:pt x="1417" y="245"/>
                      </a:lnTo>
                      <a:lnTo>
                        <a:pt x="1490" y="241"/>
                      </a:lnTo>
                      <a:lnTo>
                        <a:pt x="1562" y="241"/>
                      </a:lnTo>
                      <a:lnTo>
                        <a:pt x="1635" y="235"/>
                      </a:lnTo>
                      <a:lnTo>
                        <a:pt x="1704" y="233"/>
                      </a:lnTo>
                      <a:lnTo>
                        <a:pt x="1771" y="229"/>
                      </a:lnTo>
                      <a:lnTo>
                        <a:pt x="1836" y="223"/>
                      </a:lnTo>
                      <a:lnTo>
                        <a:pt x="1898" y="217"/>
                      </a:lnTo>
                      <a:lnTo>
                        <a:pt x="1953" y="210"/>
                      </a:lnTo>
                      <a:lnTo>
                        <a:pt x="2008" y="204"/>
                      </a:lnTo>
                      <a:lnTo>
                        <a:pt x="2056" y="197"/>
                      </a:lnTo>
                      <a:lnTo>
                        <a:pt x="2098" y="191"/>
                      </a:lnTo>
                      <a:lnTo>
                        <a:pt x="2135" y="182"/>
                      </a:lnTo>
                      <a:lnTo>
                        <a:pt x="2171" y="173"/>
                      </a:lnTo>
                      <a:lnTo>
                        <a:pt x="2201" y="167"/>
                      </a:lnTo>
                      <a:lnTo>
                        <a:pt x="2226" y="158"/>
                      </a:lnTo>
                      <a:lnTo>
                        <a:pt x="2248" y="147"/>
                      </a:lnTo>
                      <a:lnTo>
                        <a:pt x="2265" y="138"/>
                      </a:lnTo>
                      <a:lnTo>
                        <a:pt x="2274" y="132"/>
                      </a:lnTo>
                      <a:lnTo>
                        <a:pt x="2278" y="122"/>
                      </a:lnTo>
                      <a:lnTo>
                        <a:pt x="2278" y="122"/>
                      </a:lnTo>
                      <a:close/>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251" name="Freeform 409">
                  <a:extLst>
                    <a:ext uri="{FF2B5EF4-FFF2-40B4-BE49-F238E27FC236}">
                      <a16:creationId xmlns:a16="http://schemas.microsoft.com/office/drawing/2014/main" id="{B9352F20-9721-466E-A9E0-D80835EFC269}"/>
                    </a:ext>
                  </a:extLst>
                </p:cNvPr>
                <p:cNvSpPr>
                  <a:spLocks/>
                </p:cNvSpPr>
                <p:nvPr/>
              </p:nvSpPr>
              <p:spPr bwMode="auto">
                <a:xfrm>
                  <a:off x="2570" y="3104"/>
                  <a:ext cx="1079" cy="468"/>
                </a:xfrm>
                <a:custGeom>
                  <a:avLst/>
                  <a:gdLst>
                    <a:gd name="T0" fmla="*/ 824 w 2158"/>
                    <a:gd name="T1" fmla="*/ 6 h 936"/>
                    <a:gd name="T2" fmla="*/ 683 w 2158"/>
                    <a:gd name="T3" fmla="*/ 25 h 936"/>
                    <a:gd name="T4" fmla="*/ 546 w 2158"/>
                    <a:gd name="T5" fmla="*/ 55 h 936"/>
                    <a:gd name="T6" fmla="*/ 419 w 2158"/>
                    <a:gd name="T7" fmla="*/ 90 h 936"/>
                    <a:gd name="T8" fmla="*/ 307 w 2158"/>
                    <a:gd name="T9" fmla="*/ 133 h 936"/>
                    <a:gd name="T10" fmla="*/ 210 w 2158"/>
                    <a:gd name="T11" fmla="*/ 188 h 936"/>
                    <a:gd name="T12" fmla="*/ 131 w 2158"/>
                    <a:gd name="T13" fmla="*/ 243 h 936"/>
                    <a:gd name="T14" fmla="*/ 69 w 2158"/>
                    <a:gd name="T15" fmla="*/ 299 h 936"/>
                    <a:gd name="T16" fmla="*/ 25 w 2158"/>
                    <a:gd name="T17" fmla="*/ 361 h 936"/>
                    <a:gd name="T18" fmla="*/ 7 w 2158"/>
                    <a:gd name="T19" fmla="*/ 427 h 936"/>
                    <a:gd name="T20" fmla="*/ 3 w 2158"/>
                    <a:gd name="T21" fmla="*/ 494 h 936"/>
                    <a:gd name="T22" fmla="*/ 25 w 2158"/>
                    <a:gd name="T23" fmla="*/ 560 h 936"/>
                    <a:gd name="T24" fmla="*/ 68 w 2158"/>
                    <a:gd name="T25" fmla="*/ 625 h 936"/>
                    <a:gd name="T26" fmla="*/ 131 w 2158"/>
                    <a:gd name="T27" fmla="*/ 687 h 936"/>
                    <a:gd name="T28" fmla="*/ 210 w 2158"/>
                    <a:gd name="T29" fmla="*/ 742 h 936"/>
                    <a:gd name="T30" fmla="*/ 304 w 2158"/>
                    <a:gd name="T31" fmla="*/ 794 h 936"/>
                    <a:gd name="T32" fmla="*/ 415 w 2158"/>
                    <a:gd name="T33" fmla="*/ 837 h 936"/>
                    <a:gd name="T34" fmla="*/ 543 w 2158"/>
                    <a:gd name="T35" fmla="*/ 875 h 936"/>
                    <a:gd name="T36" fmla="*/ 679 w 2158"/>
                    <a:gd name="T37" fmla="*/ 902 h 936"/>
                    <a:gd name="T38" fmla="*/ 819 w 2158"/>
                    <a:gd name="T39" fmla="*/ 923 h 936"/>
                    <a:gd name="T40" fmla="*/ 971 w 2158"/>
                    <a:gd name="T41" fmla="*/ 936 h 936"/>
                    <a:gd name="T42" fmla="*/ 1122 w 2158"/>
                    <a:gd name="T43" fmla="*/ 936 h 936"/>
                    <a:gd name="T44" fmla="*/ 1276 w 2158"/>
                    <a:gd name="T45" fmla="*/ 927 h 936"/>
                    <a:gd name="T46" fmla="*/ 1418 w 2158"/>
                    <a:gd name="T47" fmla="*/ 915 h 936"/>
                    <a:gd name="T48" fmla="*/ 1556 w 2158"/>
                    <a:gd name="T49" fmla="*/ 888 h 936"/>
                    <a:gd name="T50" fmla="*/ 1688 w 2158"/>
                    <a:gd name="T51" fmla="*/ 857 h 936"/>
                    <a:gd name="T52" fmla="*/ 1809 w 2158"/>
                    <a:gd name="T53" fmla="*/ 815 h 936"/>
                    <a:gd name="T54" fmla="*/ 1914 w 2158"/>
                    <a:gd name="T55" fmla="*/ 765 h 936"/>
                    <a:gd name="T56" fmla="*/ 1998 w 2158"/>
                    <a:gd name="T57" fmla="*/ 712 h 936"/>
                    <a:gd name="T58" fmla="*/ 2067 w 2158"/>
                    <a:gd name="T59" fmla="*/ 652 h 936"/>
                    <a:gd name="T60" fmla="*/ 2117 w 2158"/>
                    <a:gd name="T61" fmla="*/ 589 h 936"/>
                    <a:gd name="T62" fmla="*/ 2149 w 2158"/>
                    <a:gd name="T63" fmla="*/ 524 h 936"/>
                    <a:gd name="T64" fmla="*/ 2158 w 2158"/>
                    <a:gd name="T65" fmla="*/ 458 h 936"/>
                    <a:gd name="T66" fmla="*/ 2145 w 2158"/>
                    <a:gd name="T67" fmla="*/ 392 h 936"/>
                    <a:gd name="T68" fmla="*/ 2112 w 2158"/>
                    <a:gd name="T69" fmla="*/ 326 h 936"/>
                    <a:gd name="T70" fmla="*/ 2061 w 2158"/>
                    <a:gd name="T71" fmla="*/ 264 h 936"/>
                    <a:gd name="T72" fmla="*/ 1985 w 2158"/>
                    <a:gd name="T73" fmla="*/ 210 h 936"/>
                    <a:gd name="T74" fmla="*/ 1899 w 2158"/>
                    <a:gd name="T75" fmla="*/ 156 h 936"/>
                    <a:gd name="T76" fmla="*/ 1792 w 2158"/>
                    <a:gd name="T77" fmla="*/ 108 h 936"/>
                    <a:gd name="T78" fmla="*/ 1672 w 2158"/>
                    <a:gd name="T79" fmla="*/ 69 h 936"/>
                    <a:gd name="T80" fmla="*/ 1537 w 2158"/>
                    <a:gd name="T81" fmla="*/ 37 h 936"/>
                    <a:gd name="T82" fmla="*/ 1397 w 2158"/>
                    <a:gd name="T83" fmla="*/ 13 h 936"/>
                    <a:gd name="T84" fmla="*/ 1263 w 2158"/>
                    <a:gd name="T85" fmla="*/ 0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158" h="936">
                      <a:moveTo>
                        <a:pt x="899" y="0"/>
                      </a:moveTo>
                      <a:lnTo>
                        <a:pt x="824" y="6"/>
                      </a:lnTo>
                      <a:lnTo>
                        <a:pt x="755" y="15"/>
                      </a:lnTo>
                      <a:lnTo>
                        <a:pt x="683" y="25"/>
                      </a:lnTo>
                      <a:lnTo>
                        <a:pt x="615" y="40"/>
                      </a:lnTo>
                      <a:lnTo>
                        <a:pt x="546" y="55"/>
                      </a:lnTo>
                      <a:lnTo>
                        <a:pt x="478" y="72"/>
                      </a:lnTo>
                      <a:lnTo>
                        <a:pt x="419" y="90"/>
                      </a:lnTo>
                      <a:lnTo>
                        <a:pt x="361" y="112"/>
                      </a:lnTo>
                      <a:lnTo>
                        <a:pt x="307" y="133"/>
                      </a:lnTo>
                      <a:lnTo>
                        <a:pt x="255" y="161"/>
                      </a:lnTo>
                      <a:lnTo>
                        <a:pt x="210" y="188"/>
                      </a:lnTo>
                      <a:lnTo>
                        <a:pt x="167" y="215"/>
                      </a:lnTo>
                      <a:lnTo>
                        <a:pt x="131" y="243"/>
                      </a:lnTo>
                      <a:lnTo>
                        <a:pt x="98" y="270"/>
                      </a:lnTo>
                      <a:lnTo>
                        <a:pt x="69" y="299"/>
                      </a:lnTo>
                      <a:lnTo>
                        <a:pt x="43" y="330"/>
                      </a:lnTo>
                      <a:lnTo>
                        <a:pt x="25" y="361"/>
                      </a:lnTo>
                      <a:lnTo>
                        <a:pt x="13" y="395"/>
                      </a:lnTo>
                      <a:lnTo>
                        <a:pt x="7" y="427"/>
                      </a:lnTo>
                      <a:lnTo>
                        <a:pt x="0" y="461"/>
                      </a:lnTo>
                      <a:lnTo>
                        <a:pt x="3" y="494"/>
                      </a:lnTo>
                      <a:lnTo>
                        <a:pt x="13" y="527"/>
                      </a:lnTo>
                      <a:lnTo>
                        <a:pt x="25" y="560"/>
                      </a:lnTo>
                      <a:lnTo>
                        <a:pt x="43" y="592"/>
                      </a:lnTo>
                      <a:lnTo>
                        <a:pt x="68" y="625"/>
                      </a:lnTo>
                      <a:lnTo>
                        <a:pt x="98" y="655"/>
                      </a:lnTo>
                      <a:lnTo>
                        <a:pt x="131" y="687"/>
                      </a:lnTo>
                      <a:lnTo>
                        <a:pt x="167" y="715"/>
                      </a:lnTo>
                      <a:lnTo>
                        <a:pt x="210" y="742"/>
                      </a:lnTo>
                      <a:lnTo>
                        <a:pt x="252" y="768"/>
                      </a:lnTo>
                      <a:lnTo>
                        <a:pt x="304" y="794"/>
                      </a:lnTo>
                      <a:lnTo>
                        <a:pt x="361" y="815"/>
                      </a:lnTo>
                      <a:lnTo>
                        <a:pt x="415" y="837"/>
                      </a:lnTo>
                      <a:lnTo>
                        <a:pt x="478" y="857"/>
                      </a:lnTo>
                      <a:lnTo>
                        <a:pt x="543" y="875"/>
                      </a:lnTo>
                      <a:lnTo>
                        <a:pt x="607" y="890"/>
                      </a:lnTo>
                      <a:lnTo>
                        <a:pt x="679" y="902"/>
                      </a:lnTo>
                      <a:lnTo>
                        <a:pt x="752" y="915"/>
                      </a:lnTo>
                      <a:lnTo>
                        <a:pt x="819" y="923"/>
                      </a:lnTo>
                      <a:lnTo>
                        <a:pt x="895" y="930"/>
                      </a:lnTo>
                      <a:lnTo>
                        <a:pt x="971" y="936"/>
                      </a:lnTo>
                      <a:lnTo>
                        <a:pt x="1046" y="936"/>
                      </a:lnTo>
                      <a:lnTo>
                        <a:pt x="1122" y="936"/>
                      </a:lnTo>
                      <a:lnTo>
                        <a:pt x="1200" y="933"/>
                      </a:lnTo>
                      <a:lnTo>
                        <a:pt x="1276" y="927"/>
                      </a:lnTo>
                      <a:lnTo>
                        <a:pt x="1347" y="923"/>
                      </a:lnTo>
                      <a:lnTo>
                        <a:pt x="1418" y="915"/>
                      </a:lnTo>
                      <a:lnTo>
                        <a:pt x="1488" y="902"/>
                      </a:lnTo>
                      <a:lnTo>
                        <a:pt x="1556" y="888"/>
                      </a:lnTo>
                      <a:lnTo>
                        <a:pt x="1625" y="872"/>
                      </a:lnTo>
                      <a:lnTo>
                        <a:pt x="1688" y="857"/>
                      </a:lnTo>
                      <a:lnTo>
                        <a:pt x="1752" y="837"/>
                      </a:lnTo>
                      <a:lnTo>
                        <a:pt x="1809" y="815"/>
                      </a:lnTo>
                      <a:lnTo>
                        <a:pt x="1861" y="791"/>
                      </a:lnTo>
                      <a:lnTo>
                        <a:pt x="1914" y="765"/>
                      </a:lnTo>
                      <a:lnTo>
                        <a:pt x="1959" y="739"/>
                      </a:lnTo>
                      <a:lnTo>
                        <a:pt x="1998" y="712"/>
                      </a:lnTo>
                      <a:lnTo>
                        <a:pt x="2036" y="682"/>
                      </a:lnTo>
                      <a:lnTo>
                        <a:pt x="2067" y="652"/>
                      </a:lnTo>
                      <a:lnTo>
                        <a:pt x="2096" y="621"/>
                      </a:lnTo>
                      <a:lnTo>
                        <a:pt x="2117" y="589"/>
                      </a:lnTo>
                      <a:lnTo>
                        <a:pt x="2136" y="554"/>
                      </a:lnTo>
                      <a:lnTo>
                        <a:pt x="2149" y="524"/>
                      </a:lnTo>
                      <a:lnTo>
                        <a:pt x="2155" y="493"/>
                      </a:lnTo>
                      <a:lnTo>
                        <a:pt x="2158" y="458"/>
                      </a:lnTo>
                      <a:lnTo>
                        <a:pt x="2155" y="427"/>
                      </a:lnTo>
                      <a:lnTo>
                        <a:pt x="2145" y="392"/>
                      </a:lnTo>
                      <a:lnTo>
                        <a:pt x="2130" y="359"/>
                      </a:lnTo>
                      <a:lnTo>
                        <a:pt x="2112" y="326"/>
                      </a:lnTo>
                      <a:lnTo>
                        <a:pt x="2088" y="296"/>
                      </a:lnTo>
                      <a:lnTo>
                        <a:pt x="2061" y="264"/>
                      </a:lnTo>
                      <a:lnTo>
                        <a:pt x="2024" y="240"/>
                      </a:lnTo>
                      <a:lnTo>
                        <a:pt x="1985" y="210"/>
                      </a:lnTo>
                      <a:lnTo>
                        <a:pt x="1946" y="185"/>
                      </a:lnTo>
                      <a:lnTo>
                        <a:pt x="1899" y="156"/>
                      </a:lnTo>
                      <a:lnTo>
                        <a:pt x="1848" y="129"/>
                      </a:lnTo>
                      <a:lnTo>
                        <a:pt x="1792" y="108"/>
                      </a:lnTo>
                      <a:lnTo>
                        <a:pt x="1732" y="88"/>
                      </a:lnTo>
                      <a:lnTo>
                        <a:pt x="1672" y="69"/>
                      </a:lnTo>
                      <a:lnTo>
                        <a:pt x="1607" y="52"/>
                      </a:lnTo>
                      <a:lnTo>
                        <a:pt x="1537" y="37"/>
                      </a:lnTo>
                      <a:lnTo>
                        <a:pt x="1467" y="25"/>
                      </a:lnTo>
                      <a:lnTo>
                        <a:pt x="1397" y="13"/>
                      </a:lnTo>
                      <a:lnTo>
                        <a:pt x="1326" y="3"/>
                      </a:lnTo>
                      <a:lnTo>
                        <a:pt x="1263" y="0"/>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252" name="Freeform 410">
                  <a:extLst>
                    <a:ext uri="{FF2B5EF4-FFF2-40B4-BE49-F238E27FC236}">
                      <a16:creationId xmlns:a16="http://schemas.microsoft.com/office/drawing/2014/main" id="{F33DFC7C-2AFF-4F6B-B1F5-5F858A9AE12A}"/>
                    </a:ext>
                  </a:extLst>
                </p:cNvPr>
                <p:cNvSpPr>
                  <a:spLocks/>
                </p:cNvSpPr>
                <p:nvPr/>
              </p:nvSpPr>
              <p:spPr bwMode="auto">
                <a:xfrm>
                  <a:off x="2388" y="778"/>
                  <a:ext cx="637" cy="2513"/>
                </a:xfrm>
                <a:custGeom>
                  <a:avLst/>
                  <a:gdLst>
                    <a:gd name="T0" fmla="*/ 306 w 1273"/>
                    <a:gd name="T1" fmla="*/ 0 h 5026"/>
                    <a:gd name="T2" fmla="*/ 252 w 1273"/>
                    <a:gd name="T3" fmla="*/ 101 h 5026"/>
                    <a:gd name="T4" fmla="*/ 205 w 1273"/>
                    <a:gd name="T5" fmla="*/ 204 h 5026"/>
                    <a:gd name="T6" fmla="*/ 162 w 1273"/>
                    <a:gd name="T7" fmla="*/ 313 h 5026"/>
                    <a:gd name="T8" fmla="*/ 123 w 1273"/>
                    <a:gd name="T9" fmla="*/ 425 h 5026"/>
                    <a:gd name="T10" fmla="*/ 88 w 1273"/>
                    <a:gd name="T11" fmla="*/ 541 h 5026"/>
                    <a:gd name="T12" fmla="*/ 60 w 1273"/>
                    <a:gd name="T13" fmla="*/ 657 h 5026"/>
                    <a:gd name="T14" fmla="*/ 34 w 1273"/>
                    <a:gd name="T15" fmla="*/ 776 h 5026"/>
                    <a:gd name="T16" fmla="*/ 18 w 1273"/>
                    <a:gd name="T17" fmla="*/ 897 h 5026"/>
                    <a:gd name="T18" fmla="*/ 4 w 1273"/>
                    <a:gd name="T19" fmla="*/ 1019 h 5026"/>
                    <a:gd name="T20" fmla="*/ 1 w 1273"/>
                    <a:gd name="T21" fmla="*/ 1145 h 5026"/>
                    <a:gd name="T22" fmla="*/ 0 w 1273"/>
                    <a:gd name="T23" fmla="*/ 1269 h 5026"/>
                    <a:gd name="T24" fmla="*/ 1 w 1273"/>
                    <a:gd name="T25" fmla="*/ 1386 h 5026"/>
                    <a:gd name="T26" fmla="*/ 4 w 1273"/>
                    <a:gd name="T27" fmla="*/ 1512 h 5026"/>
                    <a:gd name="T28" fmla="*/ 18 w 1273"/>
                    <a:gd name="T29" fmla="*/ 1637 h 5026"/>
                    <a:gd name="T30" fmla="*/ 34 w 1273"/>
                    <a:gd name="T31" fmla="*/ 1759 h 5026"/>
                    <a:gd name="T32" fmla="*/ 58 w 1273"/>
                    <a:gd name="T33" fmla="*/ 1882 h 5026"/>
                    <a:gd name="T34" fmla="*/ 88 w 1273"/>
                    <a:gd name="T35" fmla="*/ 1996 h 5026"/>
                    <a:gd name="T36" fmla="*/ 123 w 1273"/>
                    <a:gd name="T37" fmla="*/ 2109 h 5026"/>
                    <a:gd name="T38" fmla="*/ 162 w 1273"/>
                    <a:gd name="T39" fmla="*/ 2220 h 5026"/>
                    <a:gd name="T40" fmla="*/ 205 w 1273"/>
                    <a:gd name="T41" fmla="*/ 2332 h 5026"/>
                    <a:gd name="T42" fmla="*/ 252 w 1273"/>
                    <a:gd name="T43" fmla="*/ 2434 h 5026"/>
                    <a:gd name="T44" fmla="*/ 306 w 1273"/>
                    <a:gd name="T45" fmla="*/ 2538 h 5026"/>
                    <a:gd name="T46" fmla="*/ 362 w 1273"/>
                    <a:gd name="T47" fmla="*/ 2634 h 5026"/>
                    <a:gd name="T48" fmla="*/ 422 w 1273"/>
                    <a:gd name="T49" fmla="*/ 2721 h 5026"/>
                    <a:gd name="T50" fmla="*/ 485 w 1273"/>
                    <a:gd name="T51" fmla="*/ 2804 h 5026"/>
                    <a:gd name="T52" fmla="*/ 553 w 1273"/>
                    <a:gd name="T53" fmla="*/ 2885 h 5026"/>
                    <a:gd name="T54" fmla="*/ 620 w 1273"/>
                    <a:gd name="T55" fmla="*/ 2959 h 5026"/>
                    <a:gd name="T56" fmla="*/ 694 w 1273"/>
                    <a:gd name="T57" fmla="*/ 3028 h 5026"/>
                    <a:gd name="T58" fmla="*/ 828 w 1273"/>
                    <a:gd name="T59" fmla="*/ 3132 h 5026"/>
                    <a:gd name="T60" fmla="*/ 854 w 1273"/>
                    <a:gd name="T61" fmla="*/ 3147 h 5026"/>
                    <a:gd name="T62" fmla="*/ 911 w 1273"/>
                    <a:gd name="T63" fmla="*/ 3190 h 5026"/>
                    <a:gd name="T64" fmla="*/ 966 w 1273"/>
                    <a:gd name="T65" fmla="*/ 3234 h 5026"/>
                    <a:gd name="T66" fmla="*/ 1016 w 1273"/>
                    <a:gd name="T67" fmla="*/ 3280 h 5026"/>
                    <a:gd name="T68" fmla="*/ 1061 w 1273"/>
                    <a:gd name="T69" fmla="*/ 3333 h 5026"/>
                    <a:gd name="T70" fmla="*/ 1105 w 1273"/>
                    <a:gd name="T71" fmla="*/ 3390 h 5026"/>
                    <a:gd name="T72" fmla="*/ 1145 w 1273"/>
                    <a:gd name="T73" fmla="*/ 3450 h 5026"/>
                    <a:gd name="T74" fmla="*/ 1174 w 1273"/>
                    <a:gd name="T75" fmla="*/ 3507 h 5026"/>
                    <a:gd name="T76" fmla="*/ 1204 w 1273"/>
                    <a:gd name="T77" fmla="*/ 3574 h 5026"/>
                    <a:gd name="T78" fmla="*/ 1226 w 1273"/>
                    <a:gd name="T79" fmla="*/ 3640 h 5026"/>
                    <a:gd name="T80" fmla="*/ 1244 w 1273"/>
                    <a:gd name="T81" fmla="*/ 3704 h 5026"/>
                    <a:gd name="T82" fmla="*/ 1260 w 1273"/>
                    <a:gd name="T83" fmla="*/ 3777 h 5026"/>
                    <a:gd name="T84" fmla="*/ 1270 w 1273"/>
                    <a:gd name="T85" fmla="*/ 3846 h 5026"/>
                    <a:gd name="T86" fmla="*/ 1273 w 1273"/>
                    <a:gd name="T87" fmla="*/ 3918 h 5026"/>
                    <a:gd name="T88" fmla="*/ 1270 w 1273"/>
                    <a:gd name="T89" fmla="*/ 3986 h 5026"/>
                    <a:gd name="T90" fmla="*/ 1270 w 1273"/>
                    <a:gd name="T91" fmla="*/ 4655 h 5026"/>
                    <a:gd name="T92" fmla="*/ 1270 w 1273"/>
                    <a:gd name="T93" fmla="*/ 4682 h 5026"/>
                    <a:gd name="T94" fmla="*/ 1260 w 1273"/>
                    <a:gd name="T95" fmla="*/ 4727 h 5026"/>
                    <a:gd name="T96" fmla="*/ 1244 w 1273"/>
                    <a:gd name="T97" fmla="*/ 4770 h 5026"/>
                    <a:gd name="T98" fmla="*/ 1226 w 1273"/>
                    <a:gd name="T99" fmla="*/ 4814 h 5026"/>
                    <a:gd name="T100" fmla="*/ 1204 w 1273"/>
                    <a:gd name="T101" fmla="*/ 4855 h 5026"/>
                    <a:gd name="T102" fmla="*/ 1175 w 1273"/>
                    <a:gd name="T103" fmla="*/ 4892 h 5026"/>
                    <a:gd name="T104" fmla="*/ 1150 w 1273"/>
                    <a:gd name="T105" fmla="*/ 4922 h 5026"/>
                    <a:gd name="T106" fmla="*/ 1114 w 1273"/>
                    <a:gd name="T107" fmla="*/ 4951 h 5026"/>
                    <a:gd name="T108" fmla="*/ 1072 w 1273"/>
                    <a:gd name="T109" fmla="*/ 4976 h 5026"/>
                    <a:gd name="T110" fmla="*/ 1032 w 1273"/>
                    <a:gd name="T111" fmla="*/ 4996 h 5026"/>
                    <a:gd name="T112" fmla="*/ 992 w 1273"/>
                    <a:gd name="T113" fmla="*/ 5011 h 5026"/>
                    <a:gd name="T114" fmla="*/ 945 w 1273"/>
                    <a:gd name="T115" fmla="*/ 5023 h 5026"/>
                    <a:gd name="T116" fmla="*/ 897 w 1273"/>
                    <a:gd name="T117" fmla="*/ 5026 h 5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73" h="5026">
                      <a:moveTo>
                        <a:pt x="306" y="0"/>
                      </a:moveTo>
                      <a:lnTo>
                        <a:pt x="252" y="101"/>
                      </a:lnTo>
                      <a:lnTo>
                        <a:pt x="205" y="204"/>
                      </a:lnTo>
                      <a:lnTo>
                        <a:pt x="162" y="313"/>
                      </a:lnTo>
                      <a:lnTo>
                        <a:pt x="123" y="425"/>
                      </a:lnTo>
                      <a:lnTo>
                        <a:pt x="88" y="541"/>
                      </a:lnTo>
                      <a:lnTo>
                        <a:pt x="60" y="657"/>
                      </a:lnTo>
                      <a:lnTo>
                        <a:pt x="34" y="776"/>
                      </a:lnTo>
                      <a:lnTo>
                        <a:pt x="18" y="897"/>
                      </a:lnTo>
                      <a:lnTo>
                        <a:pt x="4" y="1019"/>
                      </a:lnTo>
                      <a:lnTo>
                        <a:pt x="1" y="1145"/>
                      </a:lnTo>
                      <a:lnTo>
                        <a:pt x="0" y="1269"/>
                      </a:lnTo>
                      <a:lnTo>
                        <a:pt x="1" y="1386"/>
                      </a:lnTo>
                      <a:lnTo>
                        <a:pt x="4" y="1512"/>
                      </a:lnTo>
                      <a:lnTo>
                        <a:pt x="18" y="1637"/>
                      </a:lnTo>
                      <a:lnTo>
                        <a:pt x="34" y="1759"/>
                      </a:lnTo>
                      <a:lnTo>
                        <a:pt x="58" y="1882"/>
                      </a:lnTo>
                      <a:lnTo>
                        <a:pt x="88" y="1996"/>
                      </a:lnTo>
                      <a:lnTo>
                        <a:pt x="123" y="2109"/>
                      </a:lnTo>
                      <a:lnTo>
                        <a:pt x="162" y="2220"/>
                      </a:lnTo>
                      <a:lnTo>
                        <a:pt x="205" y="2332"/>
                      </a:lnTo>
                      <a:lnTo>
                        <a:pt x="252" y="2434"/>
                      </a:lnTo>
                      <a:lnTo>
                        <a:pt x="306" y="2538"/>
                      </a:lnTo>
                      <a:lnTo>
                        <a:pt x="362" y="2634"/>
                      </a:lnTo>
                      <a:lnTo>
                        <a:pt x="422" y="2721"/>
                      </a:lnTo>
                      <a:lnTo>
                        <a:pt x="485" y="2804"/>
                      </a:lnTo>
                      <a:lnTo>
                        <a:pt x="553" y="2885"/>
                      </a:lnTo>
                      <a:lnTo>
                        <a:pt x="620" y="2959"/>
                      </a:lnTo>
                      <a:lnTo>
                        <a:pt x="694" y="3028"/>
                      </a:lnTo>
                      <a:lnTo>
                        <a:pt x="828" y="3132"/>
                      </a:lnTo>
                      <a:lnTo>
                        <a:pt x="854" y="3147"/>
                      </a:lnTo>
                      <a:lnTo>
                        <a:pt x="911" y="3190"/>
                      </a:lnTo>
                      <a:lnTo>
                        <a:pt x="966" y="3234"/>
                      </a:lnTo>
                      <a:lnTo>
                        <a:pt x="1016" y="3280"/>
                      </a:lnTo>
                      <a:lnTo>
                        <a:pt x="1061" y="3333"/>
                      </a:lnTo>
                      <a:lnTo>
                        <a:pt x="1105" y="3390"/>
                      </a:lnTo>
                      <a:lnTo>
                        <a:pt x="1145" y="3450"/>
                      </a:lnTo>
                      <a:lnTo>
                        <a:pt x="1174" y="3507"/>
                      </a:lnTo>
                      <a:lnTo>
                        <a:pt x="1204" y="3574"/>
                      </a:lnTo>
                      <a:lnTo>
                        <a:pt x="1226" y="3640"/>
                      </a:lnTo>
                      <a:lnTo>
                        <a:pt x="1244" y="3704"/>
                      </a:lnTo>
                      <a:lnTo>
                        <a:pt x="1260" y="3777"/>
                      </a:lnTo>
                      <a:lnTo>
                        <a:pt x="1270" y="3846"/>
                      </a:lnTo>
                      <a:lnTo>
                        <a:pt x="1273" y="3918"/>
                      </a:lnTo>
                      <a:lnTo>
                        <a:pt x="1270" y="3986"/>
                      </a:lnTo>
                      <a:lnTo>
                        <a:pt x="1270" y="4655"/>
                      </a:lnTo>
                      <a:lnTo>
                        <a:pt x="1270" y="4682"/>
                      </a:lnTo>
                      <a:lnTo>
                        <a:pt x="1260" y="4727"/>
                      </a:lnTo>
                      <a:lnTo>
                        <a:pt x="1244" y="4770"/>
                      </a:lnTo>
                      <a:lnTo>
                        <a:pt x="1226" y="4814"/>
                      </a:lnTo>
                      <a:lnTo>
                        <a:pt x="1204" y="4855"/>
                      </a:lnTo>
                      <a:lnTo>
                        <a:pt x="1175" y="4892"/>
                      </a:lnTo>
                      <a:lnTo>
                        <a:pt x="1150" y="4922"/>
                      </a:lnTo>
                      <a:lnTo>
                        <a:pt x="1114" y="4951"/>
                      </a:lnTo>
                      <a:lnTo>
                        <a:pt x="1072" y="4976"/>
                      </a:lnTo>
                      <a:lnTo>
                        <a:pt x="1032" y="4996"/>
                      </a:lnTo>
                      <a:lnTo>
                        <a:pt x="992" y="5011"/>
                      </a:lnTo>
                      <a:lnTo>
                        <a:pt x="945" y="5023"/>
                      </a:lnTo>
                      <a:lnTo>
                        <a:pt x="897" y="5026"/>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253" name="Freeform 411">
                  <a:extLst>
                    <a:ext uri="{FF2B5EF4-FFF2-40B4-BE49-F238E27FC236}">
                      <a16:creationId xmlns:a16="http://schemas.microsoft.com/office/drawing/2014/main" id="{27A2F8BD-5AC8-4EB0-8BD6-CC6965D1E56A}"/>
                    </a:ext>
                  </a:extLst>
                </p:cNvPr>
                <p:cNvSpPr>
                  <a:spLocks/>
                </p:cNvSpPr>
                <p:nvPr/>
              </p:nvSpPr>
              <p:spPr bwMode="auto">
                <a:xfrm>
                  <a:off x="3199" y="775"/>
                  <a:ext cx="640" cy="2513"/>
                </a:xfrm>
                <a:custGeom>
                  <a:avLst/>
                  <a:gdLst>
                    <a:gd name="T0" fmla="*/ 968 w 1279"/>
                    <a:gd name="T1" fmla="*/ 0 h 5026"/>
                    <a:gd name="T2" fmla="*/ 1021 w 1279"/>
                    <a:gd name="T3" fmla="*/ 100 h 5026"/>
                    <a:gd name="T4" fmla="*/ 1067 w 1279"/>
                    <a:gd name="T5" fmla="*/ 203 h 5026"/>
                    <a:gd name="T6" fmla="*/ 1111 w 1279"/>
                    <a:gd name="T7" fmla="*/ 311 h 5026"/>
                    <a:gd name="T8" fmla="*/ 1150 w 1279"/>
                    <a:gd name="T9" fmla="*/ 422 h 5026"/>
                    <a:gd name="T10" fmla="*/ 1185 w 1279"/>
                    <a:gd name="T11" fmla="*/ 541 h 5026"/>
                    <a:gd name="T12" fmla="*/ 1212 w 1279"/>
                    <a:gd name="T13" fmla="*/ 654 h 5026"/>
                    <a:gd name="T14" fmla="*/ 1237 w 1279"/>
                    <a:gd name="T15" fmla="*/ 771 h 5026"/>
                    <a:gd name="T16" fmla="*/ 1255 w 1279"/>
                    <a:gd name="T17" fmla="*/ 897 h 5026"/>
                    <a:gd name="T18" fmla="*/ 1269 w 1279"/>
                    <a:gd name="T19" fmla="*/ 1019 h 5026"/>
                    <a:gd name="T20" fmla="*/ 1279 w 1279"/>
                    <a:gd name="T21" fmla="*/ 1139 h 5026"/>
                    <a:gd name="T22" fmla="*/ 1279 w 1279"/>
                    <a:gd name="T23" fmla="*/ 1267 h 5026"/>
                    <a:gd name="T24" fmla="*/ 1279 w 1279"/>
                    <a:gd name="T25" fmla="*/ 1388 h 5026"/>
                    <a:gd name="T26" fmla="*/ 1269 w 1279"/>
                    <a:gd name="T27" fmla="*/ 1512 h 5026"/>
                    <a:gd name="T28" fmla="*/ 1255 w 1279"/>
                    <a:gd name="T29" fmla="*/ 1637 h 5026"/>
                    <a:gd name="T30" fmla="*/ 1237 w 1279"/>
                    <a:gd name="T31" fmla="*/ 1756 h 5026"/>
                    <a:gd name="T32" fmla="*/ 1212 w 1279"/>
                    <a:gd name="T33" fmla="*/ 1878 h 5026"/>
                    <a:gd name="T34" fmla="*/ 1185 w 1279"/>
                    <a:gd name="T35" fmla="*/ 1996 h 5026"/>
                    <a:gd name="T36" fmla="*/ 1150 w 1279"/>
                    <a:gd name="T37" fmla="*/ 2109 h 5026"/>
                    <a:gd name="T38" fmla="*/ 1111 w 1279"/>
                    <a:gd name="T39" fmla="*/ 2220 h 5026"/>
                    <a:gd name="T40" fmla="*/ 1067 w 1279"/>
                    <a:gd name="T41" fmla="*/ 2327 h 5026"/>
                    <a:gd name="T42" fmla="*/ 1021 w 1279"/>
                    <a:gd name="T43" fmla="*/ 2434 h 5026"/>
                    <a:gd name="T44" fmla="*/ 970 w 1279"/>
                    <a:gd name="T45" fmla="*/ 2533 h 5026"/>
                    <a:gd name="T46" fmla="*/ 910 w 1279"/>
                    <a:gd name="T47" fmla="*/ 2631 h 5026"/>
                    <a:gd name="T48" fmla="*/ 851 w 1279"/>
                    <a:gd name="T49" fmla="*/ 2718 h 5026"/>
                    <a:gd name="T50" fmla="*/ 788 w 1279"/>
                    <a:gd name="T51" fmla="*/ 2805 h 5026"/>
                    <a:gd name="T52" fmla="*/ 720 w 1279"/>
                    <a:gd name="T53" fmla="*/ 2884 h 5026"/>
                    <a:gd name="T54" fmla="*/ 654 w 1279"/>
                    <a:gd name="T55" fmla="*/ 2956 h 5026"/>
                    <a:gd name="T56" fmla="*/ 579 w 1279"/>
                    <a:gd name="T57" fmla="*/ 3023 h 5026"/>
                    <a:gd name="T58" fmla="*/ 446 w 1279"/>
                    <a:gd name="T59" fmla="*/ 3132 h 5026"/>
                    <a:gd name="T60" fmla="*/ 419 w 1279"/>
                    <a:gd name="T61" fmla="*/ 3145 h 5026"/>
                    <a:gd name="T62" fmla="*/ 362 w 1279"/>
                    <a:gd name="T63" fmla="*/ 3186 h 5026"/>
                    <a:gd name="T64" fmla="*/ 307 w 1279"/>
                    <a:gd name="T65" fmla="*/ 3231 h 5026"/>
                    <a:gd name="T66" fmla="*/ 255 w 1279"/>
                    <a:gd name="T67" fmla="*/ 3280 h 5026"/>
                    <a:gd name="T68" fmla="*/ 209 w 1279"/>
                    <a:gd name="T69" fmla="*/ 3330 h 5026"/>
                    <a:gd name="T70" fmla="*/ 168 w 1279"/>
                    <a:gd name="T71" fmla="*/ 3390 h 5026"/>
                    <a:gd name="T72" fmla="*/ 134 w 1279"/>
                    <a:gd name="T73" fmla="*/ 3449 h 5026"/>
                    <a:gd name="T74" fmla="*/ 101 w 1279"/>
                    <a:gd name="T75" fmla="*/ 3504 h 5026"/>
                    <a:gd name="T76" fmla="*/ 69 w 1279"/>
                    <a:gd name="T77" fmla="*/ 3571 h 5026"/>
                    <a:gd name="T78" fmla="*/ 46 w 1279"/>
                    <a:gd name="T79" fmla="*/ 3635 h 5026"/>
                    <a:gd name="T80" fmla="*/ 27 w 1279"/>
                    <a:gd name="T81" fmla="*/ 3704 h 5026"/>
                    <a:gd name="T82" fmla="*/ 12 w 1279"/>
                    <a:gd name="T83" fmla="*/ 3772 h 5026"/>
                    <a:gd name="T84" fmla="*/ 3 w 1279"/>
                    <a:gd name="T85" fmla="*/ 3844 h 5026"/>
                    <a:gd name="T86" fmla="*/ 0 w 1279"/>
                    <a:gd name="T87" fmla="*/ 3913 h 5026"/>
                    <a:gd name="T88" fmla="*/ 3 w 1279"/>
                    <a:gd name="T89" fmla="*/ 3986 h 5026"/>
                    <a:gd name="T90" fmla="*/ 3 w 1279"/>
                    <a:gd name="T91" fmla="*/ 4655 h 5026"/>
                    <a:gd name="T92" fmla="*/ 3 w 1279"/>
                    <a:gd name="T93" fmla="*/ 4680 h 5026"/>
                    <a:gd name="T94" fmla="*/ 12 w 1279"/>
                    <a:gd name="T95" fmla="*/ 4727 h 5026"/>
                    <a:gd name="T96" fmla="*/ 27 w 1279"/>
                    <a:gd name="T97" fmla="*/ 4770 h 5026"/>
                    <a:gd name="T98" fmla="*/ 46 w 1279"/>
                    <a:gd name="T99" fmla="*/ 4811 h 5026"/>
                    <a:gd name="T100" fmla="*/ 69 w 1279"/>
                    <a:gd name="T101" fmla="*/ 4852 h 5026"/>
                    <a:gd name="T102" fmla="*/ 96 w 1279"/>
                    <a:gd name="T103" fmla="*/ 4889 h 5026"/>
                    <a:gd name="T104" fmla="*/ 128 w 1279"/>
                    <a:gd name="T105" fmla="*/ 4919 h 5026"/>
                    <a:gd name="T106" fmla="*/ 158 w 1279"/>
                    <a:gd name="T107" fmla="*/ 4948 h 5026"/>
                    <a:gd name="T108" fmla="*/ 197 w 1279"/>
                    <a:gd name="T109" fmla="*/ 4972 h 5026"/>
                    <a:gd name="T110" fmla="*/ 239 w 1279"/>
                    <a:gd name="T111" fmla="*/ 4994 h 5026"/>
                    <a:gd name="T112" fmla="*/ 284 w 1279"/>
                    <a:gd name="T113" fmla="*/ 5006 h 5026"/>
                    <a:gd name="T114" fmla="*/ 326 w 1279"/>
                    <a:gd name="T115" fmla="*/ 5019 h 5026"/>
                    <a:gd name="T116" fmla="*/ 371 w 1279"/>
                    <a:gd name="T117" fmla="*/ 5026 h 5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79" h="5026">
                      <a:moveTo>
                        <a:pt x="968" y="0"/>
                      </a:moveTo>
                      <a:lnTo>
                        <a:pt x="1021" y="100"/>
                      </a:lnTo>
                      <a:lnTo>
                        <a:pt x="1067" y="203"/>
                      </a:lnTo>
                      <a:lnTo>
                        <a:pt x="1111" y="311"/>
                      </a:lnTo>
                      <a:lnTo>
                        <a:pt x="1150" y="422"/>
                      </a:lnTo>
                      <a:lnTo>
                        <a:pt x="1185" y="541"/>
                      </a:lnTo>
                      <a:lnTo>
                        <a:pt x="1212" y="654"/>
                      </a:lnTo>
                      <a:lnTo>
                        <a:pt x="1237" y="771"/>
                      </a:lnTo>
                      <a:lnTo>
                        <a:pt x="1255" y="897"/>
                      </a:lnTo>
                      <a:lnTo>
                        <a:pt x="1269" y="1019"/>
                      </a:lnTo>
                      <a:lnTo>
                        <a:pt x="1279" y="1139"/>
                      </a:lnTo>
                      <a:lnTo>
                        <a:pt x="1279" y="1267"/>
                      </a:lnTo>
                      <a:lnTo>
                        <a:pt x="1279" y="1388"/>
                      </a:lnTo>
                      <a:lnTo>
                        <a:pt x="1269" y="1512"/>
                      </a:lnTo>
                      <a:lnTo>
                        <a:pt x="1255" y="1637"/>
                      </a:lnTo>
                      <a:lnTo>
                        <a:pt x="1237" y="1756"/>
                      </a:lnTo>
                      <a:lnTo>
                        <a:pt x="1212" y="1878"/>
                      </a:lnTo>
                      <a:lnTo>
                        <a:pt x="1185" y="1996"/>
                      </a:lnTo>
                      <a:lnTo>
                        <a:pt x="1150" y="2109"/>
                      </a:lnTo>
                      <a:lnTo>
                        <a:pt x="1111" y="2220"/>
                      </a:lnTo>
                      <a:lnTo>
                        <a:pt x="1067" y="2327"/>
                      </a:lnTo>
                      <a:lnTo>
                        <a:pt x="1021" y="2434"/>
                      </a:lnTo>
                      <a:lnTo>
                        <a:pt x="970" y="2533"/>
                      </a:lnTo>
                      <a:lnTo>
                        <a:pt x="910" y="2631"/>
                      </a:lnTo>
                      <a:lnTo>
                        <a:pt x="851" y="2718"/>
                      </a:lnTo>
                      <a:lnTo>
                        <a:pt x="788" y="2805"/>
                      </a:lnTo>
                      <a:lnTo>
                        <a:pt x="720" y="2884"/>
                      </a:lnTo>
                      <a:lnTo>
                        <a:pt x="654" y="2956"/>
                      </a:lnTo>
                      <a:lnTo>
                        <a:pt x="579" y="3023"/>
                      </a:lnTo>
                      <a:lnTo>
                        <a:pt x="446" y="3132"/>
                      </a:lnTo>
                      <a:lnTo>
                        <a:pt x="419" y="3145"/>
                      </a:lnTo>
                      <a:lnTo>
                        <a:pt x="362" y="3186"/>
                      </a:lnTo>
                      <a:lnTo>
                        <a:pt x="307" y="3231"/>
                      </a:lnTo>
                      <a:lnTo>
                        <a:pt x="255" y="3280"/>
                      </a:lnTo>
                      <a:lnTo>
                        <a:pt x="209" y="3330"/>
                      </a:lnTo>
                      <a:lnTo>
                        <a:pt x="168" y="3390"/>
                      </a:lnTo>
                      <a:lnTo>
                        <a:pt x="134" y="3449"/>
                      </a:lnTo>
                      <a:lnTo>
                        <a:pt x="101" y="3504"/>
                      </a:lnTo>
                      <a:lnTo>
                        <a:pt x="69" y="3571"/>
                      </a:lnTo>
                      <a:lnTo>
                        <a:pt x="46" y="3635"/>
                      </a:lnTo>
                      <a:lnTo>
                        <a:pt x="27" y="3704"/>
                      </a:lnTo>
                      <a:lnTo>
                        <a:pt x="12" y="3772"/>
                      </a:lnTo>
                      <a:lnTo>
                        <a:pt x="3" y="3844"/>
                      </a:lnTo>
                      <a:lnTo>
                        <a:pt x="0" y="3913"/>
                      </a:lnTo>
                      <a:lnTo>
                        <a:pt x="3" y="3986"/>
                      </a:lnTo>
                      <a:lnTo>
                        <a:pt x="3" y="4655"/>
                      </a:lnTo>
                      <a:lnTo>
                        <a:pt x="3" y="4680"/>
                      </a:lnTo>
                      <a:lnTo>
                        <a:pt x="12" y="4727"/>
                      </a:lnTo>
                      <a:lnTo>
                        <a:pt x="27" y="4770"/>
                      </a:lnTo>
                      <a:lnTo>
                        <a:pt x="46" y="4811"/>
                      </a:lnTo>
                      <a:lnTo>
                        <a:pt x="69" y="4852"/>
                      </a:lnTo>
                      <a:lnTo>
                        <a:pt x="96" y="4889"/>
                      </a:lnTo>
                      <a:lnTo>
                        <a:pt x="128" y="4919"/>
                      </a:lnTo>
                      <a:lnTo>
                        <a:pt x="158" y="4948"/>
                      </a:lnTo>
                      <a:lnTo>
                        <a:pt x="197" y="4972"/>
                      </a:lnTo>
                      <a:lnTo>
                        <a:pt x="239" y="4994"/>
                      </a:lnTo>
                      <a:lnTo>
                        <a:pt x="284" y="5006"/>
                      </a:lnTo>
                      <a:lnTo>
                        <a:pt x="326" y="5019"/>
                      </a:lnTo>
                      <a:lnTo>
                        <a:pt x="371" y="5026"/>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254" name="Freeform 412" descr="Gouttelettes">
                  <a:extLst>
                    <a:ext uri="{FF2B5EF4-FFF2-40B4-BE49-F238E27FC236}">
                      <a16:creationId xmlns:a16="http://schemas.microsoft.com/office/drawing/2014/main" id="{DD91466C-4436-4DFB-8510-53E45A50C80D}"/>
                    </a:ext>
                  </a:extLst>
                </p:cNvPr>
                <p:cNvSpPr>
                  <a:spLocks/>
                </p:cNvSpPr>
                <p:nvPr/>
              </p:nvSpPr>
              <p:spPr bwMode="auto">
                <a:xfrm>
                  <a:off x="2387" y="1445"/>
                  <a:ext cx="1449" cy="994"/>
                </a:xfrm>
                <a:custGeom>
                  <a:avLst/>
                  <a:gdLst>
                    <a:gd name="T0" fmla="*/ 0 w 2899"/>
                    <a:gd name="T1" fmla="*/ 0 h 1986"/>
                    <a:gd name="T2" fmla="*/ 2 w 2899"/>
                    <a:gd name="T3" fmla="*/ 105 h 1986"/>
                    <a:gd name="T4" fmla="*/ 5 w 2899"/>
                    <a:gd name="T5" fmla="*/ 209 h 1986"/>
                    <a:gd name="T6" fmla="*/ 17 w 2899"/>
                    <a:gd name="T7" fmla="*/ 316 h 1986"/>
                    <a:gd name="T8" fmla="*/ 35 w 2899"/>
                    <a:gd name="T9" fmla="*/ 418 h 1986"/>
                    <a:gd name="T10" fmla="*/ 53 w 2899"/>
                    <a:gd name="T11" fmla="*/ 519 h 1986"/>
                    <a:gd name="T12" fmla="*/ 78 w 2899"/>
                    <a:gd name="T13" fmla="*/ 618 h 1986"/>
                    <a:gd name="T14" fmla="*/ 104 w 2899"/>
                    <a:gd name="T15" fmla="*/ 714 h 1986"/>
                    <a:gd name="T16" fmla="*/ 135 w 2899"/>
                    <a:gd name="T17" fmla="*/ 810 h 1986"/>
                    <a:gd name="T18" fmla="*/ 170 w 2899"/>
                    <a:gd name="T19" fmla="*/ 905 h 1986"/>
                    <a:gd name="T20" fmla="*/ 207 w 2899"/>
                    <a:gd name="T21" fmla="*/ 997 h 1986"/>
                    <a:gd name="T22" fmla="*/ 248 w 2899"/>
                    <a:gd name="T23" fmla="*/ 1085 h 1986"/>
                    <a:gd name="T24" fmla="*/ 292 w 2899"/>
                    <a:gd name="T25" fmla="*/ 1171 h 1986"/>
                    <a:gd name="T26" fmla="*/ 340 w 2899"/>
                    <a:gd name="T27" fmla="*/ 1257 h 1986"/>
                    <a:gd name="T28" fmla="*/ 389 w 2899"/>
                    <a:gd name="T29" fmla="*/ 1334 h 1986"/>
                    <a:gd name="T30" fmla="*/ 441 w 2899"/>
                    <a:gd name="T31" fmla="*/ 1407 h 1986"/>
                    <a:gd name="T32" fmla="*/ 493 w 2899"/>
                    <a:gd name="T33" fmla="*/ 1475 h 1986"/>
                    <a:gd name="T34" fmla="*/ 552 w 2899"/>
                    <a:gd name="T35" fmla="*/ 1543 h 1986"/>
                    <a:gd name="T36" fmla="*/ 604 w 2899"/>
                    <a:gd name="T37" fmla="*/ 1609 h 1986"/>
                    <a:gd name="T38" fmla="*/ 668 w 2899"/>
                    <a:gd name="T39" fmla="*/ 1663 h 1986"/>
                    <a:gd name="T40" fmla="*/ 734 w 2899"/>
                    <a:gd name="T41" fmla="*/ 1721 h 1986"/>
                    <a:gd name="T42" fmla="*/ 795 w 2899"/>
                    <a:gd name="T43" fmla="*/ 1767 h 1986"/>
                    <a:gd name="T44" fmla="*/ 865 w 2899"/>
                    <a:gd name="T45" fmla="*/ 1815 h 1986"/>
                    <a:gd name="T46" fmla="*/ 932 w 2899"/>
                    <a:gd name="T47" fmla="*/ 1855 h 1986"/>
                    <a:gd name="T48" fmla="*/ 1003 w 2899"/>
                    <a:gd name="T49" fmla="*/ 1890 h 1986"/>
                    <a:gd name="T50" fmla="*/ 1072 w 2899"/>
                    <a:gd name="T51" fmla="*/ 1917 h 1986"/>
                    <a:gd name="T52" fmla="*/ 1147 w 2899"/>
                    <a:gd name="T53" fmla="*/ 1942 h 1986"/>
                    <a:gd name="T54" fmla="*/ 1212 w 2899"/>
                    <a:gd name="T55" fmla="*/ 1960 h 1986"/>
                    <a:gd name="T56" fmla="*/ 1287 w 2899"/>
                    <a:gd name="T57" fmla="*/ 1974 h 1986"/>
                    <a:gd name="T58" fmla="*/ 1364 w 2899"/>
                    <a:gd name="T59" fmla="*/ 1985 h 1986"/>
                    <a:gd name="T60" fmla="*/ 1436 w 2899"/>
                    <a:gd name="T61" fmla="*/ 1986 h 1986"/>
                    <a:gd name="T62" fmla="*/ 1507 w 2899"/>
                    <a:gd name="T63" fmla="*/ 1986 h 1986"/>
                    <a:gd name="T64" fmla="*/ 1582 w 2899"/>
                    <a:gd name="T65" fmla="*/ 1977 h 1986"/>
                    <a:gd name="T66" fmla="*/ 1658 w 2899"/>
                    <a:gd name="T67" fmla="*/ 1965 h 1986"/>
                    <a:gd name="T68" fmla="*/ 1731 w 2899"/>
                    <a:gd name="T69" fmla="*/ 1945 h 1986"/>
                    <a:gd name="T70" fmla="*/ 1798 w 2899"/>
                    <a:gd name="T71" fmla="*/ 1923 h 1986"/>
                    <a:gd name="T72" fmla="*/ 1870 w 2899"/>
                    <a:gd name="T73" fmla="*/ 1893 h 1986"/>
                    <a:gd name="T74" fmla="*/ 1940 w 2899"/>
                    <a:gd name="T75" fmla="*/ 1861 h 1986"/>
                    <a:gd name="T76" fmla="*/ 2009 w 2899"/>
                    <a:gd name="T77" fmla="*/ 1824 h 1986"/>
                    <a:gd name="T78" fmla="*/ 2073 w 2899"/>
                    <a:gd name="T79" fmla="*/ 1777 h 1986"/>
                    <a:gd name="T80" fmla="*/ 2140 w 2899"/>
                    <a:gd name="T81" fmla="*/ 1729 h 1986"/>
                    <a:gd name="T82" fmla="*/ 2206 w 2899"/>
                    <a:gd name="T83" fmla="*/ 1676 h 1986"/>
                    <a:gd name="T84" fmla="*/ 2267 w 2899"/>
                    <a:gd name="T85" fmla="*/ 1621 h 1986"/>
                    <a:gd name="T86" fmla="*/ 2329 w 2899"/>
                    <a:gd name="T87" fmla="*/ 1558 h 1986"/>
                    <a:gd name="T88" fmla="*/ 2380 w 2899"/>
                    <a:gd name="T89" fmla="*/ 1488 h 1986"/>
                    <a:gd name="T90" fmla="*/ 2436 w 2899"/>
                    <a:gd name="T91" fmla="*/ 1422 h 1986"/>
                    <a:gd name="T92" fmla="*/ 2490 w 2899"/>
                    <a:gd name="T93" fmla="*/ 1350 h 1986"/>
                    <a:gd name="T94" fmla="*/ 2538 w 2899"/>
                    <a:gd name="T95" fmla="*/ 1272 h 1986"/>
                    <a:gd name="T96" fmla="*/ 2586 w 2899"/>
                    <a:gd name="T97" fmla="*/ 1191 h 1986"/>
                    <a:gd name="T98" fmla="*/ 2631 w 2899"/>
                    <a:gd name="T99" fmla="*/ 1105 h 1986"/>
                    <a:gd name="T100" fmla="*/ 2672 w 2899"/>
                    <a:gd name="T101" fmla="*/ 1015 h 1986"/>
                    <a:gd name="T102" fmla="*/ 2709 w 2899"/>
                    <a:gd name="T103" fmla="*/ 923 h 1986"/>
                    <a:gd name="T104" fmla="*/ 2744 w 2899"/>
                    <a:gd name="T105" fmla="*/ 830 h 1986"/>
                    <a:gd name="T106" fmla="*/ 2776 w 2899"/>
                    <a:gd name="T107" fmla="*/ 737 h 1986"/>
                    <a:gd name="T108" fmla="*/ 2804 w 2899"/>
                    <a:gd name="T109" fmla="*/ 640 h 1986"/>
                    <a:gd name="T110" fmla="*/ 2830 w 2899"/>
                    <a:gd name="T111" fmla="*/ 540 h 1986"/>
                    <a:gd name="T112" fmla="*/ 2849 w 2899"/>
                    <a:gd name="T113" fmla="*/ 440 h 1986"/>
                    <a:gd name="T114" fmla="*/ 2867 w 2899"/>
                    <a:gd name="T115" fmla="*/ 337 h 1986"/>
                    <a:gd name="T116" fmla="*/ 2879 w 2899"/>
                    <a:gd name="T117" fmla="*/ 230 h 1986"/>
                    <a:gd name="T118" fmla="*/ 2890 w 2899"/>
                    <a:gd name="T119" fmla="*/ 128 h 1986"/>
                    <a:gd name="T120" fmla="*/ 2899 w 2899"/>
                    <a:gd name="T121" fmla="*/ 21 h 1986"/>
                    <a:gd name="T122" fmla="*/ 2899 w 2899"/>
                    <a:gd name="T123" fmla="*/ 0 h 1986"/>
                    <a:gd name="T124" fmla="*/ 0 w 2899"/>
                    <a:gd name="T125" fmla="*/ 0 h 19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899" h="1986">
                      <a:moveTo>
                        <a:pt x="0" y="0"/>
                      </a:moveTo>
                      <a:lnTo>
                        <a:pt x="2" y="105"/>
                      </a:lnTo>
                      <a:lnTo>
                        <a:pt x="5" y="209"/>
                      </a:lnTo>
                      <a:lnTo>
                        <a:pt x="17" y="316"/>
                      </a:lnTo>
                      <a:lnTo>
                        <a:pt x="35" y="418"/>
                      </a:lnTo>
                      <a:lnTo>
                        <a:pt x="53" y="519"/>
                      </a:lnTo>
                      <a:lnTo>
                        <a:pt x="78" y="618"/>
                      </a:lnTo>
                      <a:lnTo>
                        <a:pt x="104" y="714"/>
                      </a:lnTo>
                      <a:lnTo>
                        <a:pt x="135" y="810"/>
                      </a:lnTo>
                      <a:lnTo>
                        <a:pt x="170" y="905"/>
                      </a:lnTo>
                      <a:lnTo>
                        <a:pt x="207" y="997"/>
                      </a:lnTo>
                      <a:lnTo>
                        <a:pt x="248" y="1085"/>
                      </a:lnTo>
                      <a:lnTo>
                        <a:pt x="292" y="1171"/>
                      </a:lnTo>
                      <a:lnTo>
                        <a:pt x="340" y="1257"/>
                      </a:lnTo>
                      <a:lnTo>
                        <a:pt x="389" y="1334"/>
                      </a:lnTo>
                      <a:lnTo>
                        <a:pt x="441" y="1407"/>
                      </a:lnTo>
                      <a:lnTo>
                        <a:pt x="493" y="1475"/>
                      </a:lnTo>
                      <a:lnTo>
                        <a:pt x="552" y="1543"/>
                      </a:lnTo>
                      <a:lnTo>
                        <a:pt x="604" y="1609"/>
                      </a:lnTo>
                      <a:lnTo>
                        <a:pt x="668" y="1663"/>
                      </a:lnTo>
                      <a:lnTo>
                        <a:pt x="734" y="1721"/>
                      </a:lnTo>
                      <a:lnTo>
                        <a:pt x="795" y="1767"/>
                      </a:lnTo>
                      <a:lnTo>
                        <a:pt x="865" y="1815"/>
                      </a:lnTo>
                      <a:lnTo>
                        <a:pt x="932" y="1855"/>
                      </a:lnTo>
                      <a:lnTo>
                        <a:pt x="1003" y="1890"/>
                      </a:lnTo>
                      <a:lnTo>
                        <a:pt x="1072" y="1917"/>
                      </a:lnTo>
                      <a:lnTo>
                        <a:pt x="1147" y="1942"/>
                      </a:lnTo>
                      <a:lnTo>
                        <a:pt x="1212" y="1960"/>
                      </a:lnTo>
                      <a:lnTo>
                        <a:pt x="1287" y="1974"/>
                      </a:lnTo>
                      <a:lnTo>
                        <a:pt x="1364" y="1985"/>
                      </a:lnTo>
                      <a:lnTo>
                        <a:pt x="1436" y="1986"/>
                      </a:lnTo>
                      <a:lnTo>
                        <a:pt x="1507" y="1986"/>
                      </a:lnTo>
                      <a:lnTo>
                        <a:pt x="1582" y="1977"/>
                      </a:lnTo>
                      <a:lnTo>
                        <a:pt x="1658" y="1965"/>
                      </a:lnTo>
                      <a:lnTo>
                        <a:pt x="1731" y="1945"/>
                      </a:lnTo>
                      <a:lnTo>
                        <a:pt x="1798" y="1923"/>
                      </a:lnTo>
                      <a:lnTo>
                        <a:pt x="1870" y="1893"/>
                      </a:lnTo>
                      <a:lnTo>
                        <a:pt x="1940" y="1861"/>
                      </a:lnTo>
                      <a:lnTo>
                        <a:pt x="2009" y="1824"/>
                      </a:lnTo>
                      <a:lnTo>
                        <a:pt x="2073" y="1777"/>
                      </a:lnTo>
                      <a:lnTo>
                        <a:pt x="2140" y="1729"/>
                      </a:lnTo>
                      <a:lnTo>
                        <a:pt x="2206" y="1676"/>
                      </a:lnTo>
                      <a:lnTo>
                        <a:pt x="2267" y="1621"/>
                      </a:lnTo>
                      <a:lnTo>
                        <a:pt x="2329" y="1558"/>
                      </a:lnTo>
                      <a:lnTo>
                        <a:pt x="2380" y="1488"/>
                      </a:lnTo>
                      <a:lnTo>
                        <a:pt x="2436" y="1422"/>
                      </a:lnTo>
                      <a:lnTo>
                        <a:pt x="2490" y="1350"/>
                      </a:lnTo>
                      <a:lnTo>
                        <a:pt x="2538" y="1272"/>
                      </a:lnTo>
                      <a:lnTo>
                        <a:pt x="2586" y="1191"/>
                      </a:lnTo>
                      <a:lnTo>
                        <a:pt x="2631" y="1105"/>
                      </a:lnTo>
                      <a:lnTo>
                        <a:pt x="2672" y="1015"/>
                      </a:lnTo>
                      <a:lnTo>
                        <a:pt x="2709" y="923"/>
                      </a:lnTo>
                      <a:lnTo>
                        <a:pt x="2744" y="830"/>
                      </a:lnTo>
                      <a:lnTo>
                        <a:pt x="2776" y="737"/>
                      </a:lnTo>
                      <a:lnTo>
                        <a:pt x="2804" y="640"/>
                      </a:lnTo>
                      <a:lnTo>
                        <a:pt x="2830" y="540"/>
                      </a:lnTo>
                      <a:lnTo>
                        <a:pt x="2849" y="440"/>
                      </a:lnTo>
                      <a:lnTo>
                        <a:pt x="2867" y="337"/>
                      </a:lnTo>
                      <a:lnTo>
                        <a:pt x="2879" y="230"/>
                      </a:lnTo>
                      <a:lnTo>
                        <a:pt x="2890" y="128"/>
                      </a:lnTo>
                      <a:lnTo>
                        <a:pt x="2899" y="21"/>
                      </a:lnTo>
                      <a:lnTo>
                        <a:pt x="2899" y="0"/>
                      </a:lnTo>
                      <a:lnTo>
                        <a:pt x="0" y="0"/>
                      </a:lnTo>
                      <a:close/>
                    </a:path>
                  </a:pathLst>
                </a:custGeom>
                <a:blipFill dpi="0" rotWithShape="0">
                  <a:blip r:embed="rId8"/>
                  <a:srcRect/>
                  <a:tile tx="0" ty="0" sx="100000" sy="100000" flip="none" algn="tl"/>
                </a:blipFill>
                <a:ln w="1588">
                  <a:solidFill>
                    <a:srgbClr val="000000"/>
                  </a:solidFill>
                  <a:prstDash val="solid"/>
                  <a:round/>
                  <a:headEnd/>
                  <a:tailEnd/>
                </a:ln>
              </p:spPr>
              <p:txBody>
                <a:bodyPr/>
                <a:lstStyle/>
                <a:p>
                  <a:endParaRPr lang="fr-FR"/>
                </a:p>
              </p:txBody>
            </p:sp>
            <p:sp>
              <p:nvSpPr>
                <p:cNvPr id="255" name="Freeform 413" descr="Gouttelettes">
                  <a:extLst>
                    <a:ext uri="{FF2B5EF4-FFF2-40B4-BE49-F238E27FC236}">
                      <a16:creationId xmlns:a16="http://schemas.microsoft.com/office/drawing/2014/main" id="{F1AC9ADF-C5E8-4E41-ABA7-48017DA13220}"/>
                    </a:ext>
                  </a:extLst>
                </p:cNvPr>
                <p:cNvSpPr>
                  <a:spLocks/>
                </p:cNvSpPr>
                <p:nvPr/>
              </p:nvSpPr>
              <p:spPr bwMode="auto">
                <a:xfrm>
                  <a:off x="2387" y="1291"/>
                  <a:ext cx="1449" cy="314"/>
                </a:xfrm>
                <a:custGeom>
                  <a:avLst/>
                  <a:gdLst>
                    <a:gd name="T0" fmla="*/ 2890 w 2899"/>
                    <a:gd name="T1" fmla="*/ 278 h 629"/>
                    <a:gd name="T2" fmla="*/ 2804 w 2899"/>
                    <a:gd name="T3" fmla="*/ 205 h 629"/>
                    <a:gd name="T4" fmla="*/ 2688 w 2899"/>
                    <a:gd name="T5" fmla="*/ 154 h 629"/>
                    <a:gd name="T6" fmla="*/ 2588 w 2899"/>
                    <a:gd name="T7" fmla="*/ 122 h 629"/>
                    <a:gd name="T8" fmla="*/ 2469 w 2899"/>
                    <a:gd name="T9" fmla="*/ 92 h 629"/>
                    <a:gd name="T10" fmla="*/ 2341 w 2899"/>
                    <a:gd name="T11" fmla="*/ 66 h 629"/>
                    <a:gd name="T12" fmla="*/ 2197 w 2899"/>
                    <a:gd name="T13" fmla="*/ 48 h 629"/>
                    <a:gd name="T14" fmla="*/ 2039 w 2899"/>
                    <a:gd name="T15" fmla="*/ 29 h 629"/>
                    <a:gd name="T16" fmla="*/ 1876 w 2899"/>
                    <a:gd name="T17" fmla="*/ 15 h 629"/>
                    <a:gd name="T18" fmla="*/ 1710 w 2899"/>
                    <a:gd name="T19" fmla="*/ 6 h 629"/>
                    <a:gd name="T20" fmla="*/ 1534 w 2899"/>
                    <a:gd name="T21" fmla="*/ 0 h 629"/>
                    <a:gd name="T22" fmla="*/ 1358 w 2899"/>
                    <a:gd name="T23" fmla="*/ 0 h 629"/>
                    <a:gd name="T24" fmla="*/ 1182 w 2899"/>
                    <a:gd name="T25" fmla="*/ 6 h 629"/>
                    <a:gd name="T26" fmla="*/ 1012 w 2899"/>
                    <a:gd name="T27" fmla="*/ 15 h 629"/>
                    <a:gd name="T28" fmla="*/ 850 w 2899"/>
                    <a:gd name="T29" fmla="*/ 29 h 629"/>
                    <a:gd name="T30" fmla="*/ 693 w 2899"/>
                    <a:gd name="T31" fmla="*/ 48 h 629"/>
                    <a:gd name="T32" fmla="*/ 552 w 2899"/>
                    <a:gd name="T33" fmla="*/ 66 h 629"/>
                    <a:gd name="T34" fmla="*/ 416 w 2899"/>
                    <a:gd name="T35" fmla="*/ 92 h 629"/>
                    <a:gd name="T36" fmla="*/ 301 w 2899"/>
                    <a:gd name="T37" fmla="*/ 120 h 629"/>
                    <a:gd name="T38" fmla="*/ 200 w 2899"/>
                    <a:gd name="T39" fmla="*/ 151 h 629"/>
                    <a:gd name="T40" fmla="*/ 119 w 2899"/>
                    <a:gd name="T41" fmla="*/ 185 h 629"/>
                    <a:gd name="T42" fmla="*/ 17 w 2899"/>
                    <a:gd name="T43" fmla="*/ 257 h 629"/>
                    <a:gd name="T44" fmla="*/ 2 w 2899"/>
                    <a:gd name="T45" fmla="*/ 295 h 629"/>
                    <a:gd name="T46" fmla="*/ 0 w 2899"/>
                    <a:gd name="T47" fmla="*/ 331 h 629"/>
                    <a:gd name="T48" fmla="*/ 12 w 2899"/>
                    <a:gd name="T49" fmla="*/ 369 h 629"/>
                    <a:gd name="T50" fmla="*/ 53 w 2899"/>
                    <a:gd name="T51" fmla="*/ 406 h 629"/>
                    <a:gd name="T52" fmla="*/ 116 w 2899"/>
                    <a:gd name="T53" fmla="*/ 439 h 629"/>
                    <a:gd name="T54" fmla="*/ 198 w 2899"/>
                    <a:gd name="T55" fmla="*/ 474 h 629"/>
                    <a:gd name="T56" fmla="*/ 298 w 2899"/>
                    <a:gd name="T57" fmla="*/ 507 h 629"/>
                    <a:gd name="T58" fmla="*/ 415 w 2899"/>
                    <a:gd name="T59" fmla="*/ 534 h 629"/>
                    <a:gd name="T60" fmla="*/ 546 w 2899"/>
                    <a:gd name="T61" fmla="*/ 558 h 629"/>
                    <a:gd name="T62" fmla="*/ 689 w 2899"/>
                    <a:gd name="T63" fmla="*/ 582 h 629"/>
                    <a:gd name="T64" fmla="*/ 844 w 2899"/>
                    <a:gd name="T65" fmla="*/ 600 h 629"/>
                    <a:gd name="T66" fmla="*/ 1009 w 2899"/>
                    <a:gd name="T67" fmla="*/ 612 h 629"/>
                    <a:gd name="T68" fmla="*/ 1176 w 2899"/>
                    <a:gd name="T69" fmla="*/ 621 h 629"/>
                    <a:gd name="T70" fmla="*/ 1350 w 2899"/>
                    <a:gd name="T71" fmla="*/ 629 h 629"/>
                    <a:gd name="T72" fmla="*/ 1529 w 2899"/>
                    <a:gd name="T73" fmla="*/ 629 h 629"/>
                    <a:gd name="T74" fmla="*/ 1705 w 2899"/>
                    <a:gd name="T75" fmla="*/ 621 h 629"/>
                    <a:gd name="T76" fmla="*/ 1870 w 2899"/>
                    <a:gd name="T77" fmla="*/ 612 h 629"/>
                    <a:gd name="T78" fmla="*/ 2037 w 2899"/>
                    <a:gd name="T79" fmla="*/ 600 h 629"/>
                    <a:gd name="T80" fmla="*/ 2192 w 2899"/>
                    <a:gd name="T81" fmla="*/ 582 h 629"/>
                    <a:gd name="T82" fmla="*/ 2338 w 2899"/>
                    <a:gd name="T83" fmla="*/ 558 h 629"/>
                    <a:gd name="T84" fmla="*/ 2466 w 2899"/>
                    <a:gd name="T85" fmla="*/ 538 h 629"/>
                    <a:gd name="T86" fmla="*/ 2586 w 2899"/>
                    <a:gd name="T87" fmla="*/ 507 h 629"/>
                    <a:gd name="T88" fmla="*/ 2685 w 2899"/>
                    <a:gd name="T89" fmla="*/ 474 h 629"/>
                    <a:gd name="T90" fmla="*/ 2767 w 2899"/>
                    <a:gd name="T91" fmla="*/ 444 h 629"/>
                    <a:gd name="T92" fmla="*/ 2830 w 2899"/>
                    <a:gd name="T93" fmla="*/ 406 h 629"/>
                    <a:gd name="T94" fmla="*/ 2873 w 2899"/>
                    <a:gd name="T95" fmla="*/ 372 h 629"/>
                    <a:gd name="T96" fmla="*/ 2896 w 2899"/>
                    <a:gd name="T97" fmla="*/ 331 h 629"/>
                    <a:gd name="T98" fmla="*/ 2899 w 2899"/>
                    <a:gd name="T99" fmla="*/ 311 h 6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899" h="629">
                      <a:moveTo>
                        <a:pt x="2899" y="311"/>
                      </a:moveTo>
                      <a:lnTo>
                        <a:pt x="2890" y="278"/>
                      </a:lnTo>
                      <a:lnTo>
                        <a:pt x="2855" y="241"/>
                      </a:lnTo>
                      <a:lnTo>
                        <a:pt x="2804" y="205"/>
                      </a:lnTo>
                      <a:lnTo>
                        <a:pt x="2734" y="169"/>
                      </a:lnTo>
                      <a:lnTo>
                        <a:pt x="2688" y="154"/>
                      </a:lnTo>
                      <a:lnTo>
                        <a:pt x="2642" y="138"/>
                      </a:lnTo>
                      <a:lnTo>
                        <a:pt x="2588" y="122"/>
                      </a:lnTo>
                      <a:lnTo>
                        <a:pt x="2532" y="107"/>
                      </a:lnTo>
                      <a:lnTo>
                        <a:pt x="2469" y="92"/>
                      </a:lnTo>
                      <a:lnTo>
                        <a:pt x="2406" y="78"/>
                      </a:lnTo>
                      <a:lnTo>
                        <a:pt x="2341" y="66"/>
                      </a:lnTo>
                      <a:lnTo>
                        <a:pt x="2272" y="57"/>
                      </a:lnTo>
                      <a:lnTo>
                        <a:pt x="2197" y="48"/>
                      </a:lnTo>
                      <a:lnTo>
                        <a:pt x="2119" y="38"/>
                      </a:lnTo>
                      <a:lnTo>
                        <a:pt x="2039" y="29"/>
                      </a:lnTo>
                      <a:lnTo>
                        <a:pt x="1958" y="23"/>
                      </a:lnTo>
                      <a:lnTo>
                        <a:pt x="1876" y="15"/>
                      </a:lnTo>
                      <a:lnTo>
                        <a:pt x="1792" y="9"/>
                      </a:lnTo>
                      <a:lnTo>
                        <a:pt x="1710" y="6"/>
                      </a:lnTo>
                      <a:lnTo>
                        <a:pt x="1621" y="3"/>
                      </a:lnTo>
                      <a:lnTo>
                        <a:pt x="1534" y="0"/>
                      </a:lnTo>
                      <a:lnTo>
                        <a:pt x="1445" y="0"/>
                      </a:lnTo>
                      <a:lnTo>
                        <a:pt x="1358" y="0"/>
                      </a:lnTo>
                      <a:lnTo>
                        <a:pt x="1269" y="3"/>
                      </a:lnTo>
                      <a:lnTo>
                        <a:pt x="1182" y="6"/>
                      </a:lnTo>
                      <a:lnTo>
                        <a:pt x="1101" y="9"/>
                      </a:lnTo>
                      <a:lnTo>
                        <a:pt x="1012" y="15"/>
                      </a:lnTo>
                      <a:lnTo>
                        <a:pt x="932" y="23"/>
                      </a:lnTo>
                      <a:lnTo>
                        <a:pt x="850" y="29"/>
                      </a:lnTo>
                      <a:lnTo>
                        <a:pt x="768" y="38"/>
                      </a:lnTo>
                      <a:lnTo>
                        <a:pt x="693" y="48"/>
                      </a:lnTo>
                      <a:lnTo>
                        <a:pt x="618" y="57"/>
                      </a:lnTo>
                      <a:lnTo>
                        <a:pt x="552" y="66"/>
                      </a:lnTo>
                      <a:lnTo>
                        <a:pt x="484" y="78"/>
                      </a:lnTo>
                      <a:lnTo>
                        <a:pt x="416" y="92"/>
                      </a:lnTo>
                      <a:lnTo>
                        <a:pt x="358" y="107"/>
                      </a:lnTo>
                      <a:lnTo>
                        <a:pt x="301" y="120"/>
                      </a:lnTo>
                      <a:lnTo>
                        <a:pt x="248" y="135"/>
                      </a:lnTo>
                      <a:lnTo>
                        <a:pt x="200" y="151"/>
                      </a:lnTo>
                      <a:lnTo>
                        <a:pt x="158" y="169"/>
                      </a:lnTo>
                      <a:lnTo>
                        <a:pt x="119" y="185"/>
                      </a:lnTo>
                      <a:lnTo>
                        <a:pt x="56" y="223"/>
                      </a:lnTo>
                      <a:lnTo>
                        <a:pt x="17" y="257"/>
                      </a:lnTo>
                      <a:lnTo>
                        <a:pt x="3" y="275"/>
                      </a:lnTo>
                      <a:lnTo>
                        <a:pt x="2" y="295"/>
                      </a:lnTo>
                      <a:lnTo>
                        <a:pt x="0" y="311"/>
                      </a:lnTo>
                      <a:lnTo>
                        <a:pt x="0" y="331"/>
                      </a:lnTo>
                      <a:lnTo>
                        <a:pt x="3" y="350"/>
                      </a:lnTo>
                      <a:lnTo>
                        <a:pt x="12" y="369"/>
                      </a:lnTo>
                      <a:lnTo>
                        <a:pt x="32" y="388"/>
                      </a:lnTo>
                      <a:lnTo>
                        <a:pt x="53" y="406"/>
                      </a:lnTo>
                      <a:lnTo>
                        <a:pt x="81" y="421"/>
                      </a:lnTo>
                      <a:lnTo>
                        <a:pt x="116" y="439"/>
                      </a:lnTo>
                      <a:lnTo>
                        <a:pt x="158" y="459"/>
                      </a:lnTo>
                      <a:lnTo>
                        <a:pt x="198" y="474"/>
                      </a:lnTo>
                      <a:lnTo>
                        <a:pt x="245" y="492"/>
                      </a:lnTo>
                      <a:lnTo>
                        <a:pt x="298" y="507"/>
                      </a:lnTo>
                      <a:lnTo>
                        <a:pt x="355" y="519"/>
                      </a:lnTo>
                      <a:lnTo>
                        <a:pt x="415" y="534"/>
                      </a:lnTo>
                      <a:lnTo>
                        <a:pt x="477" y="550"/>
                      </a:lnTo>
                      <a:lnTo>
                        <a:pt x="546" y="558"/>
                      </a:lnTo>
                      <a:lnTo>
                        <a:pt x="613" y="572"/>
                      </a:lnTo>
                      <a:lnTo>
                        <a:pt x="689" y="582"/>
                      </a:lnTo>
                      <a:lnTo>
                        <a:pt x="764" y="591"/>
                      </a:lnTo>
                      <a:lnTo>
                        <a:pt x="844" y="600"/>
                      </a:lnTo>
                      <a:lnTo>
                        <a:pt x="925" y="606"/>
                      </a:lnTo>
                      <a:lnTo>
                        <a:pt x="1009" y="612"/>
                      </a:lnTo>
                      <a:lnTo>
                        <a:pt x="1095" y="620"/>
                      </a:lnTo>
                      <a:lnTo>
                        <a:pt x="1176" y="621"/>
                      </a:lnTo>
                      <a:lnTo>
                        <a:pt x="1262" y="626"/>
                      </a:lnTo>
                      <a:lnTo>
                        <a:pt x="1350" y="629"/>
                      </a:lnTo>
                      <a:lnTo>
                        <a:pt x="1439" y="629"/>
                      </a:lnTo>
                      <a:lnTo>
                        <a:pt x="1529" y="629"/>
                      </a:lnTo>
                      <a:lnTo>
                        <a:pt x="1616" y="626"/>
                      </a:lnTo>
                      <a:lnTo>
                        <a:pt x="1705" y="621"/>
                      </a:lnTo>
                      <a:lnTo>
                        <a:pt x="1785" y="620"/>
                      </a:lnTo>
                      <a:lnTo>
                        <a:pt x="1870" y="612"/>
                      </a:lnTo>
                      <a:lnTo>
                        <a:pt x="1955" y="606"/>
                      </a:lnTo>
                      <a:lnTo>
                        <a:pt x="2037" y="600"/>
                      </a:lnTo>
                      <a:lnTo>
                        <a:pt x="2116" y="591"/>
                      </a:lnTo>
                      <a:lnTo>
                        <a:pt x="2192" y="582"/>
                      </a:lnTo>
                      <a:lnTo>
                        <a:pt x="2266" y="572"/>
                      </a:lnTo>
                      <a:lnTo>
                        <a:pt x="2338" y="558"/>
                      </a:lnTo>
                      <a:lnTo>
                        <a:pt x="2403" y="550"/>
                      </a:lnTo>
                      <a:lnTo>
                        <a:pt x="2466" y="538"/>
                      </a:lnTo>
                      <a:lnTo>
                        <a:pt x="2528" y="520"/>
                      </a:lnTo>
                      <a:lnTo>
                        <a:pt x="2586" y="507"/>
                      </a:lnTo>
                      <a:lnTo>
                        <a:pt x="2636" y="493"/>
                      </a:lnTo>
                      <a:lnTo>
                        <a:pt x="2685" y="474"/>
                      </a:lnTo>
                      <a:lnTo>
                        <a:pt x="2726" y="459"/>
                      </a:lnTo>
                      <a:lnTo>
                        <a:pt x="2767" y="444"/>
                      </a:lnTo>
                      <a:lnTo>
                        <a:pt x="2803" y="424"/>
                      </a:lnTo>
                      <a:lnTo>
                        <a:pt x="2830" y="406"/>
                      </a:lnTo>
                      <a:lnTo>
                        <a:pt x="2855" y="388"/>
                      </a:lnTo>
                      <a:lnTo>
                        <a:pt x="2873" y="372"/>
                      </a:lnTo>
                      <a:lnTo>
                        <a:pt x="2885" y="352"/>
                      </a:lnTo>
                      <a:lnTo>
                        <a:pt x="2896" y="331"/>
                      </a:lnTo>
                      <a:lnTo>
                        <a:pt x="2899" y="311"/>
                      </a:lnTo>
                      <a:lnTo>
                        <a:pt x="2899" y="311"/>
                      </a:lnTo>
                      <a:close/>
                    </a:path>
                  </a:pathLst>
                </a:custGeom>
                <a:blipFill dpi="0" rotWithShape="0">
                  <a:blip r:embed="rId8"/>
                  <a:srcRect/>
                  <a:tile tx="0" ty="0" sx="100000" sy="100000" flip="none" algn="tl"/>
                </a:blipFill>
                <a:ln w="1588">
                  <a:solidFill>
                    <a:srgbClr val="000000"/>
                  </a:solidFill>
                  <a:prstDash val="solid"/>
                  <a:round/>
                  <a:headEnd/>
                  <a:tailEnd/>
                </a:ln>
              </p:spPr>
              <p:txBody>
                <a:bodyPr/>
                <a:lstStyle/>
                <a:p>
                  <a:endParaRPr lang="fr-FR"/>
                </a:p>
              </p:txBody>
            </p:sp>
            <p:sp>
              <p:nvSpPr>
                <p:cNvPr id="256" name="Freeform 414">
                  <a:extLst>
                    <a:ext uri="{FF2B5EF4-FFF2-40B4-BE49-F238E27FC236}">
                      <a16:creationId xmlns:a16="http://schemas.microsoft.com/office/drawing/2014/main" id="{079BC81B-64B9-4560-B84C-538C4C5D6BA6}"/>
                    </a:ext>
                  </a:extLst>
                </p:cNvPr>
                <p:cNvSpPr>
                  <a:spLocks/>
                </p:cNvSpPr>
                <p:nvPr/>
              </p:nvSpPr>
              <p:spPr bwMode="auto">
                <a:xfrm>
                  <a:off x="3166" y="875"/>
                  <a:ext cx="593" cy="1472"/>
                </a:xfrm>
                <a:custGeom>
                  <a:avLst/>
                  <a:gdLst>
                    <a:gd name="T0" fmla="*/ 0 w 1186"/>
                    <a:gd name="T1" fmla="*/ 2944 h 2944"/>
                    <a:gd name="T2" fmla="*/ 126 w 1186"/>
                    <a:gd name="T3" fmla="*/ 2862 h 2944"/>
                    <a:gd name="T4" fmla="*/ 263 w 1186"/>
                    <a:gd name="T5" fmla="*/ 2744 h 2944"/>
                    <a:gd name="T6" fmla="*/ 379 w 1186"/>
                    <a:gd name="T7" fmla="*/ 2629 h 2944"/>
                    <a:gd name="T8" fmla="*/ 463 w 1186"/>
                    <a:gd name="T9" fmla="*/ 2533 h 2944"/>
                    <a:gd name="T10" fmla="*/ 582 w 1186"/>
                    <a:gd name="T11" fmla="*/ 2384 h 2944"/>
                    <a:gd name="T12" fmla="*/ 673 w 1186"/>
                    <a:gd name="T13" fmla="*/ 2234 h 2944"/>
                    <a:gd name="T14" fmla="*/ 745 w 1186"/>
                    <a:gd name="T15" fmla="*/ 2079 h 2944"/>
                    <a:gd name="T16" fmla="*/ 812 w 1186"/>
                    <a:gd name="T17" fmla="*/ 1890 h 2944"/>
                    <a:gd name="T18" fmla="*/ 851 w 1186"/>
                    <a:gd name="T19" fmla="*/ 1762 h 2944"/>
                    <a:gd name="T20" fmla="*/ 882 w 1186"/>
                    <a:gd name="T21" fmla="*/ 1593 h 2944"/>
                    <a:gd name="T22" fmla="*/ 905 w 1186"/>
                    <a:gd name="T23" fmla="*/ 1400 h 2944"/>
                    <a:gd name="T24" fmla="*/ 914 w 1186"/>
                    <a:gd name="T25" fmla="*/ 1240 h 2944"/>
                    <a:gd name="T26" fmla="*/ 914 w 1186"/>
                    <a:gd name="T27" fmla="*/ 1036 h 2944"/>
                    <a:gd name="T28" fmla="*/ 897 w 1186"/>
                    <a:gd name="T29" fmla="*/ 810 h 2944"/>
                    <a:gd name="T30" fmla="*/ 867 w 1186"/>
                    <a:gd name="T31" fmla="*/ 558 h 2944"/>
                    <a:gd name="T32" fmla="*/ 825 w 1186"/>
                    <a:gd name="T33" fmla="*/ 321 h 2944"/>
                    <a:gd name="T34" fmla="*/ 777 w 1186"/>
                    <a:gd name="T35" fmla="*/ 30 h 2944"/>
                    <a:gd name="T36" fmla="*/ 976 w 1186"/>
                    <a:gd name="T37" fmla="*/ 0 h 2944"/>
                    <a:gd name="T38" fmla="*/ 1045 w 1186"/>
                    <a:gd name="T39" fmla="*/ 173 h 2944"/>
                    <a:gd name="T40" fmla="*/ 1099 w 1186"/>
                    <a:gd name="T41" fmla="*/ 332 h 2944"/>
                    <a:gd name="T42" fmla="*/ 1156 w 1186"/>
                    <a:gd name="T43" fmla="*/ 550 h 2944"/>
                    <a:gd name="T44" fmla="*/ 1186 w 1186"/>
                    <a:gd name="T45" fmla="*/ 822 h 2944"/>
                    <a:gd name="T46" fmla="*/ 1186 w 1186"/>
                    <a:gd name="T47" fmla="*/ 1042 h 2944"/>
                    <a:gd name="T48" fmla="*/ 1171 w 1186"/>
                    <a:gd name="T49" fmla="*/ 1290 h 2944"/>
                    <a:gd name="T50" fmla="*/ 1124 w 1186"/>
                    <a:gd name="T51" fmla="*/ 1562 h 2944"/>
                    <a:gd name="T52" fmla="*/ 1070 w 1186"/>
                    <a:gd name="T53" fmla="*/ 1772 h 2944"/>
                    <a:gd name="T54" fmla="*/ 983 w 1186"/>
                    <a:gd name="T55" fmla="*/ 1999 h 2944"/>
                    <a:gd name="T56" fmla="*/ 867 w 1186"/>
                    <a:gd name="T57" fmla="*/ 2220 h 2944"/>
                    <a:gd name="T58" fmla="*/ 729 w 1186"/>
                    <a:gd name="T59" fmla="*/ 2414 h 2944"/>
                    <a:gd name="T60" fmla="*/ 600 w 1186"/>
                    <a:gd name="T61" fmla="*/ 2569 h 2944"/>
                    <a:gd name="T62" fmla="*/ 440 w 1186"/>
                    <a:gd name="T63" fmla="*/ 2702 h 2944"/>
                    <a:gd name="T64" fmla="*/ 269 w 1186"/>
                    <a:gd name="T65" fmla="*/ 2834 h 2944"/>
                    <a:gd name="T66" fmla="*/ 115 w 1186"/>
                    <a:gd name="T67" fmla="*/ 2902 h 2944"/>
                    <a:gd name="T68" fmla="*/ 0 w 1186"/>
                    <a:gd name="T69" fmla="*/ 2944 h 29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86" h="2944">
                      <a:moveTo>
                        <a:pt x="0" y="2944"/>
                      </a:moveTo>
                      <a:lnTo>
                        <a:pt x="126" y="2862"/>
                      </a:lnTo>
                      <a:lnTo>
                        <a:pt x="263" y="2744"/>
                      </a:lnTo>
                      <a:lnTo>
                        <a:pt x="379" y="2629"/>
                      </a:lnTo>
                      <a:lnTo>
                        <a:pt x="463" y="2533"/>
                      </a:lnTo>
                      <a:lnTo>
                        <a:pt x="582" y="2384"/>
                      </a:lnTo>
                      <a:lnTo>
                        <a:pt x="673" y="2234"/>
                      </a:lnTo>
                      <a:lnTo>
                        <a:pt x="745" y="2079"/>
                      </a:lnTo>
                      <a:lnTo>
                        <a:pt x="812" y="1890"/>
                      </a:lnTo>
                      <a:lnTo>
                        <a:pt x="851" y="1762"/>
                      </a:lnTo>
                      <a:lnTo>
                        <a:pt x="882" y="1593"/>
                      </a:lnTo>
                      <a:lnTo>
                        <a:pt x="905" y="1400"/>
                      </a:lnTo>
                      <a:lnTo>
                        <a:pt x="914" y="1240"/>
                      </a:lnTo>
                      <a:lnTo>
                        <a:pt x="914" y="1036"/>
                      </a:lnTo>
                      <a:lnTo>
                        <a:pt x="897" y="810"/>
                      </a:lnTo>
                      <a:lnTo>
                        <a:pt x="867" y="558"/>
                      </a:lnTo>
                      <a:lnTo>
                        <a:pt x="825" y="321"/>
                      </a:lnTo>
                      <a:lnTo>
                        <a:pt x="777" y="30"/>
                      </a:lnTo>
                      <a:lnTo>
                        <a:pt x="976" y="0"/>
                      </a:lnTo>
                      <a:lnTo>
                        <a:pt x="1045" y="173"/>
                      </a:lnTo>
                      <a:lnTo>
                        <a:pt x="1099" y="332"/>
                      </a:lnTo>
                      <a:lnTo>
                        <a:pt x="1156" y="550"/>
                      </a:lnTo>
                      <a:lnTo>
                        <a:pt x="1186" y="822"/>
                      </a:lnTo>
                      <a:lnTo>
                        <a:pt x="1186" y="1042"/>
                      </a:lnTo>
                      <a:lnTo>
                        <a:pt x="1171" y="1290"/>
                      </a:lnTo>
                      <a:lnTo>
                        <a:pt x="1124" y="1562"/>
                      </a:lnTo>
                      <a:lnTo>
                        <a:pt x="1070" y="1772"/>
                      </a:lnTo>
                      <a:lnTo>
                        <a:pt x="983" y="1999"/>
                      </a:lnTo>
                      <a:lnTo>
                        <a:pt x="867" y="2220"/>
                      </a:lnTo>
                      <a:lnTo>
                        <a:pt x="729" y="2414"/>
                      </a:lnTo>
                      <a:lnTo>
                        <a:pt x="600" y="2569"/>
                      </a:lnTo>
                      <a:lnTo>
                        <a:pt x="440" y="2702"/>
                      </a:lnTo>
                      <a:lnTo>
                        <a:pt x="269" y="2834"/>
                      </a:lnTo>
                      <a:lnTo>
                        <a:pt x="115" y="2902"/>
                      </a:lnTo>
                      <a:lnTo>
                        <a:pt x="0" y="2944"/>
                      </a:lnTo>
                      <a:close/>
                    </a:path>
                  </a:pathLst>
                </a:custGeom>
                <a:solidFill>
                  <a:srgbClr val="FFFFFF"/>
                </a:solidFill>
                <a:ln w="1588">
                  <a:solidFill>
                    <a:srgbClr val="FFFFFF"/>
                  </a:solidFill>
                  <a:prstDash val="solid"/>
                  <a:round/>
                  <a:headEnd/>
                  <a:tailEnd/>
                </a:ln>
              </p:spPr>
              <p:txBody>
                <a:bodyPr/>
                <a:lstStyle/>
                <a:p>
                  <a:endParaRPr lang="fr-FR"/>
                </a:p>
              </p:txBody>
            </p:sp>
          </p:grpSp>
        </p:grpSp>
        <p:grpSp>
          <p:nvGrpSpPr>
            <p:cNvPr id="198" name="Group 416">
              <a:extLst>
                <a:ext uri="{FF2B5EF4-FFF2-40B4-BE49-F238E27FC236}">
                  <a16:creationId xmlns:a16="http://schemas.microsoft.com/office/drawing/2014/main" id="{07108C72-5B58-4CA2-A62D-109F86224D50}"/>
                </a:ext>
              </a:extLst>
            </p:cNvPr>
            <p:cNvGrpSpPr>
              <a:grpSpLocks/>
            </p:cNvGrpSpPr>
            <p:nvPr/>
          </p:nvGrpSpPr>
          <p:grpSpPr bwMode="auto">
            <a:xfrm>
              <a:off x="2208" y="2976"/>
              <a:ext cx="624" cy="644"/>
              <a:chOff x="1680" y="2976"/>
              <a:chExt cx="624" cy="644"/>
            </a:xfrm>
          </p:grpSpPr>
          <p:grpSp>
            <p:nvGrpSpPr>
              <p:cNvPr id="199" name="Group 417">
                <a:extLst>
                  <a:ext uri="{FF2B5EF4-FFF2-40B4-BE49-F238E27FC236}">
                    <a16:creationId xmlns:a16="http://schemas.microsoft.com/office/drawing/2014/main" id="{8CD0BC9A-D588-47D1-9E12-4F4A47A79D46}"/>
                  </a:ext>
                </a:extLst>
              </p:cNvPr>
              <p:cNvGrpSpPr>
                <a:grpSpLocks/>
              </p:cNvGrpSpPr>
              <p:nvPr/>
            </p:nvGrpSpPr>
            <p:grpSpPr bwMode="auto">
              <a:xfrm>
                <a:off x="1680" y="2976"/>
                <a:ext cx="240" cy="260"/>
                <a:chOff x="2387" y="720"/>
                <a:chExt cx="1452" cy="2852"/>
              </a:xfrm>
            </p:grpSpPr>
            <p:sp>
              <p:nvSpPr>
                <p:cNvPr id="236" name="Freeform 418">
                  <a:extLst>
                    <a:ext uri="{FF2B5EF4-FFF2-40B4-BE49-F238E27FC236}">
                      <a16:creationId xmlns:a16="http://schemas.microsoft.com/office/drawing/2014/main" id="{66ABB21E-8AA7-4B4E-A99C-BA18B2A5B4F1}"/>
                    </a:ext>
                  </a:extLst>
                </p:cNvPr>
                <p:cNvSpPr>
                  <a:spLocks/>
                </p:cNvSpPr>
                <p:nvPr/>
              </p:nvSpPr>
              <p:spPr bwMode="auto">
                <a:xfrm>
                  <a:off x="2388" y="720"/>
                  <a:ext cx="1451" cy="2852"/>
                </a:xfrm>
                <a:custGeom>
                  <a:avLst/>
                  <a:gdLst>
                    <a:gd name="T0" fmla="*/ 2732 w 2901"/>
                    <a:gd name="T1" fmla="*/ 421 h 5704"/>
                    <a:gd name="T2" fmla="*/ 2856 w 2901"/>
                    <a:gd name="T3" fmla="*/ 881 h 5704"/>
                    <a:gd name="T4" fmla="*/ 2901 w 2901"/>
                    <a:gd name="T5" fmla="*/ 1377 h 5704"/>
                    <a:gd name="T6" fmla="*/ 2856 w 2901"/>
                    <a:gd name="T7" fmla="*/ 1866 h 5704"/>
                    <a:gd name="T8" fmla="*/ 2732 w 2901"/>
                    <a:gd name="T9" fmla="*/ 2330 h 5704"/>
                    <a:gd name="T10" fmla="*/ 2530 w 2901"/>
                    <a:gd name="T11" fmla="*/ 2741 h 5704"/>
                    <a:gd name="T12" fmla="*/ 2273 w 2901"/>
                    <a:gd name="T13" fmla="*/ 3066 h 5704"/>
                    <a:gd name="T14" fmla="*/ 1929 w 2901"/>
                    <a:gd name="T15" fmla="*/ 3341 h 5704"/>
                    <a:gd name="T16" fmla="*/ 1754 w 2901"/>
                    <a:gd name="T17" fmla="*/ 3559 h 5704"/>
                    <a:gd name="T18" fmla="*/ 1647 w 2901"/>
                    <a:gd name="T19" fmla="*/ 3814 h 5704"/>
                    <a:gd name="T20" fmla="*/ 1622 w 2901"/>
                    <a:gd name="T21" fmla="*/ 4096 h 5704"/>
                    <a:gd name="T22" fmla="*/ 1831 w 2901"/>
                    <a:gd name="T23" fmla="*/ 4793 h 5704"/>
                    <a:gd name="T24" fmla="*/ 2094 w 2901"/>
                    <a:gd name="T25" fmla="*/ 4856 h 5704"/>
                    <a:gd name="T26" fmla="*/ 2308 w 2901"/>
                    <a:gd name="T27" fmla="*/ 4953 h 5704"/>
                    <a:gd name="T28" fmla="*/ 2476 w 2901"/>
                    <a:gd name="T29" fmla="*/ 5094 h 5704"/>
                    <a:gd name="T30" fmla="*/ 2477 w 2901"/>
                    <a:gd name="T31" fmla="*/ 5357 h 5704"/>
                    <a:gd name="T32" fmla="*/ 2276 w 2901"/>
                    <a:gd name="T33" fmla="*/ 5533 h 5704"/>
                    <a:gd name="T34" fmla="*/ 2049 w 2901"/>
                    <a:gd name="T35" fmla="*/ 5625 h 5704"/>
                    <a:gd name="T36" fmla="*/ 1780 w 2901"/>
                    <a:gd name="T37" fmla="*/ 5683 h 5704"/>
                    <a:gd name="T38" fmla="*/ 1484 w 2901"/>
                    <a:gd name="T39" fmla="*/ 5704 h 5704"/>
                    <a:gd name="T40" fmla="*/ 1181 w 2901"/>
                    <a:gd name="T41" fmla="*/ 5691 h 5704"/>
                    <a:gd name="T42" fmla="*/ 908 w 2901"/>
                    <a:gd name="T43" fmla="*/ 5643 h 5704"/>
                    <a:gd name="T44" fmla="*/ 666 w 2901"/>
                    <a:gd name="T45" fmla="*/ 5562 h 5704"/>
                    <a:gd name="T46" fmla="*/ 491 w 2901"/>
                    <a:gd name="T47" fmla="*/ 5455 h 5704"/>
                    <a:gd name="T48" fmla="*/ 365 w 2901"/>
                    <a:gd name="T49" fmla="*/ 5195 h 5704"/>
                    <a:gd name="T50" fmla="*/ 529 w 2901"/>
                    <a:gd name="T51" fmla="*/ 4983 h 5704"/>
                    <a:gd name="T52" fmla="*/ 721 w 2901"/>
                    <a:gd name="T53" fmla="*/ 4880 h 5704"/>
                    <a:gd name="T54" fmla="*/ 972 w 2901"/>
                    <a:gd name="T55" fmla="*/ 4808 h 5704"/>
                    <a:gd name="T56" fmla="*/ 1260 w 2901"/>
                    <a:gd name="T57" fmla="*/ 4768 h 5704"/>
                    <a:gd name="T58" fmla="*/ 1257 w 2901"/>
                    <a:gd name="T59" fmla="*/ 3893 h 5704"/>
                    <a:gd name="T60" fmla="*/ 1172 w 2901"/>
                    <a:gd name="T61" fmla="*/ 3623 h 5704"/>
                    <a:gd name="T62" fmla="*/ 1014 w 2901"/>
                    <a:gd name="T63" fmla="*/ 3396 h 5704"/>
                    <a:gd name="T64" fmla="*/ 691 w 2901"/>
                    <a:gd name="T65" fmla="*/ 3144 h 5704"/>
                    <a:gd name="T66" fmla="*/ 419 w 2901"/>
                    <a:gd name="T67" fmla="*/ 2837 h 5704"/>
                    <a:gd name="T68" fmla="*/ 202 w 2901"/>
                    <a:gd name="T69" fmla="*/ 2448 h 5704"/>
                    <a:gd name="T70" fmla="*/ 58 w 2901"/>
                    <a:gd name="T71" fmla="*/ 1998 h 5704"/>
                    <a:gd name="T72" fmla="*/ 0 w 2901"/>
                    <a:gd name="T73" fmla="*/ 1502 h 5704"/>
                    <a:gd name="T74" fmla="*/ 15 w 2901"/>
                    <a:gd name="T75" fmla="*/ 1013 h 5704"/>
                    <a:gd name="T76" fmla="*/ 121 w 2901"/>
                    <a:gd name="T77" fmla="*/ 541 h 5704"/>
                    <a:gd name="T78" fmla="*/ 303 w 2901"/>
                    <a:gd name="T79" fmla="*/ 116 h 5704"/>
                    <a:gd name="T80" fmla="*/ 497 w 2901"/>
                    <a:gd name="T81" fmla="*/ 51 h 5704"/>
                    <a:gd name="T82" fmla="*/ 703 w 2901"/>
                    <a:gd name="T83" fmla="*/ 23 h 5704"/>
                    <a:gd name="T84" fmla="*/ 969 w 2901"/>
                    <a:gd name="T85" fmla="*/ 6 h 5704"/>
                    <a:gd name="T86" fmla="*/ 1267 w 2901"/>
                    <a:gd name="T87" fmla="*/ 3 h 5704"/>
                    <a:gd name="T88" fmla="*/ 1584 w 2901"/>
                    <a:gd name="T89" fmla="*/ 0 h 5704"/>
                    <a:gd name="T90" fmla="*/ 1884 w 2901"/>
                    <a:gd name="T91" fmla="*/ 6 h 5704"/>
                    <a:gd name="T92" fmla="*/ 2156 w 2901"/>
                    <a:gd name="T93" fmla="*/ 20 h 5704"/>
                    <a:gd name="T94" fmla="*/ 2368 w 2901"/>
                    <a:gd name="T95" fmla="*/ 48 h 5704"/>
                    <a:gd name="T96" fmla="*/ 2554 w 2901"/>
                    <a:gd name="T97" fmla="*/ 93 h 57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901" h="5704">
                      <a:moveTo>
                        <a:pt x="2586" y="110"/>
                      </a:moveTo>
                      <a:lnTo>
                        <a:pt x="2640" y="210"/>
                      </a:lnTo>
                      <a:lnTo>
                        <a:pt x="2686" y="313"/>
                      </a:lnTo>
                      <a:lnTo>
                        <a:pt x="2732" y="421"/>
                      </a:lnTo>
                      <a:lnTo>
                        <a:pt x="2768" y="532"/>
                      </a:lnTo>
                      <a:lnTo>
                        <a:pt x="2802" y="651"/>
                      </a:lnTo>
                      <a:lnTo>
                        <a:pt x="2831" y="764"/>
                      </a:lnTo>
                      <a:lnTo>
                        <a:pt x="2856" y="881"/>
                      </a:lnTo>
                      <a:lnTo>
                        <a:pt x="2876" y="1007"/>
                      </a:lnTo>
                      <a:lnTo>
                        <a:pt x="2888" y="1129"/>
                      </a:lnTo>
                      <a:lnTo>
                        <a:pt x="2897" y="1249"/>
                      </a:lnTo>
                      <a:lnTo>
                        <a:pt x="2901" y="1377"/>
                      </a:lnTo>
                      <a:lnTo>
                        <a:pt x="2897" y="1498"/>
                      </a:lnTo>
                      <a:lnTo>
                        <a:pt x="2888" y="1622"/>
                      </a:lnTo>
                      <a:lnTo>
                        <a:pt x="2876" y="1747"/>
                      </a:lnTo>
                      <a:lnTo>
                        <a:pt x="2856" y="1866"/>
                      </a:lnTo>
                      <a:lnTo>
                        <a:pt x="2834" y="1988"/>
                      </a:lnTo>
                      <a:lnTo>
                        <a:pt x="2802" y="2106"/>
                      </a:lnTo>
                      <a:lnTo>
                        <a:pt x="2768" y="2219"/>
                      </a:lnTo>
                      <a:lnTo>
                        <a:pt x="2732" y="2330"/>
                      </a:lnTo>
                      <a:lnTo>
                        <a:pt x="2686" y="2437"/>
                      </a:lnTo>
                      <a:lnTo>
                        <a:pt x="2640" y="2544"/>
                      </a:lnTo>
                      <a:lnTo>
                        <a:pt x="2590" y="2643"/>
                      </a:lnTo>
                      <a:lnTo>
                        <a:pt x="2530" y="2741"/>
                      </a:lnTo>
                      <a:lnTo>
                        <a:pt x="2470" y="2828"/>
                      </a:lnTo>
                      <a:lnTo>
                        <a:pt x="2407" y="2915"/>
                      </a:lnTo>
                      <a:lnTo>
                        <a:pt x="2341" y="2994"/>
                      </a:lnTo>
                      <a:lnTo>
                        <a:pt x="2273" y="3066"/>
                      </a:lnTo>
                      <a:lnTo>
                        <a:pt x="2196" y="3133"/>
                      </a:lnTo>
                      <a:lnTo>
                        <a:pt x="2062" y="3242"/>
                      </a:lnTo>
                      <a:lnTo>
                        <a:pt x="1980" y="3296"/>
                      </a:lnTo>
                      <a:lnTo>
                        <a:pt x="1929" y="3341"/>
                      </a:lnTo>
                      <a:lnTo>
                        <a:pt x="1874" y="3390"/>
                      </a:lnTo>
                      <a:lnTo>
                        <a:pt x="1831" y="3440"/>
                      </a:lnTo>
                      <a:lnTo>
                        <a:pt x="1786" y="3500"/>
                      </a:lnTo>
                      <a:lnTo>
                        <a:pt x="1754" y="3559"/>
                      </a:lnTo>
                      <a:lnTo>
                        <a:pt x="1718" y="3614"/>
                      </a:lnTo>
                      <a:lnTo>
                        <a:pt x="1691" y="3681"/>
                      </a:lnTo>
                      <a:lnTo>
                        <a:pt x="1665" y="3745"/>
                      </a:lnTo>
                      <a:lnTo>
                        <a:pt x="1647" y="3814"/>
                      </a:lnTo>
                      <a:lnTo>
                        <a:pt x="1631" y="3882"/>
                      </a:lnTo>
                      <a:lnTo>
                        <a:pt x="1622" y="3954"/>
                      </a:lnTo>
                      <a:lnTo>
                        <a:pt x="1619" y="4023"/>
                      </a:lnTo>
                      <a:lnTo>
                        <a:pt x="1622" y="4096"/>
                      </a:lnTo>
                      <a:lnTo>
                        <a:pt x="1622" y="4765"/>
                      </a:lnTo>
                      <a:lnTo>
                        <a:pt x="1691" y="4771"/>
                      </a:lnTo>
                      <a:lnTo>
                        <a:pt x="1759" y="4781"/>
                      </a:lnTo>
                      <a:lnTo>
                        <a:pt x="1831" y="4793"/>
                      </a:lnTo>
                      <a:lnTo>
                        <a:pt x="1900" y="4805"/>
                      </a:lnTo>
                      <a:lnTo>
                        <a:pt x="1968" y="4820"/>
                      </a:lnTo>
                      <a:lnTo>
                        <a:pt x="2035" y="4837"/>
                      </a:lnTo>
                      <a:lnTo>
                        <a:pt x="2094" y="4856"/>
                      </a:lnTo>
                      <a:lnTo>
                        <a:pt x="2156" y="4876"/>
                      </a:lnTo>
                      <a:lnTo>
                        <a:pt x="2210" y="4897"/>
                      </a:lnTo>
                      <a:lnTo>
                        <a:pt x="2259" y="4924"/>
                      </a:lnTo>
                      <a:lnTo>
                        <a:pt x="2308" y="4953"/>
                      </a:lnTo>
                      <a:lnTo>
                        <a:pt x="2348" y="4978"/>
                      </a:lnTo>
                      <a:lnTo>
                        <a:pt x="2384" y="5008"/>
                      </a:lnTo>
                      <a:lnTo>
                        <a:pt x="2423" y="5032"/>
                      </a:lnTo>
                      <a:lnTo>
                        <a:pt x="2476" y="5094"/>
                      </a:lnTo>
                      <a:lnTo>
                        <a:pt x="2507" y="5160"/>
                      </a:lnTo>
                      <a:lnTo>
                        <a:pt x="2520" y="5226"/>
                      </a:lnTo>
                      <a:lnTo>
                        <a:pt x="2510" y="5292"/>
                      </a:lnTo>
                      <a:lnTo>
                        <a:pt x="2477" y="5357"/>
                      </a:lnTo>
                      <a:lnTo>
                        <a:pt x="2428" y="5420"/>
                      </a:lnTo>
                      <a:lnTo>
                        <a:pt x="2362" y="5480"/>
                      </a:lnTo>
                      <a:lnTo>
                        <a:pt x="2320" y="5507"/>
                      </a:lnTo>
                      <a:lnTo>
                        <a:pt x="2276" y="5533"/>
                      </a:lnTo>
                      <a:lnTo>
                        <a:pt x="2223" y="5559"/>
                      </a:lnTo>
                      <a:lnTo>
                        <a:pt x="2169" y="5583"/>
                      </a:lnTo>
                      <a:lnTo>
                        <a:pt x="2114" y="5605"/>
                      </a:lnTo>
                      <a:lnTo>
                        <a:pt x="2049" y="5625"/>
                      </a:lnTo>
                      <a:lnTo>
                        <a:pt x="1987" y="5640"/>
                      </a:lnTo>
                      <a:lnTo>
                        <a:pt x="1920" y="5656"/>
                      </a:lnTo>
                      <a:lnTo>
                        <a:pt x="1849" y="5670"/>
                      </a:lnTo>
                      <a:lnTo>
                        <a:pt x="1780" y="5683"/>
                      </a:lnTo>
                      <a:lnTo>
                        <a:pt x="1709" y="5691"/>
                      </a:lnTo>
                      <a:lnTo>
                        <a:pt x="1637" y="5695"/>
                      </a:lnTo>
                      <a:lnTo>
                        <a:pt x="1562" y="5701"/>
                      </a:lnTo>
                      <a:lnTo>
                        <a:pt x="1484" y="5704"/>
                      </a:lnTo>
                      <a:lnTo>
                        <a:pt x="1407" y="5704"/>
                      </a:lnTo>
                      <a:lnTo>
                        <a:pt x="1332" y="5704"/>
                      </a:lnTo>
                      <a:lnTo>
                        <a:pt x="1257" y="5698"/>
                      </a:lnTo>
                      <a:lnTo>
                        <a:pt x="1181" y="5691"/>
                      </a:lnTo>
                      <a:lnTo>
                        <a:pt x="1114" y="5683"/>
                      </a:lnTo>
                      <a:lnTo>
                        <a:pt x="1041" y="5670"/>
                      </a:lnTo>
                      <a:lnTo>
                        <a:pt x="972" y="5658"/>
                      </a:lnTo>
                      <a:lnTo>
                        <a:pt x="908" y="5643"/>
                      </a:lnTo>
                      <a:lnTo>
                        <a:pt x="842" y="5625"/>
                      </a:lnTo>
                      <a:lnTo>
                        <a:pt x="778" y="5605"/>
                      </a:lnTo>
                      <a:lnTo>
                        <a:pt x="721" y="5583"/>
                      </a:lnTo>
                      <a:lnTo>
                        <a:pt x="666" y="5562"/>
                      </a:lnTo>
                      <a:lnTo>
                        <a:pt x="616" y="5536"/>
                      </a:lnTo>
                      <a:lnTo>
                        <a:pt x="572" y="5510"/>
                      </a:lnTo>
                      <a:lnTo>
                        <a:pt x="529" y="5483"/>
                      </a:lnTo>
                      <a:lnTo>
                        <a:pt x="491" y="5455"/>
                      </a:lnTo>
                      <a:lnTo>
                        <a:pt x="428" y="5393"/>
                      </a:lnTo>
                      <a:lnTo>
                        <a:pt x="387" y="5328"/>
                      </a:lnTo>
                      <a:lnTo>
                        <a:pt x="365" y="5262"/>
                      </a:lnTo>
                      <a:lnTo>
                        <a:pt x="365" y="5195"/>
                      </a:lnTo>
                      <a:lnTo>
                        <a:pt x="387" y="5129"/>
                      </a:lnTo>
                      <a:lnTo>
                        <a:pt x="433" y="5067"/>
                      </a:lnTo>
                      <a:lnTo>
                        <a:pt x="491" y="5011"/>
                      </a:lnTo>
                      <a:lnTo>
                        <a:pt x="529" y="4983"/>
                      </a:lnTo>
                      <a:lnTo>
                        <a:pt x="572" y="4956"/>
                      </a:lnTo>
                      <a:lnTo>
                        <a:pt x="616" y="4929"/>
                      </a:lnTo>
                      <a:lnTo>
                        <a:pt x="669" y="4901"/>
                      </a:lnTo>
                      <a:lnTo>
                        <a:pt x="721" y="4880"/>
                      </a:lnTo>
                      <a:lnTo>
                        <a:pt x="780" y="4858"/>
                      </a:lnTo>
                      <a:lnTo>
                        <a:pt x="842" y="4840"/>
                      </a:lnTo>
                      <a:lnTo>
                        <a:pt x="908" y="4823"/>
                      </a:lnTo>
                      <a:lnTo>
                        <a:pt x="972" y="4808"/>
                      </a:lnTo>
                      <a:lnTo>
                        <a:pt x="1044" y="4793"/>
                      </a:lnTo>
                      <a:lnTo>
                        <a:pt x="1117" y="4783"/>
                      </a:lnTo>
                      <a:lnTo>
                        <a:pt x="1184" y="4774"/>
                      </a:lnTo>
                      <a:lnTo>
                        <a:pt x="1260" y="4768"/>
                      </a:lnTo>
                      <a:lnTo>
                        <a:pt x="1267" y="4102"/>
                      </a:lnTo>
                      <a:lnTo>
                        <a:pt x="1270" y="4034"/>
                      </a:lnTo>
                      <a:lnTo>
                        <a:pt x="1267" y="3962"/>
                      </a:lnTo>
                      <a:lnTo>
                        <a:pt x="1257" y="3893"/>
                      </a:lnTo>
                      <a:lnTo>
                        <a:pt x="1241" y="3820"/>
                      </a:lnTo>
                      <a:lnTo>
                        <a:pt x="1223" y="3756"/>
                      </a:lnTo>
                      <a:lnTo>
                        <a:pt x="1201" y="3690"/>
                      </a:lnTo>
                      <a:lnTo>
                        <a:pt x="1172" y="3623"/>
                      </a:lnTo>
                      <a:lnTo>
                        <a:pt x="1139" y="3566"/>
                      </a:lnTo>
                      <a:lnTo>
                        <a:pt x="1102" y="3506"/>
                      </a:lnTo>
                      <a:lnTo>
                        <a:pt x="1061" y="3449"/>
                      </a:lnTo>
                      <a:lnTo>
                        <a:pt x="1014" y="3396"/>
                      </a:lnTo>
                      <a:lnTo>
                        <a:pt x="963" y="3350"/>
                      </a:lnTo>
                      <a:lnTo>
                        <a:pt x="908" y="3306"/>
                      </a:lnTo>
                      <a:lnTo>
                        <a:pt x="849" y="3263"/>
                      </a:lnTo>
                      <a:lnTo>
                        <a:pt x="691" y="3144"/>
                      </a:lnTo>
                      <a:lnTo>
                        <a:pt x="616" y="3075"/>
                      </a:lnTo>
                      <a:lnTo>
                        <a:pt x="550" y="3001"/>
                      </a:lnTo>
                      <a:lnTo>
                        <a:pt x="485" y="2920"/>
                      </a:lnTo>
                      <a:lnTo>
                        <a:pt x="419" y="2837"/>
                      </a:lnTo>
                      <a:lnTo>
                        <a:pt x="359" y="2750"/>
                      </a:lnTo>
                      <a:lnTo>
                        <a:pt x="299" y="2654"/>
                      </a:lnTo>
                      <a:lnTo>
                        <a:pt x="249" y="2550"/>
                      </a:lnTo>
                      <a:lnTo>
                        <a:pt x="202" y="2448"/>
                      </a:lnTo>
                      <a:lnTo>
                        <a:pt x="157" y="2336"/>
                      </a:lnTo>
                      <a:lnTo>
                        <a:pt x="121" y="2225"/>
                      </a:lnTo>
                      <a:lnTo>
                        <a:pt x="87" y="2112"/>
                      </a:lnTo>
                      <a:lnTo>
                        <a:pt x="58" y="1998"/>
                      </a:lnTo>
                      <a:lnTo>
                        <a:pt x="33" y="1875"/>
                      </a:lnTo>
                      <a:lnTo>
                        <a:pt x="15" y="1753"/>
                      </a:lnTo>
                      <a:lnTo>
                        <a:pt x="3" y="1628"/>
                      </a:lnTo>
                      <a:lnTo>
                        <a:pt x="0" y="1502"/>
                      </a:lnTo>
                      <a:lnTo>
                        <a:pt x="0" y="1385"/>
                      </a:lnTo>
                      <a:lnTo>
                        <a:pt x="0" y="1261"/>
                      </a:lnTo>
                      <a:lnTo>
                        <a:pt x="3" y="1135"/>
                      </a:lnTo>
                      <a:lnTo>
                        <a:pt x="15" y="1013"/>
                      </a:lnTo>
                      <a:lnTo>
                        <a:pt x="33" y="892"/>
                      </a:lnTo>
                      <a:lnTo>
                        <a:pt x="58" y="773"/>
                      </a:lnTo>
                      <a:lnTo>
                        <a:pt x="87" y="657"/>
                      </a:lnTo>
                      <a:lnTo>
                        <a:pt x="121" y="541"/>
                      </a:lnTo>
                      <a:lnTo>
                        <a:pt x="157" y="429"/>
                      </a:lnTo>
                      <a:lnTo>
                        <a:pt x="202" y="320"/>
                      </a:lnTo>
                      <a:lnTo>
                        <a:pt x="249" y="217"/>
                      </a:lnTo>
                      <a:lnTo>
                        <a:pt x="303" y="116"/>
                      </a:lnTo>
                      <a:lnTo>
                        <a:pt x="359" y="81"/>
                      </a:lnTo>
                      <a:lnTo>
                        <a:pt x="419" y="63"/>
                      </a:lnTo>
                      <a:lnTo>
                        <a:pt x="457" y="57"/>
                      </a:lnTo>
                      <a:lnTo>
                        <a:pt x="497" y="51"/>
                      </a:lnTo>
                      <a:lnTo>
                        <a:pt x="544" y="41"/>
                      </a:lnTo>
                      <a:lnTo>
                        <a:pt x="590" y="35"/>
                      </a:lnTo>
                      <a:lnTo>
                        <a:pt x="646" y="29"/>
                      </a:lnTo>
                      <a:lnTo>
                        <a:pt x="703" y="23"/>
                      </a:lnTo>
                      <a:lnTo>
                        <a:pt x="766" y="17"/>
                      </a:lnTo>
                      <a:lnTo>
                        <a:pt x="832" y="14"/>
                      </a:lnTo>
                      <a:lnTo>
                        <a:pt x="897" y="11"/>
                      </a:lnTo>
                      <a:lnTo>
                        <a:pt x="969" y="6"/>
                      </a:lnTo>
                      <a:lnTo>
                        <a:pt x="1041" y="3"/>
                      </a:lnTo>
                      <a:lnTo>
                        <a:pt x="1117" y="3"/>
                      </a:lnTo>
                      <a:lnTo>
                        <a:pt x="1190" y="3"/>
                      </a:lnTo>
                      <a:lnTo>
                        <a:pt x="1267" y="3"/>
                      </a:lnTo>
                      <a:lnTo>
                        <a:pt x="1345" y="0"/>
                      </a:lnTo>
                      <a:lnTo>
                        <a:pt x="1423" y="0"/>
                      </a:lnTo>
                      <a:lnTo>
                        <a:pt x="1505" y="0"/>
                      </a:lnTo>
                      <a:lnTo>
                        <a:pt x="1584" y="0"/>
                      </a:lnTo>
                      <a:lnTo>
                        <a:pt x="1659" y="3"/>
                      </a:lnTo>
                      <a:lnTo>
                        <a:pt x="1741" y="3"/>
                      </a:lnTo>
                      <a:lnTo>
                        <a:pt x="1810" y="3"/>
                      </a:lnTo>
                      <a:lnTo>
                        <a:pt x="1884" y="6"/>
                      </a:lnTo>
                      <a:lnTo>
                        <a:pt x="1953" y="6"/>
                      </a:lnTo>
                      <a:lnTo>
                        <a:pt x="2026" y="11"/>
                      </a:lnTo>
                      <a:lnTo>
                        <a:pt x="2091" y="17"/>
                      </a:lnTo>
                      <a:lnTo>
                        <a:pt x="2156" y="20"/>
                      </a:lnTo>
                      <a:lnTo>
                        <a:pt x="2213" y="29"/>
                      </a:lnTo>
                      <a:lnTo>
                        <a:pt x="2270" y="33"/>
                      </a:lnTo>
                      <a:lnTo>
                        <a:pt x="2324" y="41"/>
                      </a:lnTo>
                      <a:lnTo>
                        <a:pt x="2368" y="48"/>
                      </a:lnTo>
                      <a:lnTo>
                        <a:pt x="2410" y="54"/>
                      </a:lnTo>
                      <a:lnTo>
                        <a:pt x="2450" y="60"/>
                      </a:lnTo>
                      <a:lnTo>
                        <a:pt x="2514" y="78"/>
                      </a:lnTo>
                      <a:lnTo>
                        <a:pt x="2554" y="93"/>
                      </a:lnTo>
                      <a:lnTo>
                        <a:pt x="2586" y="110"/>
                      </a:lnTo>
                      <a:close/>
                    </a:path>
                  </a:pathLst>
                </a:custGeom>
                <a:solidFill>
                  <a:srgbClr val="00FFFF"/>
                </a:solidFill>
                <a:ln w="1588">
                  <a:solidFill>
                    <a:srgbClr val="00FFFF"/>
                  </a:solidFill>
                  <a:prstDash val="solid"/>
                  <a:round/>
                  <a:headEnd/>
                  <a:tailEnd/>
                </a:ln>
              </p:spPr>
              <p:txBody>
                <a:bodyPr/>
                <a:lstStyle/>
                <a:p>
                  <a:endParaRPr lang="fr-FR"/>
                </a:p>
              </p:txBody>
            </p:sp>
            <p:sp>
              <p:nvSpPr>
                <p:cNvPr id="237" name="Freeform 419">
                  <a:extLst>
                    <a:ext uri="{FF2B5EF4-FFF2-40B4-BE49-F238E27FC236}">
                      <a16:creationId xmlns:a16="http://schemas.microsoft.com/office/drawing/2014/main" id="{003DE4A2-8C33-435A-9D8E-9CF86CFAF388}"/>
                    </a:ext>
                  </a:extLst>
                </p:cNvPr>
                <p:cNvSpPr>
                  <a:spLocks/>
                </p:cNvSpPr>
                <p:nvPr/>
              </p:nvSpPr>
              <p:spPr bwMode="auto">
                <a:xfrm>
                  <a:off x="2541" y="720"/>
                  <a:ext cx="1139" cy="124"/>
                </a:xfrm>
                <a:custGeom>
                  <a:avLst/>
                  <a:gdLst>
                    <a:gd name="T0" fmla="*/ 2278 w 2278"/>
                    <a:gd name="T1" fmla="*/ 113 h 248"/>
                    <a:gd name="T2" fmla="*/ 2251 w 2278"/>
                    <a:gd name="T3" fmla="*/ 93 h 248"/>
                    <a:gd name="T4" fmla="*/ 2211 w 2278"/>
                    <a:gd name="T5" fmla="*/ 78 h 248"/>
                    <a:gd name="T6" fmla="*/ 2144 w 2278"/>
                    <a:gd name="T7" fmla="*/ 60 h 248"/>
                    <a:gd name="T8" fmla="*/ 2063 w 2278"/>
                    <a:gd name="T9" fmla="*/ 48 h 248"/>
                    <a:gd name="T10" fmla="*/ 1967 w 2278"/>
                    <a:gd name="T11" fmla="*/ 33 h 248"/>
                    <a:gd name="T12" fmla="*/ 1851 w 2278"/>
                    <a:gd name="T13" fmla="*/ 20 h 248"/>
                    <a:gd name="T14" fmla="*/ 1722 w 2278"/>
                    <a:gd name="T15" fmla="*/ 11 h 248"/>
                    <a:gd name="T16" fmla="*/ 1582 w 2278"/>
                    <a:gd name="T17" fmla="*/ 6 h 248"/>
                    <a:gd name="T18" fmla="*/ 1436 w 2278"/>
                    <a:gd name="T19" fmla="*/ 3 h 248"/>
                    <a:gd name="T20" fmla="*/ 1278 w 2278"/>
                    <a:gd name="T21" fmla="*/ 0 h 248"/>
                    <a:gd name="T22" fmla="*/ 1120 w 2278"/>
                    <a:gd name="T23" fmla="*/ 0 h 248"/>
                    <a:gd name="T24" fmla="*/ 964 w 2278"/>
                    <a:gd name="T25" fmla="*/ 3 h 248"/>
                    <a:gd name="T26" fmla="*/ 814 w 2278"/>
                    <a:gd name="T27" fmla="*/ 3 h 248"/>
                    <a:gd name="T28" fmla="*/ 666 w 2278"/>
                    <a:gd name="T29" fmla="*/ 6 h 248"/>
                    <a:gd name="T30" fmla="*/ 528 w 2278"/>
                    <a:gd name="T31" fmla="*/ 14 h 248"/>
                    <a:gd name="T32" fmla="*/ 400 w 2278"/>
                    <a:gd name="T33" fmla="*/ 23 h 248"/>
                    <a:gd name="T34" fmla="*/ 287 w 2278"/>
                    <a:gd name="T35" fmla="*/ 35 h 248"/>
                    <a:gd name="T36" fmla="*/ 196 w 2278"/>
                    <a:gd name="T37" fmla="*/ 51 h 248"/>
                    <a:gd name="T38" fmla="*/ 116 w 2278"/>
                    <a:gd name="T39" fmla="*/ 63 h 248"/>
                    <a:gd name="T40" fmla="*/ 56 w 2278"/>
                    <a:gd name="T41" fmla="*/ 81 h 248"/>
                    <a:gd name="T42" fmla="*/ 18 w 2278"/>
                    <a:gd name="T43" fmla="*/ 98 h 248"/>
                    <a:gd name="T44" fmla="*/ 0 w 2278"/>
                    <a:gd name="T45" fmla="*/ 116 h 248"/>
                    <a:gd name="T46" fmla="*/ 3 w 2278"/>
                    <a:gd name="T47" fmla="*/ 132 h 248"/>
                    <a:gd name="T48" fmla="*/ 32 w 2278"/>
                    <a:gd name="T49" fmla="*/ 150 h 248"/>
                    <a:gd name="T50" fmla="*/ 78 w 2278"/>
                    <a:gd name="T51" fmla="*/ 167 h 248"/>
                    <a:gd name="T52" fmla="*/ 143 w 2278"/>
                    <a:gd name="T53" fmla="*/ 185 h 248"/>
                    <a:gd name="T54" fmla="*/ 232 w 2278"/>
                    <a:gd name="T55" fmla="*/ 197 h 248"/>
                    <a:gd name="T56" fmla="*/ 327 w 2278"/>
                    <a:gd name="T57" fmla="*/ 210 h 248"/>
                    <a:gd name="T58" fmla="*/ 447 w 2278"/>
                    <a:gd name="T59" fmla="*/ 223 h 248"/>
                    <a:gd name="T60" fmla="*/ 579 w 2278"/>
                    <a:gd name="T61" fmla="*/ 233 h 248"/>
                    <a:gd name="T62" fmla="*/ 723 w 2278"/>
                    <a:gd name="T63" fmla="*/ 241 h 248"/>
                    <a:gd name="T64" fmla="*/ 869 w 2278"/>
                    <a:gd name="T65" fmla="*/ 245 h 248"/>
                    <a:gd name="T66" fmla="*/ 1023 w 2278"/>
                    <a:gd name="T67" fmla="*/ 248 h 248"/>
                    <a:gd name="T68" fmla="*/ 1184 w 2278"/>
                    <a:gd name="T69" fmla="*/ 248 h 248"/>
                    <a:gd name="T70" fmla="*/ 1341 w 2278"/>
                    <a:gd name="T71" fmla="*/ 245 h 248"/>
                    <a:gd name="T72" fmla="*/ 1490 w 2278"/>
                    <a:gd name="T73" fmla="*/ 241 h 248"/>
                    <a:gd name="T74" fmla="*/ 1635 w 2278"/>
                    <a:gd name="T75" fmla="*/ 235 h 248"/>
                    <a:gd name="T76" fmla="*/ 1771 w 2278"/>
                    <a:gd name="T77" fmla="*/ 229 h 248"/>
                    <a:gd name="T78" fmla="*/ 1898 w 2278"/>
                    <a:gd name="T79" fmla="*/ 217 h 248"/>
                    <a:gd name="T80" fmla="*/ 2008 w 2278"/>
                    <a:gd name="T81" fmla="*/ 204 h 248"/>
                    <a:gd name="T82" fmla="*/ 2098 w 2278"/>
                    <a:gd name="T83" fmla="*/ 191 h 248"/>
                    <a:gd name="T84" fmla="*/ 2171 w 2278"/>
                    <a:gd name="T85" fmla="*/ 173 h 248"/>
                    <a:gd name="T86" fmla="*/ 2226 w 2278"/>
                    <a:gd name="T87" fmla="*/ 158 h 248"/>
                    <a:gd name="T88" fmla="*/ 2265 w 2278"/>
                    <a:gd name="T89" fmla="*/ 138 h 248"/>
                    <a:gd name="T90" fmla="*/ 2278 w 2278"/>
                    <a:gd name="T91" fmla="*/ 122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278" h="248">
                      <a:moveTo>
                        <a:pt x="2278" y="122"/>
                      </a:moveTo>
                      <a:lnTo>
                        <a:pt x="2278" y="113"/>
                      </a:lnTo>
                      <a:lnTo>
                        <a:pt x="2265" y="104"/>
                      </a:lnTo>
                      <a:lnTo>
                        <a:pt x="2251" y="93"/>
                      </a:lnTo>
                      <a:lnTo>
                        <a:pt x="2233" y="84"/>
                      </a:lnTo>
                      <a:lnTo>
                        <a:pt x="2211" y="78"/>
                      </a:lnTo>
                      <a:lnTo>
                        <a:pt x="2179" y="69"/>
                      </a:lnTo>
                      <a:lnTo>
                        <a:pt x="2144" y="60"/>
                      </a:lnTo>
                      <a:lnTo>
                        <a:pt x="2107" y="54"/>
                      </a:lnTo>
                      <a:lnTo>
                        <a:pt x="2063" y="48"/>
                      </a:lnTo>
                      <a:lnTo>
                        <a:pt x="2021" y="41"/>
                      </a:lnTo>
                      <a:lnTo>
                        <a:pt x="1967" y="33"/>
                      </a:lnTo>
                      <a:lnTo>
                        <a:pt x="1910" y="29"/>
                      </a:lnTo>
                      <a:lnTo>
                        <a:pt x="1851" y="20"/>
                      </a:lnTo>
                      <a:lnTo>
                        <a:pt x="1788" y="17"/>
                      </a:lnTo>
                      <a:lnTo>
                        <a:pt x="1722" y="11"/>
                      </a:lnTo>
                      <a:lnTo>
                        <a:pt x="1650" y="6"/>
                      </a:lnTo>
                      <a:lnTo>
                        <a:pt x="1582" y="6"/>
                      </a:lnTo>
                      <a:lnTo>
                        <a:pt x="1505" y="3"/>
                      </a:lnTo>
                      <a:lnTo>
                        <a:pt x="1436" y="3"/>
                      </a:lnTo>
                      <a:lnTo>
                        <a:pt x="1359" y="3"/>
                      </a:lnTo>
                      <a:lnTo>
                        <a:pt x="1278" y="0"/>
                      </a:lnTo>
                      <a:lnTo>
                        <a:pt x="1199" y="0"/>
                      </a:lnTo>
                      <a:lnTo>
                        <a:pt x="1120" y="0"/>
                      </a:lnTo>
                      <a:lnTo>
                        <a:pt x="1042" y="0"/>
                      </a:lnTo>
                      <a:lnTo>
                        <a:pt x="964" y="3"/>
                      </a:lnTo>
                      <a:lnTo>
                        <a:pt x="889" y="3"/>
                      </a:lnTo>
                      <a:lnTo>
                        <a:pt x="814" y="3"/>
                      </a:lnTo>
                      <a:lnTo>
                        <a:pt x="738" y="3"/>
                      </a:lnTo>
                      <a:lnTo>
                        <a:pt x="666" y="6"/>
                      </a:lnTo>
                      <a:lnTo>
                        <a:pt x="596" y="11"/>
                      </a:lnTo>
                      <a:lnTo>
                        <a:pt x="528" y="14"/>
                      </a:lnTo>
                      <a:lnTo>
                        <a:pt x="462" y="17"/>
                      </a:lnTo>
                      <a:lnTo>
                        <a:pt x="400" y="23"/>
                      </a:lnTo>
                      <a:lnTo>
                        <a:pt x="345" y="29"/>
                      </a:lnTo>
                      <a:lnTo>
                        <a:pt x="287" y="35"/>
                      </a:lnTo>
                      <a:lnTo>
                        <a:pt x="241" y="41"/>
                      </a:lnTo>
                      <a:lnTo>
                        <a:pt x="196" y="51"/>
                      </a:lnTo>
                      <a:lnTo>
                        <a:pt x="154" y="57"/>
                      </a:lnTo>
                      <a:lnTo>
                        <a:pt x="116" y="63"/>
                      </a:lnTo>
                      <a:lnTo>
                        <a:pt x="84" y="72"/>
                      </a:lnTo>
                      <a:lnTo>
                        <a:pt x="56" y="81"/>
                      </a:lnTo>
                      <a:lnTo>
                        <a:pt x="33" y="89"/>
                      </a:lnTo>
                      <a:lnTo>
                        <a:pt x="18" y="98"/>
                      </a:lnTo>
                      <a:lnTo>
                        <a:pt x="6" y="105"/>
                      </a:lnTo>
                      <a:lnTo>
                        <a:pt x="0" y="116"/>
                      </a:lnTo>
                      <a:lnTo>
                        <a:pt x="0" y="122"/>
                      </a:lnTo>
                      <a:lnTo>
                        <a:pt x="3" y="132"/>
                      </a:lnTo>
                      <a:lnTo>
                        <a:pt x="14" y="141"/>
                      </a:lnTo>
                      <a:lnTo>
                        <a:pt x="32" y="150"/>
                      </a:lnTo>
                      <a:lnTo>
                        <a:pt x="50" y="161"/>
                      </a:lnTo>
                      <a:lnTo>
                        <a:pt x="78" y="167"/>
                      </a:lnTo>
                      <a:lnTo>
                        <a:pt x="107" y="174"/>
                      </a:lnTo>
                      <a:lnTo>
                        <a:pt x="143" y="185"/>
                      </a:lnTo>
                      <a:lnTo>
                        <a:pt x="185" y="191"/>
                      </a:lnTo>
                      <a:lnTo>
                        <a:pt x="232" y="197"/>
                      </a:lnTo>
                      <a:lnTo>
                        <a:pt x="278" y="204"/>
                      </a:lnTo>
                      <a:lnTo>
                        <a:pt x="327" y="210"/>
                      </a:lnTo>
                      <a:lnTo>
                        <a:pt x="388" y="220"/>
                      </a:lnTo>
                      <a:lnTo>
                        <a:pt x="447" y="223"/>
                      </a:lnTo>
                      <a:lnTo>
                        <a:pt x="513" y="229"/>
                      </a:lnTo>
                      <a:lnTo>
                        <a:pt x="579" y="233"/>
                      </a:lnTo>
                      <a:lnTo>
                        <a:pt x="651" y="239"/>
                      </a:lnTo>
                      <a:lnTo>
                        <a:pt x="723" y="241"/>
                      </a:lnTo>
                      <a:lnTo>
                        <a:pt x="799" y="245"/>
                      </a:lnTo>
                      <a:lnTo>
                        <a:pt x="869" y="245"/>
                      </a:lnTo>
                      <a:lnTo>
                        <a:pt x="947" y="245"/>
                      </a:lnTo>
                      <a:lnTo>
                        <a:pt x="1023" y="248"/>
                      </a:lnTo>
                      <a:lnTo>
                        <a:pt x="1105" y="248"/>
                      </a:lnTo>
                      <a:lnTo>
                        <a:pt x="1184" y="248"/>
                      </a:lnTo>
                      <a:lnTo>
                        <a:pt x="1262" y="248"/>
                      </a:lnTo>
                      <a:lnTo>
                        <a:pt x="1341" y="245"/>
                      </a:lnTo>
                      <a:lnTo>
                        <a:pt x="1417" y="245"/>
                      </a:lnTo>
                      <a:lnTo>
                        <a:pt x="1490" y="241"/>
                      </a:lnTo>
                      <a:lnTo>
                        <a:pt x="1562" y="241"/>
                      </a:lnTo>
                      <a:lnTo>
                        <a:pt x="1635" y="235"/>
                      </a:lnTo>
                      <a:lnTo>
                        <a:pt x="1704" y="233"/>
                      </a:lnTo>
                      <a:lnTo>
                        <a:pt x="1771" y="229"/>
                      </a:lnTo>
                      <a:lnTo>
                        <a:pt x="1836" y="223"/>
                      </a:lnTo>
                      <a:lnTo>
                        <a:pt x="1898" y="217"/>
                      </a:lnTo>
                      <a:lnTo>
                        <a:pt x="1953" y="210"/>
                      </a:lnTo>
                      <a:lnTo>
                        <a:pt x="2008" y="204"/>
                      </a:lnTo>
                      <a:lnTo>
                        <a:pt x="2056" y="197"/>
                      </a:lnTo>
                      <a:lnTo>
                        <a:pt x="2098" y="191"/>
                      </a:lnTo>
                      <a:lnTo>
                        <a:pt x="2135" y="182"/>
                      </a:lnTo>
                      <a:lnTo>
                        <a:pt x="2171" y="173"/>
                      </a:lnTo>
                      <a:lnTo>
                        <a:pt x="2201" y="167"/>
                      </a:lnTo>
                      <a:lnTo>
                        <a:pt x="2226" y="158"/>
                      </a:lnTo>
                      <a:lnTo>
                        <a:pt x="2248" y="147"/>
                      </a:lnTo>
                      <a:lnTo>
                        <a:pt x="2265" y="138"/>
                      </a:lnTo>
                      <a:lnTo>
                        <a:pt x="2274" y="132"/>
                      </a:lnTo>
                      <a:lnTo>
                        <a:pt x="2278" y="122"/>
                      </a:lnTo>
                      <a:lnTo>
                        <a:pt x="2278" y="122"/>
                      </a:lnTo>
                      <a:close/>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238" name="Freeform 420">
                  <a:extLst>
                    <a:ext uri="{FF2B5EF4-FFF2-40B4-BE49-F238E27FC236}">
                      <a16:creationId xmlns:a16="http://schemas.microsoft.com/office/drawing/2014/main" id="{E9CFF2B3-AE2E-4728-B106-F3B38F00882B}"/>
                    </a:ext>
                  </a:extLst>
                </p:cNvPr>
                <p:cNvSpPr>
                  <a:spLocks/>
                </p:cNvSpPr>
                <p:nvPr/>
              </p:nvSpPr>
              <p:spPr bwMode="auto">
                <a:xfrm>
                  <a:off x="2570" y="3104"/>
                  <a:ext cx="1079" cy="468"/>
                </a:xfrm>
                <a:custGeom>
                  <a:avLst/>
                  <a:gdLst>
                    <a:gd name="T0" fmla="*/ 824 w 2158"/>
                    <a:gd name="T1" fmla="*/ 6 h 936"/>
                    <a:gd name="T2" fmla="*/ 683 w 2158"/>
                    <a:gd name="T3" fmla="*/ 25 h 936"/>
                    <a:gd name="T4" fmla="*/ 546 w 2158"/>
                    <a:gd name="T5" fmla="*/ 55 h 936"/>
                    <a:gd name="T6" fmla="*/ 419 w 2158"/>
                    <a:gd name="T7" fmla="*/ 90 h 936"/>
                    <a:gd name="T8" fmla="*/ 307 w 2158"/>
                    <a:gd name="T9" fmla="*/ 133 h 936"/>
                    <a:gd name="T10" fmla="*/ 210 w 2158"/>
                    <a:gd name="T11" fmla="*/ 188 h 936"/>
                    <a:gd name="T12" fmla="*/ 131 w 2158"/>
                    <a:gd name="T13" fmla="*/ 243 h 936"/>
                    <a:gd name="T14" fmla="*/ 69 w 2158"/>
                    <a:gd name="T15" fmla="*/ 299 h 936"/>
                    <a:gd name="T16" fmla="*/ 25 w 2158"/>
                    <a:gd name="T17" fmla="*/ 361 h 936"/>
                    <a:gd name="T18" fmla="*/ 7 w 2158"/>
                    <a:gd name="T19" fmla="*/ 427 h 936"/>
                    <a:gd name="T20" fmla="*/ 3 w 2158"/>
                    <a:gd name="T21" fmla="*/ 494 h 936"/>
                    <a:gd name="T22" fmla="*/ 25 w 2158"/>
                    <a:gd name="T23" fmla="*/ 560 h 936"/>
                    <a:gd name="T24" fmla="*/ 68 w 2158"/>
                    <a:gd name="T25" fmla="*/ 625 h 936"/>
                    <a:gd name="T26" fmla="*/ 131 w 2158"/>
                    <a:gd name="T27" fmla="*/ 687 h 936"/>
                    <a:gd name="T28" fmla="*/ 210 w 2158"/>
                    <a:gd name="T29" fmla="*/ 742 h 936"/>
                    <a:gd name="T30" fmla="*/ 304 w 2158"/>
                    <a:gd name="T31" fmla="*/ 794 h 936"/>
                    <a:gd name="T32" fmla="*/ 415 w 2158"/>
                    <a:gd name="T33" fmla="*/ 837 h 936"/>
                    <a:gd name="T34" fmla="*/ 543 w 2158"/>
                    <a:gd name="T35" fmla="*/ 875 h 936"/>
                    <a:gd name="T36" fmla="*/ 679 w 2158"/>
                    <a:gd name="T37" fmla="*/ 902 h 936"/>
                    <a:gd name="T38" fmla="*/ 819 w 2158"/>
                    <a:gd name="T39" fmla="*/ 923 h 936"/>
                    <a:gd name="T40" fmla="*/ 971 w 2158"/>
                    <a:gd name="T41" fmla="*/ 936 h 936"/>
                    <a:gd name="T42" fmla="*/ 1122 w 2158"/>
                    <a:gd name="T43" fmla="*/ 936 h 936"/>
                    <a:gd name="T44" fmla="*/ 1276 w 2158"/>
                    <a:gd name="T45" fmla="*/ 927 h 936"/>
                    <a:gd name="T46" fmla="*/ 1418 w 2158"/>
                    <a:gd name="T47" fmla="*/ 915 h 936"/>
                    <a:gd name="T48" fmla="*/ 1556 w 2158"/>
                    <a:gd name="T49" fmla="*/ 888 h 936"/>
                    <a:gd name="T50" fmla="*/ 1688 w 2158"/>
                    <a:gd name="T51" fmla="*/ 857 h 936"/>
                    <a:gd name="T52" fmla="*/ 1809 w 2158"/>
                    <a:gd name="T53" fmla="*/ 815 h 936"/>
                    <a:gd name="T54" fmla="*/ 1914 w 2158"/>
                    <a:gd name="T55" fmla="*/ 765 h 936"/>
                    <a:gd name="T56" fmla="*/ 1998 w 2158"/>
                    <a:gd name="T57" fmla="*/ 712 h 936"/>
                    <a:gd name="T58" fmla="*/ 2067 w 2158"/>
                    <a:gd name="T59" fmla="*/ 652 h 936"/>
                    <a:gd name="T60" fmla="*/ 2117 w 2158"/>
                    <a:gd name="T61" fmla="*/ 589 h 936"/>
                    <a:gd name="T62" fmla="*/ 2149 w 2158"/>
                    <a:gd name="T63" fmla="*/ 524 h 936"/>
                    <a:gd name="T64" fmla="*/ 2158 w 2158"/>
                    <a:gd name="T65" fmla="*/ 458 h 936"/>
                    <a:gd name="T66" fmla="*/ 2145 w 2158"/>
                    <a:gd name="T67" fmla="*/ 392 h 936"/>
                    <a:gd name="T68" fmla="*/ 2112 w 2158"/>
                    <a:gd name="T69" fmla="*/ 326 h 936"/>
                    <a:gd name="T70" fmla="*/ 2061 w 2158"/>
                    <a:gd name="T71" fmla="*/ 264 h 936"/>
                    <a:gd name="T72" fmla="*/ 1985 w 2158"/>
                    <a:gd name="T73" fmla="*/ 210 h 936"/>
                    <a:gd name="T74" fmla="*/ 1899 w 2158"/>
                    <a:gd name="T75" fmla="*/ 156 h 936"/>
                    <a:gd name="T76" fmla="*/ 1792 w 2158"/>
                    <a:gd name="T77" fmla="*/ 108 h 936"/>
                    <a:gd name="T78" fmla="*/ 1672 w 2158"/>
                    <a:gd name="T79" fmla="*/ 69 h 936"/>
                    <a:gd name="T80" fmla="*/ 1537 w 2158"/>
                    <a:gd name="T81" fmla="*/ 37 h 936"/>
                    <a:gd name="T82" fmla="*/ 1397 w 2158"/>
                    <a:gd name="T83" fmla="*/ 13 h 936"/>
                    <a:gd name="T84" fmla="*/ 1263 w 2158"/>
                    <a:gd name="T85" fmla="*/ 0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158" h="936">
                      <a:moveTo>
                        <a:pt x="899" y="0"/>
                      </a:moveTo>
                      <a:lnTo>
                        <a:pt x="824" y="6"/>
                      </a:lnTo>
                      <a:lnTo>
                        <a:pt x="755" y="15"/>
                      </a:lnTo>
                      <a:lnTo>
                        <a:pt x="683" y="25"/>
                      </a:lnTo>
                      <a:lnTo>
                        <a:pt x="615" y="40"/>
                      </a:lnTo>
                      <a:lnTo>
                        <a:pt x="546" y="55"/>
                      </a:lnTo>
                      <a:lnTo>
                        <a:pt x="478" y="72"/>
                      </a:lnTo>
                      <a:lnTo>
                        <a:pt x="419" y="90"/>
                      </a:lnTo>
                      <a:lnTo>
                        <a:pt x="361" y="112"/>
                      </a:lnTo>
                      <a:lnTo>
                        <a:pt x="307" y="133"/>
                      </a:lnTo>
                      <a:lnTo>
                        <a:pt x="255" y="161"/>
                      </a:lnTo>
                      <a:lnTo>
                        <a:pt x="210" y="188"/>
                      </a:lnTo>
                      <a:lnTo>
                        <a:pt x="167" y="215"/>
                      </a:lnTo>
                      <a:lnTo>
                        <a:pt x="131" y="243"/>
                      </a:lnTo>
                      <a:lnTo>
                        <a:pt x="98" y="270"/>
                      </a:lnTo>
                      <a:lnTo>
                        <a:pt x="69" y="299"/>
                      </a:lnTo>
                      <a:lnTo>
                        <a:pt x="43" y="330"/>
                      </a:lnTo>
                      <a:lnTo>
                        <a:pt x="25" y="361"/>
                      </a:lnTo>
                      <a:lnTo>
                        <a:pt x="13" y="395"/>
                      </a:lnTo>
                      <a:lnTo>
                        <a:pt x="7" y="427"/>
                      </a:lnTo>
                      <a:lnTo>
                        <a:pt x="0" y="461"/>
                      </a:lnTo>
                      <a:lnTo>
                        <a:pt x="3" y="494"/>
                      </a:lnTo>
                      <a:lnTo>
                        <a:pt x="13" y="527"/>
                      </a:lnTo>
                      <a:lnTo>
                        <a:pt x="25" y="560"/>
                      </a:lnTo>
                      <a:lnTo>
                        <a:pt x="43" y="592"/>
                      </a:lnTo>
                      <a:lnTo>
                        <a:pt x="68" y="625"/>
                      </a:lnTo>
                      <a:lnTo>
                        <a:pt x="98" y="655"/>
                      </a:lnTo>
                      <a:lnTo>
                        <a:pt x="131" y="687"/>
                      </a:lnTo>
                      <a:lnTo>
                        <a:pt x="167" y="715"/>
                      </a:lnTo>
                      <a:lnTo>
                        <a:pt x="210" y="742"/>
                      </a:lnTo>
                      <a:lnTo>
                        <a:pt x="252" y="768"/>
                      </a:lnTo>
                      <a:lnTo>
                        <a:pt x="304" y="794"/>
                      </a:lnTo>
                      <a:lnTo>
                        <a:pt x="361" y="815"/>
                      </a:lnTo>
                      <a:lnTo>
                        <a:pt x="415" y="837"/>
                      </a:lnTo>
                      <a:lnTo>
                        <a:pt x="478" y="857"/>
                      </a:lnTo>
                      <a:lnTo>
                        <a:pt x="543" y="875"/>
                      </a:lnTo>
                      <a:lnTo>
                        <a:pt x="607" y="890"/>
                      </a:lnTo>
                      <a:lnTo>
                        <a:pt x="679" y="902"/>
                      </a:lnTo>
                      <a:lnTo>
                        <a:pt x="752" y="915"/>
                      </a:lnTo>
                      <a:lnTo>
                        <a:pt x="819" y="923"/>
                      </a:lnTo>
                      <a:lnTo>
                        <a:pt x="895" y="930"/>
                      </a:lnTo>
                      <a:lnTo>
                        <a:pt x="971" y="936"/>
                      </a:lnTo>
                      <a:lnTo>
                        <a:pt x="1046" y="936"/>
                      </a:lnTo>
                      <a:lnTo>
                        <a:pt x="1122" y="936"/>
                      </a:lnTo>
                      <a:lnTo>
                        <a:pt x="1200" y="933"/>
                      </a:lnTo>
                      <a:lnTo>
                        <a:pt x="1276" y="927"/>
                      </a:lnTo>
                      <a:lnTo>
                        <a:pt x="1347" y="923"/>
                      </a:lnTo>
                      <a:lnTo>
                        <a:pt x="1418" y="915"/>
                      </a:lnTo>
                      <a:lnTo>
                        <a:pt x="1488" y="902"/>
                      </a:lnTo>
                      <a:lnTo>
                        <a:pt x="1556" y="888"/>
                      </a:lnTo>
                      <a:lnTo>
                        <a:pt x="1625" y="872"/>
                      </a:lnTo>
                      <a:lnTo>
                        <a:pt x="1688" y="857"/>
                      </a:lnTo>
                      <a:lnTo>
                        <a:pt x="1752" y="837"/>
                      </a:lnTo>
                      <a:lnTo>
                        <a:pt x="1809" y="815"/>
                      </a:lnTo>
                      <a:lnTo>
                        <a:pt x="1861" y="791"/>
                      </a:lnTo>
                      <a:lnTo>
                        <a:pt x="1914" y="765"/>
                      </a:lnTo>
                      <a:lnTo>
                        <a:pt x="1959" y="739"/>
                      </a:lnTo>
                      <a:lnTo>
                        <a:pt x="1998" y="712"/>
                      </a:lnTo>
                      <a:lnTo>
                        <a:pt x="2036" y="682"/>
                      </a:lnTo>
                      <a:lnTo>
                        <a:pt x="2067" y="652"/>
                      </a:lnTo>
                      <a:lnTo>
                        <a:pt x="2096" y="621"/>
                      </a:lnTo>
                      <a:lnTo>
                        <a:pt x="2117" y="589"/>
                      </a:lnTo>
                      <a:lnTo>
                        <a:pt x="2136" y="554"/>
                      </a:lnTo>
                      <a:lnTo>
                        <a:pt x="2149" y="524"/>
                      </a:lnTo>
                      <a:lnTo>
                        <a:pt x="2155" y="493"/>
                      </a:lnTo>
                      <a:lnTo>
                        <a:pt x="2158" y="458"/>
                      </a:lnTo>
                      <a:lnTo>
                        <a:pt x="2155" y="427"/>
                      </a:lnTo>
                      <a:lnTo>
                        <a:pt x="2145" y="392"/>
                      </a:lnTo>
                      <a:lnTo>
                        <a:pt x="2130" y="359"/>
                      </a:lnTo>
                      <a:lnTo>
                        <a:pt x="2112" y="326"/>
                      </a:lnTo>
                      <a:lnTo>
                        <a:pt x="2088" y="296"/>
                      </a:lnTo>
                      <a:lnTo>
                        <a:pt x="2061" y="264"/>
                      </a:lnTo>
                      <a:lnTo>
                        <a:pt x="2024" y="240"/>
                      </a:lnTo>
                      <a:lnTo>
                        <a:pt x="1985" y="210"/>
                      </a:lnTo>
                      <a:lnTo>
                        <a:pt x="1946" y="185"/>
                      </a:lnTo>
                      <a:lnTo>
                        <a:pt x="1899" y="156"/>
                      </a:lnTo>
                      <a:lnTo>
                        <a:pt x="1848" y="129"/>
                      </a:lnTo>
                      <a:lnTo>
                        <a:pt x="1792" y="108"/>
                      </a:lnTo>
                      <a:lnTo>
                        <a:pt x="1732" y="88"/>
                      </a:lnTo>
                      <a:lnTo>
                        <a:pt x="1672" y="69"/>
                      </a:lnTo>
                      <a:lnTo>
                        <a:pt x="1607" y="52"/>
                      </a:lnTo>
                      <a:lnTo>
                        <a:pt x="1537" y="37"/>
                      </a:lnTo>
                      <a:lnTo>
                        <a:pt x="1467" y="25"/>
                      </a:lnTo>
                      <a:lnTo>
                        <a:pt x="1397" y="13"/>
                      </a:lnTo>
                      <a:lnTo>
                        <a:pt x="1326" y="3"/>
                      </a:lnTo>
                      <a:lnTo>
                        <a:pt x="1263" y="0"/>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239" name="Freeform 421">
                  <a:extLst>
                    <a:ext uri="{FF2B5EF4-FFF2-40B4-BE49-F238E27FC236}">
                      <a16:creationId xmlns:a16="http://schemas.microsoft.com/office/drawing/2014/main" id="{A822BDAA-52C8-4029-A627-02950C1F065E}"/>
                    </a:ext>
                  </a:extLst>
                </p:cNvPr>
                <p:cNvSpPr>
                  <a:spLocks/>
                </p:cNvSpPr>
                <p:nvPr/>
              </p:nvSpPr>
              <p:spPr bwMode="auto">
                <a:xfrm>
                  <a:off x="2388" y="778"/>
                  <a:ext cx="637" cy="2513"/>
                </a:xfrm>
                <a:custGeom>
                  <a:avLst/>
                  <a:gdLst>
                    <a:gd name="T0" fmla="*/ 306 w 1273"/>
                    <a:gd name="T1" fmla="*/ 0 h 5026"/>
                    <a:gd name="T2" fmla="*/ 252 w 1273"/>
                    <a:gd name="T3" fmla="*/ 101 h 5026"/>
                    <a:gd name="T4" fmla="*/ 205 w 1273"/>
                    <a:gd name="T5" fmla="*/ 204 h 5026"/>
                    <a:gd name="T6" fmla="*/ 162 w 1273"/>
                    <a:gd name="T7" fmla="*/ 313 h 5026"/>
                    <a:gd name="T8" fmla="*/ 123 w 1273"/>
                    <a:gd name="T9" fmla="*/ 425 h 5026"/>
                    <a:gd name="T10" fmla="*/ 88 w 1273"/>
                    <a:gd name="T11" fmla="*/ 541 h 5026"/>
                    <a:gd name="T12" fmla="*/ 60 w 1273"/>
                    <a:gd name="T13" fmla="*/ 657 h 5026"/>
                    <a:gd name="T14" fmla="*/ 34 w 1273"/>
                    <a:gd name="T15" fmla="*/ 776 h 5026"/>
                    <a:gd name="T16" fmla="*/ 18 w 1273"/>
                    <a:gd name="T17" fmla="*/ 897 h 5026"/>
                    <a:gd name="T18" fmla="*/ 4 w 1273"/>
                    <a:gd name="T19" fmla="*/ 1019 h 5026"/>
                    <a:gd name="T20" fmla="*/ 1 w 1273"/>
                    <a:gd name="T21" fmla="*/ 1145 h 5026"/>
                    <a:gd name="T22" fmla="*/ 0 w 1273"/>
                    <a:gd name="T23" fmla="*/ 1269 h 5026"/>
                    <a:gd name="T24" fmla="*/ 1 w 1273"/>
                    <a:gd name="T25" fmla="*/ 1386 h 5026"/>
                    <a:gd name="T26" fmla="*/ 4 w 1273"/>
                    <a:gd name="T27" fmla="*/ 1512 h 5026"/>
                    <a:gd name="T28" fmla="*/ 18 w 1273"/>
                    <a:gd name="T29" fmla="*/ 1637 h 5026"/>
                    <a:gd name="T30" fmla="*/ 34 w 1273"/>
                    <a:gd name="T31" fmla="*/ 1759 h 5026"/>
                    <a:gd name="T32" fmla="*/ 58 w 1273"/>
                    <a:gd name="T33" fmla="*/ 1882 h 5026"/>
                    <a:gd name="T34" fmla="*/ 88 w 1273"/>
                    <a:gd name="T35" fmla="*/ 1996 h 5026"/>
                    <a:gd name="T36" fmla="*/ 123 w 1273"/>
                    <a:gd name="T37" fmla="*/ 2109 h 5026"/>
                    <a:gd name="T38" fmla="*/ 162 w 1273"/>
                    <a:gd name="T39" fmla="*/ 2220 h 5026"/>
                    <a:gd name="T40" fmla="*/ 205 w 1273"/>
                    <a:gd name="T41" fmla="*/ 2332 h 5026"/>
                    <a:gd name="T42" fmla="*/ 252 w 1273"/>
                    <a:gd name="T43" fmla="*/ 2434 h 5026"/>
                    <a:gd name="T44" fmla="*/ 306 w 1273"/>
                    <a:gd name="T45" fmla="*/ 2538 h 5026"/>
                    <a:gd name="T46" fmla="*/ 362 w 1273"/>
                    <a:gd name="T47" fmla="*/ 2634 h 5026"/>
                    <a:gd name="T48" fmla="*/ 422 w 1273"/>
                    <a:gd name="T49" fmla="*/ 2721 h 5026"/>
                    <a:gd name="T50" fmla="*/ 485 w 1273"/>
                    <a:gd name="T51" fmla="*/ 2804 h 5026"/>
                    <a:gd name="T52" fmla="*/ 553 w 1273"/>
                    <a:gd name="T53" fmla="*/ 2885 h 5026"/>
                    <a:gd name="T54" fmla="*/ 620 w 1273"/>
                    <a:gd name="T55" fmla="*/ 2959 h 5026"/>
                    <a:gd name="T56" fmla="*/ 694 w 1273"/>
                    <a:gd name="T57" fmla="*/ 3028 h 5026"/>
                    <a:gd name="T58" fmla="*/ 828 w 1273"/>
                    <a:gd name="T59" fmla="*/ 3132 h 5026"/>
                    <a:gd name="T60" fmla="*/ 854 w 1273"/>
                    <a:gd name="T61" fmla="*/ 3147 h 5026"/>
                    <a:gd name="T62" fmla="*/ 911 w 1273"/>
                    <a:gd name="T63" fmla="*/ 3190 h 5026"/>
                    <a:gd name="T64" fmla="*/ 966 w 1273"/>
                    <a:gd name="T65" fmla="*/ 3234 h 5026"/>
                    <a:gd name="T66" fmla="*/ 1016 w 1273"/>
                    <a:gd name="T67" fmla="*/ 3280 h 5026"/>
                    <a:gd name="T68" fmla="*/ 1061 w 1273"/>
                    <a:gd name="T69" fmla="*/ 3333 h 5026"/>
                    <a:gd name="T70" fmla="*/ 1105 w 1273"/>
                    <a:gd name="T71" fmla="*/ 3390 h 5026"/>
                    <a:gd name="T72" fmla="*/ 1145 w 1273"/>
                    <a:gd name="T73" fmla="*/ 3450 h 5026"/>
                    <a:gd name="T74" fmla="*/ 1174 w 1273"/>
                    <a:gd name="T75" fmla="*/ 3507 h 5026"/>
                    <a:gd name="T76" fmla="*/ 1204 w 1273"/>
                    <a:gd name="T77" fmla="*/ 3574 h 5026"/>
                    <a:gd name="T78" fmla="*/ 1226 w 1273"/>
                    <a:gd name="T79" fmla="*/ 3640 h 5026"/>
                    <a:gd name="T80" fmla="*/ 1244 w 1273"/>
                    <a:gd name="T81" fmla="*/ 3704 h 5026"/>
                    <a:gd name="T82" fmla="*/ 1260 w 1273"/>
                    <a:gd name="T83" fmla="*/ 3777 h 5026"/>
                    <a:gd name="T84" fmla="*/ 1270 w 1273"/>
                    <a:gd name="T85" fmla="*/ 3846 h 5026"/>
                    <a:gd name="T86" fmla="*/ 1273 w 1273"/>
                    <a:gd name="T87" fmla="*/ 3918 h 5026"/>
                    <a:gd name="T88" fmla="*/ 1270 w 1273"/>
                    <a:gd name="T89" fmla="*/ 3986 h 5026"/>
                    <a:gd name="T90" fmla="*/ 1270 w 1273"/>
                    <a:gd name="T91" fmla="*/ 4655 h 5026"/>
                    <a:gd name="T92" fmla="*/ 1270 w 1273"/>
                    <a:gd name="T93" fmla="*/ 4682 h 5026"/>
                    <a:gd name="T94" fmla="*/ 1260 w 1273"/>
                    <a:gd name="T95" fmla="*/ 4727 h 5026"/>
                    <a:gd name="T96" fmla="*/ 1244 w 1273"/>
                    <a:gd name="T97" fmla="*/ 4770 h 5026"/>
                    <a:gd name="T98" fmla="*/ 1226 w 1273"/>
                    <a:gd name="T99" fmla="*/ 4814 h 5026"/>
                    <a:gd name="T100" fmla="*/ 1204 w 1273"/>
                    <a:gd name="T101" fmla="*/ 4855 h 5026"/>
                    <a:gd name="T102" fmla="*/ 1175 w 1273"/>
                    <a:gd name="T103" fmla="*/ 4892 h 5026"/>
                    <a:gd name="T104" fmla="*/ 1150 w 1273"/>
                    <a:gd name="T105" fmla="*/ 4922 h 5026"/>
                    <a:gd name="T106" fmla="*/ 1114 w 1273"/>
                    <a:gd name="T107" fmla="*/ 4951 h 5026"/>
                    <a:gd name="T108" fmla="*/ 1072 w 1273"/>
                    <a:gd name="T109" fmla="*/ 4976 h 5026"/>
                    <a:gd name="T110" fmla="*/ 1032 w 1273"/>
                    <a:gd name="T111" fmla="*/ 4996 h 5026"/>
                    <a:gd name="T112" fmla="*/ 992 w 1273"/>
                    <a:gd name="T113" fmla="*/ 5011 h 5026"/>
                    <a:gd name="T114" fmla="*/ 945 w 1273"/>
                    <a:gd name="T115" fmla="*/ 5023 h 5026"/>
                    <a:gd name="T116" fmla="*/ 897 w 1273"/>
                    <a:gd name="T117" fmla="*/ 5026 h 5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73" h="5026">
                      <a:moveTo>
                        <a:pt x="306" y="0"/>
                      </a:moveTo>
                      <a:lnTo>
                        <a:pt x="252" y="101"/>
                      </a:lnTo>
                      <a:lnTo>
                        <a:pt x="205" y="204"/>
                      </a:lnTo>
                      <a:lnTo>
                        <a:pt x="162" y="313"/>
                      </a:lnTo>
                      <a:lnTo>
                        <a:pt x="123" y="425"/>
                      </a:lnTo>
                      <a:lnTo>
                        <a:pt x="88" y="541"/>
                      </a:lnTo>
                      <a:lnTo>
                        <a:pt x="60" y="657"/>
                      </a:lnTo>
                      <a:lnTo>
                        <a:pt x="34" y="776"/>
                      </a:lnTo>
                      <a:lnTo>
                        <a:pt x="18" y="897"/>
                      </a:lnTo>
                      <a:lnTo>
                        <a:pt x="4" y="1019"/>
                      </a:lnTo>
                      <a:lnTo>
                        <a:pt x="1" y="1145"/>
                      </a:lnTo>
                      <a:lnTo>
                        <a:pt x="0" y="1269"/>
                      </a:lnTo>
                      <a:lnTo>
                        <a:pt x="1" y="1386"/>
                      </a:lnTo>
                      <a:lnTo>
                        <a:pt x="4" y="1512"/>
                      </a:lnTo>
                      <a:lnTo>
                        <a:pt x="18" y="1637"/>
                      </a:lnTo>
                      <a:lnTo>
                        <a:pt x="34" y="1759"/>
                      </a:lnTo>
                      <a:lnTo>
                        <a:pt x="58" y="1882"/>
                      </a:lnTo>
                      <a:lnTo>
                        <a:pt x="88" y="1996"/>
                      </a:lnTo>
                      <a:lnTo>
                        <a:pt x="123" y="2109"/>
                      </a:lnTo>
                      <a:lnTo>
                        <a:pt x="162" y="2220"/>
                      </a:lnTo>
                      <a:lnTo>
                        <a:pt x="205" y="2332"/>
                      </a:lnTo>
                      <a:lnTo>
                        <a:pt x="252" y="2434"/>
                      </a:lnTo>
                      <a:lnTo>
                        <a:pt x="306" y="2538"/>
                      </a:lnTo>
                      <a:lnTo>
                        <a:pt x="362" y="2634"/>
                      </a:lnTo>
                      <a:lnTo>
                        <a:pt x="422" y="2721"/>
                      </a:lnTo>
                      <a:lnTo>
                        <a:pt x="485" y="2804"/>
                      </a:lnTo>
                      <a:lnTo>
                        <a:pt x="553" y="2885"/>
                      </a:lnTo>
                      <a:lnTo>
                        <a:pt x="620" y="2959"/>
                      </a:lnTo>
                      <a:lnTo>
                        <a:pt x="694" y="3028"/>
                      </a:lnTo>
                      <a:lnTo>
                        <a:pt x="828" y="3132"/>
                      </a:lnTo>
                      <a:lnTo>
                        <a:pt x="854" y="3147"/>
                      </a:lnTo>
                      <a:lnTo>
                        <a:pt x="911" y="3190"/>
                      </a:lnTo>
                      <a:lnTo>
                        <a:pt x="966" y="3234"/>
                      </a:lnTo>
                      <a:lnTo>
                        <a:pt x="1016" y="3280"/>
                      </a:lnTo>
                      <a:lnTo>
                        <a:pt x="1061" y="3333"/>
                      </a:lnTo>
                      <a:lnTo>
                        <a:pt x="1105" y="3390"/>
                      </a:lnTo>
                      <a:lnTo>
                        <a:pt x="1145" y="3450"/>
                      </a:lnTo>
                      <a:lnTo>
                        <a:pt x="1174" y="3507"/>
                      </a:lnTo>
                      <a:lnTo>
                        <a:pt x="1204" y="3574"/>
                      </a:lnTo>
                      <a:lnTo>
                        <a:pt x="1226" y="3640"/>
                      </a:lnTo>
                      <a:lnTo>
                        <a:pt x="1244" y="3704"/>
                      </a:lnTo>
                      <a:lnTo>
                        <a:pt x="1260" y="3777"/>
                      </a:lnTo>
                      <a:lnTo>
                        <a:pt x="1270" y="3846"/>
                      </a:lnTo>
                      <a:lnTo>
                        <a:pt x="1273" y="3918"/>
                      </a:lnTo>
                      <a:lnTo>
                        <a:pt x="1270" y="3986"/>
                      </a:lnTo>
                      <a:lnTo>
                        <a:pt x="1270" y="4655"/>
                      </a:lnTo>
                      <a:lnTo>
                        <a:pt x="1270" y="4682"/>
                      </a:lnTo>
                      <a:lnTo>
                        <a:pt x="1260" y="4727"/>
                      </a:lnTo>
                      <a:lnTo>
                        <a:pt x="1244" y="4770"/>
                      </a:lnTo>
                      <a:lnTo>
                        <a:pt x="1226" y="4814"/>
                      </a:lnTo>
                      <a:lnTo>
                        <a:pt x="1204" y="4855"/>
                      </a:lnTo>
                      <a:lnTo>
                        <a:pt x="1175" y="4892"/>
                      </a:lnTo>
                      <a:lnTo>
                        <a:pt x="1150" y="4922"/>
                      </a:lnTo>
                      <a:lnTo>
                        <a:pt x="1114" y="4951"/>
                      </a:lnTo>
                      <a:lnTo>
                        <a:pt x="1072" y="4976"/>
                      </a:lnTo>
                      <a:lnTo>
                        <a:pt x="1032" y="4996"/>
                      </a:lnTo>
                      <a:lnTo>
                        <a:pt x="992" y="5011"/>
                      </a:lnTo>
                      <a:lnTo>
                        <a:pt x="945" y="5023"/>
                      </a:lnTo>
                      <a:lnTo>
                        <a:pt x="897" y="5026"/>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240" name="Freeform 422">
                  <a:extLst>
                    <a:ext uri="{FF2B5EF4-FFF2-40B4-BE49-F238E27FC236}">
                      <a16:creationId xmlns:a16="http://schemas.microsoft.com/office/drawing/2014/main" id="{B75FCC3B-AA2C-43FA-8D31-48A8EB6F7B4B}"/>
                    </a:ext>
                  </a:extLst>
                </p:cNvPr>
                <p:cNvSpPr>
                  <a:spLocks/>
                </p:cNvSpPr>
                <p:nvPr/>
              </p:nvSpPr>
              <p:spPr bwMode="auto">
                <a:xfrm>
                  <a:off x="3199" y="775"/>
                  <a:ext cx="640" cy="2513"/>
                </a:xfrm>
                <a:custGeom>
                  <a:avLst/>
                  <a:gdLst>
                    <a:gd name="T0" fmla="*/ 968 w 1279"/>
                    <a:gd name="T1" fmla="*/ 0 h 5026"/>
                    <a:gd name="T2" fmla="*/ 1021 w 1279"/>
                    <a:gd name="T3" fmla="*/ 100 h 5026"/>
                    <a:gd name="T4" fmla="*/ 1067 w 1279"/>
                    <a:gd name="T5" fmla="*/ 203 h 5026"/>
                    <a:gd name="T6" fmla="*/ 1111 w 1279"/>
                    <a:gd name="T7" fmla="*/ 311 h 5026"/>
                    <a:gd name="T8" fmla="*/ 1150 w 1279"/>
                    <a:gd name="T9" fmla="*/ 422 h 5026"/>
                    <a:gd name="T10" fmla="*/ 1185 w 1279"/>
                    <a:gd name="T11" fmla="*/ 541 h 5026"/>
                    <a:gd name="T12" fmla="*/ 1212 w 1279"/>
                    <a:gd name="T13" fmla="*/ 654 h 5026"/>
                    <a:gd name="T14" fmla="*/ 1237 w 1279"/>
                    <a:gd name="T15" fmla="*/ 771 h 5026"/>
                    <a:gd name="T16" fmla="*/ 1255 w 1279"/>
                    <a:gd name="T17" fmla="*/ 897 h 5026"/>
                    <a:gd name="T18" fmla="*/ 1269 w 1279"/>
                    <a:gd name="T19" fmla="*/ 1019 h 5026"/>
                    <a:gd name="T20" fmla="*/ 1279 w 1279"/>
                    <a:gd name="T21" fmla="*/ 1139 h 5026"/>
                    <a:gd name="T22" fmla="*/ 1279 w 1279"/>
                    <a:gd name="T23" fmla="*/ 1267 h 5026"/>
                    <a:gd name="T24" fmla="*/ 1279 w 1279"/>
                    <a:gd name="T25" fmla="*/ 1388 h 5026"/>
                    <a:gd name="T26" fmla="*/ 1269 w 1279"/>
                    <a:gd name="T27" fmla="*/ 1512 h 5026"/>
                    <a:gd name="T28" fmla="*/ 1255 w 1279"/>
                    <a:gd name="T29" fmla="*/ 1637 h 5026"/>
                    <a:gd name="T30" fmla="*/ 1237 w 1279"/>
                    <a:gd name="T31" fmla="*/ 1756 h 5026"/>
                    <a:gd name="T32" fmla="*/ 1212 w 1279"/>
                    <a:gd name="T33" fmla="*/ 1878 h 5026"/>
                    <a:gd name="T34" fmla="*/ 1185 w 1279"/>
                    <a:gd name="T35" fmla="*/ 1996 h 5026"/>
                    <a:gd name="T36" fmla="*/ 1150 w 1279"/>
                    <a:gd name="T37" fmla="*/ 2109 h 5026"/>
                    <a:gd name="T38" fmla="*/ 1111 w 1279"/>
                    <a:gd name="T39" fmla="*/ 2220 h 5026"/>
                    <a:gd name="T40" fmla="*/ 1067 w 1279"/>
                    <a:gd name="T41" fmla="*/ 2327 h 5026"/>
                    <a:gd name="T42" fmla="*/ 1021 w 1279"/>
                    <a:gd name="T43" fmla="*/ 2434 h 5026"/>
                    <a:gd name="T44" fmla="*/ 970 w 1279"/>
                    <a:gd name="T45" fmla="*/ 2533 h 5026"/>
                    <a:gd name="T46" fmla="*/ 910 w 1279"/>
                    <a:gd name="T47" fmla="*/ 2631 h 5026"/>
                    <a:gd name="T48" fmla="*/ 851 w 1279"/>
                    <a:gd name="T49" fmla="*/ 2718 h 5026"/>
                    <a:gd name="T50" fmla="*/ 788 w 1279"/>
                    <a:gd name="T51" fmla="*/ 2805 h 5026"/>
                    <a:gd name="T52" fmla="*/ 720 w 1279"/>
                    <a:gd name="T53" fmla="*/ 2884 h 5026"/>
                    <a:gd name="T54" fmla="*/ 654 w 1279"/>
                    <a:gd name="T55" fmla="*/ 2956 h 5026"/>
                    <a:gd name="T56" fmla="*/ 579 w 1279"/>
                    <a:gd name="T57" fmla="*/ 3023 h 5026"/>
                    <a:gd name="T58" fmla="*/ 446 w 1279"/>
                    <a:gd name="T59" fmla="*/ 3132 h 5026"/>
                    <a:gd name="T60" fmla="*/ 419 w 1279"/>
                    <a:gd name="T61" fmla="*/ 3145 h 5026"/>
                    <a:gd name="T62" fmla="*/ 362 w 1279"/>
                    <a:gd name="T63" fmla="*/ 3186 h 5026"/>
                    <a:gd name="T64" fmla="*/ 307 w 1279"/>
                    <a:gd name="T65" fmla="*/ 3231 h 5026"/>
                    <a:gd name="T66" fmla="*/ 255 w 1279"/>
                    <a:gd name="T67" fmla="*/ 3280 h 5026"/>
                    <a:gd name="T68" fmla="*/ 209 w 1279"/>
                    <a:gd name="T69" fmla="*/ 3330 h 5026"/>
                    <a:gd name="T70" fmla="*/ 168 w 1279"/>
                    <a:gd name="T71" fmla="*/ 3390 h 5026"/>
                    <a:gd name="T72" fmla="*/ 134 w 1279"/>
                    <a:gd name="T73" fmla="*/ 3449 h 5026"/>
                    <a:gd name="T74" fmla="*/ 101 w 1279"/>
                    <a:gd name="T75" fmla="*/ 3504 h 5026"/>
                    <a:gd name="T76" fmla="*/ 69 w 1279"/>
                    <a:gd name="T77" fmla="*/ 3571 h 5026"/>
                    <a:gd name="T78" fmla="*/ 46 w 1279"/>
                    <a:gd name="T79" fmla="*/ 3635 h 5026"/>
                    <a:gd name="T80" fmla="*/ 27 w 1279"/>
                    <a:gd name="T81" fmla="*/ 3704 h 5026"/>
                    <a:gd name="T82" fmla="*/ 12 w 1279"/>
                    <a:gd name="T83" fmla="*/ 3772 h 5026"/>
                    <a:gd name="T84" fmla="*/ 3 w 1279"/>
                    <a:gd name="T85" fmla="*/ 3844 h 5026"/>
                    <a:gd name="T86" fmla="*/ 0 w 1279"/>
                    <a:gd name="T87" fmla="*/ 3913 h 5026"/>
                    <a:gd name="T88" fmla="*/ 3 w 1279"/>
                    <a:gd name="T89" fmla="*/ 3986 h 5026"/>
                    <a:gd name="T90" fmla="*/ 3 w 1279"/>
                    <a:gd name="T91" fmla="*/ 4655 h 5026"/>
                    <a:gd name="T92" fmla="*/ 3 w 1279"/>
                    <a:gd name="T93" fmla="*/ 4680 h 5026"/>
                    <a:gd name="T94" fmla="*/ 12 w 1279"/>
                    <a:gd name="T95" fmla="*/ 4727 h 5026"/>
                    <a:gd name="T96" fmla="*/ 27 w 1279"/>
                    <a:gd name="T97" fmla="*/ 4770 h 5026"/>
                    <a:gd name="T98" fmla="*/ 46 w 1279"/>
                    <a:gd name="T99" fmla="*/ 4811 h 5026"/>
                    <a:gd name="T100" fmla="*/ 69 w 1279"/>
                    <a:gd name="T101" fmla="*/ 4852 h 5026"/>
                    <a:gd name="T102" fmla="*/ 96 w 1279"/>
                    <a:gd name="T103" fmla="*/ 4889 h 5026"/>
                    <a:gd name="T104" fmla="*/ 128 w 1279"/>
                    <a:gd name="T105" fmla="*/ 4919 h 5026"/>
                    <a:gd name="T106" fmla="*/ 158 w 1279"/>
                    <a:gd name="T107" fmla="*/ 4948 h 5026"/>
                    <a:gd name="T108" fmla="*/ 197 w 1279"/>
                    <a:gd name="T109" fmla="*/ 4972 h 5026"/>
                    <a:gd name="T110" fmla="*/ 239 w 1279"/>
                    <a:gd name="T111" fmla="*/ 4994 h 5026"/>
                    <a:gd name="T112" fmla="*/ 284 w 1279"/>
                    <a:gd name="T113" fmla="*/ 5006 h 5026"/>
                    <a:gd name="T114" fmla="*/ 326 w 1279"/>
                    <a:gd name="T115" fmla="*/ 5019 h 5026"/>
                    <a:gd name="T116" fmla="*/ 371 w 1279"/>
                    <a:gd name="T117" fmla="*/ 5026 h 5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79" h="5026">
                      <a:moveTo>
                        <a:pt x="968" y="0"/>
                      </a:moveTo>
                      <a:lnTo>
                        <a:pt x="1021" y="100"/>
                      </a:lnTo>
                      <a:lnTo>
                        <a:pt x="1067" y="203"/>
                      </a:lnTo>
                      <a:lnTo>
                        <a:pt x="1111" y="311"/>
                      </a:lnTo>
                      <a:lnTo>
                        <a:pt x="1150" y="422"/>
                      </a:lnTo>
                      <a:lnTo>
                        <a:pt x="1185" y="541"/>
                      </a:lnTo>
                      <a:lnTo>
                        <a:pt x="1212" y="654"/>
                      </a:lnTo>
                      <a:lnTo>
                        <a:pt x="1237" y="771"/>
                      </a:lnTo>
                      <a:lnTo>
                        <a:pt x="1255" y="897"/>
                      </a:lnTo>
                      <a:lnTo>
                        <a:pt x="1269" y="1019"/>
                      </a:lnTo>
                      <a:lnTo>
                        <a:pt x="1279" y="1139"/>
                      </a:lnTo>
                      <a:lnTo>
                        <a:pt x="1279" y="1267"/>
                      </a:lnTo>
                      <a:lnTo>
                        <a:pt x="1279" y="1388"/>
                      </a:lnTo>
                      <a:lnTo>
                        <a:pt x="1269" y="1512"/>
                      </a:lnTo>
                      <a:lnTo>
                        <a:pt x="1255" y="1637"/>
                      </a:lnTo>
                      <a:lnTo>
                        <a:pt x="1237" y="1756"/>
                      </a:lnTo>
                      <a:lnTo>
                        <a:pt x="1212" y="1878"/>
                      </a:lnTo>
                      <a:lnTo>
                        <a:pt x="1185" y="1996"/>
                      </a:lnTo>
                      <a:lnTo>
                        <a:pt x="1150" y="2109"/>
                      </a:lnTo>
                      <a:lnTo>
                        <a:pt x="1111" y="2220"/>
                      </a:lnTo>
                      <a:lnTo>
                        <a:pt x="1067" y="2327"/>
                      </a:lnTo>
                      <a:lnTo>
                        <a:pt x="1021" y="2434"/>
                      </a:lnTo>
                      <a:lnTo>
                        <a:pt x="970" y="2533"/>
                      </a:lnTo>
                      <a:lnTo>
                        <a:pt x="910" y="2631"/>
                      </a:lnTo>
                      <a:lnTo>
                        <a:pt x="851" y="2718"/>
                      </a:lnTo>
                      <a:lnTo>
                        <a:pt x="788" y="2805"/>
                      </a:lnTo>
                      <a:lnTo>
                        <a:pt x="720" y="2884"/>
                      </a:lnTo>
                      <a:lnTo>
                        <a:pt x="654" y="2956"/>
                      </a:lnTo>
                      <a:lnTo>
                        <a:pt x="579" y="3023"/>
                      </a:lnTo>
                      <a:lnTo>
                        <a:pt x="446" y="3132"/>
                      </a:lnTo>
                      <a:lnTo>
                        <a:pt x="419" y="3145"/>
                      </a:lnTo>
                      <a:lnTo>
                        <a:pt x="362" y="3186"/>
                      </a:lnTo>
                      <a:lnTo>
                        <a:pt x="307" y="3231"/>
                      </a:lnTo>
                      <a:lnTo>
                        <a:pt x="255" y="3280"/>
                      </a:lnTo>
                      <a:lnTo>
                        <a:pt x="209" y="3330"/>
                      </a:lnTo>
                      <a:lnTo>
                        <a:pt x="168" y="3390"/>
                      </a:lnTo>
                      <a:lnTo>
                        <a:pt x="134" y="3449"/>
                      </a:lnTo>
                      <a:lnTo>
                        <a:pt x="101" y="3504"/>
                      </a:lnTo>
                      <a:lnTo>
                        <a:pt x="69" y="3571"/>
                      </a:lnTo>
                      <a:lnTo>
                        <a:pt x="46" y="3635"/>
                      </a:lnTo>
                      <a:lnTo>
                        <a:pt x="27" y="3704"/>
                      </a:lnTo>
                      <a:lnTo>
                        <a:pt x="12" y="3772"/>
                      </a:lnTo>
                      <a:lnTo>
                        <a:pt x="3" y="3844"/>
                      </a:lnTo>
                      <a:lnTo>
                        <a:pt x="0" y="3913"/>
                      </a:lnTo>
                      <a:lnTo>
                        <a:pt x="3" y="3986"/>
                      </a:lnTo>
                      <a:lnTo>
                        <a:pt x="3" y="4655"/>
                      </a:lnTo>
                      <a:lnTo>
                        <a:pt x="3" y="4680"/>
                      </a:lnTo>
                      <a:lnTo>
                        <a:pt x="12" y="4727"/>
                      </a:lnTo>
                      <a:lnTo>
                        <a:pt x="27" y="4770"/>
                      </a:lnTo>
                      <a:lnTo>
                        <a:pt x="46" y="4811"/>
                      </a:lnTo>
                      <a:lnTo>
                        <a:pt x="69" y="4852"/>
                      </a:lnTo>
                      <a:lnTo>
                        <a:pt x="96" y="4889"/>
                      </a:lnTo>
                      <a:lnTo>
                        <a:pt x="128" y="4919"/>
                      </a:lnTo>
                      <a:lnTo>
                        <a:pt x="158" y="4948"/>
                      </a:lnTo>
                      <a:lnTo>
                        <a:pt x="197" y="4972"/>
                      </a:lnTo>
                      <a:lnTo>
                        <a:pt x="239" y="4994"/>
                      </a:lnTo>
                      <a:lnTo>
                        <a:pt x="284" y="5006"/>
                      </a:lnTo>
                      <a:lnTo>
                        <a:pt x="326" y="5019"/>
                      </a:lnTo>
                      <a:lnTo>
                        <a:pt x="371" y="5026"/>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241" name="Freeform 423" descr="Gouttelettes">
                  <a:extLst>
                    <a:ext uri="{FF2B5EF4-FFF2-40B4-BE49-F238E27FC236}">
                      <a16:creationId xmlns:a16="http://schemas.microsoft.com/office/drawing/2014/main" id="{8ECE450B-D9B0-434F-A0A5-48A3D878057B}"/>
                    </a:ext>
                  </a:extLst>
                </p:cNvPr>
                <p:cNvSpPr>
                  <a:spLocks/>
                </p:cNvSpPr>
                <p:nvPr/>
              </p:nvSpPr>
              <p:spPr bwMode="auto">
                <a:xfrm>
                  <a:off x="2387" y="1445"/>
                  <a:ext cx="1449" cy="994"/>
                </a:xfrm>
                <a:custGeom>
                  <a:avLst/>
                  <a:gdLst>
                    <a:gd name="T0" fmla="*/ 0 w 2899"/>
                    <a:gd name="T1" fmla="*/ 0 h 1986"/>
                    <a:gd name="T2" fmla="*/ 2 w 2899"/>
                    <a:gd name="T3" fmla="*/ 105 h 1986"/>
                    <a:gd name="T4" fmla="*/ 5 w 2899"/>
                    <a:gd name="T5" fmla="*/ 209 h 1986"/>
                    <a:gd name="T6" fmla="*/ 17 w 2899"/>
                    <a:gd name="T7" fmla="*/ 316 h 1986"/>
                    <a:gd name="T8" fmla="*/ 35 w 2899"/>
                    <a:gd name="T9" fmla="*/ 418 h 1986"/>
                    <a:gd name="T10" fmla="*/ 53 w 2899"/>
                    <a:gd name="T11" fmla="*/ 519 h 1986"/>
                    <a:gd name="T12" fmla="*/ 78 w 2899"/>
                    <a:gd name="T13" fmla="*/ 618 h 1986"/>
                    <a:gd name="T14" fmla="*/ 104 w 2899"/>
                    <a:gd name="T15" fmla="*/ 714 h 1986"/>
                    <a:gd name="T16" fmla="*/ 135 w 2899"/>
                    <a:gd name="T17" fmla="*/ 810 h 1986"/>
                    <a:gd name="T18" fmla="*/ 170 w 2899"/>
                    <a:gd name="T19" fmla="*/ 905 h 1986"/>
                    <a:gd name="T20" fmla="*/ 207 w 2899"/>
                    <a:gd name="T21" fmla="*/ 997 h 1986"/>
                    <a:gd name="T22" fmla="*/ 248 w 2899"/>
                    <a:gd name="T23" fmla="*/ 1085 h 1986"/>
                    <a:gd name="T24" fmla="*/ 292 w 2899"/>
                    <a:gd name="T25" fmla="*/ 1171 h 1986"/>
                    <a:gd name="T26" fmla="*/ 340 w 2899"/>
                    <a:gd name="T27" fmla="*/ 1257 h 1986"/>
                    <a:gd name="T28" fmla="*/ 389 w 2899"/>
                    <a:gd name="T29" fmla="*/ 1334 h 1986"/>
                    <a:gd name="T30" fmla="*/ 441 w 2899"/>
                    <a:gd name="T31" fmla="*/ 1407 h 1986"/>
                    <a:gd name="T32" fmla="*/ 493 w 2899"/>
                    <a:gd name="T33" fmla="*/ 1475 h 1986"/>
                    <a:gd name="T34" fmla="*/ 552 w 2899"/>
                    <a:gd name="T35" fmla="*/ 1543 h 1986"/>
                    <a:gd name="T36" fmla="*/ 604 w 2899"/>
                    <a:gd name="T37" fmla="*/ 1609 h 1986"/>
                    <a:gd name="T38" fmla="*/ 668 w 2899"/>
                    <a:gd name="T39" fmla="*/ 1663 h 1986"/>
                    <a:gd name="T40" fmla="*/ 734 w 2899"/>
                    <a:gd name="T41" fmla="*/ 1721 h 1986"/>
                    <a:gd name="T42" fmla="*/ 795 w 2899"/>
                    <a:gd name="T43" fmla="*/ 1767 h 1986"/>
                    <a:gd name="T44" fmla="*/ 865 w 2899"/>
                    <a:gd name="T45" fmla="*/ 1815 h 1986"/>
                    <a:gd name="T46" fmla="*/ 932 w 2899"/>
                    <a:gd name="T47" fmla="*/ 1855 h 1986"/>
                    <a:gd name="T48" fmla="*/ 1003 w 2899"/>
                    <a:gd name="T49" fmla="*/ 1890 h 1986"/>
                    <a:gd name="T50" fmla="*/ 1072 w 2899"/>
                    <a:gd name="T51" fmla="*/ 1917 h 1986"/>
                    <a:gd name="T52" fmla="*/ 1147 w 2899"/>
                    <a:gd name="T53" fmla="*/ 1942 h 1986"/>
                    <a:gd name="T54" fmla="*/ 1212 w 2899"/>
                    <a:gd name="T55" fmla="*/ 1960 h 1986"/>
                    <a:gd name="T56" fmla="*/ 1287 w 2899"/>
                    <a:gd name="T57" fmla="*/ 1974 h 1986"/>
                    <a:gd name="T58" fmla="*/ 1364 w 2899"/>
                    <a:gd name="T59" fmla="*/ 1985 h 1986"/>
                    <a:gd name="T60" fmla="*/ 1436 w 2899"/>
                    <a:gd name="T61" fmla="*/ 1986 h 1986"/>
                    <a:gd name="T62" fmla="*/ 1507 w 2899"/>
                    <a:gd name="T63" fmla="*/ 1986 h 1986"/>
                    <a:gd name="T64" fmla="*/ 1582 w 2899"/>
                    <a:gd name="T65" fmla="*/ 1977 h 1986"/>
                    <a:gd name="T66" fmla="*/ 1658 w 2899"/>
                    <a:gd name="T67" fmla="*/ 1965 h 1986"/>
                    <a:gd name="T68" fmla="*/ 1731 w 2899"/>
                    <a:gd name="T69" fmla="*/ 1945 h 1986"/>
                    <a:gd name="T70" fmla="*/ 1798 w 2899"/>
                    <a:gd name="T71" fmla="*/ 1923 h 1986"/>
                    <a:gd name="T72" fmla="*/ 1870 w 2899"/>
                    <a:gd name="T73" fmla="*/ 1893 h 1986"/>
                    <a:gd name="T74" fmla="*/ 1940 w 2899"/>
                    <a:gd name="T75" fmla="*/ 1861 h 1986"/>
                    <a:gd name="T76" fmla="*/ 2009 w 2899"/>
                    <a:gd name="T77" fmla="*/ 1824 h 1986"/>
                    <a:gd name="T78" fmla="*/ 2073 w 2899"/>
                    <a:gd name="T79" fmla="*/ 1777 h 1986"/>
                    <a:gd name="T80" fmla="*/ 2140 w 2899"/>
                    <a:gd name="T81" fmla="*/ 1729 h 1986"/>
                    <a:gd name="T82" fmla="*/ 2206 w 2899"/>
                    <a:gd name="T83" fmla="*/ 1676 h 1986"/>
                    <a:gd name="T84" fmla="*/ 2267 w 2899"/>
                    <a:gd name="T85" fmla="*/ 1621 h 1986"/>
                    <a:gd name="T86" fmla="*/ 2329 w 2899"/>
                    <a:gd name="T87" fmla="*/ 1558 h 1986"/>
                    <a:gd name="T88" fmla="*/ 2380 w 2899"/>
                    <a:gd name="T89" fmla="*/ 1488 h 1986"/>
                    <a:gd name="T90" fmla="*/ 2436 w 2899"/>
                    <a:gd name="T91" fmla="*/ 1422 h 1986"/>
                    <a:gd name="T92" fmla="*/ 2490 w 2899"/>
                    <a:gd name="T93" fmla="*/ 1350 h 1986"/>
                    <a:gd name="T94" fmla="*/ 2538 w 2899"/>
                    <a:gd name="T95" fmla="*/ 1272 h 1986"/>
                    <a:gd name="T96" fmla="*/ 2586 w 2899"/>
                    <a:gd name="T97" fmla="*/ 1191 h 1986"/>
                    <a:gd name="T98" fmla="*/ 2631 w 2899"/>
                    <a:gd name="T99" fmla="*/ 1105 h 1986"/>
                    <a:gd name="T100" fmla="*/ 2672 w 2899"/>
                    <a:gd name="T101" fmla="*/ 1015 h 1986"/>
                    <a:gd name="T102" fmla="*/ 2709 w 2899"/>
                    <a:gd name="T103" fmla="*/ 923 h 1986"/>
                    <a:gd name="T104" fmla="*/ 2744 w 2899"/>
                    <a:gd name="T105" fmla="*/ 830 h 1986"/>
                    <a:gd name="T106" fmla="*/ 2776 w 2899"/>
                    <a:gd name="T107" fmla="*/ 737 h 1986"/>
                    <a:gd name="T108" fmla="*/ 2804 w 2899"/>
                    <a:gd name="T109" fmla="*/ 640 h 1986"/>
                    <a:gd name="T110" fmla="*/ 2830 w 2899"/>
                    <a:gd name="T111" fmla="*/ 540 h 1986"/>
                    <a:gd name="T112" fmla="*/ 2849 w 2899"/>
                    <a:gd name="T113" fmla="*/ 440 h 1986"/>
                    <a:gd name="T114" fmla="*/ 2867 w 2899"/>
                    <a:gd name="T115" fmla="*/ 337 h 1986"/>
                    <a:gd name="T116" fmla="*/ 2879 w 2899"/>
                    <a:gd name="T117" fmla="*/ 230 h 1986"/>
                    <a:gd name="T118" fmla="*/ 2890 w 2899"/>
                    <a:gd name="T119" fmla="*/ 128 h 1986"/>
                    <a:gd name="T120" fmla="*/ 2899 w 2899"/>
                    <a:gd name="T121" fmla="*/ 21 h 1986"/>
                    <a:gd name="T122" fmla="*/ 2899 w 2899"/>
                    <a:gd name="T123" fmla="*/ 0 h 1986"/>
                    <a:gd name="T124" fmla="*/ 0 w 2899"/>
                    <a:gd name="T125" fmla="*/ 0 h 19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899" h="1986">
                      <a:moveTo>
                        <a:pt x="0" y="0"/>
                      </a:moveTo>
                      <a:lnTo>
                        <a:pt x="2" y="105"/>
                      </a:lnTo>
                      <a:lnTo>
                        <a:pt x="5" y="209"/>
                      </a:lnTo>
                      <a:lnTo>
                        <a:pt x="17" y="316"/>
                      </a:lnTo>
                      <a:lnTo>
                        <a:pt x="35" y="418"/>
                      </a:lnTo>
                      <a:lnTo>
                        <a:pt x="53" y="519"/>
                      </a:lnTo>
                      <a:lnTo>
                        <a:pt x="78" y="618"/>
                      </a:lnTo>
                      <a:lnTo>
                        <a:pt x="104" y="714"/>
                      </a:lnTo>
                      <a:lnTo>
                        <a:pt x="135" y="810"/>
                      </a:lnTo>
                      <a:lnTo>
                        <a:pt x="170" y="905"/>
                      </a:lnTo>
                      <a:lnTo>
                        <a:pt x="207" y="997"/>
                      </a:lnTo>
                      <a:lnTo>
                        <a:pt x="248" y="1085"/>
                      </a:lnTo>
                      <a:lnTo>
                        <a:pt x="292" y="1171"/>
                      </a:lnTo>
                      <a:lnTo>
                        <a:pt x="340" y="1257"/>
                      </a:lnTo>
                      <a:lnTo>
                        <a:pt x="389" y="1334"/>
                      </a:lnTo>
                      <a:lnTo>
                        <a:pt x="441" y="1407"/>
                      </a:lnTo>
                      <a:lnTo>
                        <a:pt x="493" y="1475"/>
                      </a:lnTo>
                      <a:lnTo>
                        <a:pt x="552" y="1543"/>
                      </a:lnTo>
                      <a:lnTo>
                        <a:pt x="604" y="1609"/>
                      </a:lnTo>
                      <a:lnTo>
                        <a:pt x="668" y="1663"/>
                      </a:lnTo>
                      <a:lnTo>
                        <a:pt x="734" y="1721"/>
                      </a:lnTo>
                      <a:lnTo>
                        <a:pt x="795" y="1767"/>
                      </a:lnTo>
                      <a:lnTo>
                        <a:pt x="865" y="1815"/>
                      </a:lnTo>
                      <a:lnTo>
                        <a:pt x="932" y="1855"/>
                      </a:lnTo>
                      <a:lnTo>
                        <a:pt x="1003" y="1890"/>
                      </a:lnTo>
                      <a:lnTo>
                        <a:pt x="1072" y="1917"/>
                      </a:lnTo>
                      <a:lnTo>
                        <a:pt x="1147" y="1942"/>
                      </a:lnTo>
                      <a:lnTo>
                        <a:pt x="1212" y="1960"/>
                      </a:lnTo>
                      <a:lnTo>
                        <a:pt x="1287" y="1974"/>
                      </a:lnTo>
                      <a:lnTo>
                        <a:pt x="1364" y="1985"/>
                      </a:lnTo>
                      <a:lnTo>
                        <a:pt x="1436" y="1986"/>
                      </a:lnTo>
                      <a:lnTo>
                        <a:pt x="1507" y="1986"/>
                      </a:lnTo>
                      <a:lnTo>
                        <a:pt x="1582" y="1977"/>
                      </a:lnTo>
                      <a:lnTo>
                        <a:pt x="1658" y="1965"/>
                      </a:lnTo>
                      <a:lnTo>
                        <a:pt x="1731" y="1945"/>
                      </a:lnTo>
                      <a:lnTo>
                        <a:pt x="1798" y="1923"/>
                      </a:lnTo>
                      <a:lnTo>
                        <a:pt x="1870" y="1893"/>
                      </a:lnTo>
                      <a:lnTo>
                        <a:pt x="1940" y="1861"/>
                      </a:lnTo>
                      <a:lnTo>
                        <a:pt x="2009" y="1824"/>
                      </a:lnTo>
                      <a:lnTo>
                        <a:pt x="2073" y="1777"/>
                      </a:lnTo>
                      <a:lnTo>
                        <a:pt x="2140" y="1729"/>
                      </a:lnTo>
                      <a:lnTo>
                        <a:pt x="2206" y="1676"/>
                      </a:lnTo>
                      <a:lnTo>
                        <a:pt x="2267" y="1621"/>
                      </a:lnTo>
                      <a:lnTo>
                        <a:pt x="2329" y="1558"/>
                      </a:lnTo>
                      <a:lnTo>
                        <a:pt x="2380" y="1488"/>
                      </a:lnTo>
                      <a:lnTo>
                        <a:pt x="2436" y="1422"/>
                      </a:lnTo>
                      <a:lnTo>
                        <a:pt x="2490" y="1350"/>
                      </a:lnTo>
                      <a:lnTo>
                        <a:pt x="2538" y="1272"/>
                      </a:lnTo>
                      <a:lnTo>
                        <a:pt x="2586" y="1191"/>
                      </a:lnTo>
                      <a:lnTo>
                        <a:pt x="2631" y="1105"/>
                      </a:lnTo>
                      <a:lnTo>
                        <a:pt x="2672" y="1015"/>
                      </a:lnTo>
                      <a:lnTo>
                        <a:pt x="2709" y="923"/>
                      </a:lnTo>
                      <a:lnTo>
                        <a:pt x="2744" y="830"/>
                      </a:lnTo>
                      <a:lnTo>
                        <a:pt x="2776" y="737"/>
                      </a:lnTo>
                      <a:lnTo>
                        <a:pt x="2804" y="640"/>
                      </a:lnTo>
                      <a:lnTo>
                        <a:pt x="2830" y="540"/>
                      </a:lnTo>
                      <a:lnTo>
                        <a:pt x="2849" y="440"/>
                      </a:lnTo>
                      <a:lnTo>
                        <a:pt x="2867" y="337"/>
                      </a:lnTo>
                      <a:lnTo>
                        <a:pt x="2879" y="230"/>
                      </a:lnTo>
                      <a:lnTo>
                        <a:pt x="2890" y="128"/>
                      </a:lnTo>
                      <a:lnTo>
                        <a:pt x="2899" y="21"/>
                      </a:lnTo>
                      <a:lnTo>
                        <a:pt x="2899" y="0"/>
                      </a:lnTo>
                      <a:lnTo>
                        <a:pt x="0" y="0"/>
                      </a:lnTo>
                      <a:close/>
                    </a:path>
                  </a:pathLst>
                </a:custGeom>
                <a:blipFill dpi="0" rotWithShape="0">
                  <a:blip r:embed="rId8"/>
                  <a:srcRect/>
                  <a:tile tx="0" ty="0" sx="100000" sy="100000" flip="none" algn="tl"/>
                </a:blipFill>
                <a:ln w="1588">
                  <a:solidFill>
                    <a:srgbClr val="000000"/>
                  </a:solidFill>
                  <a:prstDash val="solid"/>
                  <a:round/>
                  <a:headEnd/>
                  <a:tailEnd/>
                </a:ln>
              </p:spPr>
              <p:txBody>
                <a:bodyPr/>
                <a:lstStyle/>
                <a:p>
                  <a:endParaRPr lang="fr-FR"/>
                </a:p>
              </p:txBody>
            </p:sp>
            <p:sp>
              <p:nvSpPr>
                <p:cNvPr id="242" name="Freeform 424" descr="Gouttelettes">
                  <a:extLst>
                    <a:ext uri="{FF2B5EF4-FFF2-40B4-BE49-F238E27FC236}">
                      <a16:creationId xmlns:a16="http://schemas.microsoft.com/office/drawing/2014/main" id="{917993DA-1B32-4D66-A1A7-BEB05E6EC479}"/>
                    </a:ext>
                  </a:extLst>
                </p:cNvPr>
                <p:cNvSpPr>
                  <a:spLocks/>
                </p:cNvSpPr>
                <p:nvPr/>
              </p:nvSpPr>
              <p:spPr bwMode="auto">
                <a:xfrm>
                  <a:off x="2387" y="1291"/>
                  <a:ext cx="1449" cy="314"/>
                </a:xfrm>
                <a:custGeom>
                  <a:avLst/>
                  <a:gdLst>
                    <a:gd name="T0" fmla="*/ 2890 w 2899"/>
                    <a:gd name="T1" fmla="*/ 278 h 629"/>
                    <a:gd name="T2" fmla="*/ 2804 w 2899"/>
                    <a:gd name="T3" fmla="*/ 205 h 629"/>
                    <a:gd name="T4" fmla="*/ 2688 w 2899"/>
                    <a:gd name="T5" fmla="*/ 154 h 629"/>
                    <a:gd name="T6" fmla="*/ 2588 w 2899"/>
                    <a:gd name="T7" fmla="*/ 122 h 629"/>
                    <a:gd name="T8" fmla="*/ 2469 w 2899"/>
                    <a:gd name="T9" fmla="*/ 92 h 629"/>
                    <a:gd name="T10" fmla="*/ 2341 w 2899"/>
                    <a:gd name="T11" fmla="*/ 66 h 629"/>
                    <a:gd name="T12" fmla="*/ 2197 w 2899"/>
                    <a:gd name="T13" fmla="*/ 48 h 629"/>
                    <a:gd name="T14" fmla="*/ 2039 w 2899"/>
                    <a:gd name="T15" fmla="*/ 29 h 629"/>
                    <a:gd name="T16" fmla="*/ 1876 w 2899"/>
                    <a:gd name="T17" fmla="*/ 15 h 629"/>
                    <a:gd name="T18" fmla="*/ 1710 w 2899"/>
                    <a:gd name="T19" fmla="*/ 6 h 629"/>
                    <a:gd name="T20" fmla="*/ 1534 w 2899"/>
                    <a:gd name="T21" fmla="*/ 0 h 629"/>
                    <a:gd name="T22" fmla="*/ 1358 w 2899"/>
                    <a:gd name="T23" fmla="*/ 0 h 629"/>
                    <a:gd name="T24" fmla="*/ 1182 w 2899"/>
                    <a:gd name="T25" fmla="*/ 6 h 629"/>
                    <a:gd name="T26" fmla="*/ 1012 w 2899"/>
                    <a:gd name="T27" fmla="*/ 15 h 629"/>
                    <a:gd name="T28" fmla="*/ 850 w 2899"/>
                    <a:gd name="T29" fmla="*/ 29 h 629"/>
                    <a:gd name="T30" fmla="*/ 693 w 2899"/>
                    <a:gd name="T31" fmla="*/ 48 h 629"/>
                    <a:gd name="T32" fmla="*/ 552 w 2899"/>
                    <a:gd name="T33" fmla="*/ 66 h 629"/>
                    <a:gd name="T34" fmla="*/ 416 w 2899"/>
                    <a:gd name="T35" fmla="*/ 92 h 629"/>
                    <a:gd name="T36" fmla="*/ 301 w 2899"/>
                    <a:gd name="T37" fmla="*/ 120 h 629"/>
                    <a:gd name="T38" fmla="*/ 200 w 2899"/>
                    <a:gd name="T39" fmla="*/ 151 h 629"/>
                    <a:gd name="T40" fmla="*/ 119 w 2899"/>
                    <a:gd name="T41" fmla="*/ 185 h 629"/>
                    <a:gd name="T42" fmla="*/ 17 w 2899"/>
                    <a:gd name="T43" fmla="*/ 257 h 629"/>
                    <a:gd name="T44" fmla="*/ 2 w 2899"/>
                    <a:gd name="T45" fmla="*/ 295 h 629"/>
                    <a:gd name="T46" fmla="*/ 0 w 2899"/>
                    <a:gd name="T47" fmla="*/ 331 h 629"/>
                    <a:gd name="T48" fmla="*/ 12 w 2899"/>
                    <a:gd name="T49" fmla="*/ 369 h 629"/>
                    <a:gd name="T50" fmla="*/ 53 w 2899"/>
                    <a:gd name="T51" fmla="*/ 406 h 629"/>
                    <a:gd name="T52" fmla="*/ 116 w 2899"/>
                    <a:gd name="T53" fmla="*/ 439 h 629"/>
                    <a:gd name="T54" fmla="*/ 198 w 2899"/>
                    <a:gd name="T55" fmla="*/ 474 h 629"/>
                    <a:gd name="T56" fmla="*/ 298 w 2899"/>
                    <a:gd name="T57" fmla="*/ 507 h 629"/>
                    <a:gd name="T58" fmla="*/ 415 w 2899"/>
                    <a:gd name="T59" fmla="*/ 534 h 629"/>
                    <a:gd name="T60" fmla="*/ 546 w 2899"/>
                    <a:gd name="T61" fmla="*/ 558 h 629"/>
                    <a:gd name="T62" fmla="*/ 689 w 2899"/>
                    <a:gd name="T63" fmla="*/ 582 h 629"/>
                    <a:gd name="T64" fmla="*/ 844 w 2899"/>
                    <a:gd name="T65" fmla="*/ 600 h 629"/>
                    <a:gd name="T66" fmla="*/ 1009 w 2899"/>
                    <a:gd name="T67" fmla="*/ 612 h 629"/>
                    <a:gd name="T68" fmla="*/ 1176 w 2899"/>
                    <a:gd name="T69" fmla="*/ 621 h 629"/>
                    <a:gd name="T70" fmla="*/ 1350 w 2899"/>
                    <a:gd name="T71" fmla="*/ 629 h 629"/>
                    <a:gd name="T72" fmla="*/ 1529 w 2899"/>
                    <a:gd name="T73" fmla="*/ 629 h 629"/>
                    <a:gd name="T74" fmla="*/ 1705 w 2899"/>
                    <a:gd name="T75" fmla="*/ 621 h 629"/>
                    <a:gd name="T76" fmla="*/ 1870 w 2899"/>
                    <a:gd name="T77" fmla="*/ 612 h 629"/>
                    <a:gd name="T78" fmla="*/ 2037 w 2899"/>
                    <a:gd name="T79" fmla="*/ 600 h 629"/>
                    <a:gd name="T80" fmla="*/ 2192 w 2899"/>
                    <a:gd name="T81" fmla="*/ 582 h 629"/>
                    <a:gd name="T82" fmla="*/ 2338 w 2899"/>
                    <a:gd name="T83" fmla="*/ 558 h 629"/>
                    <a:gd name="T84" fmla="*/ 2466 w 2899"/>
                    <a:gd name="T85" fmla="*/ 538 h 629"/>
                    <a:gd name="T86" fmla="*/ 2586 w 2899"/>
                    <a:gd name="T87" fmla="*/ 507 h 629"/>
                    <a:gd name="T88" fmla="*/ 2685 w 2899"/>
                    <a:gd name="T89" fmla="*/ 474 h 629"/>
                    <a:gd name="T90" fmla="*/ 2767 w 2899"/>
                    <a:gd name="T91" fmla="*/ 444 h 629"/>
                    <a:gd name="T92" fmla="*/ 2830 w 2899"/>
                    <a:gd name="T93" fmla="*/ 406 h 629"/>
                    <a:gd name="T94" fmla="*/ 2873 w 2899"/>
                    <a:gd name="T95" fmla="*/ 372 h 629"/>
                    <a:gd name="T96" fmla="*/ 2896 w 2899"/>
                    <a:gd name="T97" fmla="*/ 331 h 629"/>
                    <a:gd name="T98" fmla="*/ 2899 w 2899"/>
                    <a:gd name="T99" fmla="*/ 311 h 6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899" h="629">
                      <a:moveTo>
                        <a:pt x="2899" y="311"/>
                      </a:moveTo>
                      <a:lnTo>
                        <a:pt x="2890" y="278"/>
                      </a:lnTo>
                      <a:lnTo>
                        <a:pt x="2855" y="241"/>
                      </a:lnTo>
                      <a:lnTo>
                        <a:pt x="2804" y="205"/>
                      </a:lnTo>
                      <a:lnTo>
                        <a:pt x="2734" y="169"/>
                      </a:lnTo>
                      <a:lnTo>
                        <a:pt x="2688" y="154"/>
                      </a:lnTo>
                      <a:lnTo>
                        <a:pt x="2642" y="138"/>
                      </a:lnTo>
                      <a:lnTo>
                        <a:pt x="2588" y="122"/>
                      </a:lnTo>
                      <a:lnTo>
                        <a:pt x="2532" y="107"/>
                      </a:lnTo>
                      <a:lnTo>
                        <a:pt x="2469" y="92"/>
                      </a:lnTo>
                      <a:lnTo>
                        <a:pt x="2406" y="78"/>
                      </a:lnTo>
                      <a:lnTo>
                        <a:pt x="2341" y="66"/>
                      </a:lnTo>
                      <a:lnTo>
                        <a:pt x="2272" y="57"/>
                      </a:lnTo>
                      <a:lnTo>
                        <a:pt x="2197" y="48"/>
                      </a:lnTo>
                      <a:lnTo>
                        <a:pt x="2119" y="38"/>
                      </a:lnTo>
                      <a:lnTo>
                        <a:pt x="2039" y="29"/>
                      </a:lnTo>
                      <a:lnTo>
                        <a:pt x="1958" y="23"/>
                      </a:lnTo>
                      <a:lnTo>
                        <a:pt x="1876" y="15"/>
                      </a:lnTo>
                      <a:lnTo>
                        <a:pt x="1792" y="9"/>
                      </a:lnTo>
                      <a:lnTo>
                        <a:pt x="1710" y="6"/>
                      </a:lnTo>
                      <a:lnTo>
                        <a:pt x="1621" y="3"/>
                      </a:lnTo>
                      <a:lnTo>
                        <a:pt x="1534" y="0"/>
                      </a:lnTo>
                      <a:lnTo>
                        <a:pt x="1445" y="0"/>
                      </a:lnTo>
                      <a:lnTo>
                        <a:pt x="1358" y="0"/>
                      </a:lnTo>
                      <a:lnTo>
                        <a:pt x="1269" y="3"/>
                      </a:lnTo>
                      <a:lnTo>
                        <a:pt x="1182" y="6"/>
                      </a:lnTo>
                      <a:lnTo>
                        <a:pt x="1101" y="9"/>
                      </a:lnTo>
                      <a:lnTo>
                        <a:pt x="1012" y="15"/>
                      </a:lnTo>
                      <a:lnTo>
                        <a:pt x="932" y="23"/>
                      </a:lnTo>
                      <a:lnTo>
                        <a:pt x="850" y="29"/>
                      </a:lnTo>
                      <a:lnTo>
                        <a:pt x="768" y="38"/>
                      </a:lnTo>
                      <a:lnTo>
                        <a:pt x="693" y="48"/>
                      </a:lnTo>
                      <a:lnTo>
                        <a:pt x="618" y="57"/>
                      </a:lnTo>
                      <a:lnTo>
                        <a:pt x="552" y="66"/>
                      </a:lnTo>
                      <a:lnTo>
                        <a:pt x="484" y="78"/>
                      </a:lnTo>
                      <a:lnTo>
                        <a:pt x="416" y="92"/>
                      </a:lnTo>
                      <a:lnTo>
                        <a:pt x="358" y="107"/>
                      </a:lnTo>
                      <a:lnTo>
                        <a:pt x="301" y="120"/>
                      </a:lnTo>
                      <a:lnTo>
                        <a:pt x="248" y="135"/>
                      </a:lnTo>
                      <a:lnTo>
                        <a:pt x="200" y="151"/>
                      </a:lnTo>
                      <a:lnTo>
                        <a:pt x="158" y="169"/>
                      </a:lnTo>
                      <a:lnTo>
                        <a:pt x="119" y="185"/>
                      </a:lnTo>
                      <a:lnTo>
                        <a:pt x="56" y="223"/>
                      </a:lnTo>
                      <a:lnTo>
                        <a:pt x="17" y="257"/>
                      </a:lnTo>
                      <a:lnTo>
                        <a:pt x="3" y="275"/>
                      </a:lnTo>
                      <a:lnTo>
                        <a:pt x="2" y="295"/>
                      </a:lnTo>
                      <a:lnTo>
                        <a:pt x="0" y="311"/>
                      </a:lnTo>
                      <a:lnTo>
                        <a:pt x="0" y="331"/>
                      </a:lnTo>
                      <a:lnTo>
                        <a:pt x="3" y="350"/>
                      </a:lnTo>
                      <a:lnTo>
                        <a:pt x="12" y="369"/>
                      </a:lnTo>
                      <a:lnTo>
                        <a:pt x="32" y="388"/>
                      </a:lnTo>
                      <a:lnTo>
                        <a:pt x="53" y="406"/>
                      </a:lnTo>
                      <a:lnTo>
                        <a:pt x="81" y="421"/>
                      </a:lnTo>
                      <a:lnTo>
                        <a:pt x="116" y="439"/>
                      </a:lnTo>
                      <a:lnTo>
                        <a:pt x="158" y="459"/>
                      </a:lnTo>
                      <a:lnTo>
                        <a:pt x="198" y="474"/>
                      </a:lnTo>
                      <a:lnTo>
                        <a:pt x="245" y="492"/>
                      </a:lnTo>
                      <a:lnTo>
                        <a:pt x="298" y="507"/>
                      </a:lnTo>
                      <a:lnTo>
                        <a:pt x="355" y="519"/>
                      </a:lnTo>
                      <a:lnTo>
                        <a:pt x="415" y="534"/>
                      </a:lnTo>
                      <a:lnTo>
                        <a:pt x="477" y="550"/>
                      </a:lnTo>
                      <a:lnTo>
                        <a:pt x="546" y="558"/>
                      </a:lnTo>
                      <a:lnTo>
                        <a:pt x="613" y="572"/>
                      </a:lnTo>
                      <a:lnTo>
                        <a:pt x="689" y="582"/>
                      </a:lnTo>
                      <a:lnTo>
                        <a:pt x="764" y="591"/>
                      </a:lnTo>
                      <a:lnTo>
                        <a:pt x="844" y="600"/>
                      </a:lnTo>
                      <a:lnTo>
                        <a:pt x="925" y="606"/>
                      </a:lnTo>
                      <a:lnTo>
                        <a:pt x="1009" y="612"/>
                      </a:lnTo>
                      <a:lnTo>
                        <a:pt x="1095" y="620"/>
                      </a:lnTo>
                      <a:lnTo>
                        <a:pt x="1176" y="621"/>
                      </a:lnTo>
                      <a:lnTo>
                        <a:pt x="1262" y="626"/>
                      </a:lnTo>
                      <a:lnTo>
                        <a:pt x="1350" y="629"/>
                      </a:lnTo>
                      <a:lnTo>
                        <a:pt x="1439" y="629"/>
                      </a:lnTo>
                      <a:lnTo>
                        <a:pt x="1529" y="629"/>
                      </a:lnTo>
                      <a:lnTo>
                        <a:pt x="1616" y="626"/>
                      </a:lnTo>
                      <a:lnTo>
                        <a:pt x="1705" y="621"/>
                      </a:lnTo>
                      <a:lnTo>
                        <a:pt x="1785" y="620"/>
                      </a:lnTo>
                      <a:lnTo>
                        <a:pt x="1870" y="612"/>
                      </a:lnTo>
                      <a:lnTo>
                        <a:pt x="1955" y="606"/>
                      </a:lnTo>
                      <a:lnTo>
                        <a:pt x="2037" y="600"/>
                      </a:lnTo>
                      <a:lnTo>
                        <a:pt x="2116" y="591"/>
                      </a:lnTo>
                      <a:lnTo>
                        <a:pt x="2192" y="582"/>
                      </a:lnTo>
                      <a:lnTo>
                        <a:pt x="2266" y="572"/>
                      </a:lnTo>
                      <a:lnTo>
                        <a:pt x="2338" y="558"/>
                      </a:lnTo>
                      <a:lnTo>
                        <a:pt x="2403" y="550"/>
                      </a:lnTo>
                      <a:lnTo>
                        <a:pt x="2466" y="538"/>
                      </a:lnTo>
                      <a:lnTo>
                        <a:pt x="2528" y="520"/>
                      </a:lnTo>
                      <a:lnTo>
                        <a:pt x="2586" y="507"/>
                      </a:lnTo>
                      <a:lnTo>
                        <a:pt x="2636" y="493"/>
                      </a:lnTo>
                      <a:lnTo>
                        <a:pt x="2685" y="474"/>
                      </a:lnTo>
                      <a:lnTo>
                        <a:pt x="2726" y="459"/>
                      </a:lnTo>
                      <a:lnTo>
                        <a:pt x="2767" y="444"/>
                      </a:lnTo>
                      <a:lnTo>
                        <a:pt x="2803" y="424"/>
                      </a:lnTo>
                      <a:lnTo>
                        <a:pt x="2830" y="406"/>
                      </a:lnTo>
                      <a:lnTo>
                        <a:pt x="2855" y="388"/>
                      </a:lnTo>
                      <a:lnTo>
                        <a:pt x="2873" y="372"/>
                      </a:lnTo>
                      <a:lnTo>
                        <a:pt x="2885" y="352"/>
                      </a:lnTo>
                      <a:lnTo>
                        <a:pt x="2896" y="331"/>
                      </a:lnTo>
                      <a:lnTo>
                        <a:pt x="2899" y="311"/>
                      </a:lnTo>
                      <a:lnTo>
                        <a:pt x="2899" y="311"/>
                      </a:lnTo>
                      <a:close/>
                    </a:path>
                  </a:pathLst>
                </a:custGeom>
                <a:blipFill dpi="0" rotWithShape="0">
                  <a:blip r:embed="rId8"/>
                  <a:srcRect/>
                  <a:tile tx="0" ty="0" sx="100000" sy="100000" flip="none" algn="tl"/>
                </a:blipFill>
                <a:ln w="1588">
                  <a:solidFill>
                    <a:srgbClr val="000000"/>
                  </a:solidFill>
                  <a:prstDash val="solid"/>
                  <a:round/>
                  <a:headEnd/>
                  <a:tailEnd/>
                </a:ln>
              </p:spPr>
              <p:txBody>
                <a:bodyPr/>
                <a:lstStyle/>
                <a:p>
                  <a:endParaRPr lang="fr-FR"/>
                </a:p>
              </p:txBody>
            </p:sp>
            <p:sp>
              <p:nvSpPr>
                <p:cNvPr id="243" name="Freeform 425">
                  <a:extLst>
                    <a:ext uri="{FF2B5EF4-FFF2-40B4-BE49-F238E27FC236}">
                      <a16:creationId xmlns:a16="http://schemas.microsoft.com/office/drawing/2014/main" id="{C4BC8B8D-ACAE-4175-940C-A2E0B83C411B}"/>
                    </a:ext>
                  </a:extLst>
                </p:cNvPr>
                <p:cNvSpPr>
                  <a:spLocks/>
                </p:cNvSpPr>
                <p:nvPr/>
              </p:nvSpPr>
              <p:spPr bwMode="auto">
                <a:xfrm>
                  <a:off x="3166" y="875"/>
                  <a:ext cx="593" cy="1472"/>
                </a:xfrm>
                <a:custGeom>
                  <a:avLst/>
                  <a:gdLst>
                    <a:gd name="T0" fmla="*/ 0 w 1186"/>
                    <a:gd name="T1" fmla="*/ 2944 h 2944"/>
                    <a:gd name="T2" fmla="*/ 126 w 1186"/>
                    <a:gd name="T3" fmla="*/ 2862 h 2944"/>
                    <a:gd name="T4" fmla="*/ 263 w 1186"/>
                    <a:gd name="T5" fmla="*/ 2744 h 2944"/>
                    <a:gd name="T6" fmla="*/ 379 w 1186"/>
                    <a:gd name="T7" fmla="*/ 2629 h 2944"/>
                    <a:gd name="T8" fmla="*/ 463 w 1186"/>
                    <a:gd name="T9" fmla="*/ 2533 h 2944"/>
                    <a:gd name="T10" fmla="*/ 582 w 1186"/>
                    <a:gd name="T11" fmla="*/ 2384 h 2944"/>
                    <a:gd name="T12" fmla="*/ 673 w 1186"/>
                    <a:gd name="T13" fmla="*/ 2234 h 2944"/>
                    <a:gd name="T14" fmla="*/ 745 w 1186"/>
                    <a:gd name="T15" fmla="*/ 2079 h 2944"/>
                    <a:gd name="T16" fmla="*/ 812 w 1186"/>
                    <a:gd name="T17" fmla="*/ 1890 h 2944"/>
                    <a:gd name="T18" fmla="*/ 851 w 1186"/>
                    <a:gd name="T19" fmla="*/ 1762 h 2944"/>
                    <a:gd name="T20" fmla="*/ 882 w 1186"/>
                    <a:gd name="T21" fmla="*/ 1593 h 2944"/>
                    <a:gd name="T22" fmla="*/ 905 w 1186"/>
                    <a:gd name="T23" fmla="*/ 1400 h 2944"/>
                    <a:gd name="T24" fmla="*/ 914 w 1186"/>
                    <a:gd name="T25" fmla="*/ 1240 h 2944"/>
                    <a:gd name="T26" fmla="*/ 914 w 1186"/>
                    <a:gd name="T27" fmla="*/ 1036 h 2944"/>
                    <a:gd name="T28" fmla="*/ 897 w 1186"/>
                    <a:gd name="T29" fmla="*/ 810 h 2944"/>
                    <a:gd name="T30" fmla="*/ 867 w 1186"/>
                    <a:gd name="T31" fmla="*/ 558 h 2944"/>
                    <a:gd name="T32" fmla="*/ 825 w 1186"/>
                    <a:gd name="T33" fmla="*/ 321 h 2944"/>
                    <a:gd name="T34" fmla="*/ 777 w 1186"/>
                    <a:gd name="T35" fmla="*/ 30 h 2944"/>
                    <a:gd name="T36" fmla="*/ 976 w 1186"/>
                    <a:gd name="T37" fmla="*/ 0 h 2944"/>
                    <a:gd name="T38" fmla="*/ 1045 w 1186"/>
                    <a:gd name="T39" fmla="*/ 173 h 2944"/>
                    <a:gd name="T40" fmla="*/ 1099 w 1186"/>
                    <a:gd name="T41" fmla="*/ 332 h 2944"/>
                    <a:gd name="T42" fmla="*/ 1156 w 1186"/>
                    <a:gd name="T43" fmla="*/ 550 h 2944"/>
                    <a:gd name="T44" fmla="*/ 1186 w 1186"/>
                    <a:gd name="T45" fmla="*/ 822 h 2944"/>
                    <a:gd name="T46" fmla="*/ 1186 w 1186"/>
                    <a:gd name="T47" fmla="*/ 1042 h 2944"/>
                    <a:gd name="T48" fmla="*/ 1171 w 1186"/>
                    <a:gd name="T49" fmla="*/ 1290 h 2944"/>
                    <a:gd name="T50" fmla="*/ 1124 w 1186"/>
                    <a:gd name="T51" fmla="*/ 1562 h 2944"/>
                    <a:gd name="T52" fmla="*/ 1070 w 1186"/>
                    <a:gd name="T53" fmla="*/ 1772 h 2944"/>
                    <a:gd name="T54" fmla="*/ 983 w 1186"/>
                    <a:gd name="T55" fmla="*/ 1999 h 2944"/>
                    <a:gd name="T56" fmla="*/ 867 w 1186"/>
                    <a:gd name="T57" fmla="*/ 2220 h 2944"/>
                    <a:gd name="T58" fmla="*/ 729 w 1186"/>
                    <a:gd name="T59" fmla="*/ 2414 h 2944"/>
                    <a:gd name="T60" fmla="*/ 600 w 1186"/>
                    <a:gd name="T61" fmla="*/ 2569 h 2944"/>
                    <a:gd name="T62" fmla="*/ 440 w 1186"/>
                    <a:gd name="T63" fmla="*/ 2702 h 2944"/>
                    <a:gd name="T64" fmla="*/ 269 w 1186"/>
                    <a:gd name="T65" fmla="*/ 2834 h 2944"/>
                    <a:gd name="T66" fmla="*/ 115 w 1186"/>
                    <a:gd name="T67" fmla="*/ 2902 h 2944"/>
                    <a:gd name="T68" fmla="*/ 0 w 1186"/>
                    <a:gd name="T69" fmla="*/ 2944 h 29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86" h="2944">
                      <a:moveTo>
                        <a:pt x="0" y="2944"/>
                      </a:moveTo>
                      <a:lnTo>
                        <a:pt x="126" y="2862"/>
                      </a:lnTo>
                      <a:lnTo>
                        <a:pt x="263" y="2744"/>
                      </a:lnTo>
                      <a:lnTo>
                        <a:pt x="379" y="2629"/>
                      </a:lnTo>
                      <a:lnTo>
                        <a:pt x="463" y="2533"/>
                      </a:lnTo>
                      <a:lnTo>
                        <a:pt x="582" y="2384"/>
                      </a:lnTo>
                      <a:lnTo>
                        <a:pt x="673" y="2234"/>
                      </a:lnTo>
                      <a:lnTo>
                        <a:pt x="745" y="2079"/>
                      </a:lnTo>
                      <a:lnTo>
                        <a:pt x="812" y="1890"/>
                      </a:lnTo>
                      <a:lnTo>
                        <a:pt x="851" y="1762"/>
                      </a:lnTo>
                      <a:lnTo>
                        <a:pt x="882" y="1593"/>
                      </a:lnTo>
                      <a:lnTo>
                        <a:pt x="905" y="1400"/>
                      </a:lnTo>
                      <a:lnTo>
                        <a:pt x="914" y="1240"/>
                      </a:lnTo>
                      <a:lnTo>
                        <a:pt x="914" y="1036"/>
                      </a:lnTo>
                      <a:lnTo>
                        <a:pt x="897" y="810"/>
                      </a:lnTo>
                      <a:lnTo>
                        <a:pt x="867" y="558"/>
                      </a:lnTo>
                      <a:lnTo>
                        <a:pt x="825" y="321"/>
                      </a:lnTo>
                      <a:lnTo>
                        <a:pt x="777" y="30"/>
                      </a:lnTo>
                      <a:lnTo>
                        <a:pt x="976" y="0"/>
                      </a:lnTo>
                      <a:lnTo>
                        <a:pt x="1045" y="173"/>
                      </a:lnTo>
                      <a:lnTo>
                        <a:pt x="1099" y="332"/>
                      </a:lnTo>
                      <a:lnTo>
                        <a:pt x="1156" y="550"/>
                      </a:lnTo>
                      <a:lnTo>
                        <a:pt x="1186" y="822"/>
                      </a:lnTo>
                      <a:lnTo>
                        <a:pt x="1186" y="1042"/>
                      </a:lnTo>
                      <a:lnTo>
                        <a:pt x="1171" y="1290"/>
                      </a:lnTo>
                      <a:lnTo>
                        <a:pt x="1124" y="1562"/>
                      </a:lnTo>
                      <a:lnTo>
                        <a:pt x="1070" y="1772"/>
                      </a:lnTo>
                      <a:lnTo>
                        <a:pt x="983" y="1999"/>
                      </a:lnTo>
                      <a:lnTo>
                        <a:pt x="867" y="2220"/>
                      </a:lnTo>
                      <a:lnTo>
                        <a:pt x="729" y="2414"/>
                      </a:lnTo>
                      <a:lnTo>
                        <a:pt x="600" y="2569"/>
                      </a:lnTo>
                      <a:lnTo>
                        <a:pt x="440" y="2702"/>
                      </a:lnTo>
                      <a:lnTo>
                        <a:pt x="269" y="2834"/>
                      </a:lnTo>
                      <a:lnTo>
                        <a:pt x="115" y="2902"/>
                      </a:lnTo>
                      <a:lnTo>
                        <a:pt x="0" y="2944"/>
                      </a:lnTo>
                      <a:close/>
                    </a:path>
                  </a:pathLst>
                </a:custGeom>
                <a:solidFill>
                  <a:srgbClr val="FFFFFF"/>
                </a:solidFill>
                <a:ln w="1588">
                  <a:solidFill>
                    <a:srgbClr val="FFFFFF"/>
                  </a:solidFill>
                  <a:prstDash val="solid"/>
                  <a:round/>
                  <a:headEnd/>
                  <a:tailEnd/>
                </a:ln>
              </p:spPr>
              <p:txBody>
                <a:bodyPr/>
                <a:lstStyle/>
                <a:p>
                  <a:endParaRPr lang="fr-FR"/>
                </a:p>
              </p:txBody>
            </p:sp>
          </p:grpSp>
          <p:grpSp>
            <p:nvGrpSpPr>
              <p:cNvPr id="200" name="Group 426">
                <a:extLst>
                  <a:ext uri="{FF2B5EF4-FFF2-40B4-BE49-F238E27FC236}">
                    <a16:creationId xmlns:a16="http://schemas.microsoft.com/office/drawing/2014/main" id="{2CE3C991-1715-414A-8EE3-2EB4F6060F79}"/>
                  </a:ext>
                </a:extLst>
              </p:cNvPr>
              <p:cNvGrpSpPr>
                <a:grpSpLocks/>
              </p:cNvGrpSpPr>
              <p:nvPr/>
            </p:nvGrpSpPr>
            <p:grpSpPr bwMode="auto">
              <a:xfrm>
                <a:off x="1776" y="3072"/>
                <a:ext cx="240" cy="260"/>
                <a:chOff x="2387" y="720"/>
                <a:chExt cx="1452" cy="2852"/>
              </a:xfrm>
            </p:grpSpPr>
            <p:sp>
              <p:nvSpPr>
                <p:cNvPr id="228" name="Freeform 427">
                  <a:extLst>
                    <a:ext uri="{FF2B5EF4-FFF2-40B4-BE49-F238E27FC236}">
                      <a16:creationId xmlns:a16="http://schemas.microsoft.com/office/drawing/2014/main" id="{779392AF-F75C-4389-9E76-41D484692C53}"/>
                    </a:ext>
                  </a:extLst>
                </p:cNvPr>
                <p:cNvSpPr>
                  <a:spLocks/>
                </p:cNvSpPr>
                <p:nvPr/>
              </p:nvSpPr>
              <p:spPr bwMode="auto">
                <a:xfrm>
                  <a:off x="2388" y="720"/>
                  <a:ext cx="1451" cy="2852"/>
                </a:xfrm>
                <a:custGeom>
                  <a:avLst/>
                  <a:gdLst>
                    <a:gd name="T0" fmla="*/ 2732 w 2901"/>
                    <a:gd name="T1" fmla="*/ 421 h 5704"/>
                    <a:gd name="T2" fmla="*/ 2856 w 2901"/>
                    <a:gd name="T3" fmla="*/ 881 h 5704"/>
                    <a:gd name="T4" fmla="*/ 2901 w 2901"/>
                    <a:gd name="T5" fmla="*/ 1377 h 5704"/>
                    <a:gd name="T6" fmla="*/ 2856 w 2901"/>
                    <a:gd name="T7" fmla="*/ 1866 h 5704"/>
                    <a:gd name="T8" fmla="*/ 2732 w 2901"/>
                    <a:gd name="T9" fmla="*/ 2330 h 5704"/>
                    <a:gd name="T10" fmla="*/ 2530 w 2901"/>
                    <a:gd name="T11" fmla="*/ 2741 h 5704"/>
                    <a:gd name="T12" fmla="*/ 2273 w 2901"/>
                    <a:gd name="T13" fmla="*/ 3066 h 5704"/>
                    <a:gd name="T14" fmla="*/ 1929 w 2901"/>
                    <a:gd name="T15" fmla="*/ 3341 h 5704"/>
                    <a:gd name="T16" fmla="*/ 1754 w 2901"/>
                    <a:gd name="T17" fmla="*/ 3559 h 5704"/>
                    <a:gd name="T18" fmla="*/ 1647 w 2901"/>
                    <a:gd name="T19" fmla="*/ 3814 h 5704"/>
                    <a:gd name="T20" fmla="*/ 1622 w 2901"/>
                    <a:gd name="T21" fmla="*/ 4096 h 5704"/>
                    <a:gd name="T22" fmla="*/ 1831 w 2901"/>
                    <a:gd name="T23" fmla="*/ 4793 h 5704"/>
                    <a:gd name="T24" fmla="*/ 2094 w 2901"/>
                    <a:gd name="T25" fmla="*/ 4856 h 5704"/>
                    <a:gd name="T26" fmla="*/ 2308 w 2901"/>
                    <a:gd name="T27" fmla="*/ 4953 h 5704"/>
                    <a:gd name="T28" fmla="*/ 2476 w 2901"/>
                    <a:gd name="T29" fmla="*/ 5094 h 5704"/>
                    <a:gd name="T30" fmla="*/ 2477 w 2901"/>
                    <a:gd name="T31" fmla="*/ 5357 h 5704"/>
                    <a:gd name="T32" fmla="*/ 2276 w 2901"/>
                    <a:gd name="T33" fmla="*/ 5533 h 5704"/>
                    <a:gd name="T34" fmla="*/ 2049 w 2901"/>
                    <a:gd name="T35" fmla="*/ 5625 h 5704"/>
                    <a:gd name="T36" fmla="*/ 1780 w 2901"/>
                    <a:gd name="T37" fmla="*/ 5683 h 5704"/>
                    <a:gd name="T38" fmla="*/ 1484 w 2901"/>
                    <a:gd name="T39" fmla="*/ 5704 h 5704"/>
                    <a:gd name="T40" fmla="*/ 1181 w 2901"/>
                    <a:gd name="T41" fmla="*/ 5691 h 5704"/>
                    <a:gd name="T42" fmla="*/ 908 w 2901"/>
                    <a:gd name="T43" fmla="*/ 5643 h 5704"/>
                    <a:gd name="T44" fmla="*/ 666 w 2901"/>
                    <a:gd name="T45" fmla="*/ 5562 h 5704"/>
                    <a:gd name="T46" fmla="*/ 491 w 2901"/>
                    <a:gd name="T47" fmla="*/ 5455 h 5704"/>
                    <a:gd name="T48" fmla="*/ 365 w 2901"/>
                    <a:gd name="T49" fmla="*/ 5195 h 5704"/>
                    <a:gd name="T50" fmla="*/ 529 w 2901"/>
                    <a:gd name="T51" fmla="*/ 4983 h 5704"/>
                    <a:gd name="T52" fmla="*/ 721 w 2901"/>
                    <a:gd name="T53" fmla="*/ 4880 h 5704"/>
                    <a:gd name="T54" fmla="*/ 972 w 2901"/>
                    <a:gd name="T55" fmla="*/ 4808 h 5704"/>
                    <a:gd name="T56" fmla="*/ 1260 w 2901"/>
                    <a:gd name="T57" fmla="*/ 4768 h 5704"/>
                    <a:gd name="T58" fmla="*/ 1257 w 2901"/>
                    <a:gd name="T59" fmla="*/ 3893 h 5704"/>
                    <a:gd name="T60" fmla="*/ 1172 w 2901"/>
                    <a:gd name="T61" fmla="*/ 3623 h 5704"/>
                    <a:gd name="T62" fmla="*/ 1014 w 2901"/>
                    <a:gd name="T63" fmla="*/ 3396 h 5704"/>
                    <a:gd name="T64" fmla="*/ 691 w 2901"/>
                    <a:gd name="T65" fmla="*/ 3144 h 5704"/>
                    <a:gd name="T66" fmla="*/ 419 w 2901"/>
                    <a:gd name="T67" fmla="*/ 2837 h 5704"/>
                    <a:gd name="T68" fmla="*/ 202 w 2901"/>
                    <a:gd name="T69" fmla="*/ 2448 h 5704"/>
                    <a:gd name="T70" fmla="*/ 58 w 2901"/>
                    <a:gd name="T71" fmla="*/ 1998 h 5704"/>
                    <a:gd name="T72" fmla="*/ 0 w 2901"/>
                    <a:gd name="T73" fmla="*/ 1502 h 5704"/>
                    <a:gd name="T74" fmla="*/ 15 w 2901"/>
                    <a:gd name="T75" fmla="*/ 1013 h 5704"/>
                    <a:gd name="T76" fmla="*/ 121 w 2901"/>
                    <a:gd name="T77" fmla="*/ 541 h 5704"/>
                    <a:gd name="T78" fmla="*/ 303 w 2901"/>
                    <a:gd name="T79" fmla="*/ 116 h 5704"/>
                    <a:gd name="T80" fmla="*/ 497 w 2901"/>
                    <a:gd name="T81" fmla="*/ 51 h 5704"/>
                    <a:gd name="T82" fmla="*/ 703 w 2901"/>
                    <a:gd name="T83" fmla="*/ 23 h 5704"/>
                    <a:gd name="T84" fmla="*/ 969 w 2901"/>
                    <a:gd name="T85" fmla="*/ 6 h 5704"/>
                    <a:gd name="T86" fmla="*/ 1267 w 2901"/>
                    <a:gd name="T87" fmla="*/ 3 h 5704"/>
                    <a:gd name="T88" fmla="*/ 1584 w 2901"/>
                    <a:gd name="T89" fmla="*/ 0 h 5704"/>
                    <a:gd name="T90" fmla="*/ 1884 w 2901"/>
                    <a:gd name="T91" fmla="*/ 6 h 5704"/>
                    <a:gd name="T92" fmla="*/ 2156 w 2901"/>
                    <a:gd name="T93" fmla="*/ 20 h 5704"/>
                    <a:gd name="T94" fmla="*/ 2368 w 2901"/>
                    <a:gd name="T95" fmla="*/ 48 h 5704"/>
                    <a:gd name="T96" fmla="*/ 2554 w 2901"/>
                    <a:gd name="T97" fmla="*/ 93 h 57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901" h="5704">
                      <a:moveTo>
                        <a:pt x="2586" y="110"/>
                      </a:moveTo>
                      <a:lnTo>
                        <a:pt x="2640" y="210"/>
                      </a:lnTo>
                      <a:lnTo>
                        <a:pt x="2686" y="313"/>
                      </a:lnTo>
                      <a:lnTo>
                        <a:pt x="2732" y="421"/>
                      </a:lnTo>
                      <a:lnTo>
                        <a:pt x="2768" y="532"/>
                      </a:lnTo>
                      <a:lnTo>
                        <a:pt x="2802" y="651"/>
                      </a:lnTo>
                      <a:lnTo>
                        <a:pt x="2831" y="764"/>
                      </a:lnTo>
                      <a:lnTo>
                        <a:pt x="2856" y="881"/>
                      </a:lnTo>
                      <a:lnTo>
                        <a:pt x="2876" y="1007"/>
                      </a:lnTo>
                      <a:lnTo>
                        <a:pt x="2888" y="1129"/>
                      </a:lnTo>
                      <a:lnTo>
                        <a:pt x="2897" y="1249"/>
                      </a:lnTo>
                      <a:lnTo>
                        <a:pt x="2901" y="1377"/>
                      </a:lnTo>
                      <a:lnTo>
                        <a:pt x="2897" y="1498"/>
                      </a:lnTo>
                      <a:lnTo>
                        <a:pt x="2888" y="1622"/>
                      </a:lnTo>
                      <a:lnTo>
                        <a:pt x="2876" y="1747"/>
                      </a:lnTo>
                      <a:lnTo>
                        <a:pt x="2856" y="1866"/>
                      </a:lnTo>
                      <a:lnTo>
                        <a:pt x="2834" y="1988"/>
                      </a:lnTo>
                      <a:lnTo>
                        <a:pt x="2802" y="2106"/>
                      </a:lnTo>
                      <a:lnTo>
                        <a:pt x="2768" y="2219"/>
                      </a:lnTo>
                      <a:lnTo>
                        <a:pt x="2732" y="2330"/>
                      </a:lnTo>
                      <a:lnTo>
                        <a:pt x="2686" y="2437"/>
                      </a:lnTo>
                      <a:lnTo>
                        <a:pt x="2640" y="2544"/>
                      </a:lnTo>
                      <a:lnTo>
                        <a:pt x="2590" y="2643"/>
                      </a:lnTo>
                      <a:lnTo>
                        <a:pt x="2530" y="2741"/>
                      </a:lnTo>
                      <a:lnTo>
                        <a:pt x="2470" y="2828"/>
                      </a:lnTo>
                      <a:lnTo>
                        <a:pt x="2407" y="2915"/>
                      </a:lnTo>
                      <a:lnTo>
                        <a:pt x="2341" y="2994"/>
                      </a:lnTo>
                      <a:lnTo>
                        <a:pt x="2273" y="3066"/>
                      </a:lnTo>
                      <a:lnTo>
                        <a:pt x="2196" y="3133"/>
                      </a:lnTo>
                      <a:lnTo>
                        <a:pt x="2062" y="3242"/>
                      </a:lnTo>
                      <a:lnTo>
                        <a:pt x="1980" y="3296"/>
                      </a:lnTo>
                      <a:lnTo>
                        <a:pt x="1929" y="3341"/>
                      </a:lnTo>
                      <a:lnTo>
                        <a:pt x="1874" y="3390"/>
                      </a:lnTo>
                      <a:lnTo>
                        <a:pt x="1831" y="3440"/>
                      </a:lnTo>
                      <a:lnTo>
                        <a:pt x="1786" y="3500"/>
                      </a:lnTo>
                      <a:lnTo>
                        <a:pt x="1754" y="3559"/>
                      </a:lnTo>
                      <a:lnTo>
                        <a:pt x="1718" y="3614"/>
                      </a:lnTo>
                      <a:lnTo>
                        <a:pt x="1691" y="3681"/>
                      </a:lnTo>
                      <a:lnTo>
                        <a:pt x="1665" y="3745"/>
                      </a:lnTo>
                      <a:lnTo>
                        <a:pt x="1647" y="3814"/>
                      </a:lnTo>
                      <a:lnTo>
                        <a:pt x="1631" y="3882"/>
                      </a:lnTo>
                      <a:lnTo>
                        <a:pt x="1622" y="3954"/>
                      </a:lnTo>
                      <a:lnTo>
                        <a:pt x="1619" y="4023"/>
                      </a:lnTo>
                      <a:lnTo>
                        <a:pt x="1622" y="4096"/>
                      </a:lnTo>
                      <a:lnTo>
                        <a:pt x="1622" y="4765"/>
                      </a:lnTo>
                      <a:lnTo>
                        <a:pt x="1691" y="4771"/>
                      </a:lnTo>
                      <a:lnTo>
                        <a:pt x="1759" y="4781"/>
                      </a:lnTo>
                      <a:lnTo>
                        <a:pt x="1831" y="4793"/>
                      </a:lnTo>
                      <a:lnTo>
                        <a:pt x="1900" y="4805"/>
                      </a:lnTo>
                      <a:lnTo>
                        <a:pt x="1968" y="4820"/>
                      </a:lnTo>
                      <a:lnTo>
                        <a:pt x="2035" y="4837"/>
                      </a:lnTo>
                      <a:lnTo>
                        <a:pt x="2094" y="4856"/>
                      </a:lnTo>
                      <a:lnTo>
                        <a:pt x="2156" y="4876"/>
                      </a:lnTo>
                      <a:lnTo>
                        <a:pt x="2210" y="4897"/>
                      </a:lnTo>
                      <a:lnTo>
                        <a:pt x="2259" y="4924"/>
                      </a:lnTo>
                      <a:lnTo>
                        <a:pt x="2308" y="4953"/>
                      </a:lnTo>
                      <a:lnTo>
                        <a:pt x="2348" y="4978"/>
                      </a:lnTo>
                      <a:lnTo>
                        <a:pt x="2384" y="5008"/>
                      </a:lnTo>
                      <a:lnTo>
                        <a:pt x="2423" y="5032"/>
                      </a:lnTo>
                      <a:lnTo>
                        <a:pt x="2476" y="5094"/>
                      </a:lnTo>
                      <a:lnTo>
                        <a:pt x="2507" y="5160"/>
                      </a:lnTo>
                      <a:lnTo>
                        <a:pt x="2520" y="5226"/>
                      </a:lnTo>
                      <a:lnTo>
                        <a:pt x="2510" y="5292"/>
                      </a:lnTo>
                      <a:lnTo>
                        <a:pt x="2477" y="5357"/>
                      </a:lnTo>
                      <a:lnTo>
                        <a:pt x="2428" y="5420"/>
                      </a:lnTo>
                      <a:lnTo>
                        <a:pt x="2362" y="5480"/>
                      </a:lnTo>
                      <a:lnTo>
                        <a:pt x="2320" y="5507"/>
                      </a:lnTo>
                      <a:lnTo>
                        <a:pt x="2276" y="5533"/>
                      </a:lnTo>
                      <a:lnTo>
                        <a:pt x="2223" y="5559"/>
                      </a:lnTo>
                      <a:lnTo>
                        <a:pt x="2169" y="5583"/>
                      </a:lnTo>
                      <a:lnTo>
                        <a:pt x="2114" y="5605"/>
                      </a:lnTo>
                      <a:lnTo>
                        <a:pt x="2049" y="5625"/>
                      </a:lnTo>
                      <a:lnTo>
                        <a:pt x="1987" y="5640"/>
                      </a:lnTo>
                      <a:lnTo>
                        <a:pt x="1920" y="5656"/>
                      </a:lnTo>
                      <a:lnTo>
                        <a:pt x="1849" y="5670"/>
                      </a:lnTo>
                      <a:lnTo>
                        <a:pt x="1780" y="5683"/>
                      </a:lnTo>
                      <a:lnTo>
                        <a:pt x="1709" y="5691"/>
                      </a:lnTo>
                      <a:lnTo>
                        <a:pt x="1637" y="5695"/>
                      </a:lnTo>
                      <a:lnTo>
                        <a:pt x="1562" y="5701"/>
                      </a:lnTo>
                      <a:lnTo>
                        <a:pt x="1484" y="5704"/>
                      </a:lnTo>
                      <a:lnTo>
                        <a:pt x="1407" y="5704"/>
                      </a:lnTo>
                      <a:lnTo>
                        <a:pt x="1332" y="5704"/>
                      </a:lnTo>
                      <a:lnTo>
                        <a:pt x="1257" y="5698"/>
                      </a:lnTo>
                      <a:lnTo>
                        <a:pt x="1181" y="5691"/>
                      </a:lnTo>
                      <a:lnTo>
                        <a:pt x="1114" y="5683"/>
                      </a:lnTo>
                      <a:lnTo>
                        <a:pt x="1041" y="5670"/>
                      </a:lnTo>
                      <a:lnTo>
                        <a:pt x="972" y="5658"/>
                      </a:lnTo>
                      <a:lnTo>
                        <a:pt x="908" y="5643"/>
                      </a:lnTo>
                      <a:lnTo>
                        <a:pt x="842" y="5625"/>
                      </a:lnTo>
                      <a:lnTo>
                        <a:pt x="778" y="5605"/>
                      </a:lnTo>
                      <a:lnTo>
                        <a:pt x="721" y="5583"/>
                      </a:lnTo>
                      <a:lnTo>
                        <a:pt x="666" y="5562"/>
                      </a:lnTo>
                      <a:lnTo>
                        <a:pt x="616" y="5536"/>
                      </a:lnTo>
                      <a:lnTo>
                        <a:pt x="572" y="5510"/>
                      </a:lnTo>
                      <a:lnTo>
                        <a:pt x="529" y="5483"/>
                      </a:lnTo>
                      <a:lnTo>
                        <a:pt x="491" y="5455"/>
                      </a:lnTo>
                      <a:lnTo>
                        <a:pt x="428" y="5393"/>
                      </a:lnTo>
                      <a:lnTo>
                        <a:pt x="387" y="5328"/>
                      </a:lnTo>
                      <a:lnTo>
                        <a:pt x="365" y="5262"/>
                      </a:lnTo>
                      <a:lnTo>
                        <a:pt x="365" y="5195"/>
                      </a:lnTo>
                      <a:lnTo>
                        <a:pt x="387" y="5129"/>
                      </a:lnTo>
                      <a:lnTo>
                        <a:pt x="433" y="5067"/>
                      </a:lnTo>
                      <a:lnTo>
                        <a:pt x="491" y="5011"/>
                      </a:lnTo>
                      <a:lnTo>
                        <a:pt x="529" y="4983"/>
                      </a:lnTo>
                      <a:lnTo>
                        <a:pt x="572" y="4956"/>
                      </a:lnTo>
                      <a:lnTo>
                        <a:pt x="616" y="4929"/>
                      </a:lnTo>
                      <a:lnTo>
                        <a:pt x="669" y="4901"/>
                      </a:lnTo>
                      <a:lnTo>
                        <a:pt x="721" y="4880"/>
                      </a:lnTo>
                      <a:lnTo>
                        <a:pt x="780" y="4858"/>
                      </a:lnTo>
                      <a:lnTo>
                        <a:pt x="842" y="4840"/>
                      </a:lnTo>
                      <a:lnTo>
                        <a:pt x="908" y="4823"/>
                      </a:lnTo>
                      <a:lnTo>
                        <a:pt x="972" y="4808"/>
                      </a:lnTo>
                      <a:lnTo>
                        <a:pt x="1044" y="4793"/>
                      </a:lnTo>
                      <a:lnTo>
                        <a:pt x="1117" y="4783"/>
                      </a:lnTo>
                      <a:lnTo>
                        <a:pt x="1184" y="4774"/>
                      </a:lnTo>
                      <a:lnTo>
                        <a:pt x="1260" y="4768"/>
                      </a:lnTo>
                      <a:lnTo>
                        <a:pt x="1267" y="4102"/>
                      </a:lnTo>
                      <a:lnTo>
                        <a:pt x="1270" y="4034"/>
                      </a:lnTo>
                      <a:lnTo>
                        <a:pt x="1267" y="3962"/>
                      </a:lnTo>
                      <a:lnTo>
                        <a:pt x="1257" y="3893"/>
                      </a:lnTo>
                      <a:lnTo>
                        <a:pt x="1241" y="3820"/>
                      </a:lnTo>
                      <a:lnTo>
                        <a:pt x="1223" y="3756"/>
                      </a:lnTo>
                      <a:lnTo>
                        <a:pt x="1201" y="3690"/>
                      </a:lnTo>
                      <a:lnTo>
                        <a:pt x="1172" y="3623"/>
                      </a:lnTo>
                      <a:lnTo>
                        <a:pt x="1139" y="3566"/>
                      </a:lnTo>
                      <a:lnTo>
                        <a:pt x="1102" y="3506"/>
                      </a:lnTo>
                      <a:lnTo>
                        <a:pt x="1061" y="3449"/>
                      </a:lnTo>
                      <a:lnTo>
                        <a:pt x="1014" y="3396"/>
                      </a:lnTo>
                      <a:lnTo>
                        <a:pt x="963" y="3350"/>
                      </a:lnTo>
                      <a:lnTo>
                        <a:pt x="908" y="3306"/>
                      </a:lnTo>
                      <a:lnTo>
                        <a:pt x="849" y="3263"/>
                      </a:lnTo>
                      <a:lnTo>
                        <a:pt x="691" y="3144"/>
                      </a:lnTo>
                      <a:lnTo>
                        <a:pt x="616" y="3075"/>
                      </a:lnTo>
                      <a:lnTo>
                        <a:pt x="550" y="3001"/>
                      </a:lnTo>
                      <a:lnTo>
                        <a:pt x="485" y="2920"/>
                      </a:lnTo>
                      <a:lnTo>
                        <a:pt x="419" y="2837"/>
                      </a:lnTo>
                      <a:lnTo>
                        <a:pt x="359" y="2750"/>
                      </a:lnTo>
                      <a:lnTo>
                        <a:pt x="299" y="2654"/>
                      </a:lnTo>
                      <a:lnTo>
                        <a:pt x="249" y="2550"/>
                      </a:lnTo>
                      <a:lnTo>
                        <a:pt x="202" y="2448"/>
                      </a:lnTo>
                      <a:lnTo>
                        <a:pt x="157" y="2336"/>
                      </a:lnTo>
                      <a:lnTo>
                        <a:pt x="121" y="2225"/>
                      </a:lnTo>
                      <a:lnTo>
                        <a:pt x="87" y="2112"/>
                      </a:lnTo>
                      <a:lnTo>
                        <a:pt x="58" y="1998"/>
                      </a:lnTo>
                      <a:lnTo>
                        <a:pt x="33" y="1875"/>
                      </a:lnTo>
                      <a:lnTo>
                        <a:pt x="15" y="1753"/>
                      </a:lnTo>
                      <a:lnTo>
                        <a:pt x="3" y="1628"/>
                      </a:lnTo>
                      <a:lnTo>
                        <a:pt x="0" y="1502"/>
                      </a:lnTo>
                      <a:lnTo>
                        <a:pt x="0" y="1385"/>
                      </a:lnTo>
                      <a:lnTo>
                        <a:pt x="0" y="1261"/>
                      </a:lnTo>
                      <a:lnTo>
                        <a:pt x="3" y="1135"/>
                      </a:lnTo>
                      <a:lnTo>
                        <a:pt x="15" y="1013"/>
                      </a:lnTo>
                      <a:lnTo>
                        <a:pt x="33" y="892"/>
                      </a:lnTo>
                      <a:lnTo>
                        <a:pt x="58" y="773"/>
                      </a:lnTo>
                      <a:lnTo>
                        <a:pt x="87" y="657"/>
                      </a:lnTo>
                      <a:lnTo>
                        <a:pt x="121" y="541"/>
                      </a:lnTo>
                      <a:lnTo>
                        <a:pt x="157" y="429"/>
                      </a:lnTo>
                      <a:lnTo>
                        <a:pt x="202" y="320"/>
                      </a:lnTo>
                      <a:lnTo>
                        <a:pt x="249" y="217"/>
                      </a:lnTo>
                      <a:lnTo>
                        <a:pt x="303" y="116"/>
                      </a:lnTo>
                      <a:lnTo>
                        <a:pt x="359" y="81"/>
                      </a:lnTo>
                      <a:lnTo>
                        <a:pt x="419" y="63"/>
                      </a:lnTo>
                      <a:lnTo>
                        <a:pt x="457" y="57"/>
                      </a:lnTo>
                      <a:lnTo>
                        <a:pt x="497" y="51"/>
                      </a:lnTo>
                      <a:lnTo>
                        <a:pt x="544" y="41"/>
                      </a:lnTo>
                      <a:lnTo>
                        <a:pt x="590" y="35"/>
                      </a:lnTo>
                      <a:lnTo>
                        <a:pt x="646" y="29"/>
                      </a:lnTo>
                      <a:lnTo>
                        <a:pt x="703" y="23"/>
                      </a:lnTo>
                      <a:lnTo>
                        <a:pt x="766" y="17"/>
                      </a:lnTo>
                      <a:lnTo>
                        <a:pt x="832" y="14"/>
                      </a:lnTo>
                      <a:lnTo>
                        <a:pt x="897" y="11"/>
                      </a:lnTo>
                      <a:lnTo>
                        <a:pt x="969" y="6"/>
                      </a:lnTo>
                      <a:lnTo>
                        <a:pt x="1041" y="3"/>
                      </a:lnTo>
                      <a:lnTo>
                        <a:pt x="1117" y="3"/>
                      </a:lnTo>
                      <a:lnTo>
                        <a:pt x="1190" y="3"/>
                      </a:lnTo>
                      <a:lnTo>
                        <a:pt x="1267" y="3"/>
                      </a:lnTo>
                      <a:lnTo>
                        <a:pt x="1345" y="0"/>
                      </a:lnTo>
                      <a:lnTo>
                        <a:pt x="1423" y="0"/>
                      </a:lnTo>
                      <a:lnTo>
                        <a:pt x="1505" y="0"/>
                      </a:lnTo>
                      <a:lnTo>
                        <a:pt x="1584" y="0"/>
                      </a:lnTo>
                      <a:lnTo>
                        <a:pt x="1659" y="3"/>
                      </a:lnTo>
                      <a:lnTo>
                        <a:pt x="1741" y="3"/>
                      </a:lnTo>
                      <a:lnTo>
                        <a:pt x="1810" y="3"/>
                      </a:lnTo>
                      <a:lnTo>
                        <a:pt x="1884" y="6"/>
                      </a:lnTo>
                      <a:lnTo>
                        <a:pt x="1953" y="6"/>
                      </a:lnTo>
                      <a:lnTo>
                        <a:pt x="2026" y="11"/>
                      </a:lnTo>
                      <a:lnTo>
                        <a:pt x="2091" y="17"/>
                      </a:lnTo>
                      <a:lnTo>
                        <a:pt x="2156" y="20"/>
                      </a:lnTo>
                      <a:lnTo>
                        <a:pt x="2213" y="29"/>
                      </a:lnTo>
                      <a:lnTo>
                        <a:pt x="2270" y="33"/>
                      </a:lnTo>
                      <a:lnTo>
                        <a:pt x="2324" y="41"/>
                      </a:lnTo>
                      <a:lnTo>
                        <a:pt x="2368" y="48"/>
                      </a:lnTo>
                      <a:lnTo>
                        <a:pt x="2410" y="54"/>
                      </a:lnTo>
                      <a:lnTo>
                        <a:pt x="2450" y="60"/>
                      </a:lnTo>
                      <a:lnTo>
                        <a:pt x="2514" y="78"/>
                      </a:lnTo>
                      <a:lnTo>
                        <a:pt x="2554" y="93"/>
                      </a:lnTo>
                      <a:lnTo>
                        <a:pt x="2586" y="110"/>
                      </a:lnTo>
                      <a:close/>
                    </a:path>
                  </a:pathLst>
                </a:custGeom>
                <a:solidFill>
                  <a:srgbClr val="00FFFF"/>
                </a:solidFill>
                <a:ln w="1588">
                  <a:solidFill>
                    <a:srgbClr val="00FFFF"/>
                  </a:solidFill>
                  <a:prstDash val="solid"/>
                  <a:round/>
                  <a:headEnd/>
                  <a:tailEnd/>
                </a:ln>
              </p:spPr>
              <p:txBody>
                <a:bodyPr/>
                <a:lstStyle/>
                <a:p>
                  <a:endParaRPr lang="fr-FR"/>
                </a:p>
              </p:txBody>
            </p:sp>
            <p:sp>
              <p:nvSpPr>
                <p:cNvPr id="229" name="Freeform 428">
                  <a:extLst>
                    <a:ext uri="{FF2B5EF4-FFF2-40B4-BE49-F238E27FC236}">
                      <a16:creationId xmlns:a16="http://schemas.microsoft.com/office/drawing/2014/main" id="{FEA73F2F-2A69-47D7-A07F-57B2EFCFB35C}"/>
                    </a:ext>
                  </a:extLst>
                </p:cNvPr>
                <p:cNvSpPr>
                  <a:spLocks/>
                </p:cNvSpPr>
                <p:nvPr/>
              </p:nvSpPr>
              <p:spPr bwMode="auto">
                <a:xfrm>
                  <a:off x="2541" y="720"/>
                  <a:ext cx="1139" cy="124"/>
                </a:xfrm>
                <a:custGeom>
                  <a:avLst/>
                  <a:gdLst>
                    <a:gd name="T0" fmla="*/ 2278 w 2278"/>
                    <a:gd name="T1" fmla="*/ 113 h 248"/>
                    <a:gd name="T2" fmla="*/ 2251 w 2278"/>
                    <a:gd name="T3" fmla="*/ 93 h 248"/>
                    <a:gd name="T4" fmla="*/ 2211 w 2278"/>
                    <a:gd name="T5" fmla="*/ 78 h 248"/>
                    <a:gd name="T6" fmla="*/ 2144 w 2278"/>
                    <a:gd name="T7" fmla="*/ 60 h 248"/>
                    <a:gd name="T8" fmla="*/ 2063 w 2278"/>
                    <a:gd name="T9" fmla="*/ 48 h 248"/>
                    <a:gd name="T10" fmla="*/ 1967 w 2278"/>
                    <a:gd name="T11" fmla="*/ 33 h 248"/>
                    <a:gd name="T12" fmla="*/ 1851 w 2278"/>
                    <a:gd name="T13" fmla="*/ 20 h 248"/>
                    <a:gd name="T14" fmla="*/ 1722 w 2278"/>
                    <a:gd name="T15" fmla="*/ 11 h 248"/>
                    <a:gd name="T16" fmla="*/ 1582 w 2278"/>
                    <a:gd name="T17" fmla="*/ 6 h 248"/>
                    <a:gd name="T18" fmla="*/ 1436 w 2278"/>
                    <a:gd name="T19" fmla="*/ 3 h 248"/>
                    <a:gd name="T20" fmla="*/ 1278 w 2278"/>
                    <a:gd name="T21" fmla="*/ 0 h 248"/>
                    <a:gd name="T22" fmla="*/ 1120 w 2278"/>
                    <a:gd name="T23" fmla="*/ 0 h 248"/>
                    <a:gd name="T24" fmla="*/ 964 w 2278"/>
                    <a:gd name="T25" fmla="*/ 3 h 248"/>
                    <a:gd name="T26" fmla="*/ 814 w 2278"/>
                    <a:gd name="T27" fmla="*/ 3 h 248"/>
                    <a:gd name="T28" fmla="*/ 666 w 2278"/>
                    <a:gd name="T29" fmla="*/ 6 h 248"/>
                    <a:gd name="T30" fmla="*/ 528 w 2278"/>
                    <a:gd name="T31" fmla="*/ 14 h 248"/>
                    <a:gd name="T32" fmla="*/ 400 w 2278"/>
                    <a:gd name="T33" fmla="*/ 23 h 248"/>
                    <a:gd name="T34" fmla="*/ 287 w 2278"/>
                    <a:gd name="T35" fmla="*/ 35 h 248"/>
                    <a:gd name="T36" fmla="*/ 196 w 2278"/>
                    <a:gd name="T37" fmla="*/ 51 h 248"/>
                    <a:gd name="T38" fmla="*/ 116 w 2278"/>
                    <a:gd name="T39" fmla="*/ 63 h 248"/>
                    <a:gd name="T40" fmla="*/ 56 w 2278"/>
                    <a:gd name="T41" fmla="*/ 81 h 248"/>
                    <a:gd name="T42" fmla="*/ 18 w 2278"/>
                    <a:gd name="T43" fmla="*/ 98 h 248"/>
                    <a:gd name="T44" fmla="*/ 0 w 2278"/>
                    <a:gd name="T45" fmla="*/ 116 h 248"/>
                    <a:gd name="T46" fmla="*/ 3 w 2278"/>
                    <a:gd name="T47" fmla="*/ 132 h 248"/>
                    <a:gd name="T48" fmla="*/ 32 w 2278"/>
                    <a:gd name="T49" fmla="*/ 150 h 248"/>
                    <a:gd name="T50" fmla="*/ 78 w 2278"/>
                    <a:gd name="T51" fmla="*/ 167 h 248"/>
                    <a:gd name="T52" fmla="*/ 143 w 2278"/>
                    <a:gd name="T53" fmla="*/ 185 h 248"/>
                    <a:gd name="T54" fmla="*/ 232 w 2278"/>
                    <a:gd name="T55" fmla="*/ 197 h 248"/>
                    <a:gd name="T56" fmla="*/ 327 w 2278"/>
                    <a:gd name="T57" fmla="*/ 210 h 248"/>
                    <a:gd name="T58" fmla="*/ 447 w 2278"/>
                    <a:gd name="T59" fmla="*/ 223 h 248"/>
                    <a:gd name="T60" fmla="*/ 579 w 2278"/>
                    <a:gd name="T61" fmla="*/ 233 h 248"/>
                    <a:gd name="T62" fmla="*/ 723 w 2278"/>
                    <a:gd name="T63" fmla="*/ 241 h 248"/>
                    <a:gd name="T64" fmla="*/ 869 w 2278"/>
                    <a:gd name="T65" fmla="*/ 245 h 248"/>
                    <a:gd name="T66" fmla="*/ 1023 w 2278"/>
                    <a:gd name="T67" fmla="*/ 248 h 248"/>
                    <a:gd name="T68" fmla="*/ 1184 w 2278"/>
                    <a:gd name="T69" fmla="*/ 248 h 248"/>
                    <a:gd name="T70" fmla="*/ 1341 w 2278"/>
                    <a:gd name="T71" fmla="*/ 245 h 248"/>
                    <a:gd name="T72" fmla="*/ 1490 w 2278"/>
                    <a:gd name="T73" fmla="*/ 241 h 248"/>
                    <a:gd name="T74" fmla="*/ 1635 w 2278"/>
                    <a:gd name="T75" fmla="*/ 235 h 248"/>
                    <a:gd name="T76" fmla="*/ 1771 w 2278"/>
                    <a:gd name="T77" fmla="*/ 229 h 248"/>
                    <a:gd name="T78" fmla="*/ 1898 w 2278"/>
                    <a:gd name="T79" fmla="*/ 217 h 248"/>
                    <a:gd name="T80" fmla="*/ 2008 w 2278"/>
                    <a:gd name="T81" fmla="*/ 204 h 248"/>
                    <a:gd name="T82" fmla="*/ 2098 w 2278"/>
                    <a:gd name="T83" fmla="*/ 191 h 248"/>
                    <a:gd name="T84" fmla="*/ 2171 w 2278"/>
                    <a:gd name="T85" fmla="*/ 173 h 248"/>
                    <a:gd name="T86" fmla="*/ 2226 w 2278"/>
                    <a:gd name="T87" fmla="*/ 158 h 248"/>
                    <a:gd name="T88" fmla="*/ 2265 w 2278"/>
                    <a:gd name="T89" fmla="*/ 138 h 248"/>
                    <a:gd name="T90" fmla="*/ 2278 w 2278"/>
                    <a:gd name="T91" fmla="*/ 122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278" h="248">
                      <a:moveTo>
                        <a:pt x="2278" y="122"/>
                      </a:moveTo>
                      <a:lnTo>
                        <a:pt x="2278" y="113"/>
                      </a:lnTo>
                      <a:lnTo>
                        <a:pt x="2265" y="104"/>
                      </a:lnTo>
                      <a:lnTo>
                        <a:pt x="2251" y="93"/>
                      </a:lnTo>
                      <a:lnTo>
                        <a:pt x="2233" y="84"/>
                      </a:lnTo>
                      <a:lnTo>
                        <a:pt x="2211" y="78"/>
                      </a:lnTo>
                      <a:lnTo>
                        <a:pt x="2179" y="69"/>
                      </a:lnTo>
                      <a:lnTo>
                        <a:pt x="2144" y="60"/>
                      </a:lnTo>
                      <a:lnTo>
                        <a:pt x="2107" y="54"/>
                      </a:lnTo>
                      <a:lnTo>
                        <a:pt x="2063" y="48"/>
                      </a:lnTo>
                      <a:lnTo>
                        <a:pt x="2021" y="41"/>
                      </a:lnTo>
                      <a:lnTo>
                        <a:pt x="1967" y="33"/>
                      </a:lnTo>
                      <a:lnTo>
                        <a:pt x="1910" y="29"/>
                      </a:lnTo>
                      <a:lnTo>
                        <a:pt x="1851" y="20"/>
                      </a:lnTo>
                      <a:lnTo>
                        <a:pt x="1788" y="17"/>
                      </a:lnTo>
                      <a:lnTo>
                        <a:pt x="1722" y="11"/>
                      </a:lnTo>
                      <a:lnTo>
                        <a:pt x="1650" y="6"/>
                      </a:lnTo>
                      <a:lnTo>
                        <a:pt x="1582" y="6"/>
                      </a:lnTo>
                      <a:lnTo>
                        <a:pt x="1505" y="3"/>
                      </a:lnTo>
                      <a:lnTo>
                        <a:pt x="1436" y="3"/>
                      </a:lnTo>
                      <a:lnTo>
                        <a:pt x="1359" y="3"/>
                      </a:lnTo>
                      <a:lnTo>
                        <a:pt x="1278" y="0"/>
                      </a:lnTo>
                      <a:lnTo>
                        <a:pt x="1199" y="0"/>
                      </a:lnTo>
                      <a:lnTo>
                        <a:pt x="1120" y="0"/>
                      </a:lnTo>
                      <a:lnTo>
                        <a:pt x="1042" y="0"/>
                      </a:lnTo>
                      <a:lnTo>
                        <a:pt x="964" y="3"/>
                      </a:lnTo>
                      <a:lnTo>
                        <a:pt x="889" y="3"/>
                      </a:lnTo>
                      <a:lnTo>
                        <a:pt x="814" y="3"/>
                      </a:lnTo>
                      <a:lnTo>
                        <a:pt x="738" y="3"/>
                      </a:lnTo>
                      <a:lnTo>
                        <a:pt x="666" y="6"/>
                      </a:lnTo>
                      <a:lnTo>
                        <a:pt x="596" y="11"/>
                      </a:lnTo>
                      <a:lnTo>
                        <a:pt x="528" y="14"/>
                      </a:lnTo>
                      <a:lnTo>
                        <a:pt x="462" y="17"/>
                      </a:lnTo>
                      <a:lnTo>
                        <a:pt x="400" y="23"/>
                      </a:lnTo>
                      <a:lnTo>
                        <a:pt x="345" y="29"/>
                      </a:lnTo>
                      <a:lnTo>
                        <a:pt x="287" y="35"/>
                      </a:lnTo>
                      <a:lnTo>
                        <a:pt x="241" y="41"/>
                      </a:lnTo>
                      <a:lnTo>
                        <a:pt x="196" y="51"/>
                      </a:lnTo>
                      <a:lnTo>
                        <a:pt x="154" y="57"/>
                      </a:lnTo>
                      <a:lnTo>
                        <a:pt x="116" y="63"/>
                      </a:lnTo>
                      <a:lnTo>
                        <a:pt x="84" y="72"/>
                      </a:lnTo>
                      <a:lnTo>
                        <a:pt x="56" y="81"/>
                      </a:lnTo>
                      <a:lnTo>
                        <a:pt x="33" y="89"/>
                      </a:lnTo>
                      <a:lnTo>
                        <a:pt x="18" y="98"/>
                      </a:lnTo>
                      <a:lnTo>
                        <a:pt x="6" y="105"/>
                      </a:lnTo>
                      <a:lnTo>
                        <a:pt x="0" y="116"/>
                      </a:lnTo>
                      <a:lnTo>
                        <a:pt x="0" y="122"/>
                      </a:lnTo>
                      <a:lnTo>
                        <a:pt x="3" y="132"/>
                      </a:lnTo>
                      <a:lnTo>
                        <a:pt x="14" y="141"/>
                      </a:lnTo>
                      <a:lnTo>
                        <a:pt x="32" y="150"/>
                      </a:lnTo>
                      <a:lnTo>
                        <a:pt x="50" y="161"/>
                      </a:lnTo>
                      <a:lnTo>
                        <a:pt x="78" y="167"/>
                      </a:lnTo>
                      <a:lnTo>
                        <a:pt x="107" y="174"/>
                      </a:lnTo>
                      <a:lnTo>
                        <a:pt x="143" y="185"/>
                      </a:lnTo>
                      <a:lnTo>
                        <a:pt x="185" y="191"/>
                      </a:lnTo>
                      <a:lnTo>
                        <a:pt x="232" y="197"/>
                      </a:lnTo>
                      <a:lnTo>
                        <a:pt x="278" y="204"/>
                      </a:lnTo>
                      <a:lnTo>
                        <a:pt x="327" y="210"/>
                      </a:lnTo>
                      <a:lnTo>
                        <a:pt x="388" y="220"/>
                      </a:lnTo>
                      <a:lnTo>
                        <a:pt x="447" y="223"/>
                      </a:lnTo>
                      <a:lnTo>
                        <a:pt x="513" y="229"/>
                      </a:lnTo>
                      <a:lnTo>
                        <a:pt x="579" y="233"/>
                      </a:lnTo>
                      <a:lnTo>
                        <a:pt x="651" y="239"/>
                      </a:lnTo>
                      <a:lnTo>
                        <a:pt x="723" y="241"/>
                      </a:lnTo>
                      <a:lnTo>
                        <a:pt x="799" y="245"/>
                      </a:lnTo>
                      <a:lnTo>
                        <a:pt x="869" y="245"/>
                      </a:lnTo>
                      <a:lnTo>
                        <a:pt x="947" y="245"/>
                      </a:lnTo>
                      <a:lnTo>
                        <a:pt x="1023" y="248"/>
                      </a:lnTo>
                      <a:lnTo>
                        <a:pt x="1105" y="248"/>
                      </a:lnTo>
                      <a:lnTo>
                        <a:pt x="1184" y="248"/>
                      </a:lnTo>
                      <a:lnTo>
                        <a:pt x="1262" y="248"/>
                      </a:lnTo>
                      <a:lnTo>
                        <a:pt x="1341" y="245"/>
                      </a:lnTo>
                      <a:lnTo>
                        <a:pt x="1417" y="245"/>
                      </a:lnTo>
                      <a:lnTo>
                        <a:pt x="1490" y="241"/>
                      </a:lnTo>
                      <a:lnTo>
                        <a:pt x="1562" y="241"/>
                      </a:lnTo>
                      <a:lnTo>
                        <a:pt x="1635" y="235"/>
                      </a:lnTo>
                      <a:lnTo>
                        <a:pt x="1704" y="233"/>
                      </a:lnTo>
                      <a:lnTo>
                        <a:pt x="1771" y="229"/>
                      </a:lnTo>
                      <a:lnTo>
                        <a:pt x="1836" y="223"/>
                      </a:lnTo>
                      <a:lnTo>
                        <a:pt x="1898" y="217"/>
                      </a:lnTo>
                      <a:lnTo>
                        <a:pt x="1953" y="210"/>
                      </a:lnTo>
                      <a:lnTo>
                        <a:pt x="2008" y="204"/>
                      </a:lnTo>
                      <a:lnTo>
                        <a:pt x="2056" y="197"/>
                      </a:lnTo>
                      <a:lnTo>
                        <a:pt x="2098" y="191"/>
                      </a:lnTo>
                      <a:lnTo>
                        <a:pt x="2135" y="182"/>
                      </a:lnTo>
                      <a:lnTo>
                        <a:pt x="2171" y="173"/>
                      </a:lnTo>
                      <a:lnTo>
                        <a:pt x="2201" y="167"/>
                      </a:lnTo>
                      <a:lnTo>
                        <a:pt x="2226" y="158"/>
                      </a:lnTo>
                      <a:lnTo>
                        <a:pt x="2248" y="147"/>
                      </a:lnTo>
                      <a:lnTo>
                        <a:pt x="2265" y="138"/>
                      </a:lnTo>
                      <a:lnTo>
                        <a:pt x="2274" y="132"/>
                      </a:lnTo>
                      <a:lnTo>
                        <a:pt x="2278" y="122"/>
                      </a:lnTo>
                      <a:lnTo>
                        <a:pt x="2278" y="122"/>
                      </a:lnTo>
                      <a:close/>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230" name="Freeform 429">
                  <a:extLst>
                    <a:ext uri="{FF2B5EF4-FFF2-40B4-BE49-F238E27FC236}">
                      <a16:creationId xmlns:a16="http://schemas.microsoft.com/office/drawing/2014/main" id="{726CE649-4C20-44D7-953F-57749FAD18F5}"/>
                    </a:ext>
                  </a:extLst>
                </p:cNvPr>
                <p:cNvSpPr>
                  <a:spLocks/>
                </p:cNvSpPr>
                <p:nvPr/>
              </p:nvSpPr>
              <p:spPr bwMode="auto">
                <a:xfrm>
                  <a:off x="2570" y="3104"/>
                  <a:ext cx="1079" cy="468"/>
                </a:xfrm>
                <a:custGeom>
                  <a:avLst/>
                  <a:gdLst>
                    <a:gd name="T0" fmla="*/ 824 w 2158"/>
                    <a:gd name="T1" fmla="*/ 6 h 936"/>
                    <a:gd name="T2" fmla="*/ 683 w 2158"/>
                    <a:gd name="T3" fmla="*/ 25 h 936"/>
                    <a:gd name="T4" fmla="*/ 546 w 2158"/>
                    <a:gd name="T5" fmla="*/ 55 h 936"/>
                    <a:gd name="T6" fmla="*/ 419 w 2158"/>
                    <a:gd name="T7" fmla="*/ 90 h 936"/>
                    <a:gd name="T8" fmla="*/ 307 w 2158"/>
                    <a:gd name="T9" fmla="*/ 133 h 936"/>
                    <a:gd name="T10" fmla="*/ 210 w 2158"/>
                    <a:gd name="T11" fmla="*/ 188 h 936"/>
                    <a:gd name="T12" fmla="*/ 131 w 2158"/>
                    <a:gd name="T13" fmla="*/ 243 h 936"/>
                    <a:gd name="T14" fmla="*/ 69 w 2158"/>
                    <a:gd name="T15" fmla="*/ 299 h 936"/>
                    <a:gd name="T16" fmla="*/ 25 w 2158"/>
                    <a:gd name="T17" fmla="*/ 361 h 936"/>
                    <a:gd name="T18" fmla="*/ 7 w 2158"/>
                    <a:gd name="T19" fmla="*/ 427 h 936"/>
                    <a:gd name="T20" fmla="*/ 3 w 2158"/>
                    <a:gd name="T21" fmla="*/ 494 h 936"/>
                    <a:gd name="T22" fmla="*/ 25 w 2158"/>
                    <a:gd name="T23" fmla="*/ 560 h 936"/>
                    <a:gd name="T24" fmla="*/ 68 w 2158"/>
                    <a:gd name="T25" fmla="*/ 625 h 936"/>
                    <a:gd name="T26" fmla="*/ 131 w 2158"/>
                    <a:gd name="T27" fmla="*/ 687 h 936"/>
                    <a:gd name="T28" fmla="*/ 210 w 2158"/>
                    <a:gd name="T29" fmla="*/ 742 h 936"/>
                    <a:gd name="T30" fmla="*/ 304 w 2158"/>
                    <a:gd name="T31" fmla="*/ 794 h 936"/>
                    <a:gd name="T32" fmla="*/ 415 w 2158"/>
                    <a:gd name="T33" fmla="*/ 837 h 936"/>
                    <a:gd name="T34" fmla="*/ 543 w 2158"/>
                    <a:gd name="T35" fmla="*/ 875 h 936"/>
                    <a:gd name="T36" fmla="*/ 679 w 2158"/>
                    <a:gd name="T37" fmla="*/ 902 h 936"/>
                    <a:gd name="T38" fmla="*/ 819 w 2158"/>
                    <a:gd name="T39" fmla="*/ 923 h 936"/>
                    <a:gd name="T40" fmla="*/ 971 w 2158"/>
                    <a:gd name="T41" fmla="*/ 936 h 936"/>
                    <a:gd name="T42" fmla="*/ 1122 w 2158"/>
                    <a:gd name="T43" fmla="*/ 936 h 936"/>
                    <a:gd name="T44" fmla="*/ 1276 w 2158"/>
                    <a:gd name="T45" fmla="*/ 927 h 936"/>
                    <a:gd name="T46" fmla="*/ 1418 w 2158"/>
                    <a:gd name="T47" fmla="*/ 915 h 936"/>
                    <a:gd name="T48" fmla="*/ 1556 w 2158"/>
                    <a:gd name="T49" fmla="*/ 888 h 936"/>
                    <a:gd name="T50" fmla="*/ 1688 w 2158"/>
                    <a:gd name="T51" fmla="*/ 857 h 936"/>
                    <a:gd name="T52" fmla="*/ 1809 w 2158"/>
                    <a:gd name="T53" fmla="*/ 815 h 936"/>
                    <a:gd name="T54" fmla="*/ 1914 w 2158"/>
                    <a:gd name="T55" fmla="*/ 765 h 936"/>
                    <a:gd name="T56" fmla="*/ 1998 w 2158"/>
                    <a:gd name="T57" fmla="*/ 712 h 936"/>
                    <a:gd name="T58" fmla="*/ 2067 w 2158"/>
                    <a:gd name="T59" fmla="*/ 652 h 936"/>
                    <a:gd name="T60" fmla="*/ 2117 w 2158"/>
                    <a:gd name="T61" fmla="*/ 589 h 936"/>
                    <a:gd name="T62" fmla="*/ 2149 w 2158"/>
                    <a:gd name="T63" fmla="*/ 524 h 936"/>
                    <a:gd name="T64" fmla="*/ 2158 w 2158"/>
                    <a:gd name="T65" fmla="*/ 458 h 936"/>
                    <a:gd name="T66" fmla="*/ 2145 w 2158"/>
                    <a:gd name="T67" fmla="*/ 392 h 936"/>
                    <a:gd name="T68" fmla="*/ 2112 w 2158"/>
                    <a:gd name="T69" fmla="*/ 326 h 936"/>
                    <a:gd name="T70" fmla="*/ 2061 w 2158"/>
                    <a:gd name="T71" fmla="*/ 264 h 936"/>
                    <a:gd name="T72" fmla="*/ 1985 w 2158"/>
                    <a:gd name="T73" fmla="*/ 210 h 936"/>
                    <a:gd name="T74" fmla="*/ 1899 w 2158"/>
                    <a:gd name="T75" fmla="*/ 156 h 936"/>
                    <a:gd name="T76" fmla="*/ 1792 w 2158"/>
                    <a:gd name="T77" fmla="*/ 108 h 936"/>
                    <a:gd name="T78" fmla="*/ 1672 w 2158"/>
                    <a:gd name="T79" fmla="*/ 69 h 936"/>
                    <a:gd name="T80" fmla="*/ 1537 w 2158"/>
                    <a:gd name="T81" fmla="*/ 37 h 936"/>
                    <a:gd name="T82" fmla="*/ 1397 w 2158"/>
                    <a:gd name="T83" fmla="*/ 13 h 936"/>
                    <a:gd name="T84" fmla="*/ 1263 w 2158"/>
                    <a:gd name="T85" fmla="*/ 0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158" h="936">
                      <a:moveTo>
                        <a:pt x="899" y="0"/>
                      </a:moveTo>
                      <a:lnTo>
                        <a:pt x="824" y="6"/>
                      </a:lnTo>
                      <a:lnTo>
                        <a:pt x="755" y="15"/>
                      </a:lnTo>
                      <a:lnTo>
                        <a:pt x="683" y="25"/>
                      </a:lnTo>
                      <a:lnTo>
                        <a:pt x="615" y="40"/>
                      </a:lnTo>
                      <a:lnTo>
                        <a:pt x="546" y="55"/>
                      </a:lnTo>
                      <a:lnTo>
                        <a:pt x="478" y="72"/>
                      </a:lnTo>
                      <a:lnTo>
                        <a:pt x="419" y="90"/>
                      </a:lnTo>
                      <a:lnTo>
                        <a:pt x="361" y="112"/>
                      </a:lnTo>
                      <a:lnTo>
                        <a:pt x="307" y="133"/>
                      </a:lnTo>
                      <a:lnTo>
                        <a:pt x="255" y="161"/>
                      </a:lnTo>
                      <a:lnTo>
                        <a:pt x="210" y="188"/>
                      </a:lnTo>
                      <a:lnTo>
                        <a:pt x="167" y="215"/>
                      </a:lnTo>
                      <a:lnTo>
                        <a:pt x="131" y="243"/>
                      </a:lnTo>
                      <a:lnTo>
                        <a:pt x="98" y="270"/>
                      </a:lnTo>
                      <a:lnTo>
                        <a:pt x="69" y="299"/>
                      </a:lnTo>
                      <a:lnTo>
                        <a:pt x="43" y="330"/>
                      </a:lnTo>
                      <a:lnTo>
                        <a:pt x="25" y="361"/>
                      </a:lnTo>
                      <a:lnTo>
                        <a:pt x="13" y="395"/>
                      </a:lnTo>
                      <a:lnTo>
                        <a:pt x="7" y="427"/>
                      </a:lnTo>
                      <a:lnTo>
                        <a:pt x="0" y="461"/>
                      </a:lnTo>
                      <a:lnTo>
                        <a:pt x="3" y="494"/>
                      </a:lnTo>
                      <a:lnTo>
                        <a:pt x="13" y="527"/>
                      </a:lnTo>
                      <a:lnTo>
                        <a:pt x="25" y="560"/>
                      </a:lnTo>
                      <a:lnTo>
                        <a:pt x="43" y="592"/>
                      </a:lnTo>
                      <a:lnTo>
                        <a:pt x="68" y="625"/>
                      </a:lnTo>
                      <a:lnTo>
                        <a:pt x="98" y="655"/>
                      </a:lnTo>
                      <a:lnTo>
                        <a:pt x="131" y="687"/>
                      </a:lnTo>
                      <a:lnTo>
                        <a:pt x="167" y="715"/>
                      </a:lnTo>
                      <a:lnTo>
                        <a:pt x="210" y="742"/>
                      </a:lnTo>
                      <a:lnTo>
                        <a:pt x="252" y="768"/>
                      </a:lnTo>
                      <a:lnTo>
                        <a:pt x="304" y="794"/>
                      </a:lnTo>
                      <a:lnTo>
                        <a:pt x="361" y="815"/>
                      </a:lnTo>
                      <a:lnTo>
                        <a:pt x="415" y="837"/>
                      </a:lnTo>
                      <a:lnTo>
                        <a:pt x="478" y="857"/>
                      </a:lnTo>
                      <a:lnTo>
                        <a:pt x="543" y="875"/>
                      </a:lnTo>
                      <a:lnTo>
                        <a:pt x="607" y="890"/>
                      </a:lnTo>
                      <a:lnTo>
                        <a:pt x="679" y="902"/>
                      </a:lnTo>
                      <a:lnTo>
                        <a:pt x="752" y="915"/>
                      </a:lnTo>
                      <a:lnTo>
                        <a:pt x="819" y="923"/>
                      </a:lnTo>
                      <a:lnTo>
                        <a:pt x="895" y="930"/>
                      </a:lnTo>
                      <a:lnTo>
                        <a:pt x="971" y="936"/>
                      </a:lnTo>
                      <a:lnTo>
                        <a:pt x="1046" y="936"/>
                      </a:lnTo>
                      <a:lnTo>
                        <a:pt x="1122" y="936"/>
                      </a:lnTo>
                      <a:lnTo>
                        <a:pt x="1200" y="933"/>
                      </a:lnTo>
                      <a:lnTo>
                        <a:pt x="1276" y="927"/>
                      </a:lnTo>
                      <a:lnTo>
                        <a:pt x="1347" y="923"/>
                      </a:lnTo>
                      <a:lnTo>
                        <a:pt x="1418" y="915"/>
                      </a:lnTo>
                      <a:lnTo>
                        <a:pt x="1488" y="902"/>
                      </a:lnTo>
                      <a:lnTo>
                        <a:pt x="1556" y="888"/>
                      </a:lnTo>
                      <a:lnTo>
                        <a:pt x="1625" y="872"/>
                      </a:lnTo>
                      <a:lnTo>
                        <a:pt x="1688" y="857"/>
                      </a:lnTo>
                      <a:lnTo>
                        <a:pt x="1752" y="837"/>
                      </a:lnTo>
                      <a:lnTo>
                        <a:pt x="1809" y="815"/>
                      </a:lnTo>
                      <a:lnTo>
                        <a:pt x="1861" y="791"/>
                      </a:lnTo>
                      <a:lnTo>
                        <a:pt x="1914" y="765"/>
                      </a:lnTo>
                      <a:lnTo>
                        <a:pt x="1959" y="739"/>
                      </a:lnTo>
                      <a:lnTo>
                        <a:pt x="1998" y="712"/>
                      </a:lnTo>
                      <a:lnTo>
                        <a:pt x="2036" y="682"/>
                      </a:lnTo>
                      <a:lnTo>
                        <a:pt x="2067" y="652"/>
                      </a:lnTo>
                      <a:lnTo>
                        <a:pt x="2096" y="621"/>
                      </a:lnTo>
                      <a:lnTo>
                        <a:pt x="2117" y="589"/>
                      </a:lnTo>
                      <a:lnTo>
                        <a:pt x="2136" y="554"/>
                      </a:lnTo>
                      <a:lnTo>
                        <a:pt x="2149" y="524"/>
                      </a:lnTo>
                      <a:lnTo>
                        <a:pt x="2155" y="493"/>
                      </a:lnTo>
                      <a:lnTo>
                        <a:pt x="2158" y="458"/>
                      </a:lnTo>
                      <a:lnTo>
                        <a:pt x="2155" y="427"/>
                      </a:lnTo>
                      <a:lnTo>
                        <a:pt x="2145" y="392"/>
                      </a:lnTo>
                      <a:lnTo>
                        <a:pt x="2130" y="359"/>
                      </a:lnTo>
                      <a:lnTo>
                        <a:pt x="2112" y="326"/>
                      </a:lnTo>
                      <a:lnTo>
                        <a:pt x="2088" y="296"/>
                      </a:lnTo>
                      <a:lnTo>
                        <a:pt x="2061" y="264"/>
                      </a:lnTo>
                      <a:lnTo>
                        <a:pt x="2024" y="240"/>
                      </a:lnTo>
                      <a:lnTo>
                        <a:pt x="1985" y="210"/>
                      </a:lnTo>
                      <a:lnTo>
                        <a:pt x="1946" y="185"/>
                      </a:lnTo>
                      <a:lnTo>
                        <a:pt x="1899" y="156"/>
                      </a:lnTo>
                      <a:lnTo>
                        <a:pt x="1848" y="129"/>
                      </a:lnTo>
                      <a:lnTo>
                        <a:pt x="1792" y="108"/>
                      </a:lnTo>
                      <a:lnTo>
                        <a:pt x="1732" y="88"/>
                      </a:lnTo>
                      <a:lnTo>
                        <a:pt x="1672" y="69"/>
                      </a:lnTo>
                      <a:lnTo>
                        <a:pt x="1607" y="52"/>
                      </a:lnTo>
                      <a:lnTo>
                        <a:pt x="1537" y="37"/>
                      </a:lnTo>
                      <a:lnTo>
                        <a:pt x="1467" y="25"/>
                      </a:lnTo>
                      <a:lnTo>
                        <a:pt x="1397" y="13"/>
                      </a:lnTo>
                      <a:lnTo>
                        <a:pt x="1326" y="3"/>
                      </a:lnTo>
                      <a:lnTo>
                        <a:pt x="1263" y="0"/>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231" name="Freeform 430">
                  <a:extLst>
                    <a:ext uri="{FF2B5EF4-FFF2-40B4-BE49-F238E27FC236}">
                      <a16:creationId xmlns:a16="http://schemas.microsoft.com/office/drawing/2014/main" id="{2F6F9FA4-1ED6-44F6-A0D3-174C3681E40D}"/>
                    </a:ext>
                  </a:extLst>
                </p:cNvPr>
                <p:cNvSpPr>
                  <a:spLocks/>
                </p:cNvSpPr>
                <p:nvPr/>
              </p:nvSpPr>
              <p:spPr bwMode="auto">
                <a:xfrm>
                  <a:off x="2388" y="778"/>
                  <a:ext cx="637" cy="2513"/>
                </a:xfrm>
                <a:custGeom>
                  <a:avLst/>
                  <a:gdLst>
                    <a:gd name="T0" fmla="*/ 306 w 1273"/>
                    <a:gd name="T1" fmla="*/ 0 h 5026"/>
                    <a:gd name="T2" fmla="*/ 252 w 1273"/>
                    <a:gd name="T3" fmla="*/ 101 h 5026"/>
                    <a:gd name="T4" fmla="*/ 205 w 1273"/>
                    <a:gd name="T5" fmla="*/ 204 h 5026"/>
                    <a:gd name="T6" fmla="*/ 162 w 1273"/>
                    <a:gd name="T7" fmla="*/ 313 h 5026"/>
                    <a:gd name="T8" fmla="*/ 123 w 1273"/>
                    <a:gd name="T9" fmla="*/ 425 h 5026"/>
                    <a:gd name="T10" fmla="*/ 88 w 1273"/>
                    <a:gd name="T11" fmla="*/ 541 h 5026"/>
                    <a:gd name="T12" fmla="*/ 60 w 1273"/>
                    <a:gd name="T13" fmla="*/ 657 h 5026"/>
                    <a:gd name="T14" fmla="*/ 34 w 1273"/>
                    <a:gd name="T15" fmla="*/ 776 h 5026"/>
                    <a:gd name="T16" fmla="*/ 18 w 1273"/>
                    <a:gd name="T17" fmla="*/ 897 h 5026"/>
                    <a:gd name="T18" fmla="*/ 4 w 1273"/>
                    <a:gd name="T19" fmla="*/ 1019 h 5026"/>
                    <a:gd name="T20" fmla="*/ 1 w 1273"/>
                    <a:gd name="T21" fmla="*/ 1145 h 5026"/>
                    <a:gd name="T22" fmla="*/ 0 w 1273"/>
                    <a:gd name="T23" fmla="*/ 1269 h 5026"/>
                    <a:gd name="T24" fmla="*/ 1 w 1273"/>
                    <a:gd name="T25" fmla="*/ 1386 h 5026"/>
                    <a:gd name="T26" fmla="*/ 4 w 1273"/>
                    <a:gd name="T27" fmla="*/ 1512 h 5026"/>
                    <a:gd name="T28" fmla="*/ 18 w 1273"/>
                    <a:gd name="T29" fmla="*/ 1637 h 5026"/>
                    <a:gd name="T30" fmla="*/ 34 w 1273"/>
                    <a:gd name="T31" fmla="*/ 1759 h 5026"/>
                    <a:gd name="T32" fmla="*/ 58 w 1273"/>
                    <a:gd name="T33" fmla="*/ 1882 h 5026"/>
                    <a:gd name="T34" fmla="*/ 88 w 1273"/>
                    <a:gd name="T35" fmla="*/ 1996 h 5026"/>
                    <a:gd name="T36" fmla="*/ 123 w 1273"/>
                    <a:gd name="T37" fmla="*/ 2109 h 5026"/>
                    <a:gd name="T38" fmla="*/ 162 w 1273"/>
                    <a:gd name="T39" fmla="*/ 2220 h 5026"/>
                    <a:gd name="T40" fmla="*/ 205 w 1273"/>
                    <a:gd name="T41" fmla="*/ 2332 h 5026"/>
                    <a:gd name="T42" fmla="*/ 252 w 1273"/>
                    <a:gd name="T43" fmla="*/ 2434 h 5026"/>
                    <a:gd name="T44" fmla="*/ 306 w 1273"/>
                    <a:gd name="T45" fmla="*/ 2538 h 5026"/>
                    <a:gd name="T46" fmla="*/ 362 w 1273"/>
                    <a:gd name="T47" fmla="*/ 2634 h 5026"/>
                    <a:gd name="T48" fmla="*/ 422 w 1273"/>
                    <a:gd name="T49" fmla="*/ 2721 h 5026"/>
                    <a:gd name="T50" fmla="*/ 485 w 1273"/>
                    <a:gd name="T51" fmla="*/ 2804 h 5026"/>
                    <a:gd name="T52" fmla="*/ 553 w 1273"/>
                    <a:gd name="T53" fmla="*/ 2885 h 5026"/>
                    <a:gd name="T54" fmla="*/ 620 w 1273"/>
                    <a:gd name="T55" fmla="*/ 2959 h 5026"/>
                    <a:gd name="T56" fmla="*/ 694 w 1273"/>
                    <a:gd name="T57" fmla="*/ 3028 h 5026"/>
                    <a:gd name="T58" fmla="*/ 828 w 1273"/>
                    <a:gd name="T59" fmla="*/ 3132 h 5026"/>
                    <a:gd name="T60" fmla="*/ 854 w 1273"/>
                    <a:gd name="T61" fmla="*/ 3147 h 5026"/>
                    <a:gd name="T62" fmla="*/ 911 w 1273"/>
                    <a:gd name="T63" fmla="*/ 3190 h 5026"/>
                    <a:gd name="T64" fmla="*/ 966 w 1273"/>
                    <a:gd name="T65" fmla="*/ 3234 h 5026"/>
                    <a:gd name="T66" fmla="*/ 1016 w 1273"/>
                    <a:gd name="T67" fmla="*/ 3280 h 5026"/>
                    <a:gd name="T68" fmla="*/ 1061 w 1273"/>
                    <a:gd name="T69" fmla="*/ 3333 h 5026"/>
                    <a:gd name="T70" fmla="*/ 1105 w 1273"/>
                    <a:gd name="T71" fmla="*/ 3390 h 5026"/>
                    <a:gd name="T72" fmla="*/ 1145 w 1273"/>
                    <a:gd name="T73" fmla="*/ 3450 h 5026"/>
                    <a:gd name="T74" fmla="*/ 1174 w 1273"/>
                    <a:gd name="T75" fmla="*/ 3507 h 5026"/>
                    <a:gd name="T76" fmla="*/ 1204 w 1273"/>
                    <a:gd name="T77" fmla="*/ 3574 h 5026"/>
                    <a:gd name="T78" fmla="*/ 1226 w 1273"/>
                    <a:gd name="T79" fmla="*/ 3640 h 5026"/>
                    <a:gd name="T80" fmla="*/ 1244 w 1273"/>
                    <a:gd name="T81" fmla="*/ 3704 h 5026"/>
                    <a:gd name="T82" fmla="*/ 1260 w 1273"/>
                    <a:gd name="T83" fmla="*/ 3777 h 5026"/>
                    <a:gd name="T84" fmla="*/ 1270 w 1273"/>
                    <a:gd name="T85" fmla="*/ 3846 h 5026"/>
                    <a:gd name="T86" fmla="*/ 1273 w 1273"/>
                    <a:gd name="T87" fmla="*/ 3918 h 5026"/>
                    <a:gd name="T88" fmla="*/ 1270 w 1273"/>
                    <a:gd name="T89" fmla="*/ 3986 h 5026"/>
                    <a:gd name="T90" fmla="*/ 1270 w 1273"/>
                    <a:gd name="T91" fmla="*/ 4655 h 5026"/>
                    <a:gd name="T92" fmla="*/ 1270 w 1273"/>
                    <a:gd name="T93" fmla="*/ 4682 h 5026"/>
                    <a:gd name="T94" fmla="*/ 1260 w 1273"/>
                    <a:gd name="T95" fmla="*/ 4727 h 5026"/>
                    <a:gd name="T96" fmla="*/ 1244 w 1273"/>
                    <a:gd name="T97" fmla="*/ 4770 h 5026"/>
                    <a:gd name="T98" fmla="*/ 1226 w 1273"/>
                    <a:gd name="T99" fmla="*/ 4814 h 5026"/>
                    <a:gd name="T100" fmla="*/ 1204 w 1273"/>
                    <a:gd name="T101" fmla="*/ 4855 h 5026"/>
                    <a:gd name="T102" fmla="*/ 1175 w 1273"/>
                    <a:gd name="T103" fmla="*/ 4892 h 5026"/>
                    <a:gd name="T104" fmla="*/ 1150 w 1273"/>
                    <a:gd name="T105" fmla="*/ 4922 h 5026"/>
                    <a:gd name="T106" fmla="*/ 1114 w 1273"/>
                    <a:gd name="T107" fmla="*/ 4951 h 5026"/>
                    <a:gd name="T108" fmla="*/ 1072 w 1273"/>
                    <a:gd name="T109" fmla="*/ 4976 h 5026"/>
                    <a:gd name="T110" fmla="*/ 1032 w 1273"/>
                    <a:gd name="T111" fmla="*/ 4996 h 5026"/>
                    <a:gd name="T112" fmla="*/ 992 w 1273"/>
                    <a:gd name="T113" fmla="*/ 5011 h 5026"/>
                    <a:gd name="T114" fmla="*/ 945 w 1273"/>
                    <a:gd name="T115" fmla="*/ 5023 h 5026"/>
                    <a:gd name="T116" fmla="*/ 897 w 1273"/>
                    <a:gd name="T117" fmla="*/ 5026 h 5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73" h="5026">
                      <a:moveTo>
                        <a:pt x="306" y="0"/>
                      </a:moveTo>
                      <a:lnTo>
                        <a:pt x="252" y="101"/>
                      </a:lnTo>
                      <a:lnTo>
                        <a:pt x="205" y="204"/>
                      </a:lnTo>
                      <a:lnTo>
                        <a:pt x="162" y="313"/>
                      </a:lnTo>
                      <a:lnTo>
                        <a:pt x="123" y="425"/>
                      </a:lnTo>
                      <a:lnTo>
                        <a:pt x="88" y="541"/>
                      </a:lnTo>
                      <a:lnTo>
                        <a:pt x="60" y="657"/>
                      </a:lnTo>
                      <a:lnTo>
                        <a:pt x="34" y="776"/>
                      </a:lnTo>
                      <a:lnTo>
                        <a:pt x="18" y="897"/>
                      </a:lnTo>
                      <a:lnTo>
                        <a:pt x="4" y="1019"/>
                      </a:lnTo>
                      <a:lnTo>
                        <a:pt x="1" y="1145"/>
                      </a:lnTo>
                      <a:lnTo>
                        <a:pt x="0" y="1269"/>
                      </a:lnTo>
                      <a:lnTo>
                        <a:pt x="1" y="1386"/>
                      </a:lnTo>
                      <a:lnTo>
                        <a:pt x="4" y="1512"/>
                      </a:lnTo>
                      <a:lnTo>
                        <a:pt x="18" y="1637"/>
                      </a:lnTo>
                      <a:lnTo>
                        <a:pt x="34" y="1759"/>
                      </a:lnTo>
                      <a:lnTo>
                        <a:pt x="58" y="1882"/>
                      </a:lnTo>
                      <a:lnTo>
                        <a:pt x="88" y="1996"/>
                      </a:lnTo>
                      <a:lnTo>
                        <a:pt x="123" y="2109"/>
                      </a:lnTo>
                      <a:lnTo>
                        <a:pt x="162" y="2220"/>
                      </a:lnTo>
                      <a:lnTo>
                        <a:pt x="205" y="2332"/>
                      </a:lnTo>
                      <a:lnTo>
                        <a:pt x="252" y="2434"/>
                      </a:lnTo>
                      <a:lnTo>
                        <a:pt x="306" y="2538"/>
                      </a:lnTo>
                      <a:lnTo>
                        <a:pt x="362" y="2634"/>
                      </a:lnTo>
                      <a:lnTo>
                        <a:pt x="422" y="2721"/>
                      </a:lnTo>
                      <a:lnTo>
                        <a:pt x="485" y="2804"/>
                      </a:lnTo>
                      <a:lnTo>
                        <a:pt x="553" y="2885"/>
                      </a:lnTo>
                      <a:lnTo>
                        <a:pt x="620" y="2959"/>
                      </a:lnTo>
                      <a:lnTo>
                        <a:pt x="694" y="3028"/>
                      </a:lnTo>
                      <a:lnTo>
                        <a:pt x="828" y="3132"/>
                      </a:lnTo>
                      <a:lnTo>
                        <a:pt x="854" y="3147"/>
                      </a:lnTo>
                      <a:lnTo>
                        <a:pt x="911" y="3190"/>
                      </a:lnTo>
                      <a:lnTo>
                        <a:pt x="966" y="3234"/>
                      </a:lnTo>
                      <a:lnTo>
                        <a:pt x="1016" y="3280"/>
                      </a:lnTo>
                      <a:lnTo>
                        <a:pt x="1061" y="3333"/>
                      </a:lnTo>
                      <a:lnTo>
                        <a:pt x="1105" y="3390"/>
                      </a:lnTo>
                      <a:lnTo>
                        <a:pt x="1145" y="3450"/>
                      </a:lnTo>
                      <a:lnTo>
                        <a:pt x="1174" y="3507"/>
                      </a:lnTo>
                      <a:lnTo>
                        <a:pt x="1204" y="3574"/>
                      </a:lnTo>
                      <a:lnTo>
                        <a:pt x="1226" y="3640"/>
                      </a:lnTo>
                      <a:lnTo>
                        <a:pt x="1244" y="3704"/>
                      </a:lnTo>
                      <a:lnTo>
                        <a:pt x="1260" y="3777"/>
                      </a:lnTo>
                      <a:lnTo>
                        <a:pt x="1270" y="3846"/>
                      </a:lnTo>
                      <a:lnTo>
                        <a:pt x="1273" y="3918"/>
                      </a:lnTo>
                      <a:lnTo>
                        <a:pt x="1270" y="3986"/>
                      </a:lnTo>
                      <a:lnTo>
                        <a:pt x="1270" y="4655"/>
                      </a:lnTo>
                      <a:lnTo>
                        <a:pt x="1270" y="4682"/>
                      </a:lnTo>
                      <a:lnTo>
                        <a:pt x="1260" y="4727"/>
                      </a:lnTo>
                      <a:lnTo>
                        <a:pt x="1244" y="4770"/>
                      </a:lnTo>
                      <a:lnTo>
                        <a:pt x="1226" y="4814"/>
                      </a:lnTo>
                      <a:lnTo>
                        <a:pt x="1204" y="4855"/>
                      </a:lnTo>
                      <a:lnTo>
                        <a:pt x="1175" y="4892"/>
                      </a:lnTo>
                      <a:lnTo>
                        <a:pt x="1150" y="4922"/>
                      </a:lnTo>
                      <a:lnTo>
                        <a:pt x="1114" y="4951"/>
                      </a:lnTo>
                      <a:lnTo>
                        <a:pt x="1072" y="4976"/>
                      </a:lnTo>
                      <a:lnTo>
                        <a:pt x="1032" y="4996"/>
                      </a:lnTo>
                      <a:lnTo>
                        <a:pt x="992" y="5011"/>
                      </a:lnTo>
                      <a:lnTo>
                        <a:pt x="945" y="5023"/>
                      </a:lnTo>
                      <a:lnTo>
                        <a:pt x="897" y="5026"/>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232" name="Freeform 431">
                  <a:extLst>
                    <a:ext uri="{FF2B5EF4-FFF2-40B4-BE49-F238E27FC236}">
                      <a16:creationId xmlns:a16="http://schemas.microsoft.com/office/drawing/2014/main" id="{A9038865-F270-4814-B185-01A04F9221F4}"/>
                    </a:ext>
                  </a:extLst>
                </p:cNvPr>
                <p:cNvSpPr>
                  <a:spLocks/>
                </p:cNvSpPr>
                <p:nvPr/>
              </p:nvSpPr>
              <p:spPr bwMode="auto">
                <a:xfrm>
                  <a:off x="3199" y="775"/>
                  <a:ext cx="640" cy="2513"/>
                </a:xfrm>
                <a:custGeom>
                  <a:avLst/>
                  <a:gdLst>
                    <a:gd name="T0" fmla="*/ 968 w 1279"/>
                    <a:gd name="T1" fmla="*/ 0 h 5026"/>
                    <a:gd name="T2" fmla="*/ 1021 w 1279"/>
                    <a:gd name="T3" fmla="*/ 100 h 5026"/>
                    <a:gd name="T4" fmla="*/ 1067 w 1279"/>
                    <a:gd name="T5" fmla="*/ 203 h 5026"/>
                    <a:gd name="T6" fmla="*/ 1111 w 1279"/>
                    <a:gd name="T7" fmla="*/ 311 h 5026"/>
                    <a:gd name="T8" fmla="*/ 1150 w 1279"/>
                    <a:gd name="T9" fmla="*/ 422 h 5026"/>
                    <a:gd name="T10" fmla="*/ 1185 w 1279"/>
                    <a:gd name="T11" fmla="*/ 541 h 5026"/>
                    <a:gd name="T12" fmla="*/ 1212 w 1279"/>
                    <a:gd name="T13" fmla="*/ 654 h 5026"/>
                    <a:gd name="T14" fmla="*/ 1237 w 1279"/>
                    <a:gd name="T15" fmla="*/ 771 h 5026"/>
                    <a:gd name="T16" fmla="*/ 1255 w 1279"/>
                    <a:gd name="T17" fmla="*/ 897 h 5026"/>
                    <a:gd name="T18" fmla="*/ 1269 w 1279"/>
                    <a:gd name="T19" fmla="*/ 1019 h 5026"/>
                    <a:gd name="T20" fmla="*/ 1279 w 1279"/>
                    <a:gd name="T21" fmla="*/ 1139 h 5026"/>
                    <a:gd name="T22" fmla="*/ 1279 w 1279"/>
                    <a:gd name="T23" fmla="*/ 1267 h 5026"/>
                    <a:gd name="T24" fmla="*/ 1279 w 1279"/>
                    <a:gd name="T25" fmla="*/ 1388 h 5026"/>
                    <a:gd name="T26" fmla="*/ 1269 w 1279"/>
                    <a:gd name="T27" fmla="*/ 1512 h 5026"/>
                    <a:gd name="T28" fmla="*/ 1255 w 1279"/>
                    <a:gd name="T29" fmla="*/ 1637 h 5026"/>
                    <a:gd name="T30" fmla="*/ 1237 w 1279"/>
                    <a:gd name="T31" fmla="*/ 1756 h 5026"/>
                    <a:gd name="T32" fmla="*/ 1212 w 1279"/>
                    <a:gd name="T33" fmla="*/ 1878 h 5026"/>
                    <a:gd name="T34" fmla="*/ 1185 w 1279"/>
                    <a:gd name="T35" fmla="*/ 1996 h 5026"/>
                    <a:gd name="T36" fmla="*/ 1150 w 1279"/>
                    <a:gd name="T37" fmla="*/ 2109 h 5026"/>
                    <a:gd name="T38" fmla="*/ 1111 w 1279"/>
                    <a:gd name="T39" fmla="*/ 2220 h 5026"/>
                    <a:gd name="T40" fmla="*/ 1067 w 1279"/>
                    <a:gd name="T41" fmla="*/ 2327 h 5026"/>
                    <a:gd name="T42" fmla="*/ 1021 w 1279"/>
                    <a:gd name="T43" fmla="*/ 2434 h 5026"/>
                    <a:gd name="T44" fmla="*/ 970 w 1279"/>
                    <a:gd name="T45" fmla="*/ 2533 h 5026"/>
                    <a:gd name="T46" fmla="*/ 910 w 1279"/>
                    <a:gd name="T47" fmla="*/ 2631 h 5026"/>
                    <a:gd name="T48" fmla="*/ 851 w 1279"/>
                    <a:gd name="T49" fmla="*/ 2718 h 5026"/>
                    <a:gd name="T50" fmla="*/ 788 w 1279"/>
                    <a:gd name="T51" fmla="*/ 2805 h 5026"/>
                    <a:gd name="T52" fmla="*/ 720 w 1279"/>
                    <a:gd name="T53" fmla="*/ 2884 h 5026"/>
                    <a:gd name="T54" fmla="*/ 654 w 1279"/>
                    <a:gd name="T55" fmla="*/ 2956 h 5026"/>
                    <a:gd name="T56" fmla="*/ 579 w 1279"/>
                    <a:gd name="T57" fmla="*/ 3023 h 5026"/>
                    <a:gd name="T58" fmla="*/ 446 w 1279"/>
                    <a:gd name="T59" fmla="*/ 3132 h 5026"/>
                    <a:gd name="T60" fmla="*/ 419 w 1279"/>
                    <a:gd name="T61" fmla="*/ 3145 h 5026"/>
                    <a:gd name="T62" fmla="*/ 362 w 1279"/>
                    <a:gd name="T63" fmla="*/ 3186 h 5026"/>
                    <a:gd name="T64" fmla="*/ 307 w 1279"/>
                    <a:gd name="T65" fmla="*/ 3231 h 5026"/>
                    <a:gd name="T66" fmla="*/ 255 w 1279"/>
                    <a:gd name="T67" fmla="*/ 3280 h 5026"/>
                    <a:gd name="T68" fmla="*/ 209 w 1279"/>
                    <a:gd name="T69" fmla="*/ 3330 h 5026"/>
                    <a:gd name="T70" fmla="*/ 168 w 1279"/>
                    <a:gd name="T71" fmla="*/ 3390 h 5026"/>
                    <a:gd name="T72" fmla="*/ 134 w 1279"/>
                    <a:gd name="T73" fmla="*/ 3449 h 5026"/>
                    <a:gd name="T74" fmla="*/ 101 w 1279"/>
                    <a:gd name="T75" fmla="*/ 3504 h 5026"/>
                    <a:gd name="T76" fmla="*/ 69 w 1279"/>
                    <a:gd name="T77" fmla="*/ 3571 h 5026"/>
                    <a:gd name="T78" fmla="*/ 46 w 1279"/>
                    <a:gd name="T79" fmla="*/ 3635 h 5026"/>
                    <a:gd name="T80" fmla="*/ 27 w 1279"/>
                    <a:gd name="T81" fmla="*/ 3704 h 5026"/>
                    <a:gd name="T82" fmla="*/ 12 w 1279"/>
                    <a:gd name="T83" fmla="*/ 3772 h 5026"/>
                    <a:gd name="T84" fmla="*/ 3 w 1279"/>
                    <a:gd name="T85" fmla="*/ 3844 h 5026"/>
                    <a:gd name="T86" fmla="*/ 0 w 1279"/>
                    <a:gd name="T87" fmla="*/ 3913 h 5026"/>
                    <a:gd name="T88" fmla="*/ 3 w 1279"/>
                    <a:gd name="T89" fmla="*/ 3986 h 5026"/>
                    <a:gd name="T90" fmla="*/ 3 w 1279"/>
                    <a:gd name="T91" fmla="*/ 4655 h 5026"/>
                    <a:gd name="T92" fmla="*/ 3 w 1279"/>
                    <a:gd name="T93" fmla="*/ 4680 h 5026"/>
                    <a:gd name="T94" fmla="*/ 12 w 1279"/>
                    <a:gd name="T95" fmla="*/ 4727 h 5026"/>
                    <a:gd name="T96" fmla="*/ 27 w 1279"/>
                    <a:gd name="T97" fmla="*/ 4770 h 5026"/>
                    <a:gd name="T98" fmla="*/ 46 w 1279"/>
                    <a:gd name="T99" fmla="*/ 4811 h 5026"/>
                    <a:gd name="T100" fmla="*/ 69 w 1279"/>
                    <a:gd name="T101" fmla="*/ 4852 h 5026"/>
                    <a:gd name="T102" fmla="*/ 96 w 1279"/>
                    <a:gd name="T103" fmla="*/ 4889 h 5026"/>
                    <a:gd name="T104" fmla="*/ 128 w 1279"/>
                    <a:gd name="T105" fmla="*/ 4919 h 5026"/>
                    <a:gd name="T106" fmla="*/ 158 w 1279"/>
                    <a:gd name="T107" fmla="*/ 4948 h 5026"/>
                    <a:gd name="T108" fmla="*/ 197 w 1279"/>
                    <a:gd name="T109" fmla="*/ 4972 h 5026"/>
                    <a:gd name="T110" fmla="*/ 239 w 1279"/>
                    <a:gd name="T111" fmla="*/ 4994 h 5026"/>
                    <a:gd name="T112" fmla="*/ 284 w 1279"/>
                    <a:gd name="T113" fmla="*/ 5006 h 5026"/>
                    <a:gd name="T114" fmla="*/ 326 w 1279"/>
                    <a:gd name="T115" fmla="*/ 5019 h 5026"/>
                    <a:gd name="T116" fmla="*/ 371 w 1279"/>
                    <a:gd name="T117" fmla="*/ 5026 h 5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79" h="5026">
                      <a:moveTo>
                        <a:pt x="968" y="0"/>
                      </a:moveTo>
                      <a:lnTo>
                        <a:pt x="1021" y="100"/>
                      </a:lnTo>
                      <a:lnTo>
                        <a:pt x="1067" y="203"/>
                      </a:lnTo>
                      <a:lnTo>
                        <a:pt x="1111" y="311"/>
                      </a:lnTo>
                      <a:lnTo>
                        <a:pt x="1150" y="422"/>
                      </a:lnTo>
                      <a:lnTo>
                        <a:pt x="1185" y="541"/>
                      </a:lnTo>
                      <a:lnTo>
                        <a:pt x="1212" y="654"/>
                      </a:lnTo>
                      <a:lnTo>
                        <a:pt x="1237" y="771"/>
                      </a:lnTo>
                      <a:lnTo>
                        <a:pt x="1255" y="897"/>
                      </a:lnTo>
                      <a:lnTo>
                        <a:pt x="1269" y="1019"/>
                      </a:lnTo>
                      <a:lnTo>
                        <a:pt x="1279" y="1139"/>
                      </a:lnTo>
                      <a:lnTo>
                        <a:pt x="1279" y="1267"/>
                      </a:lnTo>
                      <a:lnTo>
                        <a:pt x="1279" y="1388"/>
                      </a:lnTo>
                      <a:lnTo>
                        <a:pt x="1269" y="1512"/>
                      </a:lnTo>
                      <a:lnTo>
                        <a:pt x="1255" y="1637"/>
                      </a:lnTo>
                      <a:lnTo>
                        <a:pt x="1237" y="1756"/>
                      </a:lnTo>
                      <a:lnTo>
                        <a:pt x="1212" y="1878"/>
                      </a:lnTo>
                      <a:lnTo>
                        <a:pt x="1185" y="1996"/>
                      </a:lnTo>
                      <a:lnTo>
                        <a:pt x="1150" y="2109"/>
                      </a:lnTo>
                      <a:lnTo>
                        <a:pt x="1111" y="2220"/>
                      </a:lnTo>
                      <a:lnTo>
                        <a:pt x="1067" y="2327"/>
                      </a:lnTo>
                      <a:lnTo>
                        <a:pt x="1021" y="2434"/>
                      </a:lnTo>
                      <a:lnTo>
                        <a:pt x="970" y="2533"/>
                      </a:lnTo>
                      <a:lnTo>
                        <a:pt x="910" y="2631"/>
                      </a:lnTo>
                      <a:lnTo>
                        <a:pt x="851" y="2718"/>
                      </a:lnTo>
                      <a:lnTo>
                        <a:pt x="788" y="2805"/>
                      </a:lnTo>
                      <a:lnTo>
                        <a:pt x="720" y="2884"/>
                      </a:lnTo>
                      <a:lnTo>
                        <a:pt x="654" y="2956"/>
                      </a:lnTo>
                      <a:lnTo>
                        <a:pt x="579" y="3023"/>
                      </a:lnTo>
                      <a:lnTo>
                        <a:pt x="446" y="3132"/>
                      </a:lnTo>
                      <a:lnTo>
                        <a:pt x="419" y="3145"/>
                      </a:lnTo>
                      <a:lnTo>
                        <a:pt x="362" y="3186"/>
                      </a:lnTo>
                      <a:lnTo>
                        <a:pt x="307" y="3231"/>
                      </a:lnTo>
                      <a:lnTo>
                        <a:pt x="255" y="3280"/>
                      </a:lnTo>
                      <a:lnTo>
                        <a:pt x="209" y="3330"/>
                      </a:lnTo>
                      <a:lnTo>
                        <a:pt x="168" y="3390"/>
                      </a:lnTo>
                      <a:lnTo>
                        <a:pt x="134" y="3449"/>
                      </a:lnTo>
                      <a:lnTo>
                        <a:pt x="101" y="3504"/>
                      </a:lnTo>
                      <a:lnTo>
                        <a:pt x="69" y="3571"/>
                      </a:lnTo>
                      <a:lnTo>
                        <a:pt x="46" y="3635"/>
                      </a:lnTo>
                      <a:lnTo>
                        <a:pt x="27" y="3704"/>
                      </a:lnTo>
                      <a:lnTo>
                        <a:pt x="12" y="3772"/>
                      </a:lnTo>
                      <a:lnTo>
                        <a:pt x="3" y="3844"/>
                      </a:lnTo>
                      <a:lnTo>
                        <a:pt x="0" y="3913"/>
                      </a:lnTo>
                      <a:lnTo>
                        <a:pt x="3" y="3986"/>
                      </a:lnTo>
                      <a:lnTo>
                        <a:pt x="3" y="4655"/>
                      </a:lnTo>
                      <a:lnTo>
                        <a:pt x="3" y="4680"/>
                      </a:lnTo>
                      <a:lnTo>
                        <a:pt x="12" y="4727"/>
                      </a:lnTo>
                      <a:lnTo>
                        <a:pt x="27" y="4770"/>
                      </a:lnTo>
                      <a:lnTo>
                        <a:pt x="46" y="4811"/>
                      </a:lnTo>
                      <a:lnTo>
                        <a:pt x="69" y="4852"/>
                      </a:lnTo>
                      <a:lnTo>
                        <a:pt x="96" y="4889"/>
                      </a:lnTo>
                      <a:lnTo>
                        <a:pt x="128" y="4919"/>
                      </a:lnTo>
                      <a:lnTo>
                        <a:pt x="158" y="4948"/>
                      </a:lnTo>
                      <a:lnTo>
                        <a:pt x="197" y="4972"/>
                      </a:lnTo>
                      <a:lnTo>
                        <a:pt x="239" y="4994"/>
                      </a:lnTo>
                      <a:lnTo>
                        <a:pt x="284" y="5006"/>
                      </a:lnTo>
                      <a:lnTo>
                        <a:pt x="326" y="5019"/>
                      </a:lnTo>
                      <a:lnTo>
                        <a:pt x="371" y="5026"/>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233" name="Freeform 432" descr="Gouttelettes">
                  <a:extLst>
                    <a:ext uri="{FF2B5EF4-FFF2-40B4-BE49-F238E27FC236}">
                      <a16:creationId xmlns:a16="http://schemas.microsoft.com/office/drawing/2014/main" id="{44E4AB1F-A39E-4160-BC6F-4EF35CBF63EA}"/>
                    </a:ext>
                  </a:extLst>
                </p:cNvPr>
                <p:cNvSpPr>
                  <a:spLocks/>
                </p:cNvSpPr>
                <p:nvPr/>
              </p:nvSpPr>
              <p:spPr bwMode="auto">
                <a:xfrm>
                  <a:off x="2387" y="1445"/>
                  <a:ext cx="1449" cy="994"/>
                </a:xfrm>
                <a:custGeom>
                  <a:avLst/>
                  <a:gdLst>
                    <a:gd name="T0" fmla="*/ 0 w 2899"/>
                    <a:gd name="T1" fmla="*/ 0 h 1986"/>
                    <a:gd name="T2" fmla="*/ 2 w 2899"/>
                    <a:gd name="T3" fmla="*/ 105 h 1986"/>
                    <a:gd name="T4" fmla="*/ 5 w 2899"/>
                    <a:gd name="T5" fmla="*/ 209 h 1986"/>
                    <a:gd name="T6" fmla="*/ 17 w 2899"/>
                    <a:gd name="T7" fmla="*/ 316 h 1986"/>
                    <a:gd name="T8" fmla="*/ 35 w 2899"/>
                    <a:gd name="T9" fmla="*/ 418 h 1986"/>
                    <a:gd name="T10" fmla="*/ 53 w 2899"/>
                    <a:gd name="T11" fmla="*/ 519 h 1986"/>
                    <a:gd name="T12" fmla="*/ 78 w 2899"/>
                    <a:gd name="T13" fmla="*/ 618 h 1986"/>
                    <a:gd name="T14" fmla="*/ 104 w 2899"/>
                    <a:gd name="T15" fmla="*/ 714 h 1986"/>
                    <a:gd name="T16" fmla="*/ 135 w 2899"/>
                    <a:gd name="T17" fmla="*/ 810 h 1986"/>
                    <a:gd name="T18" fmla="*/ 170 w 2899"/>
                    <a:gd name="T19" fmla="*/ 905 h 1986"/>
                    <a:gd name="T20" fmla="*/ 207 w 2899"/>
                    <a:gd name="T21" fmla="*/ 997 h 1986"/>
                    <a:gd name="T22" fmla="*/ 248 w 2899"/>
                    <a:gd name="T23" fmla="*/ 1085 h 1986"/>
                    <a:gd name="T24" fmla="*/ 292 w 2899"/>
                    <a:gd name="T25" fmla="*/ 1171 h 1986"/>
                    <a:gd name="T26" fmla="*/ 340 w 2899"/>
                    <a:gd name="T27" fmla="*/ 1257 h 1986"/>
                    <a:gd name="T28" fmla="*/ 389 w 2899"/>
                    <a:gd name="T29" fmla="*/ 1334 h 1986"/>
                    <a:gd name="T30" fmla="*/ 441 w 2899"/>
                    <a:gd name="T31" fmla="*/ 1407 h 1986"/>
                    <a:gd name="T32" fmla="*/ 493 w 2899"/>
                    <a:gd name="T33" fmla="*/ 1475 h 1986"/>
                    <a:gd name="T34" fmla="*/ 552 w 2899"/>
                    <a:gd name="T35" fmla="*/ 1543 h 1986"/>
                    <a:gd name="T36" fmla="*/ 604 w 2899"/>
                    <a:gd name="T37" fmla="*/ 1609 h 1986"/>
                    <a:gd name="T38" fmla="*/ 668 w 2899"/>
                    <a:gd name="T39" fmla="*/ 1663 h 1986"/>
                    <a:gd name="T40" fmla="*/ 734 w 2899"/>
                    <a:gd name="T41" fmla="*/ 1721 h 1986"/>
                    <a:gd name="T42" fmla="*/ 795 w 2899"/>
                    <a:gd name="T43" fmla="*/ 1767 h 1986"/>
                    <a:gd name="T44" fmla="*/ 865 w 2899"/>
                    <a:gd name="T45" fmla="*/ 1815 h 1986"/>
                    <a:gd name="T46" fmla="*/ 932 w 2899"/>
                    <a:gd name="T47" fmla="*/ 1855 h 1986"/>
                    <a:gd name="T48" fmla="*/ 1003 w 2899"/>
                    <a:gd name="T49" fmla="*/ 1890 h 1986"/>
                    <a:gd name="T50" fmla="*/ 1072 w 2899"/>
                    <a:gd name="T51" fmla="*/ 1917 h 1986"/>
                    <a:gd name="T52" fmla="*/ 1147 w 2899"/>
                    <a:gd name="T53" fmla="*/ 1942 h 1986"/>
                    <a:gd name="T54" fmla="*/ 1212 w 2899"/>
                    <a:gd name="T55" fmla="*/ 1960 h 1986"/>
                    <a:gd name="T56" fmla="*/ 1287 w 2899"/>
                    <a:gd name="T57" fmla="*/ 1974 h 1986"/>
                    <a:gd name="T58" fmla="*/ 1364 w 2899"/>
                    <a:gd name="T59" fmla="*/ 1985 h 1986"/>
                    <a:gd name="T60" fmla="*/ 1436 w 2899"/>
                    <a:gd name="T61" fmla="*/ 1986 h 1986"/>
                    <a:gd name="T62" fmla="*/ 1507 w 2899"/>
                    <a:gd name="T63" fmla="*/ 1986 h 1986"/>
                    <a:gd name="T64" fmla="*/ 1582 w 2899"/>
                    <a:gd name="T65" fmla="*/ 1977 h 1986"/>
                    <a:gd name="T66" fmla="*/ 1658 w 2899"/>
                    <a:gd name="T67" fmla="*/ 1965 h 1986"/>
                    <a:gd name="T68" fmla="*/ 1731 w 2899"/>
                    <a:gd name="T69" fmla="*/ 1945 h 1986"/>
                    <a:gd name="T70" fmla="*/ 1798 w 2899"/>
                    <a:gd name="T71" fmla="*/ 1923 h 1986"/>
                    <a:gd name="T72" fmla="*/ 1870 w 2899"/>
                    <a:gd name="T73" fmla="*/ 1893 h 1986"/>
                    <a:gd name="T74" fmla="*/ 1940 w 2899"/>
                    <a:gd name="T75" fmla="*/ 1861 h 1986"/>
                    <a:gd name="T76" fmla="*/ 2009 w 2899"/>
                    <a:gd name="T77" fmla="*/ 1824 h 1986"/>
                    <a:gd name="T78" fmla="*/ 2073 w 2899"/>
                    <a:gd name="T79" fmla="*/ 1777 h 1986"/>
                    <a:gd name="T80" fmla="*/ 2140 w 2899"/>
                    <a:gd name="T81" fmla="*/ 1729 h 1986"/>
                    <a:gd name="T82" fmla="*/ 2206 w 2899"/>
                    <a:gd name="T83" fmla="*/ 1676 h 1986"/>
                    <a:gd name="T84" fmla="*/ 2267 w 2899"/>
                    <a:gd name="T85" fmla="*/ 1621 h 1986"/>
                    <a:gd name="T86" fmla="*/ 2329 w 2899"/>
                    <a:gd name="T87" fmla="*/ 1558 h 1986"/>
                    <a:gd name="T88" fmla="*/ 2380 w 2899"/>
                    <a:gd name="T89" fmla="*/ 1488 h 1986"/>
                    <a:gd name="T90" fmla="*/ 2436 w 2899"/>
                    <a:gd name="T91" fmla="*/ 1422 h 1986"/>
                    <a:gd name="T92" fmla="*/ 2490 w 2899"/>
                    <a:gd name="T93" fmla="*/ 1350 h 1986"/>
                    <a:gd name="T94" fmla="*/ 2538 w 2899"/>
                    <a:gd name="T95" fmla="*/ 1272 h 1986"/>
                    <a:gd name="T96" fmla="*/ 2586 w 2899"/>
                    <a:gd name="T97" fmla="*/ 1191 h 1986"/>
                    <a:gd name="T98" fmla="*/ 2631 w 2899"/>
                    <a:gd name="T99" fmla="*/ 1105 h 1986"/>
                    <a:gd name="T100" fmla="*/ 2672 w 2899"/>
                    <a:gd name="T101" fmla="*/ 1015 h 1986"/>
                    <a:gd name="T102" fmla="*/ 2709 w 2899"/>
                    <a:gd name="T103" fmla="*/ 923 h 1986"/>
                    <a:gd name="T104" fmla="*/ 2744 w 2899"/>
                    <a:gd name="T105" fmla="*/ 830 h 1986"/>
                    <a:gd name="T106" fmla="*/ 2776 w 2899"/>
                    <a:gd name="T107" fmla="*/ 737 h 1986"/>
                    <a:gd name="T108" fmla="*/ 2804 w 2899"/>
                    <a:gd name="T109" fmla="*/ 640 h 1986"/>
                    <a:gd name="T110" fmla="*/ 2830 w 2899"/>
                    <a:gd name="T111" fmla="*/ 540 h 1986"/>
                    <a:gd name="T112" fmla="*/ 2849 w 2899"/>
                    <a:gd name="T113" fmla="*/ 440 h 1986"/>
                    <a:gd name="T114" fmla="*/ 2867 w 2899"/>
                    <a:gd name="T115" fmla="*/ 337 h 1986"/>
                    <a:gd name="T116" fmla="*/ 2879 w 2899"/>
                    <a:gd name="T117" fmla="*/ 230 h 1986"/>
                    <a:gd name="T118" fmla="*/ 2890 w 2899"/>
                    <a:gd name="T119" fmla="*/ 128 h 1986"/>
                    <a:gd name="T120" fmla="*/ 2899 w 2899"/>
                    <a:gd name="T121" fmla="*/ 21 h 1986"/>
                    <a:gd name="T122" fmla="*/ 2899 w 2899"/>
                    <a:gd name="T123" fmla="*/ 0 h 1986"/>
                    <a:gd name="T124" fmla="*/ 0 w 2899"/>
                    <a:gd name="T125" fmla="*/ 0 h 19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899" h="1986">
                      <a:moveTo>
                        <a:pt x="0" y="0"/>
                      </a:moveTo>
                      <a:lnTo>
                        <a:pt x="2" y="105"/>
                      </a:lnTo>
                      <a:lnTo>
                        <a:pt x="5" y="209"/>
                      </a:lnTo>
                      <a:lnTo>
                        <a:pt x="17" y="316"/>
                      </a:lnTo>
                      <a:lnTo>
                        <a:pt x="35" y="418"/>
                      </a:lnTo>
                      <a:lnTo>
                        <a:pt x="53" y="519"/>
                      </a:lnTo>
                      <a:lnTo>
                        <a:pt x="78" y="618"/>
                      </a:lnTo>
                      <a:lnTo>
                        <a:pt x="104" y="714"/>
                      </a:lnTo>
                      <a:lnTo>
                        <a:pt x="135" y="810"/>
                      </a:lnTo>
                      <a:lnTo>
                        <a:pt x="170" y="905"/>
                      </a:lnTo>
                      <a:lnTo>
                        <a:pt x="207" y="997"/>
                      </a:lnTo>
                      <a:lnTo>
                        <a:pt x="248" y="1085"/>
                      </a:lnTo>
                      <a:lnTo>
                        <a:pt x="292" y="1171"/>
                      </a:lnTo>
                      <a:lnTo>
                        <a:pt x="340" y="1257"/>
                      </a:lnTo>
                      <a:lnTo>
                        <a:pt x="389" y="1334"/>
                      </a:lnTo>
                      <a:lnTo>
                        <a:pt x="441" y="1407"/>
                      </a:lnTo>
                      <a:lnTo>
                        <a:pt x="493" y="1475"/>
                      </a:lnTo>
                      <a:lnTo>
                        <a:pt x="552" y="1543"/>
                      </a:lnTo>
                      <a:lnTo>
                        <a:pt x="604" y="1609"/>
                      </a:lnTo>
                      <a:lnTo>
                        <a:pt x="668" y="1663"/>
                      </a:lnTo>
                      <a:lnTo>
                        <a:pt x="734" y="1721"/>
                      </a:lnTo>
                      <a:lnTo>
                        <a:pt x="795" y="1767"/>
                      </a:lnTo>
                      <a:lnTo>
                        <a:pt x="865" y="1815"/>
                      </a:lnTo>
                      <a:lnTo>
                        <a:pt x="932" y="1855"/>
                      </a:lnTo>
                      <a:lnTo>
                        <a:pt x="1003" y="1890"/>
                      </a:lnTo>
                      <a:lnTo>
                        <a:pt x="1072" y="1917"/>
                      </a:lnTo>
                      <a:lnTo>
                        <a:pt x="1147" y="1942"/>
                      </a:lnTo>
                      <a:lnTo>
                        <a:pt x="1212" y="1960"/>
                      </a:lnTo>
                      <a:lnTo>
                        <a:pt x="1287" y="1974"/>
                      </a:lnTo>
                      <a:lnTo>
                        <a:pt x="1364" y="1985"/>
                      </a:lnTo>
                      <a:lnTo>
                        <a:pt x="1436" y="1986"/>
                      </a:lnTo>
                      <a:lnTo>
                        <a:pt x="1507" y="1986"/>
                      </a:lnTo>
                      <a:lnTo>
                        <a:pt x="1582" y="1977"/>
                      </a:lnTo>
                      <a:lnTo>
                        <a:pt x="1658" y="1965"/>
                      </a:lnTo>
                      <a:lnTo>
                        <a:pt x="1731" y="1945"/>
                      </a:lnTo>
                      <a:lnTo>
                        <a:pt x="1798" y="1923"/>
                      </a:lnTo>
                      <a:lnTo>
                        <a:pt x="1870" y="1893"/>
                      </a:lnTo>
                      <a:lnTo>
                        <a:pt x="1940" y="1861"/>
                      </a:lnTo>
                      <a:lnTo>
                        <a:pt x="2009" y="1824"/>
                      </a:lnTo>
                      <a:lnTo>
                        <a:pt x="2073" y="1777"/>
                      </a:lnTo>
                      <a:lnTo>
                        <a:pt x="2140" y="1729"/>
                      </a:lnTo>
                      <a:lnTo>
                        <a:pt x="2206" y="1676"/>
                      </a:lnTo>
                      <a:lnTo>
                        <a:pt x="2267" y="1621"/>
                      </a:lnTo>
                      <a:lnTo>
                        <a:pt x="2329" y="1558"/>
                      </a:lnTo>
                      <a:lnTo>
                        <a:pt x="2380" y="1488"/>
                      </a:lnTo>
                      <a:lnTo>
                        <a:pt x="2436" y="1422"/>
                      </a:lnTo>
                      <a:lnTo>
                        <a:pt x="2490" y="1350"/>
                      </a:lnTo>
                      <a:lnTo>
                        <a:pt x="2538" y="1272"/>
                      </a:lnTo>
                      <a:lnTo>
                        <a:pt x="2586" y="1191"/>
                      </a:lnTo>
                      <a:lnTo>
                        <a:pt x="2631" y="1105"/>
                      </a:lnTo>
                      <a:lnTo>
                        <a:pt x="2672" y="1015"/>
                      </a:lnTo>
                      <a:lnTo>
                        <a:pt x="2709" y="923"/>
                      </a:lnTo>
                      <a:lnTo>
                        <a:pt x="2744" y="830"/>
                      </a:lnTo>
                      <a:lnTo>
                        <a:pt x="2776" y="737"/>
                      </a:lnTo>
                      <a:lnTo>
                        <a:pt x="2804" y="640"/>
                      </a:lnTo>
                      <a:lnTo>
                        <a:pt x="2830" y="540"/>
                      </a:lnTo>
                      <a:lnTo>
                        <a:pt x="2849" y="440"/>
                      </a:lnTo>
                      <a:lnTo>
                        <a:pt x="2867" y="337"/>
                      </a:lnTo>
                      <a:lnTo>
                        <a:pt x="2879" y="230"/>
                      </a:lnTo>
                      <a:lnTo>
                        <a:pt x="2890" y="128"/>
                      </a:lnTo>
                      <a:lnTo>
                        <a:pt x="2899" y="21"/>
                      </a:lnTo>
                      <a:lnTo>
                        <a:pt x="2899" y="0"/>
                      </a:lnTo>
                      <a:lnTo>
                        <a:pt x="0" y="0"/>
                      </a:lnTo>
                      <a:close/>
                    </a:path>
                  </a:pathLst>
                </a:custGeom>
                <a:blipFill dpi="0" rotWithShape="0">
                  <a:blip r:embed="rId8"/>
                  <a:srcRect/>
                  <a:tile tx="0" ty="0" sx="100000" sy="100000" flip="none" algn="tl"/>
                </a:blipFill>
                <a:ln w="1588">
                  <a:solidFill>
                    <a:srgbClr val="000000"/>
                  </a:solidFill>
                  <a:prstDash val="solid"/>
                  <a:round/>
                  <a:headEnd/>
                  <a:tailEnd/>
                </a:ln>
              </p:spPr>
              <p:txBody>
                <a:bodyPr/>
                <a:lstStyle/>
                <a:p>
                  <a:endParaRPr lang="fr-FR"/>
                </a:p>
              </p:txBody>
            </p:sp>
            <p:sp>
              <p:nvSpPr>
                <p:cNvPr id="234" name="Freeform 433" descr="Gouttelettes">
                  <a:extLst>
                    <a:ext uri="{FF2B5EF4-FFF2-40B4-BE49-F238E27FC236}">
                      <a16:creationId xmlns:a16="http://schemas.microsoft.com/office/drawing/2014/main" id="{C2532090-EC6F-4729-9CF5-E66C19C34BE1}"/>
                    </a:ext>
                  </a:extLst>
                </p:cNvPr>
                <p:cNvSpPr>
                  <a:spLocks/>
                </p:cNvSpPr>
                <p:nvPr/>
              </p:nvSpPr>
              <p:spPr bwMode="auto">
                <a:xfrm>
                  <a:off x="2387" y="1291"/>
                  <a:ext cx="1449" cy="314"/>
                </a:xfrm>
                <a:custGeom>
                  <a:avLst/>
                  <a:gdLst>
                    <a:gd name="T0" fmla="*/ 2890 w 2899"/>
                    <a:gd name="T1" fmla="*/ 278 h 629"/>
                    <a:gd name="T2" fmla="*/ 2804 w 2899"/>
                    <a:gd name="T3" fmla="*/ 205 h 629"/>
                    <a:gd name="T4" fmla="*/ 2688 w 2899"/>
                    <a:gd name="T5" fmla="*/ 154 h 629"/>
                    <a:gd name="T6" fmla="*/ 2588 w 2899"/>
                    <a:gd name="T7" fmla="*/ 122 h 629"/>
                    <a:gd name="T8" fmla="*/ 2469 w 2899"/>
                    <a:gd name="T9" fmla="*/ 92 h 629"/>
                    <a:gd name="T10" fmla="*/ 2341 w 2899"/>
                    <a:gd name="T11" fmla="*/ 66 h 629"/>
                    <a:gd name="T12" fmla="*/ 2197 w 2899"/>
                    <a:gd name="T13" fmla="*/ 48 h 629"/>
                    <a:gd name="T14" fmla="*/ 2039 w 2899"/>
                    <a:gd name="T15" fmla="*/ 29 h 629"/>
                    <a:gd name="T16" fmla="*/ 1876 w 2899"/>
                    <a:gd name="T17" fmla="*/ 15 h 629"/>
                    <a:gd name="T18" fmla="*/ 1710 w 2899"/>
                    <a:gd name="T19" fmla="*/ 6 h 629"/>
                    <a:gd name="T20" fmla="*/ 1534 w 2899"/>
                    <a:gd name="T21" fmla="*/ 0 h 629"/>
                    <a:gd name="T22" fmla="*/ 1358 w 2899"/>
                    <a:gd name="T23" fmla="*/ 0 h 629"/>
                    <a:gd name="T24" fmla="*/ 1182 w 2899"/>
                    <a:gd name="T25" fmla="*/ 6 h 629"/>
                    <a:gd name="T26" fmla="*/ 1012 w 2899"/>
                    <a:gd name="T27" fmla="*/ 15 h 629"/>
                    <a:gd name="T28" fmla="*/ 850 w 2899"/>
                    <a:gd name="T29" fmla="*/ 29 h 629"/>
                    <a:gd name="T30" fmla="*/ 693 w 2899"/>
                    <a:gd name="T31" fmla="*/ 48 h 629"/>
                    <a:gd name="T32" fmla="*/ 552 w 2899"/>
                    <a:gd name="T33" fmla="*/ 66 h 629"/>
                    <a:gd name="T34" fmla="*/ 416 w 2899"/>
                    <a:gd name="T35" fmla="*/ 92 h 629"/>
                    <a:gd name="T36" fmla="*/ 301 w 2899"/>
                    <a:gd name="T37" fmla="*/ 120 h 629"/>
                    <a:gd name="T38" fmla="*/ 200 w 2899"/>
                    <a:gd name="T39" fmla="*/ 151 h 629"/>
                    <a:gd name="T40" fmla="*/ 119 w 2899"/>
                    <a:gd name="T41" fmla="*/ 185 h 629"/>
                    <a:gd name="T42" fmla="*/ 17 w 2899"/>
                    <a:gd name="T43" fmla="*/ 257 h 629"/>
                    <a:gd name="T44" fmla="*/ 2 w 2899"/>
                    <a:gd name="T45" fmla="*/ 295 h 629"/>
                    <a:gd name="T46" fmla="*/ 0 w 2899"/>
                    <a:gd name="T47" fmla="*/ 331 h 629"/>
                    <a:gd name="T48" fmla="*/ 12 w 2899"/>
                    <a:gd name="T49" fmla="*/ 369 h 629"/>
                    <a:gd name="T50" fmla="*/ 53 w 2899"/>
                    <a:gd name="T51" fmla="*/ 406 h 629"/>
                    <a:gd name="T52" fmla="*/ 116 w 2899"/>
                    <a:gd name="T53" fmla="*/ 439 h 629"/>
                    <a:gd name="T54" fmla="*/ 198 w 2899"/>
                    <a:gd name="T55" fmla="*/ 474 h 629"/>
                    <a:gd name="T56" fmla="*/ 298 w 2899"/>
                    <a:gd name="T57" fmla="*/ 507 h 629"/>
                    <a:gd name="T58" fmla="*/ 415 w 2899"/>
                    <a:gd name="T59" fmla="*/ 534 h 629"/>
                    <a:gd name="T60" fmla="*/ 546 w 2899"/>
                    <a:gd name="T61" fmla="*/ 558 h 629"/>
                    <a:gd name="T62" fmla="*/ 689 w 2899"/>
                    <a:gd name="T63" fmla="*/ 582 h 629"/>
                    <a:gd name="T64" fmla="*/ 844 w 2899"/>
                    <a:gd name="T65" fmla="*/ 600 h 629"/>
                    <a:gd name="T66" fmla="*/ 1009 w 2899"/>
                    <a:gd name="T67" fmla="*/ 612 h 629"/>
                    <a:gd name="T68" fmla="*/ 1176 w 2899"/>
                    <a:gd name="T69" fmla="*/ 621 h 629"/>
                    <a:gd name="T70" fmla="*/ 1350 w 2899"/>
                    <a:gd name="T71" fmla="*/ 629 h 629"/>
                    <a:gd name="T72" fmla="*/ 1529 w 2899"/>
                    <a:gd name="T73" fmla="*/ 629 h 629"/>
                    <a:gd name="T74" fmla="*/ 1705 w 2899"/>
                    <a:gd name="T75" fmla="*/ 621 h 629"/>
                    <a:gd name="T76" fmla="*/ 1870 w 2899"/>
                    <a:gd name="T77" fmla="*/ 612 h 629"/>
                    <a:gd name="T78" fmla="*/ 2037 w 2899"/>
                    <a:gd name="T79" fmla="*/ 600 h 629"/>
                    <a:gd name="T80" fmla="*/ 2192 w 2899"/>
                    <a:gd name="T81" fmla="*/ 582 h 629"/>
                    <a:gd name="T82" fmla="*/ 2338 w 2899"/>
                    <a:gd name="T83" fmla="*/ 558 h 629"/>
                    <a:gd name="T84" fmla="*/ 2466 w 2899"/>
                    <a:gd name="T85" fmla="*/ 538 h 629"/>
                    <a:gd name="T86" fmla="*/ 2586 w 2899"/>
                    <a:gd name="T87" fmla="*/ 507 h 629"/>
                    <a:gd name="T88" fmla="*/ 2685 w 2899"/>
                    <a:gd name="T89" fmla="*/ 474 h 629"/>
                    <a:gd name="T90" fmla="*/ 2767 w 2899"/>
                    <a:gd name="T91" fmla="*/ 444 h 629"/>
                    <a:gd name="T92" fmla="*/ 2830 w 2899"/>
                    <a:gd name="T93" fmla="*/ 406 h 629"/>
                    <a:gd name="T94" fmla="*/ 2873 w 2899"/>
                    <a:gd name="T95" fmla="*/ 372 h 629"/>
                    <a:gd name="T96" fmla="*/ 2896 w 2899"/>
                    <a:gd name="T97" fmla="*/ 331 h 629"/>
                    <a:gd name="T98" fmla="*/ 2899 w 2899"/>
                    <a:gd name="T99" fmla="*/ 311 h 6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899" h="629">
                      <a:moveTo>
                        <a:pt x="2899" y="311"/>
                      </a:moveTo>
                      <a:lnTo>
                        <a:pt x="2890" y="278"/>
                      </a:lnTo>
                      <a:lnTo>
                        <a:pt x="2855" y="241"/>
                      </a:lnTo>
                      <a:lnTo>
                        <a:pt x="2804" y="205"/>
                      </a:lnTo>
                      <a:lnTo>
                        <a:pt x="2734" y="169"/>
                      </a:lnTo>
                      <a:lnTo>
                        <a:pt x="2688" y="154"/>
                      </a:lnTo>
                      <a:lnTo>
                        <a:pt x="2642" y="138"/>
                      </a:lnTo>
                      <a:lnTo>
                        <a:pt x="2588" y="122"/>
                      </a:lnTo>
                      <a:lnTo>
                        <a:pt x="2532" y="107"/>
                      </a:lnTo>
                      <a:lnTo>
                        <a:pt x="2469" y="92"/>
                      </a:lnTo>
                      <a:lnTo>
                        <a:pt x="2406" y="78"/>
                      </a:lnTo>
                      <a:lnTo>
                        <a:pt x="2341" y="66"/>
                      </a:lnTo>
                      <a:lnTo>
                        <a:pt x="2272" y="57"/>
                      </a:lnTo>
                      <a:lnTo>
                        <a:pt x="2197" y="48"/>
                      </a:lnTo>
                      <a:lnTo>
                        <a:pt x="2119" y="38"/>
                      </a:lnTo>
                      <a:lnTo>
                        <a:pt x="2039" y="29"/>
                      </a:lnTo>
                      <a:lnTo>
                        <a:pt x="1958" y="23"/>
                      </a:lnTo>
                      <a:lnTo>
                        <a:pt x="1876" y="15"/>
                      </a:lnTo>
                      <a:lnTo>
                        <a:pt x="1792" y="9"/>
                      </a:lnTo>
                      <a:lnTo>
                        <a:pt x="1710" y="6"/>
                      </a:lnTo>
                      <a:lnTo>
                        <a:pt x="1621" y="3"/>
                      </a:lnTo>
                      <a:lnTo>
                        <a:pt x="1534" y="0"/>
                      </a:lnTo>
                      <a:lnTo>
                        <a:pt x="1445" y="0"/>
                      </a:lnTo>
                      <a:lnTo>
                        <a:pt x="1358" y="0"/>
                      </a:lnTo>
                      <a:lnTo>
                        <a:pt x="1269" y="3"/>
                      </a:lnTo>
                      <a:lnTo>
                        <a:pt x="1182" y="6"/>
                      </a:lnTo>
                      <a:lnTo>
                        <a:pt x="1101" y="9"/>
                      </a:lnTo>
                      <a:lnTo>
                        <a:pt x="1012" y="15"/>
                      </a:lnTo>
                      <a:lnTo>
                        <a:pt x="932" y="23"/>
                      </a:lnTo>
                      <a:lnTo>
                        <a:pt x="850" y="29"/>
                      </a:lnTo>
                      <a:lnTo>
                        <a:pt x="768" y="38"/>
                      </a:lnTo>
                      <a:lnTo>
                        <a:pt x="693" y="48"/>
                      </a:lnTo>
                      <a:lnTo>
                        <a:pt x="618" y="57"/>
                      </a:lnTo>
                      <a:lnTo>
                        <a:pt x="552" y="66"/>
                      </a:lnTo>
                      <a:lnTo>
                        <a:pt x="484" y="78"/>
                      </a:lnTo>
                      <a:lnTo>
                        <a:pt x="416" y="92"/>
                      </a:lnTo>
                      <a:lnTo>
                        <a:pt x="358" y="107"/>
                      </a:lnTo>
                      <a:lnTo>
                        <a:pt x="301" y="120"/>
                      </a:lnTo>
                      <a:lnTo>
                        <a:pt x="248" y="135"/>
                      </a:lnTo>
                      <a:lnTo>
                        <a:pt x="200" y="151"/>
                      </a:lnTo>
                      <a:lnTo>
                        <a:pt x="158" y="169"/>
                      </a:lnTo>
                      <a:lnTo>
                        <a:pt x="119" y="185"/>
                      </a:lnTo>
                      <a:lnTo>
                        <a:pt x="56" y="223"/>
                      </a:lnTo>
                      <a:lnTo>
                        <a:pt x="17" y="257"/>
                      </a:lnTo>
                      <a:lnTo>
                        <a:pt x="3" y="275"/>
                      </a:lnTo>
                      <a:lnTo>
                        <a:pt x="2" y="295"/>
                      </a:lnTo>
                      <a:lnTo>
                        <a:pt x="0" y="311"/>
                      </a:lnTo>
                      <a:lnTo>
                        <a:pt x="0" y="331"/>
                      </a:lnTo>
                      <a:lnTo>
                        <a:pt x="3" y="350"/>
                      </a:lnTo>
                      <a:lnTo>
                        <a:pt x="12" y="369"/>
                      </a:lnTo>
                      <a:lnTo>
                        <a:pt x="32" y="388"/>
                      </a:lnTo>
                      <a:lnTo>
                        <a:pt x="53" y="406"/>
                      </a:lnTo>
                      <a:lnTo>
                        <a:pt x="81" y="421"/>
                      </a:lnTo>
                      <a:lnTo>
                        <a:pt x="116" y="439"/>
                      </a:lnTo>
                      <a:lnTo>
                        <a:pt x="158" y="459"/>
                      </a:lnTo>
                      <a:lnTo>
                        <a:pt x="198" y="474"/>
                      </a:lnTo>
                      <a:lnTo>
                        <a:pt x="245" y="492"/>
                      </a:lnTo>
                      <a:lnTo>
                        <a:pt x="298" y="507"/>
                      </a:lnTo>
                      <a:lnTo>
                        <a:pt x="355" y="519"/>
                      </a:lnTo>
                      <a:lnTo>
                        <a:pt x="415" y="534"/>
                      </a:lnTo>
                      <a:lnTo>
                        <a:pt x="477" y="550"/>
                      </a:lnTo>
                      <a:lnTo>
                        <a:pt x="546" y="558"/>
                      </a:lnTo>
                      <a:lnTo>
                        <a:pt x="613" y="572"/>
                      </a:lnTo>
                      <a:lnTo>
                        <a:pt x="689" y="582"/>
                      </a:lnTo>
                      <a:lnTo>
                        <a:pt x="764" y="591"/>
                      </a:lnTo>
                      <a:lnTo>
                        <a:pt x="844" y="600"/>
                      </a:lnTo>
                      <a:lnTo>
                        <a:pt x="925" y="606"/>
                      </a:lnTo>
                      <a:lnTo>
                        <a:pt x="1009" y="612"/>
                      </a:lnTo>
                      <a:lnTo>
                        <a:pt x="1095" y="620"/>
                      </a:lnTo>
                      <a:lnTo>
                        <a:pt x="1176" y="621"/>
                      </a:lnTo>
                      <a:lnTo>
                        <a:pt x="1262" y="626"/>
                      </a:lnTo>
                      <a:lnTo>
                        <a:pt x="1350" y="629"/>
                      </a:lnTo>
                      <a:lnTo>
                        <a:pt x="1439" y="629"/>
                      </a:lnTo>
                      <a:lnTo>
                        <a:pt x="1529" y="629"/>
                      </a:lnTo>
                      <a:lnTo>
                        <a:pt x="1616" y="626"/>
                      </a:lnTo>
                      <a:lnTo>
                        <a:pt x="1705" y="621"/>
                      </a:lnTo>
                      <a:lnTo>
                        <a:pt x="1785" y="620"/>
                      </a:lnTo>
                      <a:lnTo>
                        <a:pt x="1870" y="612"/>
                      </a:lnTo>
                      <a:lnTo>
                        <a:pt x="1955" y="606"/>
                      </a:lnTo>
                      <a:lnTo>
                        <a:pt x="2037" y="600"/>
                      </a:lnTo>
                      <a:lnTo>
                        <a:pt x="2116" y="591"/>
                      </a:lnTo>
                      <a:lnTo>
                        <a:pt x="2192" y="582"/>
                      </a:lnTo>
                      <a:lnTo>
                        <a:pt x="2266" y="572"/>
                      </a:lnTo>
                      <a:lnTo>
                        <a:pt x="2338" y="558"/>
                      </a:lnTo>
                      <a:lnTo>
                        <a:pt x="2403" y="550"/>
                      </a:lnTo>
                      <a:lnTo>
                        <a:pt x="2466" y="538"/>
                      </a:lnTo>
                      <a:lnTo>
                        <a:pt x="2528" y="520"/>
                      </a:lnTo>
                      <a:lnTo>
                        <a:pt x="2586" y="507"/>
                      </a:lnTo>
                      <a:lnTo>
                        <a:pt x="2636" y="493"/>
                      </a:lnTo>
                      <a:lnTo>
                        <a:pt x="2685" y="474"/>
                      </a:lnTo>
                      <a:lnTo>
                        <a:pt x="2726" y="459"/>
                      </a:lnTo>
                      <a:lnTo>
                        <a:pt x="2767" y="444"/>
                      </a:lnTo>
                      <a:lnTo>
                        <a:pt x="2803" y="424"/>
                      </a:lnTo>
                      <a:lnTo>
                        <a:pt x="2830" y="406"/>
                      </a:lnTo>
                      <a:lnTo>
                        <a:pt x="2855" y="388"/>
                      </a:lnTo>
                      <a:lnTo>
                        <a:pt x="2873" y="372"/>
                      </a:lnTo>
                      <a:lnTo>
                        <a:pt x="2885" y="352"/>
                      </a:lnTo>
                      <a:lnTo>
                        <a:pt x="2896" y="331"/>
                      </a:lnTo>
                      <a:lnTo>
                        <a:pt x="2899" y="311"/>
                      </a:lnTo>
                      <a:lnTo>
                        <a:pt x="2899" y="311"/>
                      </a:lnTo>
                      <a:close/>
                    </a:path>
                  </a:pathLst>
                </a:custGeom>
                <a:blipFill dpi="0" rotWithShape="0">
                  <a:blip r:embed="rId8"/>
                  <a:srcRect/>
                  <a:tile tx="0" ty="0" sx="100000" sy="100000" flip="none" algn="tl"/>
                </a:blipFill>
                <a:ln w="1588">
                  <a:solidFill>
                    <a:srgbClr val="000000"/>
                  </a:solidFill>
                  <a:prstDash val="solid"/>
                  <a:round/>
                  <a:headEnd/>
                  <a:tailEnd/>
                </a:ln>
              </p:spPr>
              <p:txBody>
                <a:bodyPr/>
                <a:lstStyle/>
                <a:p>
                  <a:endParaRPr lang="fr-FR"/>
                </a:p>
              </p:txBody>
            </p:sp>
            <p:sp>
              <p:nvSpPr>
                <p:cNvPr id="235" name="Freeform 434">
                  <a:extLst>
                    <a:ext uri="{FF2B5EF4-FFF2-40B4-BE49-F238E27FC236}">
                      <a16:creationId xmlns:a16="http://schemas.microsoft.com/office/drawing/2014/main" id="{5B618573-C39F-4157-B62D-7E98BD02B9DB}"/>
                    </a:ext>
                  </a:extLst>
                </p:cNvPr>
                <p:cNvSpPr>
                  <a:spLocks/>
                </p:cNvSpPr>
                <p:nvPr/>
              </p:nvSpPr>
              <p:spPr bwMode="auto">
                <a:xfrm>
                  <a:off x="3166" y="875"/>
                  <a:ext cx="593" cy="1472"/>
                </a:xfrm>
                <a:custGeom>
                  <a:avLst/>
                  <a:gdLst>
                    <a:gd name="T0" fmla="*/ 0 w 1186"/>
                    <a:gd name="T1" fmla="*/ 2944 h 2944"/>
                    <a:gd name="T2" fmla="*/ 126 w 1186"/>
                    <a:gd name="T3" fmla="*/ 2862 h 2944"/>
                    <a:gd name="T4" fmla="*/ 263 w 1186"/>
                    <a:gd name="T5" fmla="*/ 2744 h 2944"/>
                    <a:gd name="T6" fmla="*/ 379 w 1186"/>
                    <a:gd name="T7" fmla="*/ 2629 h 2944"/>
                    <a:gd name="T8" fmla="*/ 463 w 1186"/>
                    <a:gd name="T9" fmla="*/ 2533 h 2944"/>
                    <a:gd name="T10" fmla="*/ 582 w 1186"/>
                    <a:gd name="T11" fmla="*/ 2384 h 2944"/>
                    <a:gd name="T12" fmla="*/ 673 w 1186"/>
                    <a:gd name="T13" fmla="*/ 2234 h 2944"/>
                    <a:gd name="T14" fmla="*/ 745 w 1186"/>
                    <a:gd name="T15" fmla="*/ 2079 h 2944"/>
                    <a:gd name="T16" fmla="*/ 812 w 1186"/>
                    <a:gd name="T17" fmla="*/ 1890 h 2944"/>
                    <a:gd name="T18" fmla="*/ 851 w 1186"/>
                    <a:gd name="T19" fmla="*/ 1762 h 2944"/>
                    <a:gd name="T20" fmla="*/ 882 w 1186"/>
                    <a:gd name="T21" fmla="*/ 1593 h 2944"/>
                    <a:gd name="T22" fmla="*/ 905 w 1186"/>
                    <a:gd name="T23" fmla="*/ 1400 h 2944"/>
                    <a:gd name="T24" fmla="*/ 914 w 1186"/>
                    <a:gd name="T25" fmla="*/ 1240 h 2944"/>
                    <a:gd name="T26" fmla="*/ 914 w 1186"/>
                    <a:gd name="T27" fmla="*/ 1036 h 2944"/>
                    <a:gd name="T28" fmla="*/ 897 w 1186"/>
                    <a:gd name="T29" fmla="*/ 810 h 2944"/>
                    <a:gd name="T30" fmla="*/ 867 w 1186"/>
                    <a:gd name="T31" fmla="*/ 558 h 2944"/>
                    <a:gd name="T32" fmla="*/ 825 w 1186"/>
                    <a:gd name="T33" fmla="*/ 321 h 2944"/>
                    <a:gd name="T34" fmla="*/ 777 w 1186"/>
                    <a:gd name="T35" fmla="*/ 30 h 2944"/>
                    <a:gd name="T36" fmla="*/ 976 w 1186"/>
                    <a:gd name="T37" fmla="*/ 0 h 2944"/>
                    <a:gd name="T38" fmla="*/ 1045 w 1186"/>
                    <a:gd name="T39" fmla="*/ 173 h 2944"/>
                    <a:gd name="T40" fmla="*/ 1099 w 1186"/>
                    <a:gd name="T41" fmla="*/ 332 h 2944"/>
                    <a:gd name="T42" fmla="*/ 1156 w 1186"/>
                    <a:gd name="T43" fmla="*/ 550 h 2944"/>
                    <a:gd name="T44" fmla="*/ 1186 w 1186"/>
                    <a:gd name="T45" fmla="*/ 822 h 2944"/>
                    <a:gd name="T46" fmla="*/ 1186 w 1186"/>
                    <a:gd name="T47" fmla="*/ 1042 h 2944"/>
                    <a:gd name="T48" fmla="*/ 1171 w 1186"/>
                    <a:gd name="T49" fmla="*/ 1290 h 2944"/>
                    <a:gd name="T50" fmla="*/ 1124 w 1186"/>
                    <a:gd name="T51" fmla="*/ 1562 h 2944"/>
                    <a:gd name="T52" fmla="*/ 1070 w 1186"/>
                    <a:gd name="T53" fmla="*/ 1772 h 2944"/>
                    <a:gd name="T54" fmla="*/ 983 w 1186"/>
                    <a:gd name="T55" fmla="*/ 1999 h 2944"/>
                    <a:gd name="T56" fmla="*/ 867 w 1186"/>
                    <a:gd name="T57" fmla="*/ 2220 h 2944"/>
                    <a:gd name="T58" fmla="*/ 729 w 1186"/>
                    <a:gd name="T59" fmla="*/ 2414 h 2944"/>
                    <a:gd name="T60" fmla="*/ 600 w 1186"/>
                    <a:gd name="T61" fmla="*/ 2569 h 2944"/>
                    <a:gd name="T62" fmla="*/ 440 w 1186"/>
                    <a:gd name="T63" fmla="*/ 2702 h 2944"/>
                    <a:gd name="T64" fmla="*/ 269 w 1186"/>
                    <a:gd name="T65" fmla="*/ 2834 h 2944"/>
                    <a:gd name="T66" fmla="*/ 115 w 1186"/>
                    <a:gd name="T67" fmla="*/ 2902 h 2944"/>
                    <a:gd name="T68" fmla="*/ 0 w 1186"/>
                    <a:gd name="T69" fmla="*/ 2944 h 29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86" h="2944">
                      <a:moveTo>
                        <a:pt x="0" y="2944"/>
                      </a:moveTo>
                      <a:lnTo>
                        <a:pt x="126" y="2862"/>
                      </a:lnTo>
                      <a:lnTo>
                        <a:pt x="263" y="2744"/>
                      </a:lnTo>
                      <a:lnTo>
                        <a:pt x="379" y="2629"/>
                      </a:lnTo>
                      <a:lnTo>
                        <a:pt x="463" y="2533"/>
                      </a:lnTo>
                      <a:lnTo>
                        <a:pt x="582" y="2384"/>
                      </a:lnTo>
                      <a:lnTo>
                        <a:pt x="673" y="2234"/>
                      </a:lnTo>
                      <a:lnTo>
                        <a:pt x="745" y="2079"/>
                      </a:lnTo>
                      <a:lnTo>
                        <a:pt x="812" y="1890"/>
                      </a:lnTo>
                      <a:lnTo>
                        <a:pt x="851" y="1762"/>
                      </a:lnTo>
                      <a:lnTo>
                        <a:pt x="882" y="1593"/>
                      </a:lnTo>
                      <a:lnTo>
                        <a:pt x="905" y="1400"/>
                      </a:lnTo>
                      <a:lnTo>
                        <a:pt x="914" y="1240"/>
                      </a:lnTo>
                      <a:lnTo>
                        <a:pt x="914" y="1036"/>
                      </a:lnTo>
                      <a:lnTo>
                        <a:pt x="897" y="810"/>
                      </a:lnTo>
                      <a:lnTo>
                        <a:pt x="867" y="558"/>
                      </a:lnTo>
                      <a:lnTo>
                        <a:pt x="825" y="321"/>
                      </a:lnTo>
                      <a:lnTo>
                        <a:pt x="777" y="30"/>
                      </a:lnTo>
                      <a:lnTo>
                        <a:pt x="976" y="0"/>
                      </a:lnTo>
                      <a:lnTo>
                        <a:pt x="1045" y="173"/>
                      </a:lnTo>
                      <a:lnTo>
                        <a:pt x="1099" y="332"/>
                      </a:lnTo>
                      <a:lnTo>
                        <a:pt x="1156" y="550"/>
                      </a:lnTo>
                      <a:lnTo>
                        <a:pt x="1186" y="822"/>
                      </a:lnTo>
                      <a:lnTo>
                        <a:pt x="1186" y="1042"/>
                      </a:lnTo>
                      <a:lnTo>
                        <a:pt x="1171" y="1290"/>
                      </a:lnTo>
                      <a:lnTo>
                        <a:pt x="1124" y="1562"/>
                      </a:lnTo>
                      <a:lnTo>
                        <a:pt x="1070" y="1772"/>
                      </a:lnTo>
                      <a:lnTo>
                        <a:pt x="983" y="1999"/>
                      </a:lnTo>
                      <a:lnTo>
                        <a:pt x="867" y="2220"/>
                      </a:lnTo>
                      <a:lnTo>
                        <a:pt x="729" y="2414"/>
                      </a:lnTo>
                      <a:lnTo>
                        <a:pt x="600" y="2569"/>
                      </a:lnTo>
                      <a:lnTo>
                        <a:pt x="440" y="2702"/>
                      </a:lnTo>
                      <a:lnTo>
                        <a:pt x="269" y="2834"/>
                      </a:lnTo>
                      <a:lnTo>
                        <a:pt x="115" y="2902"/>
                      </a:lnTo>
                      <a:lnTo>
                        <a:pt x="0" y="2944"/>
                      </a:lnTo>
                      <a:close/>
                    </a:path>
                  </a:pathLst>
                </a:custGeom>
                <a:solidFill>
                  <a:srgbClr val="FFFFFF"/>
                </a:solidFill>
                <a:ln w="1588">
                  <a:solidFill>
                    <a:srgbClr val="FFFFFF"/>
                  </a:solidFill>
                  <a:prstDash val="solid"/>
                  <a:round/>
                  <a:headEnd/>
                  <a:tailEnd/>
                </a:ln>
              </p:spPr>
              <p:txBody>
                <a:bodyPr/>
                <a:lstStyle/>
                <a:p>
                  <a:endParaRPr lang="fr-FR"/>
                </a:p>
              </p:txBody>
            </p:sp>
          </p:grpSp>
          <p:grpSp>
            <p:nvGrpSpPr>
              <p:cNvPr id="201" name="Group 435">
                <a:extLst>
                  <a:ext uri="{FF2B5EF4-FFF2-40B4-BE49-F238E27FC236}">
                    <a16:creationId xmlns:a16="http://schemas.microsoft.com/office/drawing/2014/main" id="{10610319-818E-48E3-991C-84C7D8D3D5CC}"/>
                  </a:ext>
                </a:extLst>
              </p:cNvPr>
              <p:cNvGrpSpPr>
                <a:grpSpLocks/>
              </p:cNvGrpSpPr>
              <p:nvPr/>
            </p:nvGrpSpPr>
            <p:grpSpPr bwMode="auto">
              <a:xfrm>
                <a:off x="1872" y="3168"/>
                <a:ext cx="240" cy="260"/>
                <a:chOff x="2387" y="720"/>
                <a:chExt cx="1452" cy="2852"/>
              </a:xfrm>
            </p:grpSpPr>
            <p:sp>
              <p:nvSpPr>
                <p:cNvPr id="220" name="Freeform 436">
                  <a:extLst>
                    <a:ext uri="{FF2B5EF4-FFF2-40B4-BE49-F238E27FC236}">
                      <a16:creationId xmlns:a16="http://schemas.microsoft.com/office/drawing/2014/main" id="{1589FE4E-D171-46EE-B176-A5CB5FB2A28E}"/>
                    </a:ext>
                  </a:extLst>
                </p:cNvPr>
                <p:cNvSpPr>
                  <a:spLocks/>
                </p:cNvSpPr>
                <p:nvPr/>
              </p:nvSpPr>
              <p:spPr bwMode="auto">
                <a:xfrm>
                  <a:off x="2388" y="720"/>
                  <a:ext cx="1451" cy="2852"/>
                </a:xfrm>
                <a:custGeom>
                  <a:avLst/>
                  <a:gdLst>
                    <a:gd name="T0" fmla="*/ 2732 w 2901"/>
                    <a:gd name="T1" fmla="*/ 421 h 5704"/>
                    <a:gd name="T2" fmla="*/ 2856 w 2901"/>
                    <a:gd name="T3" fmla="*/ 881 h 5704"/>
                    <a:gd name="T4" fmla="*/ 2901 w 2901"/>
                    <a:gd name="T5" fmla="*/ 1377 h 5704"/>
                    <a:gd name="T6" fmla="*/ 2856 w 2901"/>
                    <a:gd name="T7" fmla="*/ 1866 h 5704"/>
                    <a:gd name="T8" fmla="*/ 2732 w 2901"/>
                    <a:gd name="T9" fmla="*/ 2330 h 5704"/>
                    <a:gd name="T10" fmla="*/ 2530 w 2901"/>
                    <a:gd name="T11" fmla="*/ 2741 h 5704"/>
                    <a:gd name="T12" fmla="*/ 2273 w 2901"/>
                    <a:gd name="T13" fmla="*/ 3066 h 5704"/>
                    <a:gd name="T14" fmla="*/ 1929 w 2901"/>
                    <a:gd name="T15" fmla="*/ 3341 h 5704"/>
                    <a:gd name="T16" fmla="*/ 1754 w 2901"/>
                    <a:gd name="T17" fmla="*/ 3559 h 5704"/>
                    <a:gd name="T18" fmla="*/ 1647 w 2901"/>
                    <a:gd name="T19" fmla="*/ 3814 h 5704"/>
                    <a:gd name="T20" fmla="*/ 1622 w 2901"/>
                    <a:gd name="T21" fmla="*/ 4096 h 5704"/>
                    <a:gd name="T22" fmla="*/ 1831 w 2901"/>
                    <a:gd name="T23" fmla="*/ 4793 h 5704"/>
                    <a:gd name="T24" fmla="*/ 2094 w 2901"/>
                    <a:gd name="T25" fmla="*/ 4856 h 5704"/>
                    <a:gd name="T26" fmla="*/ 2308 w 2901"/>
                    <a:gd name="T27" fmla="*/ 4953 h 5704"/>
                    <a:gd name="T28" fmla="*/ 2476 w 2901"/>
                    <a:gd name="T29" fmla="*/ 5094 h 5704"/>
                    <a:gd name="T30" fmla="*/ 2477 w 2901"/>
                    <a:gd name="T31" fmla="*/ 5357 h 5704"/>
                    <a:gd name="T32" fmla="*/ 2276 w 2901"/>
                    <a:gd name="T33" fmla="*/ 5533 h 5704"/>
                    <a:gd name="T34" fmla="*/ 2049 w 2901"/>
                    <a:gd name="T35" fmla="*/ 5625 h 5704"/>
                    <a:gd name="T36" fmla="*/ 1780 w 2901"/>
                    <a:gd name="T37" fmla="*/ 5683 h 5704"/>
                    <a:gd name="T38" fmla="*/ 1484 w 2901"/>
                    <a:gd name="T39" fmla="*/ 5704 h 5704"/>
                    <a:gd name="T40" fmla="*/ 1181 w 2901"/>
                    <a:gd name="T41" fmla="*/ 5691 h 5704"/>
                    <a:gd name="T42" fmla="*/ 908 w 2901"/>
                    <a:gd name="T43" fmla="*/ 5643 h 5704"/>
                    <a:gd name="T44" fmla="*/ 666 w 2901"/>
                    <a:gd name="T45" fmla="*/ 5562 h 5704"/>
                    <a:gd name="T46" fmla="*/ 491 w 2901"/>
                    <a:gd name="T47" fmla="*/ 5455 h 5704"/>
                    <a:gd name="T48" fmla="*/ 365 w 2901"/>
                    <a:gd name="T49" fmla="*/ 5195 h 5704"/>
                    <a:gd name="T50" fmla="*/ 529 w 2901"/>
                    <a:gd name="T51" fmla="*/ 4983 h 5704"/>
                    <a:gd name="T52" fmla="*/ 721 w 2901"/>
                    <a:gd name="T53" fmla="*/ 4880 h 5704"/>
                    <a:gd name="T54" fmla="*/ 972 w 2901"/>
                    <a:gd name="T55" fmla="*/ 4808 h 5704"/>
                    <a:gd name="T56" fmla="*/ 1260 w 2901"/>
                    <a:gd name="T57" fmla="*/ 4768 h 5704"/>
                    <a:gd name="T58" fmla="*/ 1257 w 2901"/>
                    <a:gd name="T59" fmla="*/ 3893 h 5704"/>
                    <a:gd name="T60" fmla="*/ 1172 w 2901"/>
                    <a:gd name="T61" fmla="*/ 3623 h 5704"/>
                    <a:gd name="T62" fmla="*/ 1014 w 2901"/>
                    <a:gd name="T63" fmla="*/ 3396 h 5704"/>
                    <a:gd name="T64" fmla="*/ 691 w 2901"/>
                    <a:gd name="T65" fmla="*/ 3144 h 5704"/>
                    <a:gd name="T66" fmla="*/ 419 w 2901"/>
                    <a:gd name="T67" fmla="*/ 2837 h 5704"/>
                    <a:gd name="T68" fmla="*/ 202 w 2901"/>
                    <a:gd name="T69" fmla="*/ 2448 h 5704"/>
                    <a:gd name="T70" fmla="*/ 58 w 2901"/>
                    <a:gd name="T71" fmla="*/ 1998 h 5704"/>
                    <a:gd name="T72" fmla="*/ 0 w 2901"/>
                    <a:gd name="T73" fmla="*/ 1502 h 5704"/>
                    <a:gd name="T74" fmla="*/ 15 w 2901"/>
                    <a:gd name="T75" fmla="*/ 1013 h 5704"/>
                    <a:gd name="T76" fmla="*/ 121 w 2901"/>
                    <a:gd name="T77" fmla="*/ 541 h 5704"/>
                    <a:gd name="T78" fmla="*/ 303 w 2901"/>
                    <a:gd name="T79" fmla="*/ 116 h 5704"/>
                    <a:gd name="T80" fmla="*/ 497 w 2901"/>
                    <a:gd name="T81" fmla="*/ 51 h 5704"/>
                    <a:gd name="T82" fmla="*/ 703 w 2901"/>
                    <a:gd name="T83" fmla="*/ 23 h 5704"/>
                    <a:gd name="T84" fmla="*/ 969 w 2901"/>
                    <a:gd name="T85" fmla="*/ 6 h 5704"/>
                    <a:gd name="T86" fmla="*/ 1267 w 2901"/>
                    <a:gd name="T87" fmla="*/ 3 h 5704"/>
                    <a:gd name="T88" fmla="*/ 1584 w 2901"/>
                    <a:gd name="T89" fmla="*/ 0 h 5704"/>
                    <a:gd name="T90" fmla="*/ 1884 w 2901"/>
                    <a:gd name="T91" fmla="*/ 6 h 5704"/>
                    <a:gd name="T92" fmla="*/ 2156 w 2901"/>
                    <a:gd name="T93" fmla="*/ 20 h 5704"/>
                    <a:gd name="T94" fmla="*/ 2368 w 2901"/>
                    <a:gd name="T95" fmla="*/ 48 h 5704"/>
                    <a:gd name="T96" fmla="*/ 2554 w 2901"/>
                    <a:gd name="T97" fmla="*/ 93 h 57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901" h="5704">
                      <a:moveTo>
                        <a:pt x="2586" y="110"/>
                      </a:moveTo>
                      <a:lnTo>
                        <a:pt x="2640" y="210"/>
                      </a:lnTo>
                      <a:lnTo>
                        <a:pt x="2686" y="313"/>
                      </a:lnTo>
                      <a:lnTo>
                        <a:pt x="2732" y="421"/>
                      </a:lnTo>
                      <a:lnTo>
                        <a:pt x="2768" y="532"/>
                      </a:lnTo>
                      <a:lnTo>
                        <a:pt x="2802" y="651"/>
                      </a:lnTo>
                      <a:lnTo>
                        <a:pt x="2831" y="764"/>
                      </a:lnTo>
                      <a:lnTo>
                        <a:pt x="2856" y="881"/>
                      </a:lnTo>
                      <a:lnTo>
                        <a:pt x="2876" y="1007"/>
                      </a:lnTo>
                      <a:lnTo>
                        <a:pt x="2888" y="1129"/>
                      </a:lnTo>
                      <a:lnTo>
                        <a:pt x="2897" y="1249"/>
                      </a:lnTo>
                      <a:lnTo>
                        <a:pt x="2901" y="1377"/>
                      </a:lnTo>
                      <a:lnTo>
                        <a:pt x="2897" y="1498"/>
                      </a:lnTo>
                      <a:lnTo>
                        <a:pt x="2888" y="1622"/>
                      </a:lnTo>
                      <a:lnTo>
                        <a:pt x="2876" y="1747"/>
                      </a:lnTo>
                      <a:lnTo>
                        <a:pt x="2856" y="1866"/>
                      </a:lnTo>
                      <a:lnTo>
                        <a:pt x="2834" y="1988"/>
                      </a:lnTo>
                      <a:lnTo>
                        <a:pt x="2802" y="2106"/>
                      </a:lnTo>
                      <a:lnTo>
                        <a:pt x="2768" y="2219"/>
                      </a:lnTo>
                      <a:lnTo>
                        <a:pt x="2732" y="2330"/>
                      </a:lnTo>
                      <a:lnTo>
                        <a:pt x="2686" y="2437"/>
                      </a:lnTo>
                      <a:lnTo>
                        <a:pt x="2640" y="2544"/>
                      </a:lnTo>
                      <a:lnTo>
                        <a:pt x="2590" y="2643"/>
                      </a:lnTo>
                      <a:lnTo>
                        <a:pt x="2530" y="2741"/>
                      </a:lnTo>
                      <a:lnTo>
                        <a:pt x="2470" y="2828"/>
                      </a:lnTo>
                      <a:lnTo>
                        <a:pt x="2407" y="2915"/>
                      </a:lnTo>
                      <a:lnTo>
                        <a:pt x="2341" y="2994"/>
                      </a:lnTo>
                      <a:lnTo>
                        <a:pt x="2273" y="3066"/>
                      </a:lnTo>
                      <a:lnTo>
                        <a:pt x="2196" y="3133"/>
                      </a:lnTo>
                      <a:lnTo>
                        <a:pt x="2062" y="3242"/>
                      </a:lnTo>
                      <a:lnTo>
                        <a:pt x="1980" y="3296"/>
                      </a:lnTo>
                      <a:lnTo>
                        <a:pt x="1929" y="3341"/>
                      </a:lnTo>
                      <a:lnTo>
                        <a:pt x="1874" y="3390"/>
                      </a:lnTo>
                      <a:lnTo>
                        <a:pt x="1831" y="3440"/>
                      </a:lnTo>
                      <a:lnTo>
                        <a:pt x="1786" y="3500"/>
                      </a:lnTo>
                      <a:lnTo>
                        <a:pt x="1754" y="3559"/>
                      </a:lnTo>
                      <a:lnTo>
                        <a:pt x="1718" y="3614"/>
                      </a:lnTo>
                      <a:lnTo>
                        <a:pt x="1691" y="3681"/>
                      </a:lnTo>
                      <a:lnTo>
                        <a:pt x="1665" y="3745"/>
                      </a:lnTo>
                      <a:lnTo>
                        <a:pt x="1647" y="3814"/>
                      </a:lnTo>
                      <a:lnTo>
                        <a:pt x="1631" y="3882"/>
                      </a:lnTo>
                      <a:lnTo>
                        <a:pt x="1622" y="3954"/>
                      </a:lnTo>
                      <a:lnTo>
                        <a:pt x="1619" y="4023"/>
                      </a:lnTo>
                      <a:lnTo>
                        <a:pt x="1622" y="4096"/>
                      </a:lnTo>
                      <a:lnTo>
                        <a:pt x="1622" y="4765"/>
                      </a:lnTo>
                      <a:lnTo>
                        <a:pt x="1691" y="4771"/>
                      </a:lnTo>
                      <a:lnTo>
                        <a:pt x="1759" y="4781"/>
                      </a:lnTo>
                      <a:lnTo>
                        <a:pt x="1831" y="4793"/>
                      </a:lnTo>
                      <a:lnTo>
                        <a:pt x="1900" y="4805"/>
                      </a:lnTo>
                      <a:lnTo>
                        <a:pt x="1968" y="4820"/>
                      </a:lnTo>
                      <a:lnTo>
                        <a:pt x="2035" y="4837"/>
                      </a:lnTo>
                      <a:lnTo>
                        <a:pt x="2094" y="4856"/>
                      </a:lnTo>
                      <a:lnTo>
                        <a:pt x="2156" y="4876"/>
                      </a:lnTo>
                      <a:lnTo>
                        <a:pt x="2210" y="4897"/>
                      </a:lnTo>
                      <a:lnTo>
                        <a:pt x="2259" y="4924"/>
                      </a:lnTo>
                      <a:lnTo>
                        <a:pt x="2308" y="4953"/>
                      </a:lnTo>
                      <a:lnTo>
                        <a:pt x="2348" y="4978"/>
                      </a:lnTo>
                      <a:lnTo>
                        <a:pt x="2384" y="5008"/>
                      </a:lnTo>
                      <a:lnTo>
                        <a:pt x="2423" y="5032"/>
                      </a:lnTo>
                      <a:lnTo>
                        <a:pt x="2476" y="5094"/>
                      </a:lnTo>
                      <a:lnTo>
                        <a:pt x="2507" y="5160"/>
                      </a:lnTo>
                      <a:lnTo>
                        <a:pt x="2520" y="5226"/>
                      </a:lnTo>
                      <a:lnTo>
                        <a:pt x="2510" y="5292"/>
                      </a:lnTo>
                      <a:lnTo>
                        <a:pt x="2477" y="5357"/>
                      </a:lnTo>
                      <a:lnTo>
                        <a:pt x="2428" y="5420"/>
                      </a:lnTo>
                      <a:lnTo>
                        <a:pt x="2362" y="5480"/>
                      </a:lnTo>
                      <a:lnTo>
                        <a:pt x="2320" y="5507"/>
                      </a:lnTo>
                      <a:lnTo>
                        <a:pt x="2276" y="5533"/>
                      </a:lnTo>
                      <a:lnTo>
                        <a:pt x="2223" y="5559"/>
                      </a:lnTo>
                      <a:lnTo>
                        <a:pt x="2169" y="5583"/>
                      </a:lnTo>
                      <a:lnTo>
                        <a:pt x="2114" y="5605"/>
                      </a:lnTo>
                      <a:lnTo>
                        <a:pt x="2049" y="5625"/>
                      </a:lnTo>
                      <a:lnTo>
                        <a:pt x="1987" y="5640"/>
                      </a:lnTo>
                      <a:lnTo>
                        <a:pt x="1920" y="5656"/>
                      </a:lnTo>
                      <a:lnTo>
                        <a:pt x="1849" y="5670"/>
                      </a:lnTo>
                      <a:lnTo>
                        <a:pt x="1780" y="5683"/>
                      </a:lnTo>
                      <a:lnTo>
                        <a:pt x="1709" y="5691"/>
                      </a:lnTo>
                      <a:lnTo>
                        <a:pt x="1637" y="5695"/>
                      </a:lnTo>
                      <a:lnTo>
                        <a:pt x="1562" y="5701"/>
                      </a:lnTo>
                      <a:lnTo>
                        <a:pt x="1484" y="5704"/>
                      </a:lnTo>
                      <a:lnTo>
                        <a:pt x="1407" y="5704"/>
                      </a:lnTo>
                      <a:lnTo>
                        <a:pt x="1332" y="5704"/>
                      </a:lnTo>
                      <a:lnTo>
                        <a:pt x="1257" y="5698"/>
                      </a:lnTo>
                      <a:lnTo>
                        <a:pt x="1181" y="5691"/>
                      </a:lnTo>
                      <a:lnTo>
                        <a:pt x="1114" y="5683"/>
                      </a:lnTo>
                      <a:lnTo>
                        <a:pt x="1041" y="5670"/>
                      </a:lnTo>
                      <a:lnTo>
                        <a:pt x="972" y="5658"/>
                      </a:lnTo>
                      <a:lnTo>
                        <a:pt x="908" y="5643"/>
                      </a:lnTo>
                      <a:lnTo>
                        <a:pt x="842" y="5625"/>
                      </a:lnTo>
                      <a:lnTo>
                        <a:pt x="778" y="5605"/>
                      </a:lnTo>
                      <a:lnTo>
                        <a:pt x="721" y="5583"/>
                      </a:lnTo>
                      <a:lnTo>
                        <a:pt x="666" y="5562"/>
                      </a:lnTo>
                      <a:lnTo>
                        <a:pt x="616" y="5536"/>
                      </a:lnTo>
                      <a:lnTo>
                        <a:pt x="572" y="5510"/>
                      </a:lnTo>
                      <a:lnTo>
                        <a:pt x="529" y="5483"/>
                      </a:lnTo>
                      <a:lnTo>
                        <a:pt x="491" y="5455"/>
                      </a:lnTo>
                      <a:lnTo>
                        <a:pt x="428" y="5393"/>
                      </a:lnTo>
                      <a:lnTo>
                        <a:pt x="387" y="5328"/>
                      </a:lnTo>
                      <a:lnTo>
                        <a:pt x="365" y="5262"/>
                      </a:lnTo>
                      <a:lnTo>
                        <a:pt x="365" y="5195"/>
                      </a:lnTo>
                      <a:lnTo>
                        <a:pt x="387" y="5129"/>
                      </a:lnTo>
                      <a:lnTo>
                        <a:pt x="433" y="5067"/>
                      </a:lnTo>
                      <a:lnTo>
                        <a:pt x="491" y="5011"/>
                      </a:lnTo>
                      <a:lnTo>
                        <a:pt x="529" y="4983"/>
                      </a:lnTo>
                      <a:lnTo>
                        <a:pt x="572" y="4956"/>
                      </a:lnTo>
                      <a:lnTo>
                        <a:pt x="616" y="4929"/>
                      </a:lnTo>
                      <a:lnTo>
                        <a:pt x="669" y="4901"/>
                      </a:lnTo>
                      <a:lnTo>
                        <a:pt x="721" y="4880"/>
                      </a:lnTo>
                      <a:lnTo>
                        <a:pt x="780" y="4858"/>
                      </a:lnTo>
                      <a:lnTo>
                        <a:pt x="842" y="4840"/>
                      </a:lnTo>
                      <a:lnTo>
                        <a:pt x="908" y="4823"/>
                      </a:lnTo>
                      <a:lnTo>
                        <a:pt x="972" y="4808"/>
                      </a:lnTo>
                      <a:lnTo>
                        <a:pt x="1044" y="4793"/>
                      </a:lnTo>
                      <a:lnTo>
                        <a:pt x="1117" y="4783"/>
                      </a:lnTo>
                      <a:lnTo>
                        <a:pt x="1184" y="4774"/>
                      </a:lnTo>
                      <a:lnTo>
                        <a:pt x="1260" y="4768"/>
                      </a:lnTo>
                      <a:lnTo>
                        <a:pt x="1267" y="4102"/>
                      </a:lnTo>
                      <a:lnTo>
                        <a:pt x="1270" y="4034"/>
                      </a:lnTo>
                      <a:lnTo>
                        <a:pt x="1267" y="3962"/>
                      </a:lnTo>
                      <a:lnTo>
                        <a:pt x="1257" y="3893"/>
                      </a:lnTo>
                      <a:lnTo>
                        <a:pt x="1241" y="3820"/>
                      </a:lnTo>
                      <a:lnTo>
                        <a:pt x="1223" y="3756"/>
                      </a:lnTo>
                      <a:lnTo>
                        <a:pt x="1201" y="3690"/>
                      </a:lnTo>
                      <a:lnTo>
                        <a:pt x="1172" y="3623"/>
                      </a:lnTo>
                      <a:lnTo>
                        <a:pt x="1139" y="3566"/>
                      </a:lnTo>
                      <a:lnTo>
                        <a:pt x="1102" y="3506"/>
                      </a:lnTo>
                      <a:lnTo>
                        <a:pt x="1061" y="3449"/>
                      </a:lnTo>
                      <a:lnTo>
                        <a:pt x="1014" y="3396"/>
                      </a:lnTo>
                      <a:lnTo>
                        <a:pt x="963" y="3350"/>
                      </a:lnTo>
                      <a:lnTo>
                        <a:pt x="908" y="3306"/>
                      </a:lnTo>
                      <a:lnTo>
                        <a:pt x="849" y="3263"/>
                      </a:lnTo>
                      <a:lnTo>
                        <a:pt x="691" y="3144"/>
                      </a:lnTo>
                      <a:lnTo>
                        <a:pt x="616" y="3075"/>
                      </a:lnTo>
                      <a:lnTo>
                        <a:pt x="550" y="3001"/>
                      </a:lnTo>
                      <a:lnTo>
                        <a:pt x="485" y="2920"/>
                      </a:lnTo>
                      <a:lnTo>
                        <a:pt x="419" y="2837"/>
                      </a:lnTo>
                      <a:lnTo>
                        <a:pt x="359" y="2750"/>
                      </a:lnTo>
                      <a:lnTo>
                        <a:pt x="299" y="2654"/>
                      </a:lnTo>
                      <a:lnTo>
                        <a:pt x="249" y="2550"/>
                      </a:lnTo>
                      <a:lnTo>
                        <a:pt x="202" y="2448"/>
                      </a:lnTo>
                      <a:lnTo>
                        <a:pt x="157" y="2336"/>
                      </a:lnTo>
                      <a:lnTo>
                        <a:pt x="121" y="2225"/>
                      </a:lnTo>
                      <a:lnTo>
                        <a:pt x="87" y="2112"/>
                      </a:lnTo>
                      <a:lnTo>
                        <a:pt x="58" y="1998"/>
                      </a:lnTo>
                      <a:lnTo>
                        <a:pt x="33" y="1875"/>
                      </a:lnTo>
                      <a:lnTo>
                        <a:pt x="15" y="1753"/>
                      </a:lnTo>
                      <a:lnTo>
                        <a:pt x="3" y="1628"/>
                      </a:lnTo>
                      <a:lnTo>
                        <a:pt x="0" y="1502"/>
                      </a:lnTo>
                      <a:lnTo>
                        <a:pt x="0" y="1385"/>
                      </a:lnTo>
                      <a:lnTo>
                        <a:pt x="0" y="1261"/>
                      </a:lnTo>
                      <a:lnTo>
                        <a:pt x="3" y="1135"/>
                      </a:lnTo>
                      <a:lnTo>
                        <a:pt x="15" y="1013"/>
                      </a:lnTo>
                      <a:lnTo>
                        <a:pt x="33" y="892"/>
                      </a:lnTo>
                      <a:lnTo>
                        <a:pt x="58" y="773"/>
                      </a:lnTo>
                      <a:lnTo>
                        <a:pt x="87" y="657"/>
                      </a:lnTo>
                      <a:lnTo>
                        <a:pt x="121" y="541"/>
                      </a:lnTo>
                      <a:lnTo>
                        <a:pt x="157" y="429"/>
                      </a:lnTo>
                      <a:lnTo>
                        <a:pt x="202" y="320"/>
                      </a:lnTo>
                      <a:lnTo>
                        <a:pt x="249" y="217"/>
                      </a:lnTo>
                      <a:lnTo>
                        <a:pt x="303" y="116"/>
                      </a:lnTo>
                      <a:lnTo>
                        <a:pt x="359" y="81"/>
                      </a:lnTo>
                      <a:lnTo>
                        <a:pt x="419" y="63"/>
                      </a:lnTo>
                      <a:lnTo>
                        <a:pt x="457" y="57"/>
                      </a:lnTo>
                      <a:lnTo>
                        <a:pt x="497" y="51"/>
                      </a:lnTo>
                      <a:lnTo>
                        <a:pt x="544" y="41"/>
                      </a:lnTo>
                      <a:lnTo>
                        <a:pt x="590" y="35"/>
                      </a:lnTo>
                      <a:lnTo>
                        <a:pt x="646" y="29"/>
                      </a:lnTo>
                      <a:lnTo>
                        <a:pt x="703" y="23"/>
                      </a:lnTo>
                      <a:lnTo>
                        <a:pt x="766" y="17"/>
                      </a:lnTo>
                      <a:lnTo>
                        <a:pt x="832" y="14"/>
                      </a:lnTo>
                      <a:lnTo>
                        <a:pt x="897" y="11"/>
                      </a:lnTo>
                      <a:lnTo>
                        <a:pt x="969" y="6"/>
                      </a:lnTo>
                      <a:lnTo>
                        <a:pt x="1041" y="3"/>
                      </a:lnTo>
                      <a:lnTo>
                        <a:pt x="1117" y="3"/>
                      </a:lnTo>
                      <a:lnTo>
                        <a:pt x="1190" y="3"/>
                      </a:lnTo>
                      <a:lnTo>
                        <a:pt x="1267" y="3"/>
                      </a:lnTo>
                      <a:lnTo>
                        <a:pt x="1345" y="0"/>
                      </a:lnTo>
                      <a:lnTo>
                        <a:pt x="1423" y="0"/>
                      </a:lnTo>
                      <a:lnTo>
                        <a:pt x="1505" y="0"/>
                      </a:lnTo>
                      <a:lnTo>
                        <a:pt x="1584" y="0"/>
                      </a:lnTo>
                      <a:lnTo>
                        <a:pt x="1659" y="3"/>
                      </a:lnTo>
                      <a:lnTo>
                        <a:pt x="1741" y="3"/>
                      </a:lnTo>
                      <a:lnTo>
                        <a:pt x="1810" y="3"/>
                      </a:lnTo>
                      <a:lnTo>
                        <a:pt x="1884" y="6"/>
                      </a:lnTo>
                      <a:lnTo>
                        <a:pt x="1953" y="6"/>
                      </a:lnTo>
                      <a:lnTo>
                        <a:pt x="2026" y="11"/>
                      </a:lnTo>
                      <a:lnTo>
                        <a:pt x="2091" y="17"/>
                      </a:lnTo>
                      <a:lnTo>
                        <a:pt x="2156" y="20"/>
                      </a:lnTo>
                      <a:lnTo>
                        <a:pt x="2213" y="29"/>
                      </a:lnTo>
                      <a:lnTo>
                        <a:pt x="2270" y="33"/>
                      </a:lnTo>
                      <a:lnTo>
                        <a:pt x="2324" y="41"/>
                      </a:lnTo>
                      <a:lnTo>
                        <a:pt x="2368" y="48"/>
                      </a:lnTo>
                      <a:lnTo>
                        <a:pt x="2410" y="54"/>
                      </a:lnTo>
                      <a:lnTo>
                        <a:pt x="2450" y="60"/>
                      </a:lnTo>
                      <a:lnTo>
                        <a:pt x="2514" y="78"/>
                      </a:lnTo>
                      <a:lnTo>
                        <a:pt x="2554" y="93"/>
                      </a:lnTo>
                      <a:lnTo>
                        <a:pt x="2586" y="110"/>
                      </a:lnTo>
                      <a:close/>
                    </a:path>
                  </a:pathLst>
                </a:custGeom>
                <a:solidFill>
                  <a:srgbClr val="00FFFF"/>
                </a:solidFill>
                <a:ln w="1588">
                  <a:solidFill>
                    <a:srgbClr val="00FFFF"/>
                  </a:solidFill>
                  <a:prstDash val="solid"/>
                  <a:round/>
                  <a:headEnd/>
                  <a:tailEnd/>
                </a:ln>
              </p:spPr>
              <p:txBody>
                <a:bodyPr/>
                <a:lstStyle/>
                <a:p>
                  <a:endParaRPr lang="fr-FR"/>
                </a:p>
              </p:txBody>
            </p:sp>
            <p:sp>
              <p:nvSpPr>
                <p:cNvPr id="221" name="Freeform 437">
                  <a:extLst>
                    <a:ext uri="{FF2B5EF4-FFF2-40B4-BE49-F238E27FC236}">
                      <a16:creationId xmlns:a16="http://schemas.microsoft.com/office/drawing/2014/main" id="{B2E0B367-E896-40C5-B4D9-9318008E7DCC}"/>
                    </a:ext>
                  </a:extLst>
                </p:cNvPr>
                <p:cNvSpPr>
                  <a:spLocks/>
                </p:cNvSpPr>
                <p:nvPr/>
              </p:nvSpPr>
              <p:spPr bwMode="auto">
                <a:xfrm>
                  <a:off x="2541" y="720"/>
                  <a:ext cx="1139" cy="124"/>
                </a:xfrm>
                <a:custGeom>
                  <a:avLst/>
                  <a:gdLst>
                    <a:gd name="T0" fmla="*/ 2278 w 2278"/>
                    <a:gd name="T1" fmla="*/ 113 h 248"/>
                    <a:gd name="T2" fmla="*/ 2251 w 2278"/>
                    <a:gd name="T3" fmla="*/ 93 h 248"/>
                    <a:gd name="T4" fmla="*/ 2211 w 2278"/>
                    <a:gd name="T5" fmla="*/ 78 h 248"/>
                    <a:gd name="T6" fmla="*/ 2144 w 2278"/>
                    <a:gd name="T7" fmla="*/ 60 h 248"/>
                    <a:gd name="T8" fmla="*/ 2063 w 2278"/>
                    <a:gd name="T9" fmla="*/ 48 h 248"/>
                    <a:gd name="T10" fmla="*/ 1967 w 2278"/>
                    <a:gd name="T11" fmla="*/ 33 h 248"/>
                    <a:gd name="T12" fmla="*/ 1851 w 2278"/>
                    <a:gd name="T13" fmla="*/ 20 h 248"/>
                    <a:gd name="T14" fmla="*/ 1722 w 2278"/>
                    <a:gd name="T15" fmla="*/ 11 h 248"/>
                    <a:gd name="T16" fmla="*/ 1582 w 2278"/>
                    <a:gd name="T17" fmla="*/ 6 h 248"/>
                    <a:gd name="T18" fmla="*/ 1436 w 2278"/>
                    <a:gd name="T19" fmla="*/ 3 h 248"/>
                    <a:gd name="T20" fmla="*/ 1278 w 2278"/>
                    <a:gd name="T21" fmla="*/ 0 h 248"/>
                    <a:gd name="T22" fmla="*/ 1120 w 2278"/>
                    <a:gd name="T23" fmla="*/ 0 h 248"/>
                    <a:gd name="T24" fmla="*/ 964 w 2278"/>
                    <a:gd name="T25" fmla="*/ 3 h 248"/>
                    <a:gd name="T26" fmla="*/ 814 w 2278"/>
                    <a:gd name="T27" fmla="*/ 3 h 248"/>
                    <a:gd name="T28" fmla="*/ 666 w 2278"/>
                    <a:gd name="T29" fmla="*/ 6 h 248"/>
                    <a:gd name="T30" fmla="*/ 528 w 2278"/>
                    <a:gd name="T31" fmla="*/ 14 h 248"/>
                    <a:gd name="T32" fmla="*/ 400 w 2278"/>
                    <a:gd name="T33" fmla="*/ 23 h 248"/>
                    <a:gd name="T34" fmla="*/ 287 w 2278"/>
                    <a:gd name="T35" fmla="*/ 35 h 248"/>
                    <a:gd name="T36" fmla="*/ 196 w 2278"/>
                    <a:gd name="T37" fmla="*/ 51 h 248"/>
                    <a:gd name="T38" fmla="*/ 116 w 2278"/>
                    <a:gd name="T39" fmla="*/ 63 h 248"/>
                    <a:gd name="T40" fmla="*/ 56 w 2278"/>
                    <a:gd name="T41" fmla="*/ 81 h 248"/>
                    <a:gd name="T42" fmla="*/ 18 w 2278"/>
                    <a:gd name="T43" fmla="*/ 98 h 248"/>
                    <a:gd name="T44" fmla="*/ 0 w 2278"/>
                    <a:gd name="T45" fmla="*/ 116 h 248"/>
                    <a:gd name="T46" fmla="*/ 3 w 2278"/>
                    <a:gd name="T47" fmla="*/ 132 h 248"/>
                    <a:gd name="T48" fmla="*/ 32 w 2278"/>
                    <a:gd name="T49" fmla="*/ 150 h 248"/>
                    <a:gd name="T50" fmla="*/ 78 w 2278"/>
                    <a:gd name="T51" fmla="*/ 167 h 248"/>
                    <a:gd name="T52" fmla="*/ 143 w 2278"/>
                    <a:gd name="T53" fmla="*/ 185 h 248"/>
                    <a:gd name="T54" fmla="*/ 232 w 2278"/>
                    <a:gd name="T55" fmla="*/ 197 h 248"/>
                    <a:gd name="T56" fmla="*/ 327 w 2278"/>
                    <a:gd name="T57" fmla="*/ 210 h 248"/>
                    <a:gd name="T58" fmla="*/ 447 w 2278"/>
                    <a:gd name="T59" fmla="*/ 223 h 248"/>
                    <a:gd name="T60" fmla="*/ 579 w 2278"/>
                    <a:gd name="T61" fmla="*/ 233 h 248"/>
                    <a:gd name="T62" fmla="*/ 723 w 2278"/>
                    <a:gd name="T63" fmla="*/ 241 h 248"/>
                    <a:gd name="T64" fmla="*/ 869 w 2278"/>
                    <a:gd name="T65" fmla="*/ 245 h 248"/>
                    <a:gd name="T66" fmla="*/ 1023 w 2278"/>
                    <a:gd name="T67" fmla="*/ 248 h 248"/>
                    <a:gd name="T68" fmla="*/ 1184 w 2278"/>
                    <a:gd name="T69" fmla="*/ 248 h 248"/>
                    <a:gd name="T70" fmla="*/ 1341 w 2278"/>
                    <a:gd name="T71" fmla="*/ 245 h 248"/>
                    <a:gd name="T72" fmla="*/ 1490 w 2278"/>
                    <a:gd name="T73" fmla="*/ 241 h 248"/>
                    <a:gd name="T74" fmla="*/ 1635 w 2278"/>
                    <a:gd name="T75" fmla="*/ 235 h 248"/>
                    <a:gd name="T76" fmla="*/ 1771 w 2278"/>
                    <a:gd name="T77" fmla="*/ 229 h 248"/>
                    <a:gd name="T78" fmla="*/ 1898 w 2278"/>
                    <a:gd name="T79" fmla="*/ 217 h 248"/>
                    <a:gd name="T80" fmla="*/ 2008 w 2278"/>
                    <a:gd name="T81" fmla="*/ 204 h 248"/>
                    <a:gd name="T82" fmla="*/ 2098 w 2278"/>
                    <a:gd name="T83" fmla="*/ 191 h 248"/>
                    <a:gd name="T84" fmla="*/ 2171 w 2278"/>
                    <a:gd name="T85" fmla="*/ 173 h 248"/>
                    <a:gd name="T86" fmla="*/ 2226 w 2278"/>
                    <a:gd name="T87" fmla="*/ 158 h 248"/>
                    <a:gd name="T88" fmla="*/ 2265 w 2278"/>
                    <a:gd name="T89" fmla="*/ 138 h 248"/>
                    <a:gd name="T90" fmla="*/ 2278 w 2278"/>
                    <a:gd name="T91" fmla="*/ 122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278" h="248">
                      <a:moveTo>
                        <a:pt x="2278" y="122"/>
                      </a:moveTo>
                      <a:lnTo>
                        <a:pt x="2278" y="113"/>
                      </a:lnTo>
                      <a:lnTo>
                        <a:pt x="2265" y="104"/>
                      </a:lnTo>
                      <a:lnTo>
                        <a:pt x="2251" y="93"/>
                      </a:lnTo>
                      <a:lnTo>
                        <a:pt x="2233" y="84"/>
                      </a:lnTo>
                      <a:lnTo>
                        <a:pt x="2211" y="78"/>
                      </a:lnTo>
                      <a:lnTo>
                        <a:pt x="2179" y="69"/>
                      </a:lnTo>
                      <a:lnTo>
                        <a:pt x="2144" y="60"/>
                      </a:lnTo>
                      <a:lnTo>
                        <a:pt x="2107" y="54"/>
                      </a:lnTo>
                      <a:lnTo>
                        <a:pt x="2063" y="48"/>
                      </a:lnTo>
                      <a:lnTo>
                        <a:pt x="2021" y="41"/>
                      </a:lnTo>
                      <a:lnTo>
                        <a:pt x="1967" y="33"/>
                      </a:lnTo>
                      <a:lnTo>
                        <a:pt x="1910" y="29"/>
                      </a:lnTo>
                      <a:lnTo>
                        <a:pt x="1851" y="20"/>
                      </a:lnTo>
                      <a:lnTo>
                        <a:pt x="1788" y="17"/>
                      </a:lnTo>
                      <a:lnTo>
                        <a:pt x="1722" y="11"/>
                      </a:lnTo>
                      <a:lnTo>
                        <a:pt x="1650" y="6"/>
                      </a:lnTo>
                      <a:lnTo>
                        <a:pt x="1582" y="6"/>
                      </a:lnTo>
                      <a:lnTo>
                        <a:pt x="1505" y="3"/>
                      </a:lnTo>
                      <a:lnTo>
                        <a:pt x="1436" y="3"/>
                      </a:lnTo>
                      <a:lnTo>
                        <a:pt x="1359" y="3"/>
                      </a:lnTo>
                      <a:lnTo>
                        <a:pt x="1278" y="0"/>
                      </a:lnTo>
                      <a:lnTo>
                        <a:pt x="1199" y="0"/>
                      </a:lnTo>
                      <a:lnTo>
                        <a:pt x="1120" y="0"/>
                      </a:lnTo>
                      <a:lnTo>
                        <a:pt x="1042" y="0"/>
                      </a:lnTo>
                      <a:lnTo>
                        <a:pt x="964" y="3"/>
                      </a:lnTo>
                      <a:lnTo>
                        <a:pt x="889" y="3"/>
                      </a:lnTo>
                      <a:lnTo>
                        <a:pt x="814" y="3"/>
                      </a:lnTo>
                      <a:lnTo>
                        <a:pt x="738" y="3"/>
                      </a:lnTo>
                      <a:lnTo>
                        <a:pt x="666" y="6"/>
                      </a:lnTo>
                      <a:lnTo>
                        <a:pt x="596" y="11"/>
                      </a:lnTo>
                      <a:lnTo>
                        <a:pt x="528" y="14"/>
                      </a:lnTo>
                      <a:lnTo>
                        <a:pt x="462" y="17"/>
                      </a:lnTo>
                      <a:lnTo>
                        <a:pt x="400" y="23"/>
                      </a:lnTo>
                      <a:lnTo>
                        <a:pt x="345" y="29"/>
                      </a:lnTo>
                      <a:lnTo>
                        <a:pt x="287" y="35"/>
                      </a:lnTo>
                      <a:lnTo>
                        <a:pt x="241" y="41"/>
                      </a:lnTo>
                      <a:lnTo>
                        <a:pt x="196" y="51"/>
                      </a:lnTo>
                      <a:lnTo>
                        <a:pt x="154" y="57"/>
                      </a:lnTo>
                      <a:lnTo>
                        <a:pt x="116" y="63"/>
                      </a:lnTo>
                      <a:lnTo>
                        <a:pt x="84" y="72"/>
                      </a:lnTo>
                      <a:lnTo>
                        <a:pt x="56" y="81"/>
                      </a:lnTo>
                      <a:lnTo>
                        <a:pt x="33" y="89"/>
                      </a:lnTo>
                      <a:lnTo>
                        <a:pt x="18" y="98"/>
                      </a:lnTo>
                      <a:lnTo>
                        <a:pt x="6" y="105"/>
                      </a:lnTo>
                      <a:lnTo>
                        <a:pt x="0" y="116"/>
                      </a:lnTo>
                      <a:lnTo>
                        <a:pt x="0" y="122"/>
                      </a:lnTo>
                      <a:lnTo>
                        <a:pt x="3" y="132"/>
                      </a:lnTo>
                      <a:lnTo>
                        <a:pt x="14" y="141"/>
                      </a:lnTo>
                      <a:lnTo>
                        <a:pt x="32" y="150"/>
                      </a:lnTo>
                      <a:lnTo>
                        <a:pt x="50" y="161"/>
                      </a:lnTo>
                      <a:lnTo>
                        <a:pt x="78" y="167"/>
                      </a:lnTo>
                      <a:lnTo>
                        <a:pt x="107" y="174"/>
                      </a:lnTo>
                      <a:lnTo>
                        <a:pt x="143" y="185"/>
                      </a:lnTo>
                      <a:lnTo>
                        <a:pt x="185" y="191"/>
                      </a:lnTo>
                      <a:lnTo>
                        <a:pt x="232" y="197"/>
                      </a:lnTo>
                      <a:lnTo>
                        <a:pt x="278" y="204"/>
                      </a:lnTo>
                      <a:lnTo>
                        <a:pt x="327" y="210"/>
                      </a:lnTo>
                      <a:lnTo>
                        <a:pt x="388" y="220"/>
                      </a:lnTo>
                      <a:lnTo>
                        <a:pt x="447" y="223"/>
                      </a:lnTo>
                      <a:lnTo>
                        <a:pt x="513" y="229"/>
                      </a:lnTo>
                      <a:lnTo>
                        <a:pt x="579" y="233"/>
                      </a:lnTo>
                      <a:lnTo>
                        <a:pt x="651" y="239"/>
                      </a:lnTo>
                      <a:lnTo>
                        <a:pt x="723" y="241"/>
                      </a:lnTo>
                      <a:lnTo>
                        <a:pt x="799" y="245"/>
                      </a:lnTo>
                      <a:lnTo>
                        <a:pt x="869" y="245"/>
                      </a:lnTo>
                      <a:lnTo>
                        <a:pt x="947" y="245"/>
                      </a:lnTo>
                      <a:lnTo>
                        <a:pt x="1023" y="248"/>
                      </a:lnTo>
                      <a:lnTo>
                        <a:pt x="1105" y="248"/>
                      </a:lnTo>
                      <a:lnTo>
                        <a:pt x="1184" y="248"/>
                      </a:lnTo>
                      <a:lnTo>
                        <a:pt x="1262" y="248"/>
                      </a:lnTo>
                      <a:lnTo>
                        <a:pt x="1341" y="245"/>
                      </a:lnTo>
                      <a:lnTo>
                        <a:pt x="1417" y="245"/>
                      </a:lnTo>
                      <a:lnTo>
                        <a:pt x="1490" y="241"/>
                      </a:lnTo>
                      <a:lnTo>
                        <a:pt x="1562" y="241"/>
                      </a:lnTo>
                      <a:lnTo>
                        <a:pt x="1635" y="235"/>
                      </a:lnTo>
                      <a:lnTo>
                        <a:pt x="1704" y="233"/>
                      </a:lnTo>
                      <a:lnTo>
                        <a:pt x="1771" y="229"/>
                      </a:lnTo>
                      <a:lnTo>
                        <a:pt x="1836" y="223"/>
                      </a:lnTo>
                      <a:lnTo>
                        <a:pt x="1898" y="217"/>
                      </a:lnTo>
                      <a:lnTo>
                        <a:pt x="1953" y="210"/>
                      </a:lnTo>
                      <a:lnTo>
                        <a:pt x="2008" y="204"/>
                      </a:lnTo>
                      <a:lnTo>
                        <a:pt x="2056" y="197"/>
                      </a:lnTo>
                      <a:lnTo>
                        <a:pt x="2098" y="191"/>
                      </a:lnTo>
                      <a:lnTo>
                        <a:pt x="2135" y="182"/>
                      </a:lnTo>
                      <a:lnTo>
                        <a:pt x="2171" y="173"/>
                      </a:lnTo>
                      <a:lnTo>
                        <a:pt x="2201" y="167"/>
                      </a:lnTo>
                      <a:lnTo>
                        <a:pt x="2226" y="158"/>
                      </a:lnTo>
                      <a:lnTo>
                        <a:pt x="2248" y="147"/>
                      </a:lnTo>
                      <a:lnTo>
                        <a:pt x="2265" y="138"/>
                      </a:lnTo>
                      <a:lnTo>
                        <a:pt x="2274" y="132"/>
                      </a:lnTo>
                      <a:lnTo>
                        <a:pt x="2278" y="122"/>
                      </a:lnTo>
                      <a:lnTo>
                        <a:pt x="2278" y="122"/>
                      </a:lnTo>
                      <a:close/>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222" name="Freeform 438">
                  <a:extLst>
                    <a:ext uri="{FF2B5EF4-FFF2-40B4-BE49-F238E27FC236}">
                      <a16:creationId xmlns:a16="http://schemas.microsoft.com/office/drawing/2014/main" id="{82F2D670-B932-49B8-8BC8-5C097D0B5A4D}"/>
                    </a:ext>
                  </a:extLst>
                </p:cNvPr>
                <p:cNvSpPr>
                  <a:spLocks/>
                </p:cNvSpPr>
                <p:nvPr/>
              </p:nvSpPr>
              <p:spPr bwMode="auto">
                <a:xfrm>
                  <a:off x="2570" y="3104"/>
                  <a:ext cx="1079" cy="468"/>
                </a:xfrm>
                <a:custGeom>
                  <a:avLst/>
                  <a:gdLst>
                    <a:gd name="T0" fmla="*/ 824 w 2158"/>
                    <a:gd name="T1" fmla="*/ 6 h 936"/>
                    <a:gd name="T2" fmla="*/ 683 w 2158"/>
                    <a:gd name="T3" fmla="*/ 25 h 936"/>
                    <a:gd name="T4" fmla="*/ 546 w 2158"/>
                    <a:gd name="T5" fmla="*/ 55 h 936"/>
                    <a:gd name="T6" fmla="*/ 419 w 2158"/>
                    <a:gd name="T7" fmla="*/ 90 h 936"/>
                    <a:gd name="T8" fmla="*/ 307 w 2158"/>
                    <a:gd name="T9" fmla="*/ 133 h 936"/>
                    <a:gd name="T10" fmla="*/ 210 w 2158"/>
                    <a:gd name="T11" fmla="*/ 188 h 936"/>
                    <a:gd name="T12" fmla="*/ 131 w 2158"/>
                    <a:gd name="T13" fmla="*/ 243 h 936"/>
                    <a:gd name="T14" fmla="*/ 69 w 2158"/>
                    <a:gd name="T15" fmla="*/ 299 h 936"/>
                    <a:gd name="T16" fmla="*/ 25 w 2158"/>
                    <a:gd name="T17" fmla="*/ 361 h 936"/>
                    <a:gd name="T18" fmla="*/ 7 w 2158"/>
                    <a:gd name="T19" fmla="*/ 427 h 936"/>
                    <a:gd name="T20" fmla="*/ 3 w 2158"/>
                    <a:gd name="T21" fmla="*/ 494 h 936"/>
                    <a:gd name="T22" fmla="*/ 25 w 2158"/>
                    <a:gd name="T23" fmla="*/ 560 h 936"/>
                    <a:gd name="T24" fmla="*/ 68 w 2158"/>
                    <a:gd name="T25" fmla="*/ 625 h 936"/>
                    <a:gd name="T26" fmla="*/ 131 w 2158"/>
                    <a:gd name="T27" fmla="*/ 687 h 936"/>
                    <a:gd name="T28" fmla="*/ 210 w 2158"/>
                    <a:gd name="T29" fmla="*/ 742 h 936"/>
                    <a:gd name="T30" fmla="*/ 304 w 2158"/>
                    <a:gd name="T31" fmla="*/ 794 h 936"/>
                    <a:gd name="T32" fmla="*/ 415 w 2158"/>
                    <a:gd name="T33" fmla="*/ 837 h 936"/>
                    <a:gd name="T34" fmla="*/ 543 w 2158"/>
                    <a:gd name="T35" fmla="*/ 875 h 936"/>
                    <a:gd name="T36" fmla="*/ 679 w 2158"/>
                    <a:gd name="T37" fmla="*/ 902 h 936"/>
                    <a:gd name="T38" fmla="*/ 819 w 2158"/>
                    <a:gd name="T39" fmla="*/ 923 h 936"/>
                    <a:gd name="T40" fmla="*/ 971 w 2158"/>
                    <a:gd name="T41" fmla="*/ 936 h 936"/>
                    <a:gd name="T42" fmla="*/ 1122 w 2158"/>
                    <a:gd name="T43" fmla="*/ 936 h 936"/>
                    <a:gd name="T44" fmla="*/ 1276 w 2158"/>
                    <a:gd name="T45" fmla="*/ 927 h 936"/>
                    <a:gd name="T46" fmla="*/ 1418 w 2158"/>
                    <a:gd name="T47" fmla="*/ 915 h 936"/>
                    <a:gd name="T48" fmla="*/ 1556 w 2158"/>
                    <a:gd name="T49" fmla="*/ 888 h 936"/>
                    <a:gd name="T50" fmla="*/ 1688 w 2158"/>
                    <a:gd name="T51" fmla="*/ 857 h 936"/>
                    <a:gd name="T52" fmla="*/ 1809 w 2158"/>
                    <a:gd name="T53" fmla="*/ 815 h 936"/>
                    <a:gd name="T54" fmla="*/ 1914 w 2158"/>
                    <a:gd name="T55" fmla="*/ 765 h 936"/>
                    <a:gd name="T56" fmla="*/ 1998 w 2158"/>
                    <a:gd name="T57" fmla="*/ 712 h 936"/>
                    <a:gd name="T58" fmla="*/ 2067 w 2158"/>
                    <a:gd name="T59" fmla="*/ 652 h 936"/>
                    <a:gd name="T60" fmla="*/ 2117 w 2158"/>
                    <a:gd name="T61" fmla="*/ 589 h 936"/>
                    <a:gd name="T62" fmla="*/ 2149 w 2158"/>
                    <a:gd name="T63" fmla="*/ 524 h 936"/>
                    <a:gd name="T64" fmla="*/ 2158 w 2158"/>
                    <a:gd name="T65" fmla="*/ 458 h 936"/>
                    <a:gd name="T66" fmla="*/ 2145 w 2158"/>
                    <a:gd name="T67" fmla="*/ 392 h 936"/>
                    <a:gd name="T68" fmla="*/ 2112 w 2158"/>
                    <a:gd name="T69" fmla="*/ 326 h 936"/>
                    <a:gd name="T70" fmla="*/ 2061 w 2158"/>
                    <a:gd name="T71" fmla="*/ 264 h 936"/>
                    <a:gd name="T72" fmla="*/ 1985 w 2158"/>
                    <a:gd name="T73" fmla="*/ 210 h 936"/>
                    <a:gd name="T74" fmla="*/ 1899 w 2158"/>
                    <a:gd name="T75" fmla="*/ 156 h 936"/>
                    <a:gd name="T76" fmla="*/ 1792 w 2158"/>
                    <a:gd name="T77" fmla="*/ 108 h 936"/>
                    <a:gd name="T78" fmla="*/ 1672 w 2158"/>
                    <a:gd name="T79" fmla="*/ 69 h 936"/>
                    <a:gd name="T80" fmla="*/ 1537 w 2158"/>
                    <a:gd name="T81" fmla="*/ 37 h 936"/>
                    <a:gd name="T82" fmla="*/ 1397 w 2158"/>
                    <a:gd name="T83" fmla="*/ 13 h 936"/>
                    <a:gd name="T84" fmla="*/ 1263 w 2158"/>
                    <a:gd name="T85" fmla="*/ 0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158" h="936">
                      <a:moveTo>
                        <a:pt x="899" y="0"/>
                      </a:moveTo>
                      <a:lnTo>
                        <a:pt x="824" y="6"/>
                      </a:lnTo>
                      <a:lnTo>
                        <a:pt x="755" y="15"/>
                      </a:lnTo>
                      <a:lnTo>
                        <a:pt x="683" y="25"/>
                      </a:lnTo>
                      <a:lnTo>
                        <a:pt x="615" y="40"/>
                      </a:lnTo>
                      <a:lnTo>
                        <a:pt x="546" y="55"/>
                      </a:lnTo>
                      <a:lnTo>
                        <a:pt x="478" y="72"/>
                      </a:lnTo>
                      <a:lnTo>
                        <a:pt x="419" y="90"/>
                      </a:lnTo>
                      <a:lnTo>
                        <a:pt x="361" y="112"/>
                      </a:lnTo>
                      <a:lnTo>
                        <a:pt x="307" y="133"/>
                      </a:lnTo>
                      <a:lnTo>
                        <a:pt x="255" y="161"/>
                      </a:lnTo>
                      <a:lnTo>
                        <a:pt x="210" y="188"/>
                      </a:lnTo>
                      <a:lnTo>
                        <a:pt x="167" y="215"/>
                      </a:lnTo>
                      <a:lnTo>
                        <a:pt x="131" y="243"/>
                      </a:lnTo>
                      <a:lnTo>
                        <a:pt x="98" y="270"/>
                      </a:lnTo>
                      <a:lnTo>
                        <a:pt x="69" y="299"/>
                      </a:lnTo>
                      <a:lnTo>
                        <a:pt x="43" y="330"/>
                      </a:lnTo>
                      <a:lnTo>
                        <a:pt x="25" y="361"/>
                      </a:lnTo>
                      <a:lnTo>
                        <a:pt x="13" y="395"/>
                      </a:lnTo>
                      <a:lnTo>
                        <a:pt x="7" y="427"/>
                      </a:lnTo>
                      <a:lnTo>
                        <a:pt x="0" y="461"/>
                      </a:lnTo>
                      <a:lnTo>
                        <a:pt x="3" y="494"/>
                      </a:lnTo>
                      <a:lnTo>
                        <a:pt x="13" y="527"/>
                      </a:lnTo>
                      <a:lnTo>
                        <a:pt x="25" y="560"/>
                      </a:lnTo>
                      <a:lnTo>
                        <a:pt x="43" y="592"/>
                      </a:lnTo>
                      <a:lnTo>
                        <a:pt x="68" y="625"/>
                      </a:lnTo>
                      <a:lnTo>
                        <a:pt x="98" y="655"/>
                      </a:lnTo>
                      <a:lnTo>
                        <a:pt x="131" y="687"/>
                      </a:lnTo>
                      <a:lnTo>
                        <a:pt x="167" y="715"/>
                      </a:lnTo>
                      <a:lnTo>
                        <a:pt x="210" y="742"/>
                      </a:lnTo>
                      <a:lnTo>
                        <a:pt x="252" y="768"/>
                      </a:lnTo>
                      <a:lnTo>
                        <a:pt x="304" y="794"/>
                      </a:lnTo>
                      <a:lnTo>
                        <a:pt x="361" y="815"/>
                      </a:lnTo>
                      <a:lnTo>
                        <a:pt x="415" y="837"/>
                      </a:lnTo>
                      <a:lnTo>
                        <a:pt x="478" y="857"/>
                      </a:lnTo>
                      <a:lnTo>
                        <a:pt x="543" y="875"/>
                      </a:lnTo>
                      <a:lnTo>
                        <a:pt x="607" y="890"/>
                      </a:lnTo>
                      <a:lnTo>
                        <a:pt x="679" y="902"/>
                      </a:lnTo>
                      <a:lnTo>
                        <a:pt x="752" y="915"/>
                      </a:lnTo>
                      <a:lnTo>
                        <a:pt x="819" y="923"/>
                      </a:lnTo>
                      <a:lnTo>
                        <a:pt x="895" y="930"/>
                      </a:lnTo>
                      <a:lnTo>
                        <a:pt x="971" y="936"/>
                      </a:lnTo>
                      <a:lnTo>
                        <a:pt x="1046" y="936"/>
                      </a:lnTo>
                      <a:lnTo>
                        <a:pt x="1122" y="936"/>
                      </a:lnTo>
                      <a:lnTo>
                        <a:pt x="1200" y="933"/>
                      </a:lnTo>
                      <a:lnTo>
                        <a:pt x="1276" y="927"/>
                      </a:lnTo>
                      <a:lnTo>
                        <a:pt x="1347" y="923"/>
                      </a:lnTo>
                      <a:lnTo>
                        <a:pt x="1418" y="915"/>
                      </a:lnTo>
                      <a:lnTo>
                        <a:pt x="1488" y="902"/>
                      </a:lnTo>
                      <a:lnTo>
                        <a:pt x="1556" y="888"/>
                      </a:lnTo>
                      <a:lnTo>
                        <a:pt x="1625" y="872"/>
                      </a:lnTo>
                      <a:lnTo>
                        <a:pt x="1688" y="857"/>
                      </a:lnTo>
                      <a:lnTo>
                        <a:pt x="1752" y="837"/>
                      </a:lnTo>
                      <a:lnTo>
                        <a:pt x="1809" y="815"/>
                      </a:lnTo>
                      <a:lnTo>
                        <a:pt x="1861" y="791"/>
                      </a:lnTo>
                      <a:lnTo>
                        <a:pt x="1914" y="765"/>
                      </a:lnTo>
                      <a:lnTo>
                        <a:pt x="1959" y="739"/>
                      </a:lnTo>
                      <a:lnTo>
                        <a:pt x="1998" y="712"/>
                      </a:lnTo>
                      <a:lnTo>
                        <a:pt x="2036" y="682"/>
                      </a:lnTo>
                      <a:lnTo>
                        <a:pt x="2067" y="652"/>
                      </a:lnTo>
                      <a:lnTo>
                        <a:pt x="2096" y="621"/>
                      </a:lnTo>
                      <a:lnTo>
                        <a:pt x="2117" y="589"/>
                      </a:lnTo>
                      <a:lnTo>
                        <a:pt x="2136" y="554"/>
                      </a:lnTo>
                      <a:lnTo>
                        <a:pt x="2149" y="524"/>
                      </a:lnTo>
                      <a:lnTo>
                        <a:pt x="2155" y="493"/>
                      </a:lnTo>
                      <a:lnTo>
                        <a:pt x="2158" y="458"/>
                      </a:lnTo>
                      <a:lnTo>
                        <a:pt x="2155" y="427"/>
                      </a:lnTo>
                      <a:lnTo>
                        <a:pt x="2145" y="392"/>
                      </a:lnTo>
                      <a:lnTo>
                        <a:pt x="2130" y="359"/>
                      </a:lnTo>
                      <a:lnTo>
                        <a:pt x="2112" y="326"/>
                      </a:lnTo>
                      <a:lnTo>
                        <a:pt x="2088" y="296"/>
                      </a:lnTo>
                      <a:lnTo>
                        <a:pt x="2061" y="264"/>
                      </a:lnTo>
                      <a:lnTo>
                        <a:pt x="2024" y="240"/>
                      </a:lnTo>
                      <a:lnTo>
                        <a:pt x="1985" y="210"/>
                      </a:lnTo>
                      <a:lnTo>
                        <a:pt x="1946" y="185"/>
                      </a:lnTo>
                      <a:lnTo>
                        <a:pt x="1899" y="156"/>
                      </a:lnTo>
                      <a:lnTo>
                        <a:pt x="1848" y="129"/>
                      </a:lnTo>
                      <a:lnTo>
                        <a:pt x="1792" y="108"/>
                      </a:lnTo>
                      <a:lnTo>
                        <a:pt x="1732" y="88"/>
                      </a:lnTo>
                      <a:lnTo>
                        <a:pt x="1672" y="69"/>
                      </a:lnTo>
                      <a:lnTo>
                        <a:pt x="1607" y="52"/>
                      </a:lnTo>
                      <a:lnTo>
                        <a:pt x="1537" y="37"/>
                      </a:lnTo>
                      <a:lnTo>
                        <a:pt x="1467" y="25"/>
                      </a:lnTo>
                      <a:lnTo>
                        <a:pt x="1397" y="13"/>
                      </a:lnTo>
                      <a:lnTo>
                        <a:pt x="1326" y="3"/>
                      </a:lnTo>
                      <a:lnTo>
                        <a:pt x="1263" y="0"/>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223" name="Freeform 439">
                  <a:extLst>
                    <a:ext uri="{FF2B5EF4-FFF2-40B4-BE49-F238E27FC236}">
                      <a16:creationId xmlns:a16="http://schemas.microsoft.com/office/drawing/2014/main" id="{30F91659-0BEA-4118-AFAC-FEE60B653D44}"/>
                    </a:ext>
                  </a:extLst>
                </p:cNvPr>
                <p:cNvSpPr>
                  <a:spLocks/>
                </p:cNvSpPr>
                <p:nvPr/>
              </p:nvSpPr>
              <p:spPr bwMode="auto">
                <a:xfrm>
                  <a:off x="2388" y="778"/>
                  <a:ext cx="637" cy="2513"/>
                </a:xfrm>
                <a:custGeom>
                  <a:avLst/>
                  <a:gdLst>
                    <a:gd name="T0" fmla="*/ 306 w 1273"/>
                    <a:gd name="T1" fmla="*/ 0 h 5026"/>
                    <a:gd name="T2" fmla="*/ 252 w 1273"/>
                    <a:gd name="T3" fmla="*/ 101 h 5026"/>
                    <a:gd name="T4" fmla="*/ 205 w 1273"/>
                    <a:gd name="T5" fmla="*/ 204 h 5026"/>
                    <a:gd name="T6" fmla="*/ 162 w 1273"/>
                    <a:gd name="T7" fmla="*/ 313 h 5026"/>
                    <a:gd name="T8" fmla="*/ 123 w 1273"/>
                    <a:gd name="T9" fmla="*/ 425 h 5026"/>
                    <a:gd name="T10" fmla="*/ 88 w 1273"/>
                    <a:gd name="T11" fmla="*/ 541 h 5026"/>
                    <a:gd name="T12" fmla="*/ 60 w 1273"/>
                    <a:gd name="T13" fmla="*/ 657 h 5026"/>
                    <a:gd name="T14" fmla="*/ 34 w 1273"/>
                    <a:gd name="T15" fmla="*/ 776 h 5026"/>
                    <a:gd name="T16" fmla="*/ 18 w 1273"/>
                    <a:gd name="T17" fmla="*/ 897 h 5026"/>
                    <a:gd name="T18" fmla="*/ 4 w 1273"/>
                    <a:gd name="T19" fmla="*/ 1019 h 5026"/>
                    <a:gd name="T20" fmla="*/ 1 w 1273"/>
                    <a:gd name="T21" fmla="*/ 1145 h 5026"/>
                    <a:gd name="T22" fmla="*/ 0 w 1273"/>
                    <a:gd name="T23" fmla="*/ 1269 h 5026"/>
                    <a:gd name="T24" fmla="*/ 1 w 1273"/>
                    <a:gd name="T25" fmla="*/ 1386 h 5026"/>
                    <a:gd name="T26" fmla="*/ 4 w 1273"/>
                    <a:gd name="T27" fmla="*/ 1512 h 5026"/>
                    <a:gd name="T28" fmla="*/ 18 w 1273"/>
                    <a:gd name="T29" fmla="*/ 1637 h 5026"/>
                    <a:gd name="T30" fmla="*/ 34 w 1273"/>
                    <a:gd name="T31" fmla="*/ 1759 h 5026"/>
                    <a:gd name="T32" fmla="*/ 58 w 1273"/>
                    <a:gd name="T33" fmla="*/ 1882 h 5026"/>
                    <a:gd name="T34" fmla="*/ 88 w 1273"/>
                    <a:gd name="T35" fmla="*/ 1996 h 5026"/>
                    <a:gd name="T36" fmla="*/ 123 w 1273"/>
                    <a:gd name="T37" fmla="*/ 2109 h 5026"/>
                    <a:gd name="T38" fmla="*/ 162 w 1273"/>
                    <a:gd name="T39" fmla="*/ 2220 h 5026"/>
                    <a:gd name="T40" fmla="*/ 205 w 1273"/>
                    <a:gd name="T41" fmla="*/ 2332 h 5026"/>
                    <a:gd name="T42" fmla="*/ 252 w 1273"/>
                    <a:gd name="T43" fmla="*/ 2434 h 5026"/>
                    <a:gd name="T44" fmla="*/ 306 w 1273"/>
                    <a:gd name="T45" fmla="*/ 2538 h 5026"/>
                    <a:gd name="T46" fmla="*/ 362 w 1273"/>
                    <a:gd name="T47" fmla="*/ 2634 h 5026"/>
                    <a:gd name="T48" fmla="*/ 422 w 1273"/>
                    <a:gd name="T49" fmla="*/ 2721 h 5026"/>
                    <a:gd name="T50" fmla="*/ 485 w 1273"/>
                    <a:gd name="T51" fmla="*/ 2804 h 5026"/>
                    <a:gd name="T52" fmla="*/ 553 w 1273"/>
                    <a:gd name="T53" fmla="*/ 2885 h 5026"/>
                    <a:gd name="T54" fmla="*/ 620 w 1273"/>
                    <a:gd name="T55" fmla="*/ 2959 h 5026"/>
                    <a:gd name="T56" fmla="*/ 694 w 1273"/>
                    <a:gd name="T57" fmla="*/ 3028 h 5026"/>
                    <a:gd name="T58" fmla="*/ 828 w 1273"/>
                    <a:gd name="T59" fmla="*/ 3132 h 5026"/>
                    <a:gd name="T60" fmla="*/ 854 w 1273"/>
                    <a:gd name="T61" fmla="*/ 3147 h 5026"/>
                    <a:gd name="T62" fmla="*/ 911 w 1273"/>
                    <a:gd name="T63" fmla="*/ 3190 h 5026"/>
                    <a:gd name="T64" fmla="*/ 966 w 1273"/>
                    <a:gd name="T65" fmla="*/ 3234 h 5026"/>
                    <a:gd name="T66" fmla="*/ 1016 w 1273"/>
                    <a:gd name="T67" fmla="*/ 3280 h 5026"/>
                    <a:gd name="T68" fmla="*/ 1061 w 1273"/>
                    <a:gd name="T69" fmla="*/ 3333 h 5026"/>
                    <a:gd name="T70" fmla="*/ 1105 w 1273"/>
                    <a:gd name="T71" fmla="*/ 3390 h 5026"/>
                    <a:gd name="T72" fmla="*/ 1145 w 1273"/>
                    <a:gd name="T73" fmla="*/ 3450 h 5026"/>
                    <a:gd name="T74" fmla="*/ 1174 w 1273"/>
                    <a:gd name="T75" fmla="*/ 3507 h 5026"/>
                    <a:gd name="T76" fmla="*/ 1204 w 1273"/>
                    <a:gd name="T77" fmla="*/ 3574 h 5026"/>
                    <a:gd name="T78" fmla="*/ 1226 w 1273"/>
                    <a:gd name="T79" fmla="*/ 3640 h 5026"/>
                    <a:gd name="T80" fmla="*/ 1244 w 1273"/>
                    <a:gd name="T81" fmla="*/ 3704 h 5026"/>
                    <a:gd name="T82" fmla="*/ 1260 w 1273"/>
                    <a:gd name="T83" fmla="*/ 3777 h 5026"/>
                    <a:gd name="T84" fmla="*/ 1270 w 1273"/>
                    <a:gd name="T85" fmla="*/ 3846 h 5026"/>
                    <a:gd name="T86" fmla="*/ 1273 w 1273"/>
                    <a:gd name="T87" fmla="*/ 3918 h 5026"/>
                    <a:gd name="T88" fmla="*/ 1270 w 1273"/>
                    <a:gd name="T89" fmla="*/ 3986 h 5026"/>
                    <a:gd name="T90" fmla="*/ 1270 w 1273"/>
                    <a:gd name="T91" fmla="*/ 4655 h 5026"/>
                    <a:gd name="T92" fmla="*/ 1270 w 1273"/>
                    <a:gd name="T93" fmla="*/ 4682 h 5026"/>
                    <a:gd name="T94" fmla="*/ 1260 w 1273"/>
                    <a:gd name="T95" fmla="*/ 4727 h 5026"/>
                    <a:gd name="T96" fmla="*/ 1244 w 1273"/>
                    <a:gd name="T97" fmla="*/ 4770 h 5026"/>
                    <a:gd name="T98" fmla="*/ 1226 w 1273"/>
                    <a:gd name="T99" fmla="*/ 4814 h 5026"/>
                    <a:gd name="T100" fmla="*/ 1204 w 1273"/>
                    <a:gd name="T101" fmla="*/ 4855 h 5026"/>
                    <a:gd name="T102" fmla="*/ 1175 w 1273"/>
                    <a:gd name="T103" fmla="*/ 4892 h 5026"/>
                    <a:gd name="T104" fmla="*/ 1150 w 1273"/>
                    <a:gd name="T105" fmla="*/ 4922 h 5026"/>
                    <a:gd name="T106" fmla="*/ 1114 w 1273"/>
                    <a:gd name="T107" fmla="*/ 4951 h 5026"/>
                    <a:gd name="T108" fmla="*/ 1072 w 1273"/>
                    <a:gd name="T109" fmla="*/ 4976 h 5026"/>
                    <a:gd name="T110" fmla="*/ 1032 w 1273"/>
                    <a:gd name="T111" fmla="*/ 4996 h 5026"/>
                    <a:gd name="T112" fmla="*/ 992 w 1273"/>
                    <a:gd name="T113" fmla="*/ 5011 h 5026"/>
                    <a:gd name="T114" fmla="*/ 945 w 1273"/>
                    <a:gd name="T115" fmla="*/ 5023 h 5026"/>
                    <a:gd name="T116" fmla="*/ 897 w 1273"/>
                    <a:gd name="T117" fmla="*/ 5026 h 5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73" h="5026">
                      <a:moveTo>
                        <a:pt x="306" y="0"/>
                      </a:moveTo>
                      <a:lnTo>
                        <a:pt x="252" y="101"/>
                      </a:lnTo>
                      <a:lnTo>
                        <a:pt x="205" y="204"/>
                      </a:lnTo>
                      <a:lnTo>
                        <a:pt x="162" y="313"/>
                      </a:lnTo>
                      <a:lnTo>
                        <a:pt x="123" y="425"/>
                      </a:lnTo>
                      <a:lnTo>
                        <a:pt x="88" y="541"/>
                      </a:lnTo>
                      <a:lnTo>
                        <a:pt x="60" y="657"/>
                      </a:lnTo>
                      <a:lnTo>
                        <a:pt x="34" y="776"/>
                      </a:lnTo>
                      <a:lnTo>
                        <a:pt x="18" y="897"/>
                      </a:lnTo>
                      <a:lnTo>
                        <a:pt x="4" y="1019"/>
                      </a:lnTo>
                      <a:lnTo>
                        <a:pt x="1" y="1145"/>
                      </a:lnTo>
                      <a:lnTo>
                        <a:pt x="0" y="1269"/>
                      </a:lnTo>
                      <a:lnTo>
                        <a:pt x="1" y="1386"/>
                      </a:lnTo>
                      <a:lnTo>
                        <a:pt x="4" y="1512"/>
                      </a:lnTo>
                      <a:lnTo>
                        <a:pt x="18" y="1637"/>
                      </a:lnTo>
                      <a:lnTo>
                        <a:pt x="34" y="1759"/>
                      </a:lnTo>
                      <a:lnTo>
                        <a:pt x="58" y="1882"/>
                      </a:lnTo>
                      <a:lnTo>
                        <a:pt x="88" y="1996"/>
                      </a:lnTo>
                      <a:lnTo>
                        <a:pt x="123" y="2109"/>
                      </a:lnTo>
                      <a:lnTo>
                        <a:pt x="162" y="2220"/>
                      </a:lnTo>
                      <a:lnTo>
                        <a:pt x="205" y="2332"/>
                      </a:lnTo>
                      <a:lnTo>
                        <a:pt x="252" y="2434"/>
                      </a:lnTo>
                      <a:lnTo>
                        <a:pt x="306" y="2538"/>
                      </a:lnTo>
                      <a:lnTo>
                        <a:pt x="362" y="2634"/>
                      </a:lnTo>
                      <a:lnTo>
                        <a:pt x="422" y="2721"/>
                      </a:lnTo>
                      <a:lnTo>
                        <a:pt x="485" y="2804"/>
                      </a:lnTo>
                      <a:lnTo>
                        <a:pt x="553" y="2885"/>
                      </a:lnTo>
                      <a:lnTo>
                        <a:pt x="620" y="2959"/>
                      </a:lnTo>
                      <a:lnTo>
                        <a:pt x="694" y="3028"/>
                      </a:lnTo>
                      <a:lnTo>
                        <a:pt x="828" y="3132"/>
                      </a:lnTo>
                      <a:lnTo>
                        <a:pt x="854" y="3147"/>
                      </a:lnTo>
                      <a:lnTo>
                        <a:pt x="911" y="3190"/>
                      </a:lnTo>
                      <a:lnTo>
                        <a:pt x="966" y="3234"/>
                      </a:lnTo>
                      <a:lnTo>
                        <a:pt x="1016" y="3280"/>
                      </a:lnTo>
                      <a:lnTo>
                        <a:pt x="1061" y="3333"/>
                      </a:lnTo>
                      <a:lnTo>
                        <a:pt x="1105" y="3390"/>
                      </a:lnTo>
                      <a:lnTo>
                        <a:pt x="1145" y="3450"/>
                      </a:lnTo>
                      <a:lnTo>
                        <a:pt x="1174" y="3507"/>
                      </a:lnTo>
                      <a:lnTo>
                        <a:pt x="1204" y="3574"/>
                      </a:lnTo>
                      <a:lnTo>
                        <a:pt x="1226" y="3640"/>
                      </a:lnTo>
                      <a:lnTo>
                        <a:pt x="1244" y="3704"/>
                      </a:lnTo>
                      <a:lnTo>
                        <a:pt x="1260" y="3777"/>
                      </a:lnTo>
                      <a:lnTo>
                        <a:pt x="1270" y="3846"/>
                      </a:lnTo>
                      <a:lnTo>
                        <a:pt x="1273" y="3918"/>
                      </a:lnTo>
                      <a:lnTo>
                        <a:pt x="1270" y="3986"/>
                      </a:lnTo>
                      <a:lnTo>
                        <a:pt x="1270" y="4655"/>
                      </a:lnTo>
                      <a:lnTo>
                        <a:pt x="1270" y="4682"/>
                      </a:lnTo>
                      <a:lnTo>
                        <a:pt x="1260" y="4727"/>
                      </a:lnTo>
                      <a:lnTo>
                        <a:pt x="1244" y="4770"/>
                      </a:lnTo>
                      <a:lnTo>
                        <a:pt x="1226" y="4814"/>
                      </a:lnTo>
                      <a:lnTo>
                        <a:pt x="1204" y="4855"/>
                      </a:lnTo>
                      <a:lnTo>
                        <a:pt x="1175" y="4892"/>
                      </a:lnTo>
                      <a:lnTo>
                        <a:pt x="1150" y="4922"/>
                      </a:lnTo>
                      <a:lnTo>
                        <a:pt x="1114" y="4951"/>
                      </a:lnTo>
                      <a:lnTo>
                        <a:pt x="1072" y="4976"/>
                      </a:lnTo>
                      <a:lnTo>
                        <a:pt x="1032" y="4996"/>
                      </a:lnTo>
                      <a:lnTo>
                        <a:pt x="992" y="5011"/>
                      </a:lnTo>
                      <a:lnTo>
                        <a:pt x="945" y="5023"/>
                      </a:lnTo>
                      <a:lnTo>
                        <a:pt x="897" y="5026"/>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224" name="Freeform 440">
                  <a:extLst>
                    <a:ext uri="{FF2B5EF4-FFF2-40B4-BE49-F238E27FC236}">
                      <a16:creationId xmlns:a16="http://schemas.microsoft.com/office/drawing/2014/main" id="{AD40AE69-8443-4690-BF16-7C7E480929B0}"/>
                    </a:ext>
                  </a:extLst>
                </p:cNvPr>
                <p:cNvSpPr>
                  <a:spLocks/>
                </p:cNvSpPr>
                <p:nvPr/>
              </p:nvSpPr>
              <p:spPr bwMode="auto">
                <a:xfrm>
                  <a:off x="3199" y="775"/>
                  <a:ext cx="640" cy="2513"/>
                </a:xfrm>
                <a:custGeom>
                  <a:avLst/>
                  <a:gdLst>
                    <a:gd name="T0" fmla="*/ 968 w 1279"/>
                    <a:gd name="T1" fmla="*/ 0 h 5026"/>
                    <a:gd name="T2" fmla="*/ 1021 w 1279"/>
                    <a:gd name="T3" fmla="*/ 100 h 5026"/>
                    <a:gd name="T4" fmla="*/ 1067 w 1279"/>
                    <a:gd name="T5" fmla="*/ 203 h 5026"/>
                    <a:gd name="T6" fmla="*/ 1111 w 1279"/>
                    <a:gd name="T7" fmla="*/ 311 h 5026"/>
                    <a:gd name="T8" fmla="*/ 1150 w 1279"/>
                    <a:gd name="T9" fmla="*/ 422 h 5026"/>
                    <a:gd name="T10" fmla="*/ 1185 w 1279"/>
                    <a:gd name="T11" fmla="*/ 541 h 5026"/>
                    <a:gd name="T12" fmla="*/ 1212 w 1279"/>
                    <a:gd name="T13" fmla="*/ 654 h 5026"/>
                    <a:gd name="T14" fmla="*/ 1237 w 1279"/>
                    <a:gd name="T15" fmla="*/ 771 h 5026"/>
                    <a:gd name="T16" fmla="*/ 1255 w 1279"/>
                    <a:gd name="T17" fmla="*/ 897 h 5026"/>
                    <a:gd name="T18" fmla="*/ 1269 w 1279"/>
                    <a:gd name="T19" fmla="*/ 1019 h 5026"/>
                    <a:gd name="T20" fmla="*/ 1279 w 1279"/>
                    <a:gd name="T21" fmla="*/ 1139 h 5026"/>
                    <a:gd name="T22" fmla="*/ 1279 w 1279"/>
                    <a:gd name="T23" fmla="*/ 1267 h 5026"/>
                    <a:gd name="T24" fmla="*/ 1279 w 1279"/>
                    <a:gd name="T25" fmla="*/ 1388 h 5026"/>
                    <a:gd name="T26" fmla="*/ 1269 w 1279"/>
                    <a:gd name="T27" fmla="*/ 1512 h 5026"/>
                    <a:gd name="T28" fmla="*/ 1255 w 1279"/>
                    <a:gd name="T29" fmla="*/ 1637 h 5026"/>
                    <a:gd name="T30" fmla="*/ 1237 w 1279"/>
                    <a:gd name="T31" fmla="*/ 1756 h 5026"/>
                    <a:gd name="T32" fmla="*/ 1212 w 1279"/>
                    <a:gd name="T33" fmla="*/ 1878 h 5026"/>
                    <a:gd name="T34" fmla="*/ 1185 w 1279"/>
                    <a:gd name="T35" fmla="*/ 1996 h 5026"/>
                    <a:gd name="T36" fmla="*/ 1150 w 1279"/>
                    <a:gd name="T37" fmla="*/ 2109 h 5026"/>
                    <a:gd name="T38" fmla="*/ 1111 w 1279"/>
                    <a:gd name="T39" fmla="*/ 2220 h 5026"/>
                    <a:gd name="T40" fmla="*/ 1067 w 1279"/>
                    <a:gd name="T41" fmla="*/ 2327 h 5026"/>
                    <a:gd name="T42" fmla="*/ 1021 w 1279"/>
                    <a:gd name="T43" fmla="*/ 2434 h 5026"/>
                    <a:gd name="T44" fmla="*/ 970 w 1279"/>
                    <a:gd name="T45" fmla="*/ 2533 h 5026"/>
                    <a:gd name="T46" fmla="*/ 910 w 1279"/>
                    <a:gd name="T47" fmla="*/ 2631 h 5026"/>
                    <a:gd name="T48" fmla="*/ 851 w 1279"/>
                    <a:gd name="T49" fmla="*/ 2718 h 5026"/>
                    <a:gd name="T50" fmla="*/ 788 w 1279"/>
                    <a:gd name="T51" fmla="*/ 2805 h 5026"/>
                    <a:gd name="T52" fmla="*/ 720 w 1279"/>
                    <a:gd name="T53" fmla="*/ 2884 h 5026"/>
                    <a:gd name="T54" fmla="*/ 654 w 1279"/>
                    <a:gd name="T55" fmla="*/ 2956 h 5026"/>
                    <a:gd name="T56" fmla="*/ 579 w 1279"/>
                    <a:gd name="T57" fmla="*/ 3023 h 5026"/>
                    <a:gd name="T58" fmla="*/ 446 w 1279"/>
                    <a:gd name="T59" fmla="*/ 3132 h 5026"/>
                    <a:gd name="T60" fmla="*/ 419 w 1279"/>
                    <a:gd name="T61" fmla="*/ 3145 h 5026"/>
                    <a:gd name="T62" fmla="*/ 362 w 1279"/>
                    <a:gd name="T63" fmla="*/ 3186 h 5026"/>
                    <a:gd name="T64" fmla="*/ 307 w 1279"/>
                    <a:gd name="T65" fmla="*/ 3231 h 5026"/>
                    <a:gd name="T66" fmla="*/ 255 w 1279"/>
                    <a:gd name="T67" fmla="*/ 3280 h 5026"/>
                    <a:gd name="T68" fmla="*/ 209 w 1279"/>
                    <a:gd name="T69" fmla="*/ 3330 h 5026"/>
                    <a:gd name="T70" fmla="*/ 168 w 1279"/>
                    <a:gd name="T71" fmla="*/ 3390 h 5026"/>
                    <a:gd name="T72" fmla="*/ 134 w 1279"/>
                    <a:gd name="T73" fmla="*/ 3449 h 5026"/>
                    <a:gd name="T74" fmla="*/ 101 w 1279"/>
                    <a:gd name="T75" fmla="*/ 3504 h 5026"/>
                    <a:gd name="T76" fmla="*/ 69 w 1279"/>
                    <a:gd name="T77" fmla="*/ 3571 h 5026"/>
                    <a:gd name="T78" fmla="*/ 46 w 1279"/>
                    <a:gd name="T79" fmla="*/ 3635 h 5026"/>
                    <a:gd name="T80" fmla="*/ 27 w 1279"/>
                    <a:gd name="T81" fmla="*/ 3704 h 5026"/>
                    <a:gd name="T82" fmla="*/ 12 w 1279"/>
                    <a:gd name="T83" fmla="*/ 3772 h 5026"/>
                    <a:gd name="T84" fmla="*/ 3 w 1279"/>
                    <a:gd name="T85" fmla="*/ 3844 h 5026"/>
                    <a:gd name="T86" fmla="*/ 0 w 1279"/>
                    <a:gd name="T87" fmla="*/ 3913 h 5026"/>
                    <a:gd name="T88" fmla="*/ 3 w 1279"/>
                    <a:gd name="T89" fmla="*/ 3986 h 5026"/>
                    <a:gd name="T90" fmla="*/ 3 w 1279"/>
                    <a:gd name="T91" fmla="*/ 4655 h 5026"/>
                    <a:gd name="T92" fmla="*/ 3 w 1279"/>
                    <a:gd name="T93" fmla="*/ 4680 h 5026"/>
                    <a:gd name="T94" fmla="*/ 12 w 1279"/>
                    <a:gd name="T95" fmla="*/ 4727 h 5026"/>
                    <a:gd name="T96" fmla="*/ 27 w 1279"/>
                    <a:gd name="T97" fmla="*/ 4770 h 5026"/>
                    <a:gd name="T98" fmla="*/ 46 w 1279"/>
                    <a:gd name="T99" fmla="*/ 4811 h 5026"/>
                    <a:gd name="T100" fmla="*/ 69 w 1279"/>
                    <a:gd name="T101" fmla="*/ 4852 h 5026"/>
                    <a:gd name="T102" fmla="*/ 96 w 1279"/>
                    <a:gd name="T103" fmla="*/ 4889 h 5026"/>
                    <a:gd name="T104" fmla="*/ 128 w 1279"/>
                    <a:gd name="T105" fmla="*/ 4919 h 5026"/>
                    <a:gd name="T106" fmla="*/ 158 w 1279"/>
                    <a:gd name="T107" fmla="*/ 4948 h 5026"/>
                    <a:gd name="T108" fmla="*/ 197 w 1279"/>
                    <a:gd name="T109" fmla="*/ 4972 h 5026"/>
                    <a:gd name="T110" fmla="*/ 239 w 1279"/>
                    <a:gd name="T111" fmla="*/ 4994 h 5026"/>
                    <a:gd name="T112" fmla="*/ 284 w 1279"/>
                    <a:gd name="T113" fmla="*/ 5006 h 5026"/>
                    <a:gd name="T114" fmla="*/ 326 w 1279"/>
                    <a:gd name="T115" fmla="*/ 5019 h 5026"/>
                    <a:gd name="T116" fmla="*/ 371 w 1279"/>
                    <a:gd name="T117" fmla="*/ 5026 h 5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79" h="5026">
                      <a:moveTo>
                        <a:pt x="968" y="0"/>
                      </a:moveTo>
                      <a:lnTo>
                        <a:pt x="1021" y="100"/>
                      </a:lnTo>
                      <a:lnTo>
                        <a:pt x="1067" y="203"/>
                      </a:lnTo>
                      <a:lnTo>
                        <a:pt x="1111" y="311"/>
                      </a:lnTo>
                      <a:lnTo>
                        <a:pt x="1150" y="422"/>
                      </a:lnTo>
                      <a:lnTo>
                        <a:pt x="1185" y="541"/>
                      </a:lnTo>
                      <a:lnTo>
                        <a:pt x="1212" y="654"/>
                      </a:lnTo>
                      <a:lnTo>
                        <a:pt x="1237" y="771"/>
                      </a:lnTo>
                      <a:lnTo>
                        <a:pt x="1255" y="897"/>
                      </a:lnTo>
                      <a:lnTo>
                        <a:pt x="1269" y="1019"/>
                      </a:lnTo>
                      <a:lnTo>
                        <a:pt x="1279" y="1139"/>
                      </a:lnTo>
                      <a:lnTo>
                        <a:pt x="1279" y="1267"/>
                      </a:lnTo>
                      <a:lnTo>
                        <a:pt x="1279" y="1388"/>
                      </a:lnTo>
                      <a:lnTo>
                        <a:pt x="1269" y="1512"/>
                      </a:lnTo>
                      <a:lnTo>
                        <a:pt x="1255" y="1637"/>
                      </a:lnTo>
                      <a:lnTo>
                        <a:pt x="1237" y="1756"/>
                      </a:lnTo>
                      <a:lnTo>
                        <a:pt x="1212" y="1878"/>
                      </a:lnTo>
                      <a:lnTo>
                        <a:pt x="1185" y="1996"/>
                      </a:lnTo>
                      <a:lnTo>
                        <a:pt x="1150" y="2109"/>
                      </a:lnTo>
                      <a:lnTo>
                        <a:pt x="1111" y="2220"/>
                      </a:lnTo>
                      <a:lnTo>
                        <a:pt x="1067" y="2327"/>
                      </a:lnTo>
                      <a:lnTo>
                        <a:pt x="1021" y="2434"/>
                      </a:lnTo>
                      <a:lnTo>
                        <a:pt x="970" y="2533"/>
                      </a:lnTo>
                      <a:lnTo>
                        <a:pt x="910" y="2631"/>
                      </a:lnTo>
                      <a:lnTo>
                        <a:pt x="851" y="2718"/>
                      </a:lnTo>
                      <a:lnTo>
                        <a:pt x="788" y="2805"/>
                      </a:lnTo>
                      <a:lnTo>
                        <a:pt x="720" y="2884"/>
                      </a:lnTo>
                      <a:lnTo>
                        <a:pt x="654" y="2956"/>
                      </a:lnTo>
                      <a:lnTo>
                        <a:pt x="579" y="3023"/>
                      </a:lnTo>
                      <a:lnTo>
                        <a:pt x="446" y="3132"/>
                      </a:lnTo>
                      <a:lnTo>
                        <a:pt x="419" y="3145"/>
                      </a:lnTo>
                      <a:lnTo>
                        <a:pt x="362" y="3186"/>
                      </a:lnTo>
                      <a:lnTo>
                        <a:pt x="307" y="3231"/>
                      </a:lnTo>
                      <a:lnTo>
                        <a:pt x="255" y="3280"/>
                      </a:lnTo>
                      <a:lnTo>
                        <a:pt x="209" y="3330"/>
                      </a:lnTo>
                      <a:lnTo>
                        <a:pt x="168" y="3390"/>
                      </a:lnTo>
                      <a:lnTo>
                        <a:pt x="134" y="3449"/>
                      </a:lnTo>
                      <a:lnTo>
                        <a:pt x="101" y="3504"/>
                      </a:lnTo>
                      <a:lnTo>
                        <a:pt x="69" y="3571"/>
                      </a:lnTo>
                      <a:lnTo>
                        <a:pt x="46" y="3635"/>
                      </a:lnTo>
                      <a:lnTo>
                        <a:pt x="27" y="3704"/>
                      </a:lnTo>
                      <a:lnTo>
                        <a:pt x="12" y="3772"/>
                      </a:lnTo>
                      <a:lnTo>
                        <a:pt x="3" y="3844"/>
                      </a:lnTo>
                      <a:lnTo>
                        <a:pt x="0" y="3913"/>
                      </a:lnTo>
                      <a:lnTo>
                        <a:pt x="3" y="3986"/>
                      </a:lnTo>
                      <a:lnTo>
                        <a:pt x="3" y="4655"/>
                      </a:lnTo>
                      <a:lnTo>
                        <a:pt x="3" y="4680"/>
                      </a:lnTo>
                      <a:lnTo>
                        <a:pt x="12" y="4727"/>
                      </a:lnTo>
                      <a:lnTo>
                        <a:pt x="27" y="4770"/>
                      </a:lnTo>
                      <a:lnTo>
                        <a:pt x="46" y="4811"/>
                      </a:lnTo>
                      <a:lnTo>
                        <a:pt x="69" y="4852"/>
                      </a:lnTo>
                      <a:lnTo>
                        <a:pt x="96" y="4889"/>
                      </a:lnTo>
                      <a:lnTo>
                        <a:pt x="128" y="4919"/>
                      </a:lnTo>
                      <a:lnTo>
                        <a:pt x="158" y="4948"/>
                      </a:lnTo>
                      <a:lnTo>
                        <a:pt x="197" y="4972"/>
                      </a:lnTo>
                      <a:lnTo>
                        <a:pt x="239" y="4994"/>
                      </a:lnTo>
                      <a:lnTo>
                        <a:pt x="284" y="5006"/>
                      </a:lnTo>
                      <a:lnTo>
                        <a:pt x="326" y="5019"/>
                      </a:lnTo>
                      <a:lnTo>
                        <a:pt x="371" y="5026"/>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225" name="Freeform 441" descr="Gouttelettes">
                  <a:extLst>
                    <a:ext uri="{FF2B5EF4-FFF2-40B4-BE49-F238E27FC236}">
                      <a16:creationId xmlns:a16="http://schemas.microsoft.com/office/drawing/2014/main" id="{A8E6077F-1B3B-4048-8C49-C496AA8EE25E}"/>
                    </a:ext>
                  </a:extLst>
                </p:cNvPr>
                <p:cNvSpPr>
                  <a:spLocks/>
                </p:cNvSpPr>
                <p:nvPr/>
              </p:nvSpPr>
              <p:spPr bwMode="auto">
                <a:xfrm>
                  <a:off x="2387" y="1445"/>
                  <a:ext cx="1449" cy="994"/>
                </a:xfrm>
                <a:custGeom>
                  <a:avLst/>
                  <a:gdLst>
                    <a:gd name="T0" fmla="*/ 0 w 2899"/>
                    <a:gd name="T1" fmla="*/ 0 h 1986"/>
                    <a:gd name="T2" fmla="*/ 2 w 2899"/>
                    <a:gd name="T3" fmla="*/ 105 h 1986"/>
                    <a:gd name="T4" fmla="*/ 5 w 2899"/>
                    <a:gd name="T5" fmla="*/ 209 h 1986"/>
                    <a:gd name="T6" fmla="*/ 17 w 2899"/>
                    <a:gd name="T7" fmla="*/ 316 h 1986"/>
                    <a:gd name="T8" fmla="*/ 35 w 2899"/>
                    <a:gd name="T9" fmla="*/ 418 h 1986"/>
                    <a:gd name="T10" fmla="*/ 53 w 2899"/>
                    <a:gd name="T11" fmla="*/ 519 h 1986"/>
                    <a:gd name="T12" fmla="*/ 78 w 2899"/>
                    <a:gd name="T13" fmla="*/ 618 h 1986"/>
                    <a:gd name="T14" fmla="*/ 104 w 2899"/>
                    <a:gd name="T15" fmla="*/ 714 h 1986"/>
                    <a:gd name="T16" fmla="*/ 135 w 2899"/>
                    <a:gd name="T17" fmla="*/ 810 h 1986"/>
                    <a:gd name="T18" fmla="*/ 170 w 2899"/>
                    <a:gd name="T19" fmla="*/ 905 h 1986"/>
                    <a:gd name="T20" fmla="*/ 207 w 2899"/>
                    <a:gd name="T21" fmla="*/ 997 h 1986"/>
                    <a:gd name="T22" fmla="*/ 248 w 2899"/>
                    <a:gd name="T23" fmla="*/ 1085 h 1986"/>
                    <a:gd name="T24" fmla="*/ 292 w 2899"/>
                    <a:gd name="T25" fmla="*/ 1171 h 1986"/>
                    <a:gd name="T26" fmla="*/ 340 w 2899"/>
                    <a:gd name="T27" fmla="*/ 1257 h 1986"/>
                    <a:gd name="T28" fmla="*/ 389 w 2899"/>
                    <a:gd name="T29" fmla="*/ 1334 h 1986"/>
                    <a:gd name="T30" fmla="*/ 441 w 2899"/>
                    <a:gd name="T31" fmla="*/ 1407 h 1986"/>
                    <a:gd name="T32" fmla="*/ 493 w 2899"/>
                    <a:gd name="T33" fmla="*/ 1475 h 1986"/>
                    <a:gd name="T34" fmla="*/ 552 w 2899"/>
                    <a:gd name="T35" fmla="*/ 1543 h 1986"/>
                    <a:gd name="T36" fmla="*/ 604 w 2899"/>
                    <a:gd name="T37" fmla="*/ 1609 h 1986"/>
                    <a:gd name="T38" fmla="*/ 668 w 2899"/>
                    <a:gd name="T39" fmla="*/ 1663 h 1986"/>
                    <a:gd name="T40" fmla="*/ 734 w 2899"/>
                    <a:gd name="T41" fmla="*/ 1721 h 1986"/>
                    <a:gd name="T42" fmla="*/ 795 w 2899"/>
                    <a:gd name="T43" fmla="*/ 1767 h 1986"/>
                    <a:gd name="T44" fmla="*/ 865 w 2899"/>
                    <a:gd name="T45" fmla="*/ 1815 h 1986"/>
                    <a:gd name="T46" fmla="*/ 932 w 2899"/>
                    <a:gd name="T47" fmla="*/ 1855 h 1986"/>
                    <a:gd name="T48" fmla="*/ 1003 w 2899"/>
                    <a:gd name="T49" fmla="*/ 1890 h 1986"/>
                    <a:gd name="T50" fmla="*/ 1072 w 2899"/>
                    <a:gd name="T51" fmla="*/ 1917 h 1986"/>
                    <a:gd name="T52" fmla="*/ 1147 w 2899"/>
                    <a:gd name="T53" fmla="*/ 1942 h 1986"/>
                    <a:gd name="T54" fmla="*/ 1212 w 2899"/>
                    <a:gd name="T55" fmla="*/ 1960 h 1986"/>
                    <a:gd name="T56" fmla="*/ 1287 w 2899"/>
                    <a:gd name="T57" fmla="*/ 1974 h 1986"/>
                    <a:gd name="T58" fmla="*/ 1364 w 2899"/>
                    <a:gd name="T59" fmla="*/ 1985 h 1986"/>
                    <a:gd name="T60" fmla="*/ 1436 w 2899"/>
                    <a:gd name="T61" fmla="*/ 1986 h 1986"/>
                    <a:gd name="T62" fmla="*/ 1507 w 2899"/>
                    <a:gd name="T63" fmla="*/ 1986 h 1986"/>
                    <a:gd name="T64" fmla="*/ 1582 w 2899"/>
                    <a:gd name="T65" fmla="*/ 1977 h 1986"/>
                    <a:gd name="T66" fmla="*/ 1658 w 2899"/>
                    <a:gd name="T67" fmla="*/ 1965 h 1986"/>
                    <a:gd name="T68" fmla="*/ 1731 w 2899"/>
                    <a:gd name="T69" fmla="*/ 1945 h 1986"/>
                    <a:gd name="T70" fmla="*/ 1798 w 2899"/>
                    <a:gd name="T71" fmla="*/ 1923 h 1986"/>
                    <a:gd name="T72" fmla="*/ 1870 w 2899"/>
                    <a:gd name="T73" fmla="*/ 1893 h 1986"/>
                    <a:gd name="T74" fmla="*/ 1940 w 2899"/>
                    <a:gd name="T75" fmla="*/ 1861 h 1986"/>
                    <a:gd name="T76" fmla="*/ 2009 w 2899"/>
                    <a:gd name="T77" fmla="*/ 1824 h 1986"/>
                    <a:gd name="T78" fmla="*/ 2073 w 2899"/>
                    <a:gd name="T79" fmla="*/ 1777 h 1986"/>
                    <a:gd name="T80" fmla="*/ 2140 w 2899"/>
                    <a:gd name="T81" fmla="*/ 1729 h 1986"/>
                    <a:gd name="T82" fmla="*/ 2206 w 2899"/>
                    <a:gd name="T83" fmla="*/ 1676 h 1986"/>
                    <a:gd name="T84" fmla="*/ 2267 w 2899"/>
                    <a:gd name="T85" fmla="*/ 1621 h 1986"/>
                    <a:gd name="T86" fmla="*/ 2329 w 2899"/>
                    <a:gd name="T87" fmla="*/ 1558 h 1986"/>
                    <a:gd name="T88" fmla="*/ 2380 w 2899"/>
                    <a:gd name="T89" fmla="*/ 1488 h 1986"/>
                    <a:gd name="T90" fmla="*/ 2436 w 2899"/>
                    <a:gd name="T91" fmla="*/ 1422 h 1986"/>
                    <a:gd name="T92" fmla="*/ 2490 w 2899"/>
                    <a:gd name="T93" fmla="*/ 1350 h 1986"/>
                    <a:gd name="T94" fmla="*/ 2538 w 2899"/>
                    <a:gd name="T95" fmla="*/ 1272 h 1986"/>
                    <a:gd name="T96" fmla="*/ 2586 w 2899"/>
                    <a:gd name="T97" fmla="*/ 1191 h 1986"/>
                    <a:gd name="T98" fmla="*/ 2631 w 2899"/>
                    <a:gd name="T99" fmla="*/ 1105 h 1986"/>
                    <a:gd name="T100" fmla="*/ 2672 w 2899"/>
                    <a:gd name="T101" fmla="*/ 1015 h 1986"/>
                    <a:gd name="T102" fmla="*/ 2709 w 2899"/>
                    <a:gd name="T103" fmla="*/ 923 h 1986"/>
                    <a:gd name="T104" fmla="*/ 2744 w 2899"/>
                    <a:gd name="T105" fmla="*/ 830 h 1986"/>
                    <a:gd name="T106" fmla="*/ 2776 w 2899"/>
                    <a:gd name="T107" fmla="*/ 737 h 1986"/>
                    <a:gd name="T108" fmla="*/ 2804 w 2899"/>
                    <a:gd name="T109" fmla="*/ 640 h 1986"/>
                    <a:gd name="T110" fmla="*/ 2830 w 2899"/>
                    <a:gd name="T111" fmla="*/ 540 h 1986"/>
                    <a:gd name="T112" fmla="*/ 2849 w 2899"/>
                    <a:gd name="T113" fmla="*/ 440 h 1986"/>
                    <a:gd name="T114" fmla="*/ 2867 w 2899"/>
                    <a:gd name="T115" fmla="*/ 337 h 1986"/>
                    <a:gd name="T116" fmla="*/ 2879 w 2899"/>
                    <a:gd name="T117" fmla="*/ 230 h 1986"/>
                    <a:gd name="T118" fmla="*/ 2890 w 2899"/>
                    <a:gd name="T119" fmla="*/ 128 h 1986"/>
                    <a:gd name="T120" fmla="*/ 2899 w 2899"/>
                    <a:gd name="T121" fmla="*/ 21 h 1986"/>
                    <a:gd name="T122" fmla="*/ 2899 w 2899"/>
                    <a:gd name="T123" fmla="*/ 0 h 1986"/>
                    <a:gd name="T124" fmla="*/ 0 w 2899"/>
                    <a:gd name="T125" fmla="*/ 0 h 19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899" h="1986">
                      <a:moveTo>
                        <a:pt x="0" y="0"/>
                      </a:moveTo>
                      <a:lnTo>
                        <a:pt x="2" y="105"/>
                      </a:lnTo>
                      <a:lnTo>
                        <a:pt x="5" y="209"/>
                      </a:lnTo>
                      <a:lnTo>
                        <a:pt x="17" y="316"/>
                      </a:lnTo>
                      <a:lnTo>
                        <a:pt x="35" y="418"/>
                      </a:lnTo>
                      <a:lnTo>
                        <a:pt x="53" y="519"/>
                      </a:lnTo>
                      <a:lnTo>
                        <a:pt x="78" y="618"/>
                      </a:lnTo>
                      <a:lnTo>
                        <a:pt x="104" y="714"/>
                      </a:lnTo>
                      <a:lnTo>
                        <a:pt x="135" y="810"/>
                      </a:lnTo>
                      <a:lnTo>
                        <a:pt x="170" y="905"/>
                      </a:lnTo>
                      <a:lnTo>
                        <a:pt x="207" y="997"/>
                      </a:lnTo>
                      <a:lnTo>
                        <a:pt x="248" y="1085"/>
                      </a:lnTo>
                      <a:lnTo>
                        <a:pt x="292" y="1171"/>
                      </a:lnTo>
                      <a:lnTo>
                        <a:pt x="340" y="1257"/>
                      </a:lnTo>
                      <a:lnTo>
                        <a:pt x="389" y="1334"/>
                      </a:lnTo>
                      <a:lnTo>
                        <a:pt x="441" y="1407"/>
                      </a:lnTo>
                      <a:lnTo>
                        <a:pt x="493" y="1475"/>
                      </a:lnTo>
                      <a:lnTo>
                        <a:pt x="552" y="1543"/>
                      </a:lnTo>
                      <a:lnTo>
                        <a:pt x="604" y="1609"/>
                      </a:lnTo>
                      <a:lnTo>
                        <a:pt x="668" y="1663"/>
                      </a:lnTo>
                      <a:lnTo>
                        <a:pt x="734" y="1721"/>
                      </a:lnTo>
                      <a:lnTo>
                        <a:pt x="795" y="1767"/>
                      </a:lnTo>
                      <a:lnTo>
                        <a:pt x="865" y="1815"/>
                      </a:lnTo>
                      <a:lnTo>
                        <a:pt x="932" y="1855"/>
                      </a:lnTo>
                      <a:lnTo>
                        <a:pt x="1003" y="1890"/>
                      </a:lnTo>
                      <a:lnTo>
                        <a:pt x="1072" y="1917"/>
                      </a:lnTo>
                      <a:lnTo>
                        <a:pt x="1147" y="1942"/>
                      </a:lnTo>
                      <a:lnTo>
                        <a:pt x="1212" y="1960"/>
                      </a:lnTo>
                      <a:lnTo>
                        <a:pt x="1287" y="1974"/>
                      </a:lnTo>
                      <a:lnTo>
                        <a:pt x="1364" y="1985"/>
                      </a:lnTo>
                      <a:lnTo>
                        <a:pt x="1436" y="1986"/>
                      </a:lnTo>
                      <a:lnTo>
                        <a:pt x="1507" y="1986"/>
                      </a:lnTo>
                      <a:lnTo>
                        <a:pt x="1582" y="1977"/>
                      </a:lnTo>
                      <a:lnTo>
                        <a:pt x="1658" y="1965"/>
                      </a:lnTo>
                      <a:lnTo>
                        <a:pt x="1731" y="1945"/>
                      </a:lnTo>
                      <a:lnTo>
                        <a:pt x="1798" y="1923"/>
                      </a:lnTo>
                      <a:lnTo>
                        <a:pt x="1870" y="1893"/>
                      </a:lnTo>
                      <a:lnTo>
                        <a:pt x="1940" y="1861"/>
                      </a:lnTo>
                      <a:lnTo>
                        <a:pt x="2009" y="1824"/>
                      </a:lnTo>
                      <a:lnTo>
                        <a:pt x="2073" y="1777"/>
                      </a:lnTo>
                      <a:lnTo>
                        <a:pt x="2140" y="1729"/>
                      </a:lnTo>
                      <a:lnTo>
                        <a:pt x="2206" y="1676"/>
                      </a:lnTo>
                      <a:lnTo>
                        <a:pt x="2267" y="1621"/>
                      </a:lnTo>
                      <a:lnTo>
                        <a:pt x="2329" y="1558"/>
                      </a:lnTo>
                      <a:lnTo>
                        <a:pt x="2380" y="1488"/>
                      </a:lnTo>
                      <a:lnTo>
                        <a:pt x="2436" y="1422"/>
                      </a:lnTo>
                      <a:lnTo>
                        <a:pt x="2490" y="1350"/>
                      </a:lnTo>
                      <a:lnTo>
                        <a:pt x="2538" y="1272"/>
                      </a:lnTo>
                      <a:lnTo>
                        <a:pt x="2586" y="1191"/>
                      </a:lnTo>
                      <a:lnTo>
                        <a:pt x="2631" y="1105"/>
                      </a:lnTo>
                      <a:lnTo>
                        <a:pt x="2672" y="1015"/>
                      </a:lnTo>
                      <a:lnTo>
                        <a:pt x="2709" y="923"/>
                      </a:lnTo>
                      <a:lnTo>
                        <a:pt x="2744" y="830"/>
                      </a:lnTo>
                      <a:lnTo>
                        <a:pt x="2776" y="737"/>
                      </a:lnTo>
                      <a:lnTo>
                        <a:pt x="2804" y="640"/>
                      </a:lnTo>
                      <a:lnTo>
                        <a:pt x="2830" y="540"/>
                      </a:lnTo>
                      <a:lnTo>
                        <a:pt x="2849" y="440"/>
                      </a:lnTo>
                      <a:lnTo>
                        <a:pt x="2867" y="337"/>
                      </a:lnTo>
                      <a:lnTo>
                        <a:pt x="2879" y="230"/>
                      </a:lnTo>
                      <a:lnTo>
                        <a:pt x="2890" y="128"/>
                      </a:lnTo>
                      <a:lnTo>
                        <a:pt x="2899" y="21"/>
                      </a:lnTo>
                      <a:lnTo>
                        <a:pt x="2899" y="0"/>
                      </a:lnTo>
                      <a:lnTo>
                        <a:pt x="0" y="0"/>
                      </a:lnTo>
                      <a:close/>
                    </a:path>
                  </a:pathLst>
                </a:custGeom>
                <a:blipFill dpi="0" rotWithShape="0">
                  <a:blip r:embed="rId8"/>
                  <a:srcRect/>
                  <a:tile tx="0" ty="0" sx="100000" sy="100000" flip="none" algn="tl"/>
                </a:blipFill>
                <a:ln w="1588">
                  <a:solidFill>
                    <a:srgbClr val="000000"/>
                  </a:solidFill>
                  <a:prstDash val="solid"/>
                  <a:round/>
                  <a:headEnd/>
                  <a:tailEnd/>
                </a:ln>
              </p:spPr>
              <p:txBody>
                <a:bodyPr/>
                <a:lstStyle/>
                <a:p>
                  <a:endParaRPr lang="fr-FR"/>
                </a:p>
              </p:txBody>
            </p:sp>
            <p:sp>
              <p:nvSpPr>
                <p:cNvPr id="226" name="Freeform 442" descr="Gouttelettes">
                  <a:extLst>
                    <a:ext uri="{FF2B5EF4-FFF2-40B4-BE49-F238E27FC236}">
                      <a16:creationId xmlns:a16="http://schemas.microsoft.com/office/drawing/2014/main" id="{507C4FA9-83E3-4F13-98CB-039D9EA58BC4}"/>
                    </a:ext>
                  </a:extLst>
                </p:cNvPr>
                <p:cNvSpPr>
                  <a:spLocks/>
                </p:cNvSpPr>
                <p:nvPr/>
              </p:nvSpPr>
              <p:spPr bwMode="auto">
                <a:xfrm>
                  <a:off x="2387" y="1291"/>
                  <a:ext cx="1449" cy="314"/>
                </a:xfrm>
                <a:custGeom>
                  <a:avLst/>
                  <a:gdLst>
                    <a:gd name="T0" fmla="*/ 2890 w 2899"/>
                    <a:gd name="T1" fmla="*/ 278 h 629"/>
                    <a:gd name="T2" fmla="*/ 2804 w 2899"/>
                    <a:gd name="T3" fmla="*/ 205 h 629"/>
                    <a:gd name="T4" fmla="*/ 2688 w 2899"/>
                    <a:gd name="T5" fmla="*/ 154 h 629"/>
                    <a:gd name="T6" fmla="*/ 2588 w 2899"/>
                    <a:gd name="T7" fmla="*/ 122 h 629"/>
                    <a:gd name="T8" fmla="*/ 2469 w 2899"/>
                    <a:gd name="T9" fmla="*/ 92 h 629"/>
                    <a:gd name="T10" fmla="*/ 2341 w 2899"/>
                    <a:gd name="T11" fmla="*/ 66 h 629"/>
                    <a:gd name="T12" fmla="*/ 2197 w 2899"/>
                    <a:gd name="T13" fmla="*/ 48 h 629"/>
                    <a:gd name="T14" fmla="*/ 2039 w 2899"/>
                    <a:gd name="T15" fmla="*/ 29 h 629"/>
                    <a:gd name="T16" fmla="*/ 1876 w 2899"/>
                    <a:gd name="T17" fmla="*/ 15 h 629"/>
                    <a:gd name="T18" fmla="*/ 1710 w 2899"/>
                    <a:gd name="T19" fmla="*/ 6 h 629"/>
                    <a:gd name="T20" fmla="*/ 1534 w 2899"/>
                    <a:gd name="T21" fmla="*/ 0 h 629"/>
                    <a:gd name="T22" fmla="*/ 1358 w 2899"/>
                    <a:gd name="T23" fmla="*/ 0 h 629"/>
                    <a:gd name="T24" fmla="*/ 1182 w 2899"/>
                    <a:gd name="T25" fmla="*/ 6 h 629"/>
                    <a:gd name="T26" fmla="*/ 1012 w 2899"/>
                    <a:gd name="T27" fmla="*/ 15 h 629"/>
                    <a:gd name="T28" fmla="*/ 850 w 2899"/>
                    <a:gd name="T29" fmla="*/ 29 h 629"/>
                    <a:gd name="T30" fmla="*/ 693 w 2899"/>
                    <a:gd name="T31" fmla="*/ 48 h 629"/>
                    <a:gd name="T32" fmla="*/ 552 w 2899"/>
                    <a:gd name="T33" fmla="*/ 66 h 629"/>
                    <a:gd name="T34" fmla="*/ 416 w 2899"/>
                    <a:gd name="T35" fmla="*/ 92 h 629"/>
                    <a:gd name="T36" fmla="*/ 301 w 2899"/>
                    <a:gd name="T37" fmla="*/ 120 h 629"/>
                    <a:gd name="T38" fmla="*/ 200 w 2899"/>
                    <a:gd name="T39" fmla="*/ 151 h 629"/>
                    <a:gd name="T40" fmla="*/ 119 w 2899"/>
                    <a:gd name="T41" fmla="*/ 185 h 629"/>
                    <a:gd name="T42" fmla="*/ 17 w 2899"/>
                    <a:gd name="T43" fmla="*/ 257 h 629"/>
                    <a:gd name="T44" fmla="*/ 2 w 2899"/>
                    <a:gd name="T45" fmla="*/ 295 h 629"/>
                    <a:gd name="T46" fmla="*/ 0 w 2899"/>
                    <a:gd name="T47" fmla="*/ 331 h 629"/>
                    <a:gd name="T48" fmla="*/ 12 w 2899"/>
                    <a:gd name="T49" fmla="*/ 369 h 629"/>
                    <a:gd name="T50" fmla="*/ 53 w 2899"/>
                    <a:gd name="T51" fmla="*/ 406 h 629"/>
                    <a:gd name="T52" fmla="*/ 116 w 2899"/>
                    <a:gd name="T53" fmla="*/ 439 h 629"/>
                    <a:gd name="T54" fmla="*/ 198 w 2899"/>
                    <a:gd name="T55" fmla="*/ 474 h 629"/>
                    <a:gd name="T56" fmla="*/ 298 w 2899"/>
                    <a:gd name="T57" fmla="*/ 507 h 629"/>
                    <a:gd name="T58" fmla="*/ 415 w 2899"/>
                    <a:gd name="T59" fmla="*/ 534 h 629"/>
                    <a:gd name="T60" fmla="*/ 546 w 2899"/>
                    <a:gd name="T61" fmla="*/ 558 h 629"/>
                    <a:gd name="T62" fmla="*/ 689 w 2899"/>
                    <a:gd name="T63" fmla="*/ 582 h 629"/>
                    <a:gd name="T64" fmla="*/ 844 w 2899"/>
                    <a:gd name="T65" fmla="*/ 600 h 629"/>
                    <a:gd name="T66" fmla="*/ 1009 w 2899"/>
                    <a:gd name="T67" fmla="*/ 612 h 629"/>
                    <a:gd name="T68" fmla="*/ 1176 w 2899"/>
                    <a:gd name="T69" fmla="*/ 621 h 629"/>
                    <a:gd name="T70" fmla="*/ 1350 w 2899"/>
                    <a:gd name="T71" fmla="*/ 629 h 629"/>
                    <a:gd name="T72" fmla="*/ 1529 w 2899"/>
                    <a:gd name="T73" fmla="*/ 629 h 629"/>
                    <a:gd name="T74" fmla="*/ 1705 w 2899"/>
                    <a:gd name="T75" fmla="*/ 621 h 629"/>
                    <a:gd name="T76" fmla="*/ 1870 w 2899"/>
                    <a:gd name="T77" fmla="*/ 612 h 629"/>
                    <a:gd name="T78" fmla="*/ 2037 w 2899"/>
                    <a:gd name="T79" fmla="*/ 600 h 629"/>
                    <a:gd name="T80" fmla="*/ 2192 w 2899"/>
                    <a:gd name="T81" fmla="*/ 582 h 629"/>
                    <a:gd name="T82" fmla="*/ 2338 w 2899"/>
                    <a:gd name="T83" fmla="*/ 558 h 629"/>
                    <a:gd name="T84" fmla="*/ 2466 w 2899"/>
                    <a:gd name="T85" fmla="*/ 538 h 629"/>
                    <a:gd name="T86" fmla="*/ 2586 w 2899"/>
                    <a:gd name="T87" fmla="*/ 507 h 629"/>
                    <a:gd name="T88" fmla="*/ 2685 w 2899"/>
                    <a:gd name="T89" fmla="*/ 474 h 629"/>
                    <a:gd name="T90" fmla="*/ 2767 w 2899"/>
                    <a:gd name="T91" fmla="*/ 444 h 629"/>
                    <a:gd name="T92" fmla="*/ 2830 w 2899"/>
                    <a:gd name="T93" fmla="*/ 406 h 629"/>
                    <a:gd name="T94" fmla="*/ 2873 w 2899"/>
                    <a:gd name="T95" fmla="*/ 372 h 629"/>
                    <a:gd name="T96" fmla="*/ 2896 w 2899"/>
                    <a:gd name="T97" fmla="*/ 331 h 629"/>
                    <a:gd name="T98" fmla="*/ 2899 w 2899"/>
                    <a:gd name="T99" fmla="*/ 311 h 6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899" h="629">
                      <a:moveTo>
                        <a:pt x="2899" y="311"/>
                      </a:moveTo>
                      <a:lnTo>
                        <a:pt x="2890" y="278"/>
                      </a:lnTo>
                      <a:lnTo>
                        <a:pt x="2855" y="241"/>
                      </a:lnTo>
                      <a:lnTo>
                        <a:pt x="2804" y="205"/>
                      </a:lnTo>
                      <a:lnTo>
                        <a:pt x="2734" y="169"/>
                      </a:lnTo>
                      <a:lnTo>
                        <a:pt x="2688" y="154"/>
                      </a:lnTo>
                      <a:lnTo>
                        <a:pt x="2642" y="138"/>
                      </a:lnTo>
                      <a:lnTo>
                        <a:pt x="2588" y="122"/>
                      </a:lnTo>
                      <a:lnTo>
                        <a:pt x="2532" y="107"/>
                      </a:lnTo>
                      <a:lnTo>
                        <a:pt x="2469" y="92"/>
                      </a:lnTo>
                      <a:lnTo>
                        <a:pt x="2406" y="78"/>
                      </a:lnTo>
                      <a:lnTo>
                        <a:pt x="2341" y="66"/>
                      </a:lnTo>
                      <a:lnTo>
                        <a:pt x="2272" y="57"/>
                      </a:lnTo>
                      <a:lnTo>
                        <a:pt x="2197" y="48"/>
                      </a:lnTo>
                      <a:lnTo>
                        <a:pt x="2119" y="38"/>
                      </a:lnTo>
                      <a:lnTo>
                        <a:pt x="2039" y="29"/>
                      </a:lnTo>
                      <a:lnTo>
                        <a:pt x="1958" y="23"/>
                      </a:lnTo>
                      <a:lnTo>
                        <a:pt x="1876" y="15"/>
                      </a:lnTo>
                      <a:lnTo>
                        <a:pt x="1792" y="9"/>
                      </a:lnTo>
                      <a:lnTo>
                        <a:pt x="1710" y="6"/>
                      </a:lnTo>
                      <a:lnTo>
                        <a:pt x="1621" y="3"/>
                      </a:lnTo>
                      <a:lnTo>
                        <a:pt x="1534" y="0"/>
                      </a:lnTo>
                      <a:lnTo>
                        <a:pt x="1445" y="0"/>
                      </a:lnTo>
                      <a:lnTo>
                        <a:pt x="1358" y="0"/>
                      </a:lnTo>
                      <a:lnTo>
                        <a:pt x="1269" y="3"/>
                      </a:lnTo>
                      <a:lnTo>
                        <a:pt x="1182" y="6"/>
                      </a:lnTo>
                      <a:lnTo>
                        <a:pt x="1101" y="9"/>
                      </a:lnTo>
                      <a:lnTo>
                        <a:pt x="1012" y="15"/>
                      </a:lnTo>
                      <a:lnTo>
                        <a:pt x="932" y="23"/>
                      </a:lnTo>
                      <a:lnTo>
                        <a:pt x="850" y="29"/>
                      </a:lnTo>
                      <a:lnTo>
                        <a:pt x="768" y="38"/>
                      </a:lnTo>
                      <a:lnTo>
                        <a:pt x="693" y="48"/>
                      </a:lnTo>
                      <a:lnTo>
                        <a:pt x="618" y="57"/>
                      </a:lnTo>
                      <a:lnTo>
                        <a:pt x="552" y="66"/>
                      </a:lnTo>
                      <a:lnTo>
                        <a:pt x="484" y="78"/>
                      </a:lnTo>
                      <a:lnTo>
                        <a:pt x="416" y="92"/>
                      </a:lnTo>
                      <a:lnTo>
                        <a:pt x="358" y="107"/>
                      </a:lnTo>
                      <a:lnTo>
                        <a:pt x="301" y="120"/>
                      </a:lnTo>
                      <a:lnTo>
                        <a:pt x="248" y="135"/>
                      </a:lnTo>
                      <a:lnTo>
                        <a:pt x="200" y="151"/>
                      </a:lnTo>
                      <a:lnTo>
                        <a:pt x="158" y="169"/>
                      </a:lnTo>
                      <a:lnTo>
                        <a:pt x="119" y="185"/>
                      </a:lnTo>
                      <a:lnTo>
                        <a:pt x="56" y="223"/>
                      </a:lnTo>
                      <a:lnTo>
                        <a:pt x="17" y="257"/>
                      </a:lnTo>
                      <a:lnTo>
                        <a:pt x="3" y="275"/>
                      </a:lnTo>
                      <a:lnTo>
                        <a:pt x="2" y="295"/>
                      </a:lnTo>
                      <a:lnTo>
                        <a:pt x="0" y="311"/>
                      </a:lnTo>
                      <a:lnTo>
                        <a:pt x="0" y="331"/>
                      </a:lnTo>
                      <a:lnTo>
                        <a:pt x="3" y="350"/>
                      </a:lnTo>
                      <a:lnTo>
                        <a:pt x="12" y="369"/>
                      </a:lnTo>
                      <a:lnTo>
                        <a:pt x="32" y="388"/>
                      </a:lnTo>
                      <a:lnTo>
                        <a:pt x="53" y="406"/>
                      </a:lnTo>
                      <a:lnTo>
                        <a:pt x="81" y="421"/>
                      </a:lnTo>
                      <a:lnTo>
                        <a:pt x="116" y="439"/>
                      </a:lnTo>
                      <a:lnTo>
                        <a:pt x="158" y="459"/>
                      </a:lnTo>
                      <a:lnTo>
                        <a:pt x="198" y="474"/>
                      </a:lnTo>
                      <a:lnTo>
                        <a:pt x="245" y="492"/>
                      </a:lnTo>
                      <a:lnTo>
                        <a:pt x="298" y="507"/>
                      </a:lnTo>
                      <a:lnTo>
                        <a:pt x="355" y="519"/>
                      </a:lnTo>
                      <a:lnTo>
                        <a:pt x="415" y="534"/>
                      </a:lnTo>
                      <a:lnTo>
                        <a:pt x="477" y="550"/>
                      </a:lnTo>
                      <a:lnTo>
                        <a:pt x="546" y="558"/>
                      </a:lnTo>
                      <a:lnTo>
                        <a:pt x="613" y="572"/>
                      </a:lnTo>
                      <a:lnTo>
                        <a:pt x="689" y="582"/>
                      </a:lnTo>
                      <a:lnTo>
                        <a:pt x="764" y="591"/>
                      </a:lnTo>
                      <a:lnTo>
                        <a:pt x="844" y="600"/>
                      </a:lnTo>
                      <a:lnTo>
                        <a:pt x="925" y="606"/>
                      </a:lnTo>
                      <a:lnTo>
                        <a:pt x="1009" y="612"/>
                      </a:lnTo>
                      <a:lnTo>
                        <a:pt x="1095" y="620"/>
                      </a:lnTo>
                      <a:lnTo>
                        <a:pt x="1176" y="621"/>
                      </a:lnTo>
                      <a:lnTo>
                        <a:pt x="1262" y="626"/>
                      </a:lnTo>
                      <a:lnTo>
                        <a:pt x="1350" y="629"/>
                      </a:lnTo>
                      <a:lnTo>
                        <a:pt x="1439" y="629"/>
                      </a:lnTo>
                      <a:lnTo>
                        <a:pt x="1529" y="629"/>
                      </a:lnTo>
                      <a:lnTo>
                        <a:pt x="1616" y="626"/>
                      </a:lnTo>
                      <a:lnTo>
                        <a:pt x="1705" y="621"/>
                      </a:lnTo>
                      <a:lnTo>
                        <a:pt x="1785" y="620"/>
                      </a:lnTo>
                      <a:lnTo>
                        <a:pt x="1870" y="612"/>
                      </a:lnTo>
                      <a:lnTo>
                        <a:pt x="1955" y="606"/>
                      </a:lnTo>
                      <a:lnTo>
                        <a:pt x="2037" y="600"/>
                      </a:lnTo>
                      <a:lnTo>
                        <a:pt x="2116" y="591"/>
                      </a:lnTo>
                      <a:lnTo>
                        <a:pt x="2192" y="582"/>
                      </a:lnTo>
                      <a:lnTo>
                        <a:pt x="2266" y="572"/>
                      </a:lnTo>
                      <a:lnTo>
                        <a:pt x="2338" y="558"/>
                      </a:lnTo>
                      <a:lnTo>
                        <a:pt x="2403" y="550"/>
                      </a:lnTo>
                      <a:lnTo>
                        <a:pt x="2466" y="538"/>
                      </a:lnTo>
                      <a:lnTo>
                        <a:pt x="2528" y="520"/>
                      </a:lnTo>
                      <a:lnTo>
                        <a:pt x="2586" y="507"/>
                      </a:lnTo>
                      <a:lnTo>
                        <a:pt x="2636" y="493"/>
                      </a:lnTo>
                      <a:lnTo>
                        <a:pt x="2685" y="474"/>
                      </a:lnTo>
                      <a:lnTo>
                        <a:pt x="2726" y="459"/>
                      </a:lnTo>
                      <a:lnTo>
                        <a:pt x="2767" y="444"/>
                      </a:lnTo>
                      <a:lnTo>
                        <a:pt x="2803" y="424"/>
                      </a:lnTo>
                      <a:lnTo>
                        <a:pt x="2830" y="406"/>
                      </a:lnTo>
                      <a:lnTo>
                        <a:pt x="2855" y="388"/>
                      </a:lnTo>
                      <a:lnTo>
                        <a:pt x="2873" y="372"/>
                      </a:lnTo>
                      <a:lnTo>
                        <a:pt x="2885" y="352"/>
                      </a:lnTo>
                      <a:lnTo>
                        <a:pt x="2896" y="331"/>
                      </a:lnTo>
                      <a:lnTo>
                        <a:pt x="2899" y="311"/>
                      </a:lnTo>
                      <a:lnTo>
                        <a:pt x="2899" y="311"/>
                      </a:lnTo>
                      <a:close/>
                    </a:path>
                  </a:pathLst>
                </a:custGeom>
                <a:blipFill dpi="0" rotWithShape="0">
                  <a:blip r:embed="rId8"/>
                  <a:srcRect/>
                  <a:tile tx="0" ty="0" sx="100000" sy="100000" flip="none" algn="tl"/>
                </a:blipFill>
                <a:ln w="1588">
                  <a:solidFill>
                    <a:srgbClr val="000000"/>
                  </a:solidFill>
                  <a:prstDash val="solid"/>
                  <a:round/>
                  <a:headEnd/>
                  <a:tailEnd/>
                </a:ln>
              </p:spPr>
              <p:txBody>
                <a:bodyPr/>
                <a:lstStyle/>
                <a:p>
                  <a:endParaRPr lang="fr-FR"/>
                </a:p>
              </p:txBody>
            </p:sp>
            <p:sp>
              <p:nvSpPr>
                <p:cNvPr id="227" name="Freeform 443">
                  <a:extLst>
                    <a:ext uri="{FF2B5EF4-FFF2-40B4-BE49-F238E27FC236}">
                      <a16:creationId xmlns:a16="http://schemas.microsoft.com/office/drawing/2014/main" id="{49DE6113-18D1-48D6-BA3E-D70E737A830A}"/>
                    </a:ext>
                  </a:extLst>
                </p:cNvPr>
                <p:cNvSpPr>
                  <a:spLocks/>
                </p:cNvSpPr>
                <p:nvPr/>
              </p:nvSpPr>
              <p:spPr bwMode="auto">
                <a:xfrm>
                  <a:off x="3166" y="875"/>
                  <a:ext cx="593" cy="1472"/>
                </a:xfrm>
                <a:custGeom>
                  <a:avLst/>
                  <a:gdLst>
                    <a:gd name="T0" fmla="*/ 0 w 1186"/>
                    <a:gd name="T1" fmla="*/ 2944 h 2944"/>
                    <a:gd name="T2" fmla="*/ 126 w 1186"/>
                    <a:gd name="T3" fmla="*/ 2862 h 2944"/>
                    <a:gd name="T4" fmla="*/ 263 w 1186"/>
                    <a:gd name="T5" fmla="*/ 2744 h 2944"/>
                    <a:gd name="T6" fmla="*/ 379 w 1186"/>
                    <a:gd name="T7" fmla="*/ 2629 h 2944"/>
                    <a:gd name="T8" fmla="*/ 463 w 1186"/>
                    <a:gd name="T9" fmla="*/ 2533 h 2944"/>
                    <a:gd name="T10" fmla="*/ 582 w 1186"/>
                    <a:gd name="T11" fmla="*/ 2384 h 2944"/>
                    <a:gd name="T12" fmla="*/ 673 w 1186"/>
                    <a:gd name="T13" fmla="*/ 2234 h 2944"/>
                    <a:gd name="T14" fmla="*/ 745 w 1186"/>
                    <a:gd name="T15" fmla="*/ 2079 h 2944"/>
                    <a:gd name="T16" fmla="*/ 812 w 1186"/>
                    <a:gd name="T17" fmla="*/ 1890 h 2944"/>
                    <a:gd name="T18" fmla="*/ 851 w 1186"/>
                    <a:gd name="T19" fmla="*/ 1762 h 2944"/>
                    <a:gd name="T20" fmla="*/ 882 w 1186"/>
                    <a:gd name="T21" fmla="*/ 1593 h 2944"/>
                    <a:gd name="T22" fmla="*/ 905 w 1186"/>
                    <a:gd name="T23" fmla="*/ 1400 h 2944"/>
                    <a:gd name="T24" fmla="*/ 914 w 1186"/>
                    <a:gd name="T25" fmla="*/ 1240 h 2944"/>
                    <a:gd name="T26" fmla="*/ 914 w 1186"/>
                    <a:gd name="T27" fmla="*/ 1036 h 2944"/>
                    <a:gd name="T28" fmla="*/ 897 w 1186"/>
                    <a:gd name="T29" fmla="*/ 810 h 2944"/>
                    <a:gd name="T30" fmla="*/ 867 w 1186"/>
                    <a:gd name="T31" fmla="*/ 558 h 2944"/>
                    <a:gd name="T32" fmla="*/ 825 w 1186"/>
                    <a:gd name="T33" fmla="*/ 321 h 2944"/>
                    <a:gd name="T34" fmla="*/ 777 w 1186"/>
                    <a:gd name="T35" fmla="*/ 30 h 2944"/>
                    <a:gd name="T36" fmla="*/ 976 w 1186"/>
                    <a:gd name="T37" fmla="*/ 0 h 2944"/>
                    <a:gd name="T38" fmla="*/ 1045 w 1186"/>
                    <a:gd name="T39" fmla="*/ 173 h 2944"/>
                    <a:gd name="T40" fmla="*/ 1099 w 1186"/>
                    <a:gd name="T41" fmla="*/ 332 h 2944"/>
                    <a:gd name="T42" fmla="*/ 1156 w 1186"/>
                    <a:gd name="T43" fmla="*/ 550 h 2944"/>
                    <a:gd name="T44" fmla="*/ 1186 w 1186"/>
                    <a:gd name="T45" fmla="*/ 822 h 2944"/>
                    <a:gd name="T46" fmla="*/ 1186 w 1186"/>
                    <a:gd name="T47" fmla="*/ 1042 h 2944"/>
                    <a:gd name="T48" fmla="*/ 1171 w 1186"/>
                    <a:gd name="T49" fmla="*/ 1290 h 2944"/>
                    <a:gd name="T50" fmla="*/ 1124 w 1186"/>
                    <a:gd name="T51" fmla="*/ 1562 h 2944"/>
                    <a:gd name="T52" fmla="*/ 1070 w 1186"/>
                    <a:gd name="T53" fmla="*/ 1772 h 2944"/>
                    <a:gd name="T54" fmla="*/ 983 w 1186"/>
                    <a:gd name="T55" fmla="*/ 1999 h 2944"/>
                    <a:gd name="T56" fmla="*/ 867 w 1186"/>
                    <a:gd name="T57" fmla="*/ 2220 h 2944"/>
                    <a:gd name="T58" fmla="*/ 729 w 1186"/>
                    <a:gd name="T59" fmla="*/ 2414 h 2944"/>
                    <a:gd name="T60" fmla="*/ 600 w 1186"/>
                    <a:gd name="T61" fmla="*/ 2569 h 2944"/>
                    <a:gd name="T62" fmla="*/ 440 w 1186"/>
                    <a:gd name="T63" fmla="*/ 2702 h 2944"/>
                    <a:gd name="T64" fmla="*/ 269 w 1186"/>
                    <a:gd name="T65" fmla="*/ 2834 h 2944"/>
                    <a:gd name="T66" fmla="*/ 115 w 1186"/>
                    <a:gd name="T67" fmla="*/ 2902 h 2944"/>
                    <a:gd name="T68" fmla="*/ 0 w 1186"/>
                    <a:gd name="T69" fmla="*/ 2944 h 29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86" h="2944">
                      <a:moveTo>
                        <a:pt x="0" y="2944"/>
                      </a:moveTo>
                      <a:lnTo>
                        <a:pt x="126" y="2862"/>
                      </a:lnTo>
                      <a:lnTo>
                        <a:pt x="263" y="2744"/>
                      </a:lnTo>
                      <a:lnTo>
                        <a:pt x="379" y="2629"/>
                      </a:lnTo>
                      <a:lnTo>
                        <a:pt x="463" y="2533"/>
                      </a:lnTo>
                      <a:lnTo>
                        <a:pt x="582" y="2384"/>
                      </a:lnTo>
                      <a:lnTo>
                        <a:pt x="673" y="2234"/>
                      </a:lnTo>
                      <a:lnTo>
                        <a:pt x="745" y="2079"/>
                      </a:lnTo>
                      <a:lnTo>
                        <a:pt x="812" y="1890"/>
                      </a:lnTo>
                      <a:lnTo>
                        <a:pt x="851" y="1762"/>
                      </a:lnTo>
                      <a:lnTo>
                        <a:pt x="882" y="1593"/>
                      </a:lnTo>
                      <a:lnTo>
                        <a:pt x="905" y="1400"/>
                      </a:lnTo>
                      <a:lnTo>
                        <a:pt x="914" y="1240"/>
                      </a:lnTo>
                      <a:lnTo>
                        <a:pt x="914" y="1036"/>
                      </a:lnTo>
                      <a:lnTo>
                        <a:pt x="897" y="810"/>
                      </a:lnTo>
                      <a:lnTo>
                        <a:pt x="867" y="558"/>
                      </a:lnTo>
                      <a:lnTo>
                        <a:pt x="825" y="321"/>
                      </a:lnTo>
                      <a:lnTo>
                        <a:pt x="777" y="30"/>
                      </a:lnTo>
                      <a:lnTo>
                        <a:pt x="976" y="0"/>
                      </a:lnTo>
                      <a:lnTo>
                        <a:pt x="1045" y="173"/>
                      </a:lnTo>
                      <a:lnTo>
                        <a:pt x="1099" y="332"/>
                      </a:lnTo>
                      <a:lnTo>
                        <a:pt x="1156" y="550"/>
                      </a:lnTo>
                      <a:lnTo>
                        <a:pt x="1186" y="822"/>
                      </a:lnTo>
                      <a:lnTo>
                        <a:pt x="1186" y="1042"/>
                      </a:lnTo>
                      <a:lnTo>
                        <a:pt x="1171" y="1290"/>
                      </a:lnTo>
                      <a:lnTo>
                        <a:pt x="1124" y="1562"/>
                      </a:lnTo>
                      <a:lnTo>
                        <a:pt x="1070" y="1772"/>
                      </a:lnTo>
                      <a:lnTo>
                        <a:pt x="983" y="1999"/>
                      </a:lnTo>
                      <a:lnTo>
                        <a:pt x="867" y="2220"/>
                      </a:lnTo>
                      <a:lnTo>
                        <a:pt x="729" y="2414"/>
                      </a:lnTo>
                      <a:lnTo>
                        <a:pt x="600" y="2569"/>
                      </a:lnTo>
                      <a:lnTo>
                        <a:pt x="440" y="2702"/>
                      </a:lnTo>
                      <a:lnTo>
                        <a:pt x="269" y="2834"/>
                      </a:lnTo>
                      <a:lnTo>
                        <a:pt x="115" y="2902"/>
                      </a:lnTo>
                      <a:lnTo>
                        <a:pt x="0" y="2944"/>
                      </a:lnTo>
                      <a:close/>
                    </a:path>
                  </a:pathLst>
                </a:custGeom>
                <a:solidFill>
                  <a:srgbClr val="FFFFFF"/>
                </a:solidFill>
                <a:ln w="1588">
                  <a:solidFill>
                    <a:srgbClr val="FFFFFF"/>
                  </a:solidFill>
                  <a:prstDash val="solid"/>
                  <a:round/>
                  <a:headEnd/>
                  <a:tailEnd/>
                </a:ln>
              </p:spPr>
              <p:txBody>
                <a:bodyPr/>
                <a:lstStyle/>
                <a:p>
                  <a:endParaRPr lang="fr-FR"/>
                </a:p>
              </p:txBody>
            </p:sp>
          </p:grpSp>
          <p:grpSp>
            <p:nvGrpSpPr>
              <p:cNvPr id="202" name="Group 444">
                <a:extLst>
                  <a:ext uri="{FF2B5EF4-FFF2-40B4-BE49-F238E27FC236}">
                    <a16:creationId xmlns:a16="http://schemas.microsoft.com/office/drawing/2014/main" id="{2D325E1E-0BEB-4CB4-BFD2-8884971170E8}"/>
                  </a:ext>
                </a:extLst>
              </p:cNvPr>
              <p:cNvGrpSpPr>
                <a:grpSpLocks/>
              </p:cNvGrpSpPr>
              <p:nvPr/>
            </p:nvGrpSpPr>
            <p:grpSpPr bwMode="auto">
              <a:xfrm>
                <a:off x="1968" y="3264"/>
                <a:ext cx="240" cy="260"/>
                <a:chOff x="2387" y="720"/>
                <a:chExt cx="1452" cy="2852"/>
              </a:xfrm>
            </p:grpSpPr>
            <p:sp>
              <p:nvSpPr>
                <p:cNvPr id="212" name="Freeform 445">
                  <a:extLst>
                    <a:ext uri="{FF2B5EF4-FFF2-40B4-BE49-F238E27FC236}">
                      <a16:creationId xmlns:a16="http://schemas.microsoft.com/office/drawing/2014/main" id="{B3C36684-A465-4E35-9A12-310EEA62D854}"/>
                    </a:ext>
                  </a:extLst>
                </p:cNvPr>
                <p:cNvSpPr>
                  <a:spLocks/>
                </p:cNvSpPr>
                <p:nvPr/>
              </p:nvSpPr>
              <p:spPr bwMode="auto">
                <a:xfrm>
                  <a:off x="2388" y="720"/>
                  <a:ext cx="1451" cy="2852"/>
                </a:xfrm>
                <a:custGeom>
                  <a:avLst/>
                  <a:gdLst>
                    <a:gd name="T0" fmla="*/ 2732 w 2901"/>
                    <a:gd name="T1" fmla="*/ 421 h 5704"/>
                    <a:gd name="T2" fmla="*/ 2856 w 2901"/>
                    <a:gd name="T3" fmla="*/ 881 h 5704"/>
                    <a:gd name="T4" fmla="*/ 2901 w 2901"/>
                    <a:gd name="T5" fmla="*/ 1377 h 5704"/>
                    <a:gd name="T6" fmla="*/ 2856 w 2901"/>
                    <a:gd name="T7" fmla="*/ 1866 h 5704"/>
                    <a:gd name="T8" fmla="*/ 2732 w 2901"/>
                    <a:gd name="T9" fmla="*/ 2330 h 5704"/>
                    <a:gd name="T10" fmla="*/ 2530 w 2901"/>
                    <a:gd name="T11" fmla="*/ 2741 h 5704"/>
                    <a:gd name="T12" fmla="*/ 2273 w 2901"/>
                    <a:gd name="T13" fmla="*/ 3066 h 5704"/>
                    <a:gd name="T14" fmla="*/ 1929 w 2901"/>
                    <a:gd name="T15" fmla="*/ 3341 h 5704"/>
                    <a:gd name="T16" fmla="*/ 1754 w 2901"/>
                    <a:gd name="T17" fmla="*/ 3559 h 5704"/>
                    <a:gd name="T18" fmla="*/ 1647 w 2901"/>
                    <a:gd name="T19" fmla="*/ 3814 h 5704"/>
                    <a:gd name="T20" fmla="*/ 1622 w 2901"/>
                    <a:gd name="T21" fmla="*/ 4096 h 5704"/>
                    <a:gd name="T22" fmla="*/ 1831 w 2901"/>
                    <a:gd name="T23" fmla="*/ 4793 h 5704"/>
                    <a:gd name="T24" fmla="*/ 2094 w 2901"/>
                    <a:gd name="T25" fmla="*/ 4856 h 5704"/>
                    <a:gd name="T26" fmla="*/ 2308 w 2901"/>
                    <a:gd name="T27" fmla="*/ 4953 h 5704"/>
                    <a:gd name="T28" fmla="*/ 2476 w 2901"/>
                    <a:gd name="T29" fmla="*/ 5094 h 5704"/>
                    <a:gd name="T30" fmla="*/ 2477 w 2901"/>
                    <a:gd name="T31" fmla="*/ 5357 h 5704"/>
                    <a:gd name="T32" fmla="*/ 2276 w 2901"/>
                    <a:gd name="T33" fmla="*/ 5533 h 5704"/>
                    <a:gd name="T34" fmla="*/ 2049 w 2901"/>
                    <a:gd name="T35" fmla="*/ 5625 h 5704"/>
                    <a:gd name="T36" fmla="*/ 1780 w 2901"/>
                    <a:gd name="T37" fmla="*/ 5683 h 5704"/>
                    <a:gd name="T38" fmla="*/ 1484 w 2901"/>
                    <a:gd name="T39" fmla="*/ 5704 h 5704"/>
                    <a:gd name="T40" fmla="*/ 1181 w 2901"/>
                    <a:gd name="T41" fmla="*/ 5691 h 5704"/>
                    <a:gd name="T42" fmla="*/ 908 w 2901"/>
                    <a:gd name="T43" fmla="*/ 5643 h 5704"/>
                    <a:gd name="T44" fmla="*/ 666 w 2901"/>
                    <a:gd name="T45" fmla="*/ 5562 h 5704"/>
                    <a:gd name="T46" fmla="*/ 491 w 2901"/>
                    <a:gd name="T47" fmla="*/ 5455 h 5704"/>
                    <a:gd name="T48" fmla="*/ 365 w 2901"/>
                    <a:gd name="T49" fmla="*/ 5195 h 5704"/>
                    <a:gd name="T50" fmla="*/ 529 w 2901"/>
                    <a:gd name="T51" fmla="*/ 4983 h 5704"/>
                    <a:gd name="T52" fmla="*/ 721 w 2901"/>
                    <a:gd name="T53" fmla="*/ 4880 h 5704"/>
                    <a:gd name="T54" fmla="*/ 972 w 2901"/>
                    <a:gd name="T55" fmla="*/ 4808 h 5704"/>
                    <a:gd name="T56" fmla="*/ 1260 w 2901"/>
                    <a:gd name="T57" fmla="*/ 4768 h 5704"/>
                    <a:gd name="T58" fmla="*/ 1257 w 2901"/>
                    <a:gd name="T59" fmla="*/ 3893 h 5704"/>
                    <a:gd name="T60" fmla="*/ 1172 w 2901"/>
                    <a:gd name="T61" fmla="*/ 3623 h 5704"/>
                    <a:gd name="T62" fmla="*/ 1014 w 2901"/>
                    <a:gd name="T63" fmla="*/ 3396 h 5704"/>
                    <a:gd name="T64" fmla="*/ 691 w 2901"/>
                    <a:gd name="T65" fmla="*/ 3144 h 5704"/>
                    <a:gd name="T66" fmla="*/ 419 w 2901"/>
                    <a:gd name="T67" fmla="*/ 2837 h 5704"/>
                    <a:gd name="T68" fmla="*/ 202 w 2901"/>
                    <a:gd name="T69" fmla="*/ 2448 h 5704"/>
                    <a:gd name="T70" fmla="*/ 58 w 2901"/>
                    <a:gd name="T71" fmla="*/ 1998 h 5704"/>
                    <a:gd name="T72" fmla="*/ 0 w 2901"/>
                    <a:gd name="T73" fmla="*/ 1502 h 5704"/>
                    <a:gd name="T74" fmla="*/ 15 w 2901"/>
                    <a:gd name="T75" fmla="*/ 1013 h 5704"/>
                    <a:gd name="T76" fmla="*/ 121 w 2901"/>
                    <a:gd name="T77" fmla="*/ 541 h 5704"/>
                    <a:gd name="T78" fmla="*/ 303 w 2901"/>
                    <a:gd name="T79" fmla="*/ 116 h 5704"/>
                    <a:gd name="T80" fmla="*/ 497 w 2901"/>
                    <a:gd name="T81" fmla="*/ 51 h 5704"/>
                    <a:gd name="T82" fmla="*/ 703 w 2901"/>
                    <a:gd name="T83" fmla="*/ 23 h 5704"/>
                    <a:gd name="T84" fmla="*/ 969 w 2901"/>
                    <a:gd name="T85" fmla="*/ 6 h 5704"/>
                    <a:gd name="T86" fmla="*/ 1267 w 2901"/>
                    <a:gd name="T87" fmla="*/ 3 h 5704"/>
                    <a:gd name="T88" fmla="*/ 1584 w 2901"/>
                    <a:gd name="T89" fmla="*/ 0 h 5704"/>
                    <a:gd name="T90" fmla="*/ 1884 w 2901"/>
                    <a:gd name="T91" fmla="*/ 6 h 5704"/>
                    <a:gd name="T92" fmla="*/ 2156 w 2901"/>
                    <a:gd name="T93" fmla="*/ 20 h 5704"/>
                    <a:gd name="T94" fmla="*/ 2368 w 2901"/>
                    <a:gd name="T95" fmla="*/ 48 h 5704"/>
                    <a:gd name="T96" fmla="*/ 2554 w 2901"/>
                    <a:gd name="T97" fmla="*/ 93 h 57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901" h="5704">
                      <a:moveTo>
                        <a:pt x="2586" y="110"/>
                      </a:moveTo>
                      <a:lnTo>
                        <a:pt x="2640" y="210"/>
                      </a:lnTo>
                      <a:lnTo>
                        <a:pt x="2686" y="313"/>
                      </a:lnTo>
                      <a:lnTo>
                        <a:pt x="2732" y="421"/>
                      </a:lnTo>
                      <a:lnTo>
                        <a:pt x="2768" y="532"/>
                      </a:lnTo>
                      <a:lnTo>
                        <a:pt x="2802" y="651"/>
                      </a:lnTo>
                      <a:lnTo>
                        <a:pt x="2831" y="764"/>
                      </a:lnTo>
                      <a:lnTo>
                        <a:pt x="2856" y="881"/>
                      </a:lnTo>
                      <a:lnTo>
                        <a:pt x="2876" y="1007"/>
                      </a:lnTo>
                      <a:lnTo>
                        <a:pt x="2888" y="1129"/>
                      </a:lnTo>
                      <a:lnTo>
                        <a:pt x="2897" y="1249"/>
                      </a:lnTo>
                      <a:lnTo>
                        <a:pt x="2901" y="1377"/>
                      </a:lnTo>
                      <a:lnTo>
                        <a:pt x="2897" y="1498"/>
                      </a:lnTo>
                      <a:lnTo>
                        <a:pt x="2888" y="1622"/>
                      </a:lnTo>
                      <a:lnTo>
                        <a:pt x="2876" y="1747"/>
                      </a:lnTo>
                      <a:lnTo>
                        <a:pt x="2856" y="1866"/>
                      </a:lnTo>
                      <a:lnTo>
                        <a:pt x="2834" y="1988"/>
                      </a:lnTo>
                      <a:lnTo>
                        <a:pt x="2802" y="2106"/>
                      </a:lnTo>
                      <a:lnTo>
                        <a:pt x="2768" y="2219"/>
                      </a:lnTo>
                      <a:lnTo>
                        <a:pt x="2732" y="2330"/>
                      </a:lnTo>
                      <a:lnTo>
                        <a:pt x="2686" y="2437"/>
                      </a:lnTo>
                      <a:lnTo>
                        <a:pt x="2640" y="2544"/>
                      </a:lnTo>
                      <a:lnTo>
                        <a:pt x="2590" y="2643"/>
                      </a:lnTo>
                      <a:lnTo>
                        <a:pt x="2530" y="2741"/>
                      </a:lnTo>
                      <a:lnTo>
                        <a:pt x="2470" y="2828"/>
                      </a:lnTo>
                      <a:lnTo>
                        <a:pt x="2407" y="2915"/>
                      </a:lnTo>
                      <a:lnTo>
                        <a:pt x="2341" y="2994"/>
                      </a:lnTo>
                      <a:lnTo>
                        <a:pt x="2273" y="3066"/>
                      </a:lnTo>
                      <a:lnTo>
                        <a:pt x="2196" y="3133"/>
                      </a:lnTo>
                      <a:lnTo>
                        <a:pt x="2062" y="3242"/>
                      </a:lnTo>
                      <a:lnTo>
                        <a:pt x="1980" y="3296"/>
                      </a:lnTo>
                      <a:lnTo>
                        <a:pt x="1929" y="3341"/>
                      </a:lnTo>
                      <a:lnTo>
                        <a:pt x="1874" y="3390"/>
                      </a:lnTo>
                      <a:lnTo>
                        <a:pt x="1831" y="3440"/>
                      </a:lnTo>
                      <a:lnTo>
                        <a:pt x="1786" y="3500"/>
                      </a:lnTo>
                      <a:lnTo>
                        <a:pt x="1754" y="3559"/>
                      </a:lnTo>
                      <a:lnTo>
                        <a:pt x="1718" y="3614"/>
                      </a:lnTo>
                      <a:lnTo>
                        <a:pt x="1691" y="3681"/>
                      </a:lnTo>
                      <a:lnTo>
                        <a:pt x="1665" y="3745"/>
                      </a:lnTo>
                      <a:lnTo>
                        <a:pt x="1647" y="3814"/>
                      </a:lnTo>
                      <a:lnTo>
                        <a:pt x="1631" y="3882"/>
                      </a:lnTo>
                      <a:lnTo>
                        <a:pt x="1622" y="3954"/>
                      </a:lnTo>
                      <a:lnTo>
                        <a:pt x="1619" y="4023"/>
                      </a:lnTo>
                      <a:lnTo>
                        <a:pt x="1622" y="4096"/>
                      </a:lnTo>
                      <a:lnTo>
                        <a:pt x="1622" y="4765"/>
                      </a:lnTo>
                      <a:lnTo>
                        <a:pt x="1691" y="4771"/>
                      </a:lnTo>
                      <a:lnTo>
                        <a:pt x="1759" y="4781"/>
                      </a:lnTo>
                      <a:lnTo>
                        <a:pt x="1831" y="4793"/>
                      </a:lnTo>
                      <a:lnTo>
                        <a:pt x="1900" y="4805"/>
                      </a:lnTo>
                      <a:lnTo>
                        <a:pt x="1968" y="4820"/>
                      </a:lnTo>
                      <a:lnTo>
                        <a:pt x="2035" y="4837"/>
                      </a:lnTo>
                      <a:lnTo>
                        <a:pt x="2094" y="4856"/>
                      </a:lnTo>
                      <a:lnTo>
                        <a:pt x="2156" y="4876"/>
                      </a:lnTo>
                      <a:lnTo>
                        <a:pt x="2210" y="4897"/>
                      </a:lnTo>
                      <a:lnTo>
                        <a:pt x="2259" y="4924"/>
                      </a:lnTo>
                      <a:lnTo>
                        <a:pt x="2308" y="4953"/>
                      </a:lnTo>
                      <a:lnTo>
                        <a:pt x="2348" y="4978"/>
                      </a:lnTo>
                      <a:lnTo>
                        <a:pt x="2384" y="5008"/>
                      </a:lnTo>
                      <a:lnTo>
                        <a:pt x="2423" y="5032"/>
                      </a:lnTo>
                      <a:lnTo>
                        <a:pt x="2476" y="5094"/>
                      </a:lnTo>
                      <a:lnTo>
                        <a:pt x="2507" y="5160"/>
                      </a:lnTo>
                      <a:lnTo>
                        <a:pt x="2520" y="5226"/>
                      </a:lnTo>
                      <a:lnTo>
                        <a:pt x="2510" y="5292"/>
                      </a:lnTo>
                      <a:lnTo>
                        <a:pt x="2477" y="5357"/>
                      </a:lnTo>
                      <a:lnTo>
                        <a:pt x="2428" y="5420"/>
                      </a:lnTo>
                      <a:lnTo>
                        <a:pt x="2362" y="5480"/>
                      </a:lnTo>
                      <a:lnTo>
                        <a:pt x="2320" y="5507"/>
                      </a:lnTo>
                      <a:lnTo>
                        <a:pt x="2276" y="5533"/>
                      </a:lnTo>
                      <a:lnTo>
                        <a:pt x="2223" y="5559"/>
                      </a:lnTo>
                      <a:lnTo>
                        <a:pt x="2169" y="5583"/>
                      </a:lnTo>
                      <a:lnTo>
                        <a:pt x="2114" y="5605"/>
                      </a:lnTo>
                      <a:lnTo>
                        <a:pt x="2049" y="5625"/>
                      </a:lnTo>
                      <a:lnTo>
                        <a:pt x="1987" y="5640"/>
                      </a:lnTo>
                      <a:lnTo>
                        <a:pt x="1920" y="5656"/>
                      </a:lnTo>
                      <a:lnTo>
                        <a:pt x="1849" y="5670"/>
                      </a:lnTo>
                      <a:lnTo>
                        <a:pt x="1780" y="5683"/>
                      </a:lnTo>
                      <a:lnTo>
                        <a:pt x="1709" y="5691"/>
                      </a:lnTo>
                      <a:lnTo>
                        <a:pt x="1637" y="5695"/>
                      </a:lnTo>
                      <a:lnTo>
                        <a:pt x="1562" y="5701"/>
                      </a:lnTo>
                      <a:lnTo>
                        <a:pt x="1484" y="5704"/>
                      </a:lnTo>
                      <a:lnTo>
                        <a:pt x="1407" y="5704"/>
                      </a:lnTo>
                      <a:lnTo>
                        <a:pt x="1332" y="5704"/>
                      </a:lnTo>
                      <a:lnTo>
                        <a:pt x="1257" y="5698"/>
                      </a:lnTo>
                      <a:lnTo>
                        <a:pt x="1181" y="5691"/>
                      </a:lnTo>
                      <a:lnTo>
                        <a:pt x="1114" y="5683"/>
                      </a:lnTo>
                      <a:lnTo>
                        <a:pt x="1041" y="5670"/>
                      </a:lnTo>
                      <a:lnTo>
                        <a:pt x="972" y="5658"/>
                      </a:lnTo>
                      <a:lnTo>
                        <a:pt x="908" y="5643"/>
                      </a:lnTo>
                      <a:lnTo>
                        <a:pt x="842" y="5625"/>
                      </a:lnTo>
                      <a:lnTo>
                        <a:pt x="778" y="5605"/>
                      </a:lnTo>
                      <a:lnTo>
                        <a:pt x="721" y="5583"/>
                      </a:lnTo>
                      <a:lnTo>
                        <a:pt x="666" y="5562"/>
                      </a:lnTo>
                      <a:lnTo>
                        <a:pt x="616" y="5536"/>
                      </a:lnTo>
                      <a:lnTo>
                        <a:pt x="572" y="5510"/>
                      </a:lnTo>
                      <a:lnTo>
                        <a:pt x="529" y="5483"/>
                      </a:lnTo>
                      <a:lnTo>
                        <a:pt x="491" y="5455"/>
                      </a:lnTo>
                      <a:lnTo>
                        <a:pt x="428" y="5393"/>
                      </a:lnTo>
                      <a:lnTo>
                        <a:pt x="387" y="5328"/>
                      </a:lnTo>
                      <a:lnTo>
                        <a:pt x="365" y="5262"/>
                      </a:lnTo>
                      <a:lnTo>
                        <a:pt x="365" y="5195"/>
                      </a:lnTo>
                      <a:lnTo>
                        <a:pt x="387" y="5129"/>
                      </a:lnTo>
                      <a:lnTo>
                        <a:pt x="433" y="5067"/>
                      </a:lnTo>
                      <a:lnTo>
                        <a:pt x="491" y="5011"/>
                      </a:lnTo>
                      <a:lnTo>
                        <a:pt x="529" y="4983"/>
                      </a:lnTo>
                      <a:lnTo>
                        <a:pt x="572" y="4956"/>
                      </a:lnTo>
                      <a:lnTo>
                        <a:pt x="616" y="4929"/>
                      </a:lnTo>
                      <a:lnTo>
                        <a:pt x="669" y="4901"/>
                      </a:lnTo>
                      <a:lnTo>
                        <a:pt x="721" y="4880"/>
                      </a:lnTo>
                      <a:lnTo>
                        <a:pt x="780" y="4858"/>
                      </a:lnTo>
                      <a:lnTo>
                        <a:pt x="842" y="4840"/>
                      </a:lnTo>
                      <a:lnTo>
                        <a:pt x="908" y="4823"/>
                      </a:lnTo>
                      <a:lnTo>
                        <a:pt x="972" y="4808"/>
                      </a:lnTo>
                      <a:lnTo>
                        <a:pt x="1044" y="4793"/>
                      </a:lnTo>
                      <a:lnTo>
                        <a:pt x="1117" y="4783"/>
                      </a:lnTo>
                      <a:lnTo>
                        <a:pt x="1184" y="4774"/>
                      </a:lnTo>
                      <a:lnTo>
                        <a:pt x="1260" y="4768"/>
                      </a:lnTo>
                      <a:lnTo>
                        <a:pt x="1267" y="4102"/>
                      </a:lnTo>
                      <a:lnTo>
                        <a:pt x="1270" y="4034"/>
                      </a:lnTo>
                      <a:lnTo>
                        <a:pt x="1267" y="3962"/>
                      </a:lnTo>
                      <a:lnTo>
                        <a:pt x="1257" y="3893"/>
                      </a:lnTo>
                      <a:lnTo>
                        <a:pt x="1241" y="3820"/>
                      </a:lnTo>
                      <a:lnTo>
                        <a:pt x="1223" y="3756"/>
                      </a:lnTo>
                      <a:lnTo>
                        <a:pt x="1201" y="3690"/>
                      </a:lnTo>
                      <a:lnTo>
                        <a:pt x="1172" y="3623"/>
                      </a:lnTo>
                      <a:lnTo>
                        <a:pt x="1139" y="3566"/>
                      </a:lnTo>
                      <a:lnTo>
                        <a:pt x="1102" y="3506"/>
                      </a:lnTo>
                      <a:lnTo>
                        <a:pt x="1061" y="3449"/>
                      </a:lnTo>
                      <a:lnTo>
                        <a:pt x="1014" y="3396"/>
                      </a:lnTo>
                      <a:lnTo>
                        <a:pt x="963" y="3350"/>
                      </a:lnTo>
                      <a:lnTo>
                        <a:pt x="908" y="3306"/>
                      </a:lnTo>
                      <a:lnTo>
                        <a:pt x="849" y="3263"/>
                      </a:lnTo>
                      <a:lnTo>
                        <a:pt x="691" y="3144"/>
                      </a:lnTo>
                      <a:lnTo>
                        <a:pt x="616" y="3075"/>
                      </a:lnTo>
                      <a:lnTo>
                        <a:pt x="550" y="3001"/>
                      </a:lnTo>
                      <a:lnTo>
                        <a:pt x="485" y="2920"/>
                      </a:lnTo>
                      <a:lnTo>
                        <a:pt x="419" y="2837"/>
                      </a:lnTo>
                      <a:lnTo>
                        <a:pt x="359" y="2750"/>
                      </a:lnTo>
                      <a:lnTo>
                        <a:pt x="299" y="2654"/>
                      </a:lnTo>
                      <a:lnTo>
                        <a:pt x="249" y="2550"/>
                      </a:lnTo>
                      <a:lnTo>
                        <a:pt x="202" y="2448"/>
                      </a:lnTo>
                      <a:lnTo>
                        <a:pt x="157" y="2336"/>
                      </a:lnTo>
                      <a:lnTo>
                        <a:pt x="121" y="2225"/>
                      </a:lnTo>
                      <a:lnTo>
                        <a:pt x="87" y="2112"/>
                      </a:lnTo>
                      <a:lnTo>
                        <a:pt x="58" y="1998"/>
                      </a:lnTo>
                      <a:lnTo>
                        <a:pt x="33" y="1875"/>
                      </a:lnTo>
                      <a:lnTo>
                        <a:pt x="15" y="1753"/>
                      </a:lnTo>
                      <a:lnTo>
                        <a:pt x="3" y="1628"/>
                      </a:lnTo>
                      <a:lnTo>
                        <a:pt x="0" y="1502"/>
                      </a:lnTo>
                      <a:lnTo>
                        <a:pt x="0" y="1385"/>
                      </a:lnTo>
                      <a:lnTo>
                        <a:pt x="0" y="1261"/>
                      </a:lnTo>
                      <a:lnTo>
                        <a:pt x="3" y="1135"/>
                      </a:lnTo>
                      <a:lnTo>
                        <a:pt x="15" y="1013"/>
                      </a:lnTo>
                      <a:lnTo>
                        <a:pt x="33" y="892"/>
                      </a:lnTo>
                      <a:lnTo>
                        <a:pt x="58" y="773"/>
                      </a:lnTo>
                      <a:lnTo>
                        <a:pt x="87" y="657"/>
                      </a:lnTo>
                      <a:lnTo>
                        <a:pt x="121" y="541"/>
                      </a:lnTo>
                      <a:lnTo>
                        <a:pt x="157" y="429"/>
                      </a:lnTo>
                      <a:lnTo>
                        <a:pt x="202" y="320"/>
                      </a:lnTo>
                      <a:lnTo>
                        <a:pt x="249" y="217"/>
                      </a:lnTo>
                      <a:lnTo>
                        <a:pt x="303" y="116"/>
                      </a:lnTo>
                      <a:lnTo>
                        <a:pt x="359" y="81"/>
                      </a:lnTo>
                      <a:lnTo>
                        <a:pt x="419" y="63"/>
                      </a:lnTo>
                      <a:lnTo>
                        <a:pt x="457" y="57"/>
                      </a:lnTo>
                      <a:lnTo>
                        <a:pt x="497" y="51"/>
                      </a:lnTo>
                      <a:lnTo>
                        <a:pt x="544" y="41"/>
                      </a:lnTo>
                      <a:lnTo>
                        <a:pt x="590" y="35"/>
                      </a:lnTo>
                      <a:lnTo>
                        <a:pt x="646" y="29"/>
                      </a:lnTo>
                      <a:lnTo>
                        <a:pt x="703" y="23"/>
                      </a:lnTo>
                      <a:lnTo>
                        <a:pt x="766" y="17"/>
                      </a:lnTo>
                      <a:lnTo>
                        <a:pt x="832" y="14"/>
                      </a:lnTo>
                      <a:lnTo>
                        <a:pt x="897" y="11"/>
                      </a:lnTo>
                      <a:lnTo>
                        <a:pt x="969" y="6"/>
                      </a:lnTo>
                      <a:lnTo>
                        <a:pt x="1041" y="3"/>
                      </a:lnTo>
                      <a:lnTo>
                        <a:pt x="1117" y="3"/>
                      </a:lnTo>
                      <a:lnTo>
                        <a:pt x="1190" y="3"/>
                      </a:lnTo>
                      <a:lnTo>
                        <a:pt x="1267" y="3"/>
                      </a:lnTo>
                      <a:lnTo>
                        <a:pt x="1345" y="0"/>
                      </a:lnTo>
                      <a:lnTo>
                        <a:pt x="1423" y="0"/>
                      </a:lnTo>
                      <a:lnTo>
                        <a:pt x="1505" y="0"/>
                      </a:lnTo>
                      <a:lnTo>
                        <a:pt x="1584" y="0"/>
                      </a:lnTo>
                      <a:lnTo>
                        <a:pt x="1659" y="3"/>
                      </a:lnTo>
                      <a:lnTo>
                        <a:pt x="1741" y="3"/>
                      </a:lnTo>
                      <a:lnTo>
                        <a:pt x="1810" y="3"/>
                      </a:lnTo>
                      <a:lnTo>
                        <a:pt x="1884" y="6"/>
                      </a:lnTo>
                      <a:lnTo>
                        <a:pt x="1953" y="6"/>
                      </a:lnTo>
                      <a:lnTo>
                        <a:pt x="2026" y="11"/>
                      </a:lnTo>
                      <a:lnTo>
                        <a:pt x="2091" y="17"/>
                      </a:lnTo>
                      <a:lnTo>
                        <a:pt x="2156" y="20"/>
                      </a:lnTo>
                      <a:lnTo>
                        <a:pt x="2213" y="29"/>
                      </a:lnTo>
                      <a:lnTo>
                        <a:pt x="2270" y="33"/>
                      </a:lnTo>
                      <a:lnTo>
                        <a:pt x="2324" y="41"/>
                      </a:lnTo>
                      <a:lnTo>
                        <a:pt x="2368" y="48"/>
                      </a:lnTo>
                      <a:lnTo>
                        <a:pt x="2410" y="54"/>
                      </a:lnTo>
                      <a:lnTo>
                        <a:pt x="2450" y="60"/>
                      </a:lnTo>
                      <a:lnTo>
                        <a:pt x="2514" y="78"/>
                      </a:lnTo>
                      <a:lnTo>
                        <a:pt x="2554" y="93"/>
                      </a:lnTo>
                      <a:lnTo>
                        <a:pt x="2586" y="110"/>
                      </a:lnTo>
                      <a:close/>
                    </a:path>
                  </a:pathLst>
                </a:custGeom>
                <a:solidFill>
                  <a:srgbClr val="00FFFF"/>
                </a:solidFill>
                <a:ln w="1588">
                  <a:solidFill>
                    <a:srgbClr val="00FFFF"/>
                  </a:solidFill>
                  <a:prstDash val="solid"/>
                  <a:round/>
                  <a:headEnd/>
                  <a:tailEnd/>
                </a:ln>
              </p:spPr>
              <p:txBody>
                <a:bodyPr/>
                <a:lstStyle/>
                <a:p>
                  <a:endParaRPr lang="fr-FR"/>
                </a:p>
              </p:txBody>
            </p:sp>
            <p:sp>
              <p:nvSpPr>
                <p:cNvPr id="213" name="Freeform 446">
                  <a:extLst>
                    <a:ext uri="{FF2B5EF4-FFF2-40B4-BE49-F238E27FC236}">
                      <a16:creationId xmlns:a16="http://schemas.microsoft.com/office/drawing/2014/main" id="{92643BB4-6471-4B93-80EF-C05DF5A085D5}"/>
                    </a:ext>
                  </a:extLst>
                </p:cNvPr>
                <p:cNvSpPr>
                  <a:spLocks/>
                </p:cNvSpPr>
                <p:nvPr/>
              </p:nvSpPr>
              <p:spPr bwMode="auto">
                <a:xfrm>
                  <a:off x="2541" y="720"/>
                  <a:ext cx="1139" cy="124"/>
                </a:xfrm>
                <a:custGeom>
                  <a:avLst/>
                  <a:gdLst>
                    <a:gd name="T0" fmla="*/ 2278 w 2278"/>
                    <a:gd name="T1" fmla="*/ 113 h 248"/>
                    <a:gd name="T2" fmla="*/ 2251 w 2278"/>
                    <a:gd name="T3" fmla="*/ 93 h 248"/>
                    <a:gd name="T4" fmla="*/ 2211 w 2278"/>
                    <a:gd name="T5" fmla="*/ 78 h 248"/>
                    <a:gd name="T6" fmla="*/ 2144 w 2278"/>
                    <a:gd name="T7" fmla="*/ 60 h 248"/>
                    <a:gd name="T8" fmla="*/ 2063 w 2278"/>
                    <a:gd name="T9" fmla="*/ 48 h 248"/>
                    <a:gd name="T10" fmla="*/ 1967 w 2278"/>
                    <a:gd name="T11" fmla="*/ 33 h 248"/>
                    <a:gd name="T12" fmla="*/ 1851 w 2278"/>
                    <a:gd name="T13" fmla="*/ 20 h 248"/>
                    <a:gd name="T14" fmla="*/ 1722 w 2278"/>
                    <a:gd name="T15" fmla="*/ 11 h 248"/>
                    <a:gd name="T16" fmla="*/ 1582 w 2278"/>
                    <a:gd name="T17" fmla="*/ 6 h 248"/>
                    <a:gd name="T18" fmla="*/ 1436 w 2278"/>
                    <a:gd name="T19" fmla="*/ 3 h 248"/>
                    <a:gd name="T20" fmla="*/ 1278 w 2278"/>
                    <a:gd name="T21" fmla="*/ 0 h 248"/>
                    <a:gd name="T22" fmla="*/ 1120 w 2278"/>
                    <a:gd name="T23" fmla="*/ 0 h 248"/>
                    <a:gd name="T24" fmla="*/ 964 w 2278"/>
                    <a:gd name="T25" fmla="*/ 3 h 248"/>
                    <a:gd name="T26" fmla="*/ 814 w 2278"/>
                    <a:gd name="T27" fmla="*/ 3 h 248"/>
                    <a:gd name="T28" fmla="*/ 666 w 2278"/>
                    <a:gd name="T29" fmla="*/ 6 h 248"/>
                    <a:gd name="T30" fmla="*/ 528 w 2278"/>
                    <a:gd name="T31" fmla="*/ 14 h 248"/>
                    <a:gd name="T32" fmla="*/ 400 w 2278"/>
                    <a:gd name="T33" fmla="*/ 23 h 248"/>
                    <a:gd name="T34" fmla="*/ 287 w 2278"/>
                    <a:gd name="T35" fmla="*/ 35 h 248"/>
                    <a:gd name="T36" fmla="*/ 196 w 2278"/>
                    <a:gd name="T37" fmla="*/ 51 h 248"/>
                    <a:gd name="T38" fmla="*/ 116 w 2278"/>
                    <a:gd name="T39" fmla="*/ 63 h 248"/>
                    <a:gd name="T40" fmla="*/ 56 w 2278"/>
                    <a:gd name="T41" fmla="*/ 81 h 248"/>
                    <a:gd name="T42" fmla="*/ 18 w 2278"/>
                    <a:gd name="T43" fmla="*/ 98 h 248"/>
                    <a:gd name="T44" fmla="*/ 0 w 2278"/>
                    <a:gd name="T45" fmla="*/ 116 h 248"/>
                    <a:gd name="T46" fmla="*/ 3 w 2278"/>
                    <a:gd name="T47" fmla="*/ 132 h 248"/>
                    <a:gd name="T48" fmla="*/ 32 w 2278"/>
                    <a:gd name="T49" fmla="*/ 150 h 248"/>
                    <a:gd name="T50" fmla="*/ 78 w 2278"/>
                    <a:gd name="T51" fmla="*/ 167 h 248"/>
                    <a:gd name="T52" fmla="*/ 143 w 2278"/>
                    <a:gd name="T53" fmla="*/ 185 h 248"/>
                    <a:gd name="T54" fmla="*/ 232 w 2278"/>
                    <a:gd name="T55" fmla="*/ 197 h 248"/>
                    <a:gd name="T56" fmla="*/ 327 w 2278"/>
                    <a:gd name="T57" fmla="*/ 210 h 248"/>
                    <a:gd name="T58" fmla="*/ 447 w 2278"/>
                    <a:gd name="T59" fmla="*/ 223 h 248"/>
                    <a:gd name="T60" fmla="*/ 579 w 2278"/>
                    <a:gd name="T61" fmla="*/ 233 h 248"/>
                    <a:gd name="T62" fmla="*/ 723 w 2278"/>
                    <a:gd name="T63" fmla="*/ 241 h 248"/>
                    <a:gd name="T64" fmla="*/ 869 w 2278"/>
                    <a:gd name="T65" fmla="*/ 245 h 248"/>
                    <a:gd name="T66" fmla="*/ 1023 w 2278"/>
                    <a:gd name="T67" fmla="*/ 248 h 248"/>
                    <a:gd name="T68" fmla="*/ 1184 w 2278"/>
                    <a:gd name="T69" fmla="*/ 248 h 248"/>
                    <a:gd name="T70" fmla="*/ 1341 w 2278"/>
                    <a:gd name="T71" fmla="*/ 245 h 248"/>
                    <a:gd name="T72" fmla="*/ 1490 w 2278"/>
                    <a:gd name="T73" fmla="*/ 241 h 248"/>
                    <a:gd name="T74" fmla="*/ 1635 w 2278"/>
                    <a:gd name="T75" fmla="*/ 235 h 248"/>
                    <a:gd name="T76" fmla="*/ 1771 w 2278"/>
                    <a:gd name="T77" fmla="*/ 229 h 248"/>
                    <a:gd name="T78" fmla="*/ 1898 w 2278"/>
                    <a:gd name="T79" fmla="*/ 217 h 248"/>
                    <a:gd name="T80" fmla="*/ 2008 w 2278"/>
                    <a:gd name="T81" fmla="*/ 204 h 248"/>
                    <a:gd name="T82" fmla="*/ 2098 w 2278"/>
                    <a:gd name="T83" fmla="*/ 191 h 248"/>
                    <a:gd name="T84" fmla="*/ 2171 w 2278"/>
                    <a:gd name="T85" fmla="*/ 173 h 248"/>
                    <a:gd name="T86" fmla="*/ 2226 w 2278"/>
                    <a:gd name="T87" fmla="*/ 158 h 248"/>
                    <a:gd name="T88" fmla="*/ 2265 w 2278"/>
                    <a:gd name="T89" fmla="*/ 138 h 248"/>
                    <a:gd name="T90" fmla="*/ 2278 w 2278"/>
                    <a:gd name="T91" fmla="*/ 122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278" h="248">
                      <a:moveTo>
                        <a:pt x="2278" y="122"/>
                      </a:moveTo>
                      <a:lnTo>
                        <a:pt x="2278" y="113"/>
                      </a:lnTo>
                      <a:lnTo>
                        <a:pt x="2265" y="104"/>
                      </a:lnTo>
                      <a:lnTo>
                        <a:pt x="2251" y="93"/>
                      </a:lnTo>
                      <a:lnTo>
                        <a:pt x="2233" y="84"/>
                      </a:lnTo>
                      <a:lnTo>
                        <a:pt x="2211" y="78"/>
                      </a:lnTo>
                      <a:lnTo>
                        <a:pt x="2179" y="69"/>
                      </a:lnTo>
                      <a:lnTo>
                        <a:pt x="2144" y="60"/>
                      </a:lnTo>
                      <a:lnTo>
                        <a:pt x="2107" y="54"/>
                      </a:lnTo>
                      <a:lnTo>
                        <a:pt x="2063" y="48"/>
                      </a:lnTo>
                      <a:lnTo>
                        <a:pt x="2021" y="41"/>
                      </a:lnTo>
                      <a:lnTo>
                        <a:pt x="1967" y="33"/>
                      </a:lnTo>
                      <a:lnTo>
                        <a:pt x="1910" y="29"/>
                      </a:lnTo>
                      <a:lnTo>
                        <a:pt x="1851" y="20"/>
                      </a:lnTo>
                      <a:lnTo>
                        <a:pt x="1788" y="17"/>
                      </a:lnTo>
                      <a:lnTo>
                        <a:pt x="1722" y="11"/>
                      </a:lnTo>
                      <a:lnTo>
                        <a:pt x="1650" y="6"/>
                      </a:lnTo>
                      <a:lnTo>
                        <a:pt x="1582" y="6"/>
                      </a:lnTo>
                      <a:lnTo>
                        <a:pt x="1505" y="3"/>
                      </a:lnTo>
                      <a:lnTo>
                        <a:pt x="1436" y="3"/>
                      </a:lnTo>
                      <a:lnTo>
                        <a:pt x="1359" y="3"/>
                      </a:lnTo>
                      <a:lnTo>
                        <a:pt x="1278" y="0"/>
                      </a:lnTo>
                      <a:lnTo>
                        <a:pt x="1199" y="0"/>
                      </a:lnTo>
                      <a:lnTo>
                        <a:pt x="1120" y="0"/>
                      </a:lnTo>
                      <a:lnTo>
                        <a:pt x="1042" y="0"/>
                      </a:lnTo>
                      <a:lnTo>
                        <a:pt x="964" y="3"/>
                      </a:lnTo>
                      <a:lnTo>
                        <a:pt x="889" y="3"/>
                      </a:lnTo>
                      <a:lnTo>
                        <a:pt x="814" y="3"/>
                      </a:lnTo>
                      <a:lnTo>
                        <a:pt x="738" y="3"/>
                      </a:lnTo>
                      <a:lnTo>
                        <a:pt x="666" y="6"/>
                      </a:lnTo>
                      <a:lnTo>
                        <a:pt x="596" y="11"/>
                      </a:lnTo>
                      <a:lnTo>
                        <a:pt x="528" y="14"/>
                      </a:lnTo>
                      <a:lnTo>
                        <a:pt x="462" y="17"/>
                      </a:lnTo>
                      <a:lnTo>
                        <a:pt x="400" y="23"/>
                      </a:lnTo>
                      <a:lnTo>
                        <a:pt x="345" y="29"/>
                      </a:lnTo>
                      <a:lnTo>
                        <a:pt x="287" y="35"/>
                      </a:lnTo>
                      <a:lnTo>
                        <a:pt x="241" y="41"/>
                      </a:lnTo>
                      <a:lnTo>
                        <a:pt x="196" y="51"/>
                      </a:lnTo>
                      <a:lnTo>
                        <a:pt x="154" y="57"/>
                      </a:lnTo>
                      <a:lnTo>
                        <a:pt x="116" y="63"/>
                      </a:lnTo>
                      <a:lnTo>
                        <a:pt x="84" y="72"/>
                      </a:lnTo>
                      <a:lnTo>
                        <a:pt x="56" y="81"/>
                      </a:lnTo>
                      <a:lnTo>
                        <a:pt x="33" y="89"/>
                      </a:lnTo>
                      <a:lnTo>
                        <a:pt x="18" y="98"/>
                      </a:lnTo>
                      <a:lnTo>
                        <a:pt x="6" y="105"/>
                      </a:lnTo>
                      <a:lnTo>
                        <a:pt x="0" y="116"/>
                      </a:lnTo>
                      <a:lnTo>
                        <a:pt x="0" y="122"/>
                      </a:lnTo>
                      <a:lnTo>
                        <a:pt x="3" y="132"/>
                      </a:lnTo>
                      <a:lnTo>
                        <a:pt x="14" y="141"/>
                      </a:lnTo>
                      <a:lnTo>
                        <a:pt x="32" y="150"/>
                      </a:lnTo>
                      <a:lnTo>
                        <a:pt x="50" y="161"/>
                      </a:lnTo>
                      <a:lnTo>
                        <a:pt x="78" y="167"/>
                      </a:lnTo>
                      <a:lnTo>
                        <a:pt x="107" y="174"/>
                      </a:lnTo>
                      <a:lnTo>
                        <a:pt x="143" y="185"/>
                      </a:lnTo>
                      <a:lnTo>
                        <a:pt x="185" y="191"/>
                      </a:lnTo>
                      <a:lnTo>
                        <a:pt x="232" y="197"/>
                      </a:lnTo>
                      <a:lnTo>
                        <a:pt x="278" y="204"/>
                      </a:lnTo>
                      <a:lnTo>
                        <a:pt x="327" y="210"/>
                      </a:lnTo>
                      <a:lnTo>
                        <a:pt x="388" y="220"/>
                      </a:lnTo>
                      <a:lnTo>
                        <a:pt x="447" y="223"/>
                      </a:lnTo>
                      <a:lnTo>
                        <a:pt x="513" y="229"/>
                      </a:lnTo>
                      <a:lnTo>
                        <a:pt x="579" y="233"/>
                      </a:lnTo>
                      <a:lnTo>
                        <a:pt x="651" y="239"/>
                      </a:lnTo>
                      <a:lnTo>
                        <a:pt x="723" y="241"/>
                      </a:lnTo>
                      <a:lnTo>
                        <a:pt x="799" y="245"/>
                      </a:lnTo>
                      <a:lnTo>
                        <a:pt x="869" y="245"/>
                      </a:lnTo>
                      <a:lnTo>
                        <a:pt x="947" y="245"/>
                      </a:lnTo>
                      <a:lnTo>
                        <a:pt x="1023" y="248"/>
                      </a:lnTo>
                      <a:lnTo>
                        <a:pt x="1105" y="248"/>
                      </a:lnTo>
                      <a:lnTo>
                        <a:pt x="1184" y="248"/>
                      </a:lnTo>
                      <a:lnTo>
                        <a:pt x="1262" y="248"/>
                      </a:lnTo>
                      <a:lnTo>
                        <a:pt x="1341" y="245"/>
                      </a:lnTo>
                      <a:lnTo>
                        <a:pt x="1417" y="245"/>
                      </a:lnTo>
                      <a:lnTo>
                        <a:pt x="1490" y="241"/>
                      </a:lnTo>
                      <a:lnTo>
                        <a:pt x="1562" y="241"/>
                      </a:lnTo>
                      <a:lnTo>
                        <a:pt x="1635" y="235"/>
                      </a:lnTo>
                      <a:lnTo>
                        <a:pt x="1704" y="233"/>
                      </a:lnTo>
                      <a:lnTo>
                        <a:pt x="1771" y="229"/>
                      </a:lnTo>
                      <a:lnTo>
                        <a:pt x="1836" y="223"/>
                      </a:lnTo>
                      <a:lnTo>
                        <a:pt x="1898" y="217"/>
                      </a:lnTo>
                      <a:lnTo>
                        <a:pt x="1953" y="210"/>
                      </a:lnTo>
                      <a:lnTo>
                        <a:pt x="2008" y="204"/>
                      </a:lnTo>
                      <a:lnTo>
                        <a:pt x="2056" y="197"/>
                      </a:lnTo>
                      <a:lnTo>
                        <a:pt x="2098" y="191"/>
                      </a:lnTo>
                      <a:lnTo>
                        <a:pt x="2135" y="182"/>
                      </a:lnTo>
                      <a:lnTo>
                        <a:pt x="2171" y="173"/>
                      </a:lnTo>
                      <a:lnTo>
                        <a:pt x="2201" y="167"/>
                      </a:lnTo>
                      <a:lnTo>
                        <a:pt x="2226" y="158"/>
                      </a:lnTo>
                      <a:lnTo>
                        <a:pt x="2248" y="147"/>
                      </a:lnTo>
                      <a:lnTo>
                        <a:pt x="2265" y="138"/>
                      </a:lnTo>
                      <a:lnTo>
                        <a:pt x="2274" y="132"/>
                      </a:lnTo>
                      <a:lnTo>
                        <a:pt x="2278" y="122"/>
                      </a:lnTo>
                      <a:lnTo>
                        <a:pt x="2278" y="122"/>
                      </a:lnTo>
                      <a:close/>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214" name="Freeform 447">
                  <a:extLst>
                    <a:ext uri="{FF2B5EF4-FFF2-40B4-BE49-F238E27FC236}">
                      <a16:creationId xmlns:a16="http://schemas.microsoft.com/office/drawing/2014/main" id="{4EB43100-7AF4-4E81-AEF4-C12F93918F5E}"/>
                    </a:ext>
                  </a:extLst>
                </p:cNvPr>
                <p:cNvSpPr>
                  <a:spLocks/>
                </p:cNvSpPr>
                <p:nvPr/>
              </p:nvSpPr>
              <p:spPr bwMode="auto">
                <a:xfrm>
                  <a:off x="2570" y="3104"/>
                  <a:ext cx="1079" cy="468"/>
                </a:xfrm>
                <a:custGeom>
                  <a:avLst/>
                  <a:gdLst>
                    <a:gd name="T0" fmla="*/ 824 w 2158"/>
                    <a:gd name="T1" fmla="*/ 6 h 936"/>
                    <a:gd name="T2" fmla="*/ 683 w 2158"/>
                    <a:gd name="T3" fmla="*/ 25 h 936"/>
                    <a:gd name="T4" fmla="*/ 546 w 2158"/>
                    <a:gd name="T5" fmla="*/ 55 h 936"/>
                    <a:gd name="T6" fmla="*/ 419 w 2158"/>
                    <a:gd name="T7" fmla="*/ 90 h 936"/>
                    <a:gd name="T8" fmla="*/ 307 w 2158"/>
                    <a:gd name="T9" fmla="*/ 133 h 936"/>
                    <a:gd name="T10" fmla="*/ 210 w 2158"/>
                    <a:gd name="T11" fmla="*/ 188 h 936"/>
                    <a:gd name="T12" fmla="*/ 131 w 2158"/>
                    <a:gd name="T13" fmla="*/ 243 h 936"/>
                    <a:gd name="T14" fmla="*/ 69 w 2158"/>
                    <a:gd name="T15" fmla="*/ 299 h 936"/>
                    <a:gd name="T16" fmla="*/ 25 w 2158"/>
                    <a:gd name="T17" fmla="*/ 361 h 936"/>
                    <a:gd name="T18" fmla="*/ 7 w 2158"/>
                    <a:gd name="T19" fmla="*/ 427 h 936"/>
                    <a:gd name="T20" fmla="*/ 3 w 2158"/>
                    <a:gd name="T21" fmla="*/ 494 h 936"/>
                    <a:gd name="T22" fmla="*/ 25 w 2158"/>
                    <a:gd name="T23" fmla="*/ 560 h 936"/>
                    <a:gd name="T24" fmla="*/ 68 w 2158"/>
                    <a:gd name="T25" fmla="*/ 625 h 936"/>
                    <a:gd name="T26" fmla="*/ 131 w 2158"/>
                    <a:gd name="T27" fmla="*/ 687 h 936"/>
                    <a:gd name="T28" fmla="*/ 210 w 2158"/>
                    <a:gd name="T29" fmla="*/ 742 h 936"/>
                    <a:gd name="T30" fmla="*/ 304 w 2158"/>
                    <a:gd name="T31" fmla="*/ 794 h 936"/>
                    <a:gd name="T32" fmla="*/ 415 w 2158"/>
                    <a:gd name="T33" fmla="*/ 837 h 936"/>
                    <a:gd name="T34" fmla="*/ 543 w 2158"/>
                    <a:gd name="T35" fmla="*/ 875 h 936"/>
                    <a:gd name="T36" fmla="*/ 679 w 2158"/>
                    <a:gd name="T37" fmla="*/ 902 h 936"/>
                    <a:gd name="T38" fmla="*/ 819 w 2158"/>
                    <a:gd name="T39" fmla="*/ 923 h 936"/>
                    <a:gd name="T40" fmla="*/ 971 w 2158"/>
                    <a:gd name="T41" fmla="*/ 936 h 936"/>
                    <a:gd name="T42" fmla="*/ 1122 w 2158"/>
                    <a:gd name="T43" fmla="*/ 936 h 936"/>
                    <a:gd name="T44" fmla="*/ 1276 w 2158"/>
                    <a:gd name="T45" fmla="*/ 927 h 936"/>
                    <a:gd name="T46" fmla="*/ 1418 w 2158"/>
                    <a:gd name="T47" fmla="*/ 915 h 936"/>
                    <a:gd name="T48" fmla="*/ 1556 w 2158"/>
                    <a:gd name="T49" fmla="*/ 888 h 936"/>
                    <a:gd name="T50" fmla="*/ 1688 w 2158"/>
                    <a:gd name="T51" fmla="*/ 857 h 936"/>
                    <a:gd name="T52" fmla="*/ 1809 w 2158"/>
                    <a:gd name="T53" fmla="*/ 815 h 936"/>
                    <a:gd name="T54" fmla="*/ 1914 w 2158"/>
                    <a:gd name="T55" fmla="*/ 765 h 936"/>
                    <a:gd name="T56" fmla="*/ 1998 w 2158"/>
                    <a:gd name="T57" fmla="*/ 712 h 936"/>
                    <a:gd name="T58" fmla="*/ 2067 w 2158"/>
                    <a:gd name="T59" fmla="*/ 652 h 936"/>
                    <a:gd name="T60" fmla="*/ 2117 w 2158"/>
                    <a:gd name="T61" fmla="*/ 589 h 936"/>
                    <a:gd name="T62" fmla="*/ 2149 w 2158"/>
                    <a:gd name="T63" fmla="*/ 524 h 936"/>
                    <a:gd name="T64" fmla="*/ 2158 w 2158"/>
                    <a:gd name="T65" fmla="*/ 458 h 936"/>
                    <a:gd name="T66" fmla="*/ 2145 w 2158"/>
                    <a:gd name="T67" fmla="*/ 392 h 936"/>
                    <a:gd name="T68" fmla="*/ 2112 w 2158"/>
                    <a:gd name="T69" fmla="*/ 326 h 936"/>
                    <a:gd name="T70" fmla="*/ 2061 w 2158"/>
                    <a:gd name="T71" fmla="*/ 264 h 936"/>
                    <a:gd name="T72" fmla="*/ 1985 w 2158"/>
                    <a:gd name="T73" fmla="*/ 210 h 936"/>
                    <a:gd name="T74" fmla="*/ 1899 w 2158"/>
                    <a:gd name="T75" fmla="*/ 156 h 936"/>
                    <a:gd name="T76" fmla="*/ 1792 w 2158"/>
                    <a:gd name="T77" fmla="*/ 108 h 936"/>
                    <a:gd name="T78" fmla="*/ 1672 w 2158"/>
                    <a:gd name="T79" fmla="*/ 69 h 936"/>
                    <a:gd name="T80" fmla="*/ 1537 w 2158"/>
                    <a:gd name="T81" fmla="*/ 37 h 936"/>
                    <a:gd name="T82" fmla="*/ 1397 w 2158"/>
                    <a:gd name="T83" fmla="*/ 13 h 936"/>
                    <a:gd name="T84" fmla="*/ 1263 w 2158"/>
                    <a:gd name="T85" fmla="*/ 0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158" h="936">
                      <a:moveTo>
                        <a:pt x="899" y="0"/>
                      </a:moveTo>
                      <a:lnTo>
                        <a:pt x="824" y="6"/>
                      </a:lnTo>
                      <a:lnTo>
                        <a:pt x="755" y="15"/>
                      </a:lnTo>
                      <a:lnTo>
                        <a:pt x="683" y="25"/>
                      </a:lnTo>
                      <a:lnTo>
                        <a:pt x="615" y="40"/>
                      </a:lnTo>
                      <a:lnTo>
                        <a:pt x="546" y="55"/>
                      </a:lnTo>
                      <a:lnTo>
                        <a:pt x="478" y="72"/>
                      </a:lnTo>
                      <a:lnTo>
                        <a:pt x="419" y="90"/>
                      </a:lnTo>
                      <a:lnTo>
                        <a:pt x="361" y="112"/>
                      </a:lnTo>
                      <a:lnTo>
                        <a:pt x="307" y="133"/>
                      </a:lnTo>
                      <a:lnTo>
                        <a:pt x="255" y="161"/>
                      </a:lnTo>
                      <a:lnTo>
                        <a:pt x="210" y="188"/>
                      </a:lnTo>
                      <a:lnTo>
                        <a:pt x="167" y="215"/>
                      </a:lnTo>
                      <a:lnTo>
                        <a:pt x="131" y="243"/>
                      </a:lnTo>
                      <a:lnTo>
                        <a:pt x="98" y="270"/>
                      </a:lnTo>
                      <a:lnTo>
                        <a:pt x="69" y="299"/>
                      </a:lnTo>
                      <a:lnTo>
                        <a:pt x="43" y="330"/>
                      </a:lnTo>
                      <a:lnTo>
                        <a:pt x="25" y="361"/>
                      </a:lnTo>
                      <a:lnTo>
                        <a:pt x="13" y="395"/>
                      </a:lnTo>
                      <a:lnTo>
                        <a:pt x="7" y="427"/>
                      </a:lnTo>
                      <a:lnTo>
                        <a:pt x="0" y="461"/>
                      </a:lnTo>
                      <a:lnTo>
                        <a:pt x="3" y="494"/>
                      </a:lnTo>
                      <a:lnTo>
                        <a:pt x="13" y="527"/>
                      </a:lnTo>
                      <a:lnTo>
                        <a:pt x="25" y="560"/>
                      </a:lnTo>
                      <a:lnTo>
                        <a:pt x="43" y="592"/>
                      </a:lnTo>
                      <a:lnTo>
                        <a:pt x="68" y="625"/>
                      </a:lnTo>
                      <a:lnTo>
                        <a:pt x="98" y="655"/>
                      </a:lnTo>
                      <a:lnTo>
                        <a:pt x="131" y="687"/>
                      </a:lnTo>
                      <a:lnTo>
                        <a:pt x="167" y="715"/>
                      </a:lnTo>
                      <a:lnTo>
                        <a:pt x="210" y="742"/>
                      </a:lnTo>
                      <a:lnTo>
                        <a:pt x="252" y="768"/>
                      </a:lnTo>
                      <a:lnTo>
                        <a:pt x="304" y="794"/>
                      </a:lnTo>
                      <a:lnTo>
                        <a:pt x="361" y="815"/>
                      </a:lnTo>
                      <a:lnTo>
                        <a:pt x="415" y="837"/>
                      </a:lnTo>
                      <a:lnTo>
                        <a:pt x="478" y="857"/>
                      </a:lnTo>
                      <a:lnTo>
                        <a:pt x="543" y="875"/>
                      </a:lnTo>
                      <a:lnTo>
                        <a:pt x="607" y="890"/>
                      </a:lnTo>
                      <a:lnTo>
                        <a:pt x="679" y="902"/>
                      </a:lnTo>
                      <a:lnTo>
                        <a:pt x="752" y="915"/>
                      </a:lnTo>
                      <a:lnTo>
                        <a:pt x="819" y="923"/>
                      </a:lnTo>
                      <a:lnTo>
                        <a:pt x="895" y="930"/>
                      </a:lnTo>
                      <a:lnTo>
                        <a:pt x="971" y="936"/>
                      </a:lnTo>
                      <a:lnTo>
                        <a:pt x="1046" y="936"/>
                      </a:lnTo>
                      <a:lnTo>
                        <a:pt x="1122" y="936"/>
                      </a:lnTo>
                      <a:lnTo>
                        <a:pt x="1200" y="933"/>
                      </a:lnTo>
                      <a:lnTo>
                        <a:pt x="1276" y="927"/>
                      </a:lnTo>
                      <a:lnTo>
                        <a:pt x="1347" y="923"/>
                      </a:lnTo>
                      <a:lnTo>
                        <a:pt x="1418" y="915"/>
                      </a:lnTo>
                      <a:lnTo>
                        <a:pt x="1488" y="902"/>
                      </a:lnTo>
                      <a:lnTo>
                        <a:pt x="1556" y="888"/>
                      </a:lnTo>
                      <a:lnTo>
                        <a:pt x="1625" y="872"/>
                      </a:lnTo>
                      <a:lnTo>
                        <a:pt x="1688" y="857"/>
                      </a:lnTo>
                      <a:lnTo>
                        <a:pt x="1752" y="837"/>
                      </a:lnTo>
                      <a:lnTo>
                        <a:pt x="1809" y="815"/>
                      </a:lnTo>
                      <a:lnTo>
                        <a:pt x="1861" y="791"/>
                      </a:lnTo>
                      <a:lnTo>
                        <a:pt x="1914" y="765"/>
                      </a:lnTo>
                      <a:lnTo>
                        <a:pt x="1959" y="739"/>
                      </a:lnTo>
                      <a:lnTo>
                        <a:pt x="1998" y="712"/>
                      </a:lnTo>
                      <a:lnTo>
                        <a:pt x="2036" y="682"/>
                      </a:lnTo>
                      <a:lnTo>
                        <a:pt x="2067" y="652"/>
                      </a:lnTo>
                      <a:lnTo>
                        <a:pt x="2096" y="621"/>
                      </a:lnTo>
                      <a:lnTo>
                        <a:pt x="2117" y="589"/>
                      </a:lnTo>
                      <a:lnTo>
                        <a:pt x="2136" y="554"/>
                      </a:lnTo>
                      <a:lnTo>
                        <a:pt x="2149" y="524"/>
                      </a:lnTo>
                      <a:lnTo>
                        <a:pt x="2155" y="493"/>
                      </a:lnTo>
                      <a:lnTo>
                        <a:pt x="2158" y="458"/>
                      </a:lnTo>
                      <a:lnTo>
                        <a:pt x="2155" y="427"/>
                      </a:lnTo>
                      <a:lnTo>
                        <a:pt x="2145" y="392"/>
                      </a:lnTo>
                      <a:lnTo>
                        <a:pt x="2130" y="359"/>
                      </a:lnTo>
                      <a:lnTo>
                        <a:pt x="2112" y="326"/>
                      </a:lnTo>
                      <a:lnTo>
                        <a:pt x="2088" y="296"/>
                      </a:lnTo>
                      <a:lnTo>
                        <a:pt x="2061" y="264"/>
                      </a:lnTo>
                      <a:lnTo>
                        <a:pt x="2024" y="240"/>
                      </a:lnTo>
                      <a:lnTo>
                        <a:pt x="1985" y="210"/>
                      </a:lnTo>
                      <a:lnTo>
                        <a:pt x="1946" y="185"/>
                      </a:lnTo>
                      <a:lnTo>
                        <a:pt x="1899" y="156"/>
                      </a:lnTo>
                      <a:lnTo>
                        <a:pt x="1848" y="129"/>
                      </a:lnTo>
                      <a:lnTo>
                        <a:pt x="1792" y="108"/>
                      </a:lnTo>
                      <a:lnTo>
                        <a:pt x="1732" y="88"/>
                      </a:lnTo>
                      <a:lnTo>
                        <a:pt x="1672" y="69"/>
                      </a:lnTo>
                      <a:lnTo>
                        <a:pt x="1607" y="52"/>
                      </a:lnTo>
                      <a:lnTo>
                        <a:pt x="1537" y="37"/>
                      </a:lnTo>
                      <a:lnTo>
                        <a:pt x="1467" y="25"/>
                      </a:lnTo>
                      <a:lnTo>
                        <a:pt x="1397" y="13"/>
                      </a:lnTo>
                      <a:lnTo>
                        <a:pt x="1326" y="3"/>
                      </a:lnTo>
                      <a:lnTo>
                        <a:pt x="1263" y="0"/>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215" name="Freeform 448">
                  <a:extLst>
                    <a:ext uri="{FF2B5EF4-FFF2-40B4-BE49-F238E27FC236}">
                      <a16:creationId xmlns:a16="http://schemas.microsoft.com/office/drawing/2014/main" id="{F9EDBC09-CD7E-4E96-ABC3-A6B32BD73E69}"/>
                    </a:ext>
                  </a:extLst>
                </p:cNvPr>
                <p:cNvSpPr>
                  <a:spLocks/>
                </p:cNvSpPr>
                <p:nvPr/>
              </p:nvSpPr>
              <p:spPr bwMode="auto">
                <a:xfrm>
                  <a:off x="2388" y="778"/>
                  <a:ext cx="637" cy="2513"/>
                </a:xfrm>
                <a:custGeom>
                  <a:avLst/>
                  <a:gdLst>
                    <a:gd name="T0" fmla="*/ 306 w 1273"/>
                    <a:gd name="T1" fmla="*/ 0 h 5026"/>
                    <a:gd name="T2" fmla="*/ 252 w 1273"/>
                    <a:gd name="T3" fmla="*/ 101 h 5026"/>
                    <a:gd name="T4" fmla="*/ 205 w 1273"/>
                    <a:gd name="T5" fmla="*/ 204 h 5026"/>
                    <a:gd name="T6" fmla="*/ 162 w 1273"/>
                    <a:gd name="T7" fmla="*/ 313 h 5026"/>
                    <a:gd name="T8" fmla="*/ 123 w 1273"/>
                    <a:gd name="T9" fmla="*/ 425 h 5026"/>
                    <a:gd name="T10" fmla="*/ 88 w 1273"/>
                    <a:gd name="T11" fmla="*/ 541 h 5026"/>
                    <a:gd name="T12" fmla="*/ 60 w 1273"/>
                    <a:gd name="T13" fmla="*/ 657 h 5026"/>
                    <a:gd name="T14" fmla="*/ 34 w 1273"/>
                    <a:gd name="T15" fmla="*/ 776 h 5026"/>
                    <a:gd name="T16" fmla="*/ 18 w 1273"/>
                    <a:gd name="T17" fmla="*/ 897 h 5026"/>
                    <a:gd name="T18" fmla="*/ 4 w 1273"/>
                    <a:gd name="T19" fmla="*/ 1019 h 5026"/>
                    <a:gd name="T20" fmla="*/ 1 w 1273"/>
                    <a:gd name="T21" fmla="*/ 1145 h 5026"/>
                    <a:gd name="T22" fmla="*/ 0 w 1273"/>
                    <a:gd name="T23" fmla="*/ 1269 h 5026"/>
                    <a:gd name="T24" fmla="*/ 1 w 1273"/>
                    <a:gd name="T25" fmla="*/ 1386 h 5026"/>
                    <a:gd name="T26" fmla="*/ 4 w 1273"/>
                    <a:gd name="T27" fmla="*/ 1512 h 5026"/>
                    <a:gd name="T28" fmla="*/ 18 w 1273"/>
                    <a:gd name="T29" fmla="*/ 1637 h 5026"/>
                    <a:gd name="T30" fmla="*/ 34 w 1273"/>
                    <a:gd name="T31" fmla="*/ 1759 h 5026"/>
                    <a:gd name="T32" fmla="*/ 58 w 1273"/>
                    <a:gd name="T33" fmla="*/ 1882 h 5026"/>
                    <a:gd name="T34" fmla="*/ 88 w 1273"/>
                    <a:gd name="T35" fmla="*/ 1996 h 5026"/>
                    <a:gd name="T36" fmla="*/ 123 w 1273"/>
                    <a:gd name="T37" fmla="*/ 2109 h 5026"/>
                    <a:gd name="T38" fmla="*/ 162 w 1273"/>
                    <a:gd name="T39" fmla="*/ 2220 h 5026"/>
                    <a:gd name="T40" fmla="*/ 205 w 1273"/>
                    <a:gd name="T41" fmla="*/ 2332 h 5026"/>
                    <a:gd name="T42" fmla="*/ 252 w 1273"/>
                    <a:gd name="T43" fmla="*/ 2434 h 5026"/>
                    <a:gd name="T44" fmla="*/ 306 w 1273"/>
                    <a:gd name="T45" fmla="*/ 2538 h 5026"/>
                    <a:gd name="T46" fmla="*/ 362 w 1273"/>
                    <a:gd name="T47" fmla="*/ 2634 h 5026"/>
                    <a:gd name="T48" fmla="*/ 422 w 1273"/>
                    <a:gd name="T49" fmla="*/ 2721 h 5026"/>
                    <a:gd name="T50" fmla="*/ 485 w 1273"/>
                    <a:gd name="T51" fmla="*/ 2804 h 5026"/>
                    <a:gd name="T52" fmla="*/ 553 w 1273"/>
                    <a:gd name="T53" fmla="*/ 2885 h 5026"/>
                    <a:gd name="T54" fmla="*/ 620 w 1273"/>
                    <a:gd name="T55" fmla="*/ 2959 h 5026"/>
                    <a:gd name="T56" fmla="*/ 694 w 1273"/>
                    <a:gd name="T57" fmla="*/ 3028 h 5026"/>
                    <a:gd name="T58" fmla="*/ 828 w 1273"/>
                    <a:gd name="T59" fmla="*/ 3132 h 5026"/>
                    <a:gd name="T60" fmla="*/ 854 w 1273"/>
                    <a:gd name="T61" fmla="*/ 3147 h 5026"/>
                    <a:gd name="T62" fmla="*/ 911 w 1273"/>
                    <a:gd name="T63" fmla="*/ 3190 h 5026"/>
                    <a:gd name="T64" fmla="*/ 966 w 1273"/>
                    <a:gd name="T65" fmla="*/ 3234 h 5026"/>
                    <a:gd name="T66" fmla="*/ 1016 w 1273"/>
                    <a:gd name="T67" fmla="*/ 3280 h 5026"/>
                    <a:gd name="T68" fmla="*/ 1061 w 1273"/>
                    <a:gd name="T69" fmla="*/ 3333 h 5026"/>
                    <a:gd name="T70" fmla="*/ 1105 w 1273"/>
                    <a:gd name="T71" fmla="*/ 3390 h 5026"/>
                    <a:gd name="T72" fmla="*/ 1145 w 1273"/>
                    <a:gd name="T73" fmla="*/ 3450 h 5026"/>
                    <a:gd name="T74" fmla="*/ 1174 w 1273"/>
                    <a:gd name="T75" fmla="*/ 3507 h 5026"/>
                    <a:gd name="T76" fmla="*/ 1204 w 1273"/>
                    <a:gd name="T77" fmla="*/ 3574 h 5026"/>
                    <a:gd name="T78" fmla="*/ 1226 w 1273"/>
                    <a:gd name="T79" fmla="*/ 3640 h 5026"/>
                    <a:gd name="T80" fmla="*/ 1244 w 1273"/>
                    <a:gd name="T81" fmla="*/ 3704 h 5026"/>
                    <a:gd name="T82" fmla="*/ 1260 w 1273"/>
                    <a:gd name="T83" fmla="*/ 3777 h 5026"/>
                    <a:gd name="T84" fmla="*/ 1270 w 1273"/>
                    <a:gd name="T85" fmla="*/ 3846 h 5026"/>
                    <a:gd name="T86" fmla="*/ 1273 w 1273"/>
                    <a:gd name="T87" fmla="*/ 3918 h 5026"/>
                    <a:gd name="T88" fmla="*/ 1270 w 1273"/>
                    <a:gd name="T89" fmla="*/ 3986 h 5026"/>
                    <a:gd name="T90" fmla="*/ 1270 w 1273"/>
                    <a:gd name="T91" fmla="*/ 4655 h 5026"/>
                    <a:gd name="T92" fmla="*/ 1270 w 1273"/>
                    <a:gd name="T93" fmla="*/ 4682 h 5026"/>
                    <a:gd name="T94" fmla="*/ 1260 w 1273"/>
                    <a:gd name="T95" fmla="*/ 4727 h 5026"/>
                    <a:gd name="T96" fmla="*/ 1244 w 1273"/>
                    <a:gd name="T97" fmla="*/ 4770 h 5026"/>
                    <a:gd name="T98" fmla="*/ 1226 w 1273"/>
                    <a:gd name="T99" fmla="*/ 4814 h 5026"/>
                    <a:gd name="T100" fmla="*/ 1204 w 1273"/>
                    <a:gd name="T101" fmla="*/ 4855 h 5026"/>
                    <a:gd name="T102" fmla="*/ 1175 w 1273"/>
                    <a:gd name="T103" fmla="*/ 4892 h 5026"/>
                    <a:gd name="T104" fmla="*/ 1150 w 1273"/>
                    <a:gd name="T105" fmla="*/ 4922 h 5026"/>
                    <a:gd name="T106" fmla="*/ 1114 w 1273"/>
                    <a:gd name="T107" fmla="*/ 4951 h 5026"/>
                    <a:gd name="T108" fmla="*/ 1072 w 1273"/>
                    <a:gd name="T109" fmla="*/ 4976 h 5026"/>
                    <a:gd name="T110" fmla="*/ 1032 w 1273"/>
                    <a:gd name="T111" fmla="*/ 4996 h 5026"/>
                    <a:gd name="T112" fmla="*/ 992 w 1273"/>
                    <a:gd name="T113" fmla="*/ 5011 h 5026"/>
                    <a:gd name="T114" fmla="*/ 945 w 1273"/>
                    <a:gd name="T115" fmla="*/ 5023 h 5026"/>
                    <a:gd name="T116" fmla="*/ 897 w 1273"/>
                    <a:gd name="T117" fmla="*/ 5026 h 5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73" h="5026">
                      <a:moveTo>
                        <a:pt x="306" y="0"/>
                      </a:moveTo>
                      <a:lnTo>
                        <a:pt x="252" y="101"/>
                      </a:lnTo>
                      <a:lnTo>
                        <a:pt x="205" y="204"/>
                      </a:lnTo>
                      <a:lnTo>
                        <a:pt x="162" y="313"/>
                      </a:lnTo>
                      <a:lnTo>
                        <a:pt x="123" y="425"/>
                      </a:lnTo>
                      <a:lnTo>
                        <a:pt x="88" y="541"/>
                      </a:lnTo>
                      <a:lnTo>
                        <a:pt x="60" y="657"/>
                      </a:lnTo>
                      <a:lnTo>
                        <a:pt x="34" y="776"/>
                      </a:lnTo>
                      <a:lnTo>
                        <a:pt x="18" y="897"/>
                      </a:lnTo>
                      <a:lnTo>
                        <a:pt x="4" y="1019"/>
                      </a:lnTo>
                      <a:lnTo>
                        <a:pt x="1" y="1145"/>
                      </a:lnTo>
                      <a:lnTo>
                        <a:pt x="0" y="1269"/>
                      </a:lnTo>
                      <a:lnTo>
                        <a:pt x="1" y="1386"/>
                      </a:lnTo>
                      <a:lnTo>
                        <a:pt x="4" y="1512"/>
                      </a:lnTo>
                      <a:lnTo>
                        <a:pt x="18" y="1637"/>
                      </a:lnTo>
                      <a:lnTo>
                        <a:pt x="34" y="1759"/>
                      </a:lnTo>
                      <a:lnTo>
                        <a:pt x="58" y="1882"/>
                      </a:lnTo>
                      <a:lnTo>
                        <a:pt x="88" y="1996"/>
                      </a:lnTo>
                      <a:lnTo>
                        <a:pt x="123" y="2109"/>
                      </a:lnTo>
                      <a:lnTo>
                        <a:pt x="162" y="2220"/>
                      </a:lnTo>
                      <a:lnTo>
                        <a:pt x="205" y="2332"/>
                      </a:lnTo>
                      <a:lnTo>
                        <a:pt x="252" y="2434"/>
                      </a:lnTo>
                      <a:lnTo>
                        <a:pt x="306" y="2538"/>
                      </a:lnTo>
                      <a:lnTo>
                        <a:pt x="362" y="2634"/>
                      </a:lnTo>
                      <a:lnTo>
                        <a:pt x="422" y="2721"/>
                      </a:lnTo>
                      <a:lnTo>
                        <a:pt x="485" y="2804"/>
                      </a:lnTo>
                      <a:lnTo>
                        <a:pt x="553" y="2885"/>
                      </a:lnTo>
                      <a:lnTo>
                        <a:pt x="620" y="2959"/>
                      </a:lnTo>
                      <a:lnTo>
                        <a:pt x="694" y="3028"/>
                      </a:lnTo>
                      <a:lnTo>
                        <a:pt x="828" y="3132"/>
                      </a:lnTo>
                      <a:lnTo>
                        <a:pt x="854" y="3147"/>
                      </a:lnTo>
                      <a:lnTo>
                        <a:pt x="911" y="3190"/>
                      </a:lnTo>
                      <a:lnTo>
                        <a:pt x="966" y="3234"/>
                      </a:lnTo>
                      <a:lnTo>
                        <a:pt x="1016" y="3280"/>
                      </a:lnTo>
                      <a:lnTo>
                        <a:pt x="1061" y="3333"/>
                      </a:lnTo>
                      <a:lnTo>
                        <a:pt x="1105" y="3390"/>
                      </a:lnTo>
                      <a:lnTo>
                        <a:pt x="1145" y="3450"/>
                      </a:lnTo>
                      <a:lnTo>
                        <a:pt x="1174" y="3507"/>
                      </a:lnTo>
                      <a:lnTo>
                        <a:pt x="1204" y="3574"/>
                      </a:lnTo>
                      <a:lnTo>
                        <a:pt x="1226" y="3640"/>
                      </a:lnTo>
                      <a:lnTo>
                        <a:pt x="1244" y="3704"/>
                      </a:lnTo>
                      <a:lnTo>
                        <a:pt x="1260" y="3777"/>
                      </a:lnTo>
                      <a:lnTo>
                        <a:pt x="1270" y="3846"/>
                      </a:lnTo>
                      <a:lnTo>
                        <a:pt x="1273" y="3918"/>
                      </a:lnTo>
                      <a:lnTo>
                        <a:pt x="1270" y="3986"/>
                      </a:lnTo>
                      <a:lnTo>
                        <a:pt x="1270" y="4655"/>
                      </a:lnTo>
                      <a:lnTo>
                        <a:pt x="1270" y="4682"/>
                      </a:lnTo>
                      <a:lnTo>
                        <a:pt x="1260" y="4727"/>
                      </a:lnTo>
                      <a:lnTo>
                        <a:pt x="1244" y="4770"/>
                      </a:lnTo>
                      <a:lnTo>
                        <a:pt x="1226" y="4814"/>
                      </a:lnTo>
                      <a:lnTo>
                        <a:pt x="1204" y="4855"/>
                      </a:lnTo>
                      <a:lnTo>
                        <a:pt x="1175" y="4892"/>
                      </a:lnTo>
                      <a:lnTo>
                        <a:pt x="1150" y="4922"/>
                      </a:lnTo>
                      <a:lnTo>
                        <a:pt x="1114" y="4951"/>
                      </a:lnTo>
                      <a:lnTo>
                        <a:pt x="1072" y="4976"/>
                      </a:lnTo>
                      <a:lnTo>
                        <a:pt x="1032" y="4996"/>
                      </a:lnTo>
                      <a:lnTo>
                        <a:pt x="992" y="5011"/>
                      </a:lnTo>
                      <a:lnTo>
                        <a:pt x="945" y="5023"/>
                      </a:lnTo>
                      <a:lnTo>
                        <a:pt x="897" y="5026"/>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216" name="Freeform 449">
                  <a:extLst>
                    <a:ext uri="{FF2B5EF4-FFF2-40B4-BE49-F238E27FC236}">
                      <a16:creationId xmlns:a16="http://schemas.microsoft.com/office/drawing/2014/main" id="{5620A0C3-9A91-4FCE-AFE7-5FF77578B817}"/>
                    </a:ext>
                  </a:extLst>
                </p:cNvPr>
                <p:cNvSpPr>
                  <a:spLocks/>
                </p:cNvSpPr>
                <p:nvPr/>
              </p:nvSpPr>
              <p:spPr bwMode="auto">
                <a:xfrm>
                  <a:off x="3199" y="775"/>
                  <a:ext cx="640" cy="2513"/>
                </a:xfrm>
                <a:custGeom>
                  <a:avLst/>
                  <a:gdLst>
                    <a:gd name="T0" fmla="*/ 968 w 1279"/>
                    <a:gd name="T1" fmla="*/ 0 h 5026"/>
                    <a:gd name="T2" fmla="*/ 1021 w 1279"/>
                    <a:gd name="T3" fmla="*/ 100 h 5026"/>
                    <a:gd name="T4" fmla="*/ 1067 w 1279"/>
                    <a:gd name="T5" fmla="*/ 203 h 5026"/>
                    <a:gd name="T6" fmla="*/ 1111 w 1279"/>
                    <a:gd name="T7" fmla="*/ 311 h 5026"/>
                    <a:gd name="T8" fmla="*/ 1150 w 1279"/>
                    <a:gd name="T9" fmla="*/ 422 h 5026"/>
                    <a:gd name="T10" fmla="*/ 1185 w 1279"/>
                    <a:gd name="T11" fmla="*/ 541 h 5026"/>
                    <a:gd name="T12" fmla="*/ 1212 w 1279"/>
                    <a:gd name="T13" fmla="*/ 654 h 5026"/>
                    <a:gd name="T14" fmla="*/ 1237 w 1279"/>
                    <a:gd name="T15" fmla="*/ 771 h 5026"/>
                    <a:gd name="T16" fmla="*/ 1255 w 1279"/>
                    <a:gd name="T17" fmla="*/ 897 h 5026"/>
                    <a:gd name="T18" fmla="*/ 1269 w 1279"/>
                    <a:gd name="T19" fmla="*/ 1019 h 5026"/>
                    <a:gd name="T20" fmla="*/ 1279 w 1279"/>
                    <a:gd name="T21" fmla="*/ 1139 h 5026"/>
                    <a:gd name="T22" fmla="*/ 1279 w 1279"/>
                    <a:gd name="T23" fmla="*/ 1267 h 5026"/>
                    <a:gd name="T24" fmla="*/ 1279 w 1279"/>
                    <a:gd name="T25" fmla="*/ 1388 h 5026"/>
                    <a:gd name="T26" fmla="*/ 1269 w 1279"/>
                    <a:gd name="T27" fmla="*/ 1512 h 5026"/>
                    <a:gd name="T28" fmla="*/ 1255 w 1279"/>
                    <a:gd name="T29" fmla="*/ 1637 h 5026"/>
                    <a:gd name="T30" fmla="*/ 1237 w 1279"/>
                    <a:gd name="T31" fmla="*/ 1756 h 5026"/>
                    <a:gd name="T32" fmla="*/ 1212 w 1279"/>
                    <a:gd name="T33" fmla="*/ 1878 h 5026"/>
                    <a:gd name="T34" fmla="*/ 1185 w 1279"/>
                    <a:gd name="T35" fmla="*/ 1996 h 5026"/>
                    <a:gd name="T36" fmla="*/ 1150 w 1279"/>
                    <a:gd name="T37" fmla="*/ 2109 h 5026"/>
                    <a:gd name="T38" fmla="*/ 1111 w 1279"/>
                    <a:gd name="T39" fmla="*/ 2220 h 5026"/>
                    <a:gd name="T40" fmla="*/ 1067 w 1279"/>
                    <a:gd name="T41" fmla="*/ 2327 h 5026"/>
                    <a:gd name="T42" fmla="*/ 1021 w 1279"/>
                    <a:gd name="T43" fmla="*/ 2434 h 5026"/>
                    <a:gd name="T44" fmla="*/ 970 w 1279"/>
                    <a:gd name="T45" fmla="*/ 2533 h 5026"/>
                    <a:gd name="T46" fmla="*/ 910 w 1279"/>
                    <a:gd name="T47" fmla="*/ 2631 h 5026"/>
                    <a:gd name="T48" fmla="*/ 851 w 1279"/>
                    <a:gd name="T49" fmla="*/ 2718 h 5026"/>
                    <a:gd name="T50" fmla="*/ 788 w 1279"/>
                    <a:gd name="T51" fmla="*/ 2805 h 5026"/>
                    <a:gd name="T52" fmla="*/ 720 w 1279"/>
                    <a:gd name="T53" fmla="*/ 2884 h 5026"/>
                    <a:gd name="T54" fmla="*/ 654 w 1279"/>
                    <a:gd name="T55" fmla="*/ 2956 h 5026"/>
                    <a:gd name="T56" fmla="*/ 579 w 1279"/>
                    <a:gd name="T57" fmla="*/ 3023 h 5026"/>
                    <a:gd name="T58" fmla="*/ 446 w 1279"/>
                    <a:gd name="T59" fmla="*/ 3132 h 5026"/>
                    <a:gd name="T60" fmla="*/ 419 w 1279"/>
                    <a:gd name="T61" fmla="*/ 3145 h 5026"/>
                    <a:gd name="T62" fmla="*/ 362 w 1279"/>
                    <a:gd name="T63" fmla="*/ 3186 h 5026"/>
                    <a:gd name="T64" fmla="*/ 307 w 1279"/>
                    <a:gd name="T65" fmla="*/ 3231 h 5026"/>
                    <a:gd name="T66" fmla="*/ 255 w 1279"/>
                    <a:gd name="T67" fmla="*/ 3280 h 5026"/>
                    <a:gd name="T68" fmla="*/ 209 w 1279"/>
                    <a:gd name="T69" fmla="*/ 3330 h 5026"/>
                    <a:gd name="T70" fmla="*/ 168 w 1279"/>
                    <a:gd name="T71" fmla="*/ 3390 h 5026"/>
                    <a:gd name="T72" fmla="*/ 134 w 1279"/>
                    <a:gd name="T73" fmla="*/ 3449 h 5026"/>
                    <a:gd name="T74" fmla="*/ 101 w 1279"/>
                    <a:gd name="T75" fmla="*/ 3504 h 5026"/>
                    <a:gd name="T76" fmla="*/ 69 w 1279"/>
                    <a:gd name="T77" fmla="*/ 3571 h 5026"/>
                    <a:gd name="T78" fmla="*/ 46 w 1279"/>
                    <a:gd name="T79" fmla="*/ 3635 h 5026"/>
                    <a:gd name="T80" fmla="*/ 27 w 1279"/>
                    <a:gd name="T81" fmla="*/ 3704 h 5026"/>
                    <a:gd name="T82" fmla="*/ 12 w 1279"/>
                    <a:gd name="T83" fmla="*/ 3772 h 5026"/>
                    <a:gd name="T84" fmla="*/ 3 w 1279"/>
                    <a:gd name="T85" fmla="*/ 3844 h 5026"/>
                    <a:gd name="T86" fmla="*/ 0 w 1279"/>
                    <a:gd name="T87" fmla="*/ 3913 h 5026"/>
                    <a:gd name="T88" fmla="*/ 3 w 1279"/>
                    <a:gd name="T89" fmla="*/ 3986 h 5026"/>
                    <a:gd name="T90" fmla="*/ 3 w 1279"/>
                    <a:gd name="T91" fmla="*/ 4655 h 5026"/>
                    <a:gd name="T92" fmla="*/ 3 w 1279"/>
                    <a:gd name="T93" fmla="*/ 4680 h 5026"/>
                    <a:gd name="T94" fmla="*/ 12 w 1279"/>
                    <a:gd name="T95" fmla="*/ 4727 h 5026"/>
                    <a:gd name="T96" fmla="*/ 27 w 1279"/>
                    <a:gd name="T97" fmla="*/ 4770 h 5026"/>
                    <a:gd name="T98" fmla="*/ 46 w 1279"/>
                    <a:gd name="T99" fmla="*/ 4811 h 5026"/>
                    <a:gd name="T100" fmla="*/ 69 w 1279"/>
                    <a:gd name="T101" fmla="*/ 4852 h 5026"/>
                    <a:gd name="T102" fmla="*/ 96 w 1279"/>
                    <a:gd name="T103" fmla="*/ 4889 h 5026"/>
                    <a:gd name="T104" fmla="*/ 128 w 1279"/>
                    <a:gd name="T105" fmla="*/ 4919 h 5026"/>
                    <a:gd name="T106" fmla="*/ 158 w 1279"/>
                    <a:gd name="T107" fmla="*/ 4948 h 5026"/>
                    <a:gd name="T108" fmla="*/ 197 w 1279"/>
                    <a:gd name="T109" fmla="*/ 4972 h 5026"/>
                    <a:gd name="T110" fmla="*/ 239 w 1279"/>
                    <a:gd name="T111" fmla="*/ 4994 h 5026"/>
                    <a:gd name="T112" fmla="*/ 284 w 1279"/>
                    <a:gd name="T113" fmla="*/ 5006 h 5026"/>
                    <a:gd name="T114" fmla="*/ 326 w 1279"/>
                    <a:gd name="T115" fmla="*/ 5019 h 5026"/>
                    <a:gd name="T116" fmla="*/ 371 w 1279"/>
                    <a:gd name="T117" fmla="*/ 5026 h 5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79" h="5026">
                      <a:moveTo>
                        <a:pt x="968" y="0"/>
                      </a:moveTo>
                      <a:lnTo>
                        <a:pt x="1021" y="100"/>
                      </a:lnTo>
                      <a:lnTo>
                        <a:pt x="1067" y="203"/>
                      </a:lnTo>
                      <a:lnTo>
                        <a:pt x="1111" y="311"/>
                      </a:lnTo>
                      <a:lnTo>
                        <a:pt x="1150" y="422"/>
                      </a:lnTo>
                      <a:lnTo>
                        <a:pt x="1185" y="541"/>
                      </a:lnTo>
                      <a:lnTo>
                        <a:pt x="1212" y="654"/>
                      </a:lnTo>
                      <a:lnTo>
                        <a:pt x="1237" y="771"/>
                      </a:lnTo>
                      <a:lnTo>
                        <a:pt x="1255" y="897"/>
                      </a:lnTo>
                      <a:lnTo>
                        <a:pt x="1269" y="1019"/>
                      </a:lnTo>
                      <a:lnTo>
                        <a:pt x="1279" y="1139"/>
                      </a:lnTo>
                      <a:lnTo>
                        <a:pt x="1279" y="1267"/>
                      </a:lnTo>
                      <a:lnTo>
                        <a:pt x="1279" y="1388"/>
                      </a:lnTo>
                      <a:lnTo>
                        <a:pt x="1269" y="1512"/>
                      </a:lnTo>
                      <a:lnTo>
                        <a:pt x="1255" y="1637"/>
                      </a:lnTo>
                      <a:lnTo>
                        <a:pt x="1237" y="1756"/>
                      </a:lnTo>
                      <a:lnTo>
                        <a:pt x="1212" y="1878"/>
                      </a:lnTo>
                      <a:lnTo>
                        <a:pt x="1185" y="1996"/>
                      </a:lnTo>
                      <a:lnTo>
                        <a:pt x="1150" y="2109"/>
                      </a:lnTo>
                      <a:lnTo>
                        <a:pt x="1111" y="2220"/>
                      </a:lnTo>
                      <a:lnTo>
                        <a:pt x="1067" y="2327"/>
                      </a:lnTo>
                      <a:lnTo>
                        <a:pt x="1021" y="2434"/>
                      </a:lnTo>
                      <a:lnTo>
                        <a:pt x="970" y="2533"/>
                      </a:lnTo>
                      <a:lnTo>
                        <a:pt x="910" y="2631"/>
                      </a:lnTo>
                      <a:lnTo>
                        <a:pt x="851" y="2718"/>
                      </a:lnTo>
                      <a:lnTo>
                        <a:pt x="788" y="2805"/>
                      </a:lnTo>
                      <a:lnTo>
                        <a:pt x="720" y="2884"/>
                      </a:lnTo>
                      <a:lnTo>
                        <a:pt x="654" y="2956"/>
                      </a:lnTo>
                      <a:lnTo>
                        <a:pt x="579" y="3023"/>
                      </a:lnTo>
                      <a:lnTo>
                        <a:pt x="446" y="3132"/>
                      </a:lnTo>
                      <a:lnTo>
                        <a:pt x="419" y="3145"/>
                      </a:lnTo>
                      <a:lnTo>
                        <a:pt x="362" y="3186"/>
                      </a:lnTo>
                      <a:lnTo>
                        <a:pt x="307" y="3231"/>
                      </a:lnTo>
                      <a:lnTo>
                        <a:pt x="255" y="3280"/>
                      </a:lnTo>
                      <a:lnTo>
                        <a:pt x="209" y="3330"/>
                      </a:lnTo>
                      <a:lnTo>
                        <a:pt x="168" y="3390"/>
                      </a:lnTo>
                      <a:lnTo>
                        <a:pt x="134" y="3449"/>
                      </a:lnTo>
                      <a:lnTo>
                        <a:pt x="101" y="3504"/>
                      </a:lnTo>
                      <a:lnTo>
                        <a:pt x="69" y="3571"/>
                      </a:lnTo>
                      <a:lnTo>
                        <a:pt x="46" y="3635"/>
                      </a:lnTo>
                      <a:lnTo>
                        <a:pt x="27" y="3704"/>
                      </a:lnTo>
                      <a:lnTo>
                        <a:pt x="12" y="3772"/>
                      </a:lnTo>
                      <a:lnTo>
                        <a:pt x="3" y="3844"/>
                      </a:lnTo>
                      <a:lnTo>
                        <a:pt x="0" y="3913"/>
                      </a:lnTo>
                      <a:lnTo>
                        <a:pt x="3" y="3986"/>
                      </a:lnTo>
                      <a:lnTo>
                        <a:pt x="3" y="4655"/>
                      </a:lnTo>
                      <a:lnTo>
                        <a:pt x="3" y="4680"/>
                      </a:lnTo>
                      <a:lnTo>
                        <a:pt x="12" y="4727"/>
                      </a:lnTo>
                      <a:lnTo>
                        <a:pt x="27" y="4770"/>
                      </a:lnTo>
                      <a:lnTo>
                        <a:pt x="46" y="4811"/>
                      </a:lnTo>
                      <a:lnTo>
                        <a:pt x="69" y="4852"/>
                      </a:lnTo>
                      <a:lnTo>
                        <a:pt x="96" y="4889"/>
                      </a:lnTo>
                      <a:lnTo>
                        <a:pt x="128" y="4919"/>
                      </a:lnTo>
                      <a:lnTo>
                        <a:pt x="158" y="4948"/>
                      </a:lnTo>
                      <a:lnTo>
                        <a:pt x="197" y="4972"/>
                      </a:lnTo>
                      <a:lnTo>
                        <a:pt x="239" y="4994"/>
                      </a:lnTo>
                      <a:lnTo>
                        <a:pt x="284" y="5006"/>
                      </a:lnTo>
                      <a:lnTo>
                        <a:pt x="326" y="5019"/>
                      </a:lnTo>
                      <a:lnTo>
                        <a:pt x="371" y="5026"/>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217" name="Freeform 450" descr="Gouttelettes">
                  <a:extLst>
                    <a:ext uri="{FF2B5EF4-FFF2-40B4-BE49-F238E27FC236}">
                      <a16:creationId xmlns:a16="http://schemas.microsoft.com/office/drawing/2014/main" id="{74D1EE48-3F73-4A33-ABF5-2D594A697CDC}"/>
                    </a:ext>
                  </a:extLst>
                </p:cNvPr>
                <p:cNvSpPr>
                  <a:spLocks/>
                </p:cNvSpPr>
                <p:nvPr/>
              </p:nvSpPr>
              <p:spPr bwMode="auto">
                <a:xfrm>
                  <a:off x="2387" y="1445"/>
                  <a:ext cx="1449" cy="994"/>
                </a:xfrm>
                <a:custGeom>
                  <a:avLst/>
                  <a:gdLst>
                    <a:gd name="T0" fmla="*/ 0 w 2899"/>
                    <a:gd name="T1" fmla="*/ 0 h 1986"/>
                    <a:gd name="T2" fmla="*/ 2 w 2899"/>
                    <a:gd name="T3" fmla="*/ 105 h 1986"/>
                    <a:gd name="T4" fmla="*/ 5 w 2899"/>
                    <a:gd name="T5" fmla="*/ 209 h 1986"/>
                    <a:gd name="T6" fmla="*/ 17 w 2899"/>
                    <a:gd name="T7" fmla="*/ 316 h 1986"/>
                    <a:gd name="T8" fmla="*/ 35 w 2899"/>
                    <a:gd name="T9" fmla="*/ 418 h 1986"/>
                    <a:gd name="T10" fmla="*/ 53 w 2899"/>
                    <a:gd name="T11" fmla="*/ 519 h 1986"/>
                    <a:gd name="T12" fmla="*/ 78 w 2899"/>
                    <a:gd name="T13" fmla="*/ 618 h 1986"/>
                    <a:gd name="T14" fmla="*/ 104 w 2899"/>
                    <a:gd name="T15" fmla="*/ 714 h 1986"/>
                    <a:gd name="T16" fmla="*/ 135 w 2899"/>
                    <a:gd name="T17" fmla="*/ 810 h 1986"/>
                    <a:gd name="T18" fmla="*/ 170 w 2899"/>
                    <a:gd name="T19" fmla="*/ 905 h 1986"/>
                    <a:gd name="T20" fmla="*/ 207 w 2899"/>
                    <a:gd name="T21" fmla="*/ 997 h 1986"/>
                    <a:gd name="T22" fmla="*/ 248 w 2899"/>
                    <a:gd name="T23" fmla="*/ 1085 h 1986"/>
                    <a:gd name="T24" fmla="*/ 292 w 2899"/>
                    <a:gd name="T25" fmla="*/ 1171 h 1986"/>
                    <a:gd name="T26" fmla="*/ 340 w 2899"/>
                    <a:gd name="T27" fmla="*/ 1257 h 1986"/>
                    <a:gd name="T28" fmla="*/ 389 w 2899"/>
                    <a:gd name="T29" fmla="*/ 1334 h 1986"/>
                    <a:gd name="T30" fmla="*/ 441 w 2899"/>
                    <a:gd name="T31" fmla="*/ 1407 h 1986"/>
                    <a:gd name="T32" fmla="*/ 493 w 2899"/>
                    <a:gd name="T33" fmla="*/ 1475 h 1986"/>
                    <a:gd name="T34" fmla="*/ 552 w 2899"/>
                    <a:gd name="T35" fmla="*/ 1543 h 1986"/>
                    <a:gd name="T36" fmla="*/ 604 w 2899"/>
                    <a:gd name="T37" fmla="*/ 1609 h 1986"/>
                    <a:gd name="T38" fmla="*/ 668 w 2899"/>
                    <a:gd name="T39" fmla="*/ 1663 h 1986"/>
                    <a:gd name="T40" fmla="*/ 734 w 2899"/>
                    <a:gd name="T41" fmla="*/ 1721 h 1986"/>
                    <a:gd name="T42" fmla="*/ 795 w 2899"/>
                    <a:gd name="T43" fmla="*/ 1767 h 1986"/>
                    <a:gd name="T44" fmla="*/ 865 w 2899"/>
                    <a:gd name="T45" fmla="*/ 1815 h 1986"/>
                    <a:gd name="T46" fmla="*/ 932 w 2899"/>
                    <a:gd name="T47" fmla="*/ 1855 h 1986"/>
                    <a:gd name="T48" fmla="*/ 1003 w 2899"/>
                    <a:gd name="T49" fmla="*/ 1890 h 1986"/>
                    <a:gd name="T50" fmla="*/ 1072 w 2899"/>
                    <a:gd name="T51" fmla="*/ 1917 h 1986"/>
                    <a:gd name="T52" fmla="*/ 1147 w 2899"/>
                    <a:gd name="T53" fmla="*/ 1942 h 1986"/>
                    <a:gd name="T54" fmla="*/ 1212 w 2899"/>
                    <a:gd name="T55" fmla="*/ 1960 h 1986"/>
                    <a:gd name="T56" fmla="*/ 1287 w 2899"/>
                    <a:gd name="T57" fmla="*/ 1974 h 1986"/>
                    <a:gd name="T58" fmla="*/ 1364 w 2899"/>
                    <a:gd name="T59" fmla="*/ 1985 h 1986"/>
                    <a:gd name="T60" fmla="*/ 1436 w 2899"/>
                    <a:gd name="T61" fmla="*/ 1986 h 1986"/>
                    <a:gd name="T62" fmla="*/ 1507 w 2899"/>
                    <a:gd name="T63" fmla="*/ 1986 h 1986"/>
                    <a:gd name="T64" fmla="*/ 1582 w 2899"/>
                    <a:gd name="T65" fmla="*/ 1977 h 1986"/>
                    <a:gd name="T66" fmla="*/ 1658 w 2899"/>
                    <a:gd name="T67" fmla="*/ 1965 h 1986"/>
                    <a:gd name="T68" fmla="*/ 1731 w 2899"/>
                    <a:gd name="T69" fmla="*/ 1945 h 1986"/>
                    <a:gd name="T70" fmla="*/ 1798 w 2899"/>
                    <a:gd name="T71" fmla="*/ 1923 h 1986"/>
                    <a:gd name="T72" fmla="*/ 1870 w 2899"/>
                    <a:gd name="T73" fmla="*/ 1893 h 1986"/>
                    <a:gd name="T74" fmla="*/ 1940 w 2899"/>
                    <a:gd name="T75" fmla="*/ 1861 h 1986"/>
                    <a:gd name="T76" fmla="*/ 2009 w 2899"/>
                    <a:gd name="T77" fmla="*/ 1824 h 1986"/>
                    <a:gd name="T78" fmla="*/ 2073 w 2899"/>
                    <a:gd name="T79" fmla="*/ 1777 h 1986"/>
                    <a:gd name="T80" fmla="*/ 2140 w 2899"/>
                    <a:gd name="T81" fmla="*/ 1729 h 1986"/>
                    <a:gd name="T82" fmla="*/ 2206 w 2899"/>
                    <a:gd name="T83" fmla="*/ 1676 h 1986"/>
                    <a:gd name="T84" fmla="*/ 2267 w 2899"/>
                    <a:gd name="T85" fmla="*/ 1621 h 1986"/>
                    <a:gd name="T86" fmla="*/ 2329 w 2899"/>
                    <a:gd name="T87" fmla="*/ 1558 h 1986"/>
                    <a:gd name="T88" fmla="*/ 2380 w 2899"/>
                    <a:gd name="T89" fmla="*/ 1488 h 1986"/>
                    <a:gd name="T90" fmla="*/ 2436 w 2899"/>
                    <a:gd name="T91" fmla="*/ 1422 h 1986"/>
                    <a:gd name="T92" fmla="*/ 2490 w 2899"/>
                    <a:gd name="T93" fmla="*/ 1350 h 1986"/>
                    <a:gd name="T94" fmla="*/ 2538 w 2899"/>
                    <a:gd name="T95" fmla="*/ 1272 h 1986"/>
                    <a:gd name="T96" fmla="*/ 2586 w 2899"/>
                    <a:gd name="T97" fmla="*/ 1191 h 1986"/>
                    <a:gd name="T98" fmla="*/ 2631 w 2899"/>
                    <a:gd name="T99" fmla="*/ 1105 h 1986"/>
                    <a:gd name="T100" fmla="*/ 2672 w 2899"/>
                    <a:gd name="T101" fmla="*/ 1015 h 1986"/>
                    <a:gd name="T102" fmla="*/ 2709 w 2899"/>
                    <a:gd name="T103" fmla="*/ 923 h 1986"/>
                    <a:gd name="T104" fmla="*/ 2744 w 2899"/>
                    <a:gd name="T105" fmla="*/ 830 h 1986"/>
                    <a:gd name="T106" fmla="*/ 2776 w 2899"/>
                    <a:gd name="T107" fmla="*/ 737 h 1986"/>
                    <a:gd name="T108" fmla="*/ 2804 w 2899"/>
                    <a:gd name="T109" fmla="*/ 640 h 1986"/>
                    <a:gd name="T110" fmla="*/ 2830 w 2899"/>
                    <a:gd name="T111" fmla="*/ 540 h 1986"/>
                    <a:gd name="T112" fmla="*/ 2849 w 2899"/>
                    <a:gd name="T113" fmla="*/ 440 h 1986"/>
                    <a:gd name="T114" fmla="*/ 2867 w 2899"/>
                    <a:gd name="T115" fmla="*/ 337 h 1986"/>
                    <a:gd name="T116" fmla="*/ 2879 w 2899"/>
                    <a:gd name="T117" fmla="*/ 230 h 1986"/>
                    <a:gd name="T118" fmla="*/ 2890 w 2899"/>
                    <a:gd name="T119" fmla="*/ 128 h 1986"/>
                    <a:gd name="T120" fmla="*/ 2899 w 2899"/>
                    <a:gd name="T121" fmla="*/ 21 h 1986"/>
                    <a:gd name="T122" fmla="*/ 2899 w 2899"/>
                    <a:gd name="T123" fmla="*/ 0 h 1986"/>
                    <a:gd name="T124" fmla="*/ 0 w 2899"/>
                    <a:gd name="T125" fmla="*/ 0 h 19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899" h="1986">
                      <a:moveTo>
                        <a:pt x="0" y="0"/>
                      </a:moveTo>
                      <a:lnTo>
                        <a:pt x="2" y="105"/>
                      </a:lnTo>
                      <a:lnTo>
                        <a:pt x="5" y="209"/>
                      </a:lnTo>
                      <a:lnTo>
                        <a:pt x="17" y="316"/>
                      </a:lnTo>
                      <a:lnTo>
                        <a:pt x="35" y="418"/>
                      </a:lnTo>
                      <a:lnTo>
                        <a:pt x="53" y="519"/>
                      </a:lnTo>
                      <a:lnTo>
                        <a:pt x="78" y="618"/>
                      </a:lnTo>
                      <a:lnTo>
                        <a:pt x="104" y="714"/>
                      </a:lnTo>
                      <a:lnTo>
                        <a:pt x="135" y="810"/>
                      </a:lnTo>
                      <a:lnTo>
                        <a:pt x="170" y="905"/>
                      </a:lnTo>
                      <a:lnTo>
                        <a:pt x="207" y="997"/>
                      </a:lnTo>
                      <a:lnTo>
                        <a:pt x="248" y="1085"/>
                      </a:lnTo>
                      <a:lnTo>
                        <a:pt x="292" y="1171"/>
                      </a:lnTo>
                      <a:lnTo>
                        <a:pt x="340" y="1257"/>
                      </a:lnTo>
                      <a:lnTo>
                        <a:pt x="389" y="1334"/>
                      </a:lnTo>
                      <a:lnTo>
                        <a:pt x="441" y="1407"/>
                      </a:lnTo>
                      <a:lnTo>
                        <a:pt x="493" y="1475"/>
                      </a:lnTo>
                      <a:lnTo>
                        <a:pt x="552" y="1543"/>
                      </a:lnTo>
                      <a:lnTo>
                        <a:pt x="604" y="1609"/>
                      </a:lnTo>
                      <a:lnTo>
                        <a:pt x="668" y="1663"/>
                      </a:lnTo>
                      <a:lnTo>
                        <a:pt x="734" y="1721"/>
                      </a:lnTo>
                      <a:lnTo>
                        <a:pt x="795" y="1767"/>
                      </a:lnTo>
                      <a:lnTo>
                        <a:pt x="865" y="1815"/>
                      </a:lnTo>
                      <a:lnTo>
                        <a:pt x="932" y="1855"/>
                      </a:lnTo>
                      <a:lnTo>
                        <a:pt x="1003" y="1890"/>
                      </a:lnTo>
                      <a:lnTo>
                        <a:pt x="1072" y="1917"/>
                      </a:lnTo>
                      <a:lnTo>
                        <a:pt x="1147" y="1942"/>
                      </a:lnTo>
                      <a:lnTo>
                        <a:pt x="1212" y="1960"/>
                      </a:lnTo>
                      <a:lnTo>
                        <a:pt x="1287" y="1974"/>
                      </a:lnTo>
                      <a:lnTo>
                        <a:pt x="1364" y="1985"/>
                      </a:lnTo>
                      <a:lnTo>
                        <a:pt x="1436" y="1986"/>
                      </a:lnTo>
                      <a:lnTo>
                        <a:pt x="1507" y="1986"/>
                      </a:lnTo>
                      <a:lnTo>
                        <a:pt x="1582" y="1977"/>
                      </a:lnTo>
                      <a:lnTo>
                        <a:pt x="1658" y="1965"/>
                      </a:lnTo>
                      <a:lnTo>
                        <a:pt x="1731" y="1945"/>
                      </a:lnTo>
                      <a:lnTo>
                        <a:pt x="1798" y="1923"/>
                      </a:lnTo>
                      <a:lnTo>
                        <a:pt x="1870" y="1893"/>
                      </a:lnTo>
                      <a:lnTo>
                        <a:pt x="1940" y="1861"/>
                      </a:lnTo>
                      <a:lnTo>
                        <a:pt x="2009" y="1824"/>
                      </a:lnTo>
                      <a:lnTo>
                        <a:pt x="2073" y="1777"/>
                      </a:lnTo>
                      <a:lnTo>
                        <a:pt x="2140" y="1729"/>
                      </a:lnTo>
                      <a:lnTo>
                        <a:pt x="2206" y="1676"/>
                      </a:lnTo>
                      <a:lnTo>
                        <a:pt x="2267" y="1621"/>
                      </a:lnTo>
                      <a:lnTo>
                        <a:pt x="2329" y="1558"/>
                      </a:lnTo>
                      <a:lnTo>
                        <a:pt x="2380" y="1488"/>
                      </a:lnTo>
                      <a:lnTo>
                        <a:pt x="2436" y="1422"/>
                      </a:lnTo>
                      <a:lnTo>
                        <a:pt x="2490" y="1350"/>
                      </a:lnTo>
                      <a:lnTo>
                        <a:pt x="2538" y="1272"/>
                      </a:lnTo>
                      <a:lnTo>
                        <a:pt x="2586" y="1191"/>
                      </a:lnTo>
                      <a:lnTo>
                        <a:pt x="2631" y="1105"/>
                      </a:lnTo>
                      <a:lnTo>
                        <a:pt x="2672" y="1015"/>
                      </a:lnTo>
                      <a:lnTo>
                        <a:pt x="2709" y="923"/>
                      </a:lnTo>
                      <a:lnTo>
                        <a:pt x="2744" y="830"/>
                      </a:lnTo>
                      <a:lnTo>
                        <a:pt x="2776" y="737"/>
                      </a:lnTo>
                      <a:lnTo>
                        <a:pt x="2804" y="640"/>
                      </a:lnTo>
                      <a:lnTo>
                        <a:pt x="2830" y="540"/>
                      </a:lnTo>
                      <a:lnTo>
                        <a:pt x="2849" y="440"/>
                      </a:lnTo>
                      <a:lnTo>
                        <a:pt x="2867" y="337"/>
                      </a:lnTo>
                      <a:lnTo>
                        <a:pt x="2879" y="230"/>
                      </a:lnTo>
                      <a:lnTo>
                        <a:pt x="2890" y="128"/>
                      </a:lnTo>
                      <a:lnTo>
                        <a:pt x="2899" y="21"/>
                      </a:lnTo>
                      <a:lnTo>
                        <a:pt x="2899" y="0"/>
                      </a:lnTo>
                      <a:lnTo>
                        <a:pt x="0" y="0"/>
                      </a:lnTo>
                      <a:close/>
                    </a:path>
                  </a:pathLst>
                </a:custGeom>
                <a:blipFill dpi="0" rotWithShape="0">
                  <a:blip r:embed="rId8"/>
                  <a:srcRect/>
                  <a:tile tx="0" ty="0" sx="100000" sy="100000" flip="none" algn="tl"/>
                </a:blipFill>
                <a:ln w="1588">
                  <a:solidFill>
                    <a:srgbClr val="000000"/>
                  </a:solidFill>
                  <a:prstDash val="solid"/>
                  <a:round/>
                  <a:headEnd/>
                  <a:tailEnd/>
                </a:ln>
              </p:spPr>
              <p:txBody>
                <a:bodyPr/>
                <a:lstStyle/>
                <a:p>
                  <a:endParaRPr lang="fr-FR"/>
                </a:p>
              </p:txBody>
            </p:sp>
            <p:sp>
              <p:nvSpPr>
                <p:cNvPr id="218" name="Freeform 451" descr="Gouttelettes">
                  <a:extLst>
                    <a:ext uri="{FF2B5EF4-FFF2-40B4-BE49-F238E27FC236}">
                      <a16:creationId xmlns:a16="http://schemas.microsoft.com/office/drawing/2014/main" id="{3A7751E8-1CD4-4F46-8F47-34EE69434A53}"/>
                    </a:ext>
                  </a:extLst>
                </p:cNvPr>
                <p:cNvSpPr>
                  <a:spLocks/>
                </p:cNvSpPr>
                <p:nvPr/>
              </p:nvSpPr>
              <p:spPr bwMode="auto">
                <a:xfrm>
                  <a:off x="2387" y="1291"/>
                  <a:ext cx="1449" cy="314"/>
                </a:xfrm>
                <a:custGeom>
                  <a:avLst/>
                  <a:gdLst>
                    <a:gd name="T0" fmla="*/ 2890 w 2899"/>
                    <a:gd name="T1" fmla="*/ 278 h 629"/>
                    <a:gd name="T2" fmla="*/ 2804 w 2899"/>
                    <a:gd name="T3" fmla="*/ 205 h 629"/>
                    <a:gd name="T4" fmla="*/ 2688 w 2899"/>
                    <a:gd name="T5" fmla="*/ 154 h 629"/>
                    <a:gd name="T6" fmla="*/ 2588 w 2899"/>
                    <a:gd name="T7" fmla="*/ 122 h 629"/>
                    <a:gd name="T8" fmla="*/ 2469 w 2899"/>
                    <a:gd name="T9" fmla="*/ 92 h 629"/>
                    <a:gd name="T10" fmla="*/ 2341 w 2899"/>
                    <a:gd name="T11" fmla="*/ 66 h 629"/>
                    <a:gd name="T12" fmla="*/ 2197 w 2899"/>
                    <a:gd name="T13" fmla="*/ 48 h 629"/>
                    <a:gd name="T14" fmla="*/ 2039 w 2899"/>
                    <a:gd name="T15" fmla="*/ 29 h 629"/>
                    <a:gd name="T16" fmla="*/ 1876 w 2899"/>
                    <a:gd name="T17" fmla="*/ 15 h 629"/>
                    <a:gd name="T18" fmla="*/ 1710 w 2899"/>
                    <a:gd name="T19" fmla="*/ 6 h 629"/>
                    <a:gd name="T20" fmla="*/ 1534 w 2899"/>
                    <a:gd name="T21" fmla="*/ 0 h 629"/>
                    <a:gd name="T22" fmla="*/ 1358 w 2899"/>
                    <a:gd name="T23" fmla="*/ 0 h 629"/>
                    <a:gd name="T24" fmla="*/ 1182 w 2899"/>
                    <a:gd name="T25" fmla="*/ 6 h 629"/>
                    <a:gd name="T26" fmla="*/ 1012 w 2899"/>
                    <a:gd name="T27" fmla="*/ 15 h 629"/>
                    <a:gd name="T28" fmla="*/ 850 w 2899"/>
                    <a:gd name="T29" fmla="*/ 29 h 629"/>
                    <a:gd name="T30" fmla="*/ 693 w 2899"/>
                    <a:gd name="T31" fmla="*/ 48 h 629"/>
                    <a:gd name="T32" fmla="*/ 552 w 2899"/>
                    <a:gd name="T33" fmla="*/ 66 h 629"/>
                    <a:gd name="T34" fmla="*/ 416 w 2899"/>
                    <a:gd name="T35" fmla="*/ 92 h 629"/>
                    <a:gd name="T36" fmla="*/ 301 w 2899"/>
                    <a:gd name="T37" fmla="*/ 120 h 629"/>
                    <a:gd name="T38" fmla="*/ 200 w 2899"/>
                    <a:gd name="T39" fmla="*/ 151 h 629"/>
                    <a:gd name="T40" fmla="*/ 119 w 2899"/>
                    <a:gd name="T41" fmla="*/ 185 h 629"/>
                    <a:gd name="T42" fmla="*/ 17 w 2899"/>
                    <a:gd name="T43" fmla="*/ 257 h 629"/>
                    <a:gd name="T44" fmla="*/ 2 w 2899"/>
                    <a:gd name="T45" fmla="*/ 295 h 629"/>
                    <a:gd name="T46" fmla="*/ 0 w 2899"/>
                    <a:gd name="T47" fmla="*/ 331 h 629"/>
                    <a:gd name="T48" fmla="*/ 12 w 2899"/>
                    <a:gd name="T49" fmla="*/ 369 h 629"/>
                    <a:gd name="T50" fmla="*/ 53 w 2899"/>
                    <a:gd name="T51" fmla="*/ 406 h 629"/>
                    <a:gd name="T52" fmla="*/ 116 w 2899"/>
                    <a:gd name="T53" fmla="*/ 439 h 629"/>
                    <a:gd name="T54" fmla="*/ 198 w 2899"/>
                    <a:gd name="T55" fmla="*/ 474 h 629"/>
                    <a:gd name="T56" fmla="*/ 298 w 2899"/>
                    <a:gd name="T57" fmla="*/ 507 h 629"/>
                    <a:gd name="T58" fmla="*/ 415 w 2899"/>
                    <a:gd name="T59" fmla="*/ 534 h 629"/>
                    <a:gd name="T60" fmla="*/ 546 w 2899"/>
                    <a:gd name="T61" fmla="*/ 558 h 629"/>
                    <a:gd name="T62" fmla="*/ 689 w 2899"/>
                    <a:gd name="T63" fmla="*/ 582 h 629"/>
                    <a:gd name="T64" fmla="*/ 844 w 2899"/>
                    <a:gd name="T65" fmla="*/ 600 h 629"/>
                    <a:gd name="T66" fmla="*/ 1009 w 2899"/>
                    <a:gd name="T67" fmla="*/ 612 h 629"/>
                    <a:gd name="T68" fmla="*/ 1176 w 2899"/>
                    <a:gd name="T69" fmla="*/ 621 h 629"/>
                    <a:gd name="T70" fmla="*/ 1350 w 2899"/>
                    <a:gd name="T71" fmla="*/ 629 h 629"/>
                    <a:gd name="T72" fmla="*/ 1529 w 2899"/>
                    <a:gd name="T73" fmla="*/ 629 h 629"/>
                    <a:gd name="T74" fmla="*/ 1705 w 2899"/>
                    <a:gd name="T75" fmla="*/ 621 h 629"/>
                    <a:gd name="T76" fmla="*/ 1870 w 2899"/>
                    <a:gd name="T77" fmla="*/ 612 h 629"/>
                    <a:gd name="T78" fmla="*/ 2037 w 2899"/>
                    <a:gd name="T79" fmla="*/ 600 h 629"/>
                    <a:gd name="T80" fmla="*/ 2192 w 2899"/>
                    <a:gd name="T81" fmla="*/ 582 h 629"/>
                    <a:gd name="T82" fmla="*/ 2338 w 2899"/>
                    <a:gd name="T83" fmla="*/ 558 h 629"/>
                    <a:gd name="T84" fmla="*/ 2466 w 2899"/>
                    <a:gd name="T85" fmla="*/ 538 h 629"/>
                    <a:gd name="T86" fmla="*/ 2586 w 2899"/>
                    <a:gd name="T87" fmla="*/ 507 h 629"/>
                    <a:gd name="T88" fmla="*/ 2685 w 2899"/>
                    <a:gd name="T89" fmla="*/ 474 h 629"/>
                    <a:gd name="T90" fmla="*/ 2767 w 2899"/>
                    <a:gd name="T91" fmla="*/ 444 h 629"/>
                    <a:gd name="T92" fmla="*/ 2830 w 2899"/>
                    <a:gd name="T93" fmla="*/ 406 h 629"/>
                    <a:gd name="T94" fmla="*/ 2873 w 2899"/>
                    <a:gd name="T95" fmla="*/ 372 h 629"/>
                    <a:gd name="T96" fmla="*/ 2896 w 2899"/>
                    <a:gd name="T97" fmla="*/ 331 h 629"/>
                    <a:gd name="T98" fmla="*/ 2899 w 2899"/>
                    <a:gd name="T99" fmla="*/ 311 h 6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899" h="629">
                      <a:moveTo>
                        <a:pt x="2899" y="311"/>
                      </a:moveTo>
                      <a:lnTo>
                        <a:pt x="2890" y="278"/>
                      </a:lnTo>
                      <a:lnTo>
                        <a:pt x="2855" y="241"/>
                      </a:lnTo>
                      <a:lnTo>
                        <a:pt x="2804" y="205"/>
                      </a:lnTo>
                      <a:lnTo>
                        <a:pt x="2734" y="169"/>
                      </a:lnTo>
                      <a:lnTo>
                        <a:pt x="2688" y="154"/>
                      </a:lnTo>
                      <a:lnTo>
                        <a:pt x="2642" y="138"/>
                      </a:lnTo>
                      <a:lnTo>
                        <a:pt x="2588" y="122"/>
                      </a:lnTo>
                      <a:lnTo>
                        <a:pt x="2532" y="107"/>
                      </a:lnTo>
                      <a:lnTo>
                        <a:pt x="2469" y="92"/>
                      </a:lnTo>
                      <a:lnTo>
                        <a:pt x="2406" y="78"/>
                      </a:lnTo>
                      <a:lnTo>
                        <a:pt x="2341" y="66"/>
                      </a:lnTo>
                      <a:lnTo>
                        <a:pt x="2272" y="57"/>
                      </a:lnTo>
                      <a:lnTo>
                        <a:pt x="2197" y="48"/>
                      </a:lnTo>
                      <a:lnTo>
                        <a:pt x="2119" y="38"/>
                      </a:lnTo>
                      <a:lnTo>
                        <a:pt x="2039" y="29"/>
                      </a:lnTo>
                      <a:lnTo>
                        <a:pt x="1958" y="23"/>
                      </a:lnTo>
                      <a:lnTo>
                        <a:pt x="1876" y="15"/>
                      </a:lnTo>
                      <a:lnTo>
                        <a:pt x="1792" y="9"/>
                      </a:lnTo>
                      <a:lnTo>
                        <a:pt x="1710" y="6"/>
                      </a:lnTo>
                      <a:lnTo>
                        <a:pt x="1621" y="3"/>
                      </a:lnTo>
                      <a:lnTo>
                        <a:pt x="1534" y="0"/>
                      </a:lnTo>
                      <a:lnTo>
                        <a:pt x="1445" y="0"/>
                      </a:lnTo>
                      <a:lnTo>
                        <a:pt x="1358" y="0"/>
                      </a:lnTo>
                      <a:lnTo>
                        <a:pt x="1269" y="3"/>
                      </a:lnTo>
                      <a:lnTo>
                        <a:pt x="1182" y="6"/>
                      </a:lnTo>
                      <a:lnTo>
                        <a:pt x="1101" y="9"/>
                      </a:lnTo>
                      <a:lnTo>
                        <a:pt x="1012" y="15"/>
                      </a:lnTo>
                      <a:lnTo>
                        <a:pt x="932" y="23"/>
                      </a:lnTo>
                      <a:lnTo>
                        <a:pt x="850" y="29"/>
                      </a:lnTo>
                      <a:lnTo>
                        <a:pt x="768" y="38"/>
                      </a:lnTo>
                      <a:lnTo>
                        <a:pt x="693" y="48"/>
                      </a:lnTo>
                      <a:lnTo>
                        <a:pt x="618" y="57"/>
                      </a:lnTo>
                      <a:lnTo>
                        <a:pt x="552" y="66"/>
                      </a:lnTo>
                      <a:lnTo>
                        <a:pt x="484" y="78"/>
                      </a:lnTo>
                      <a:lnTo>
                        <a:pt x="416" y="92"/>
                      </a:lnTo>
                      <a:lnTo>
                        <a:pt x="358" y="107"/>
                      </a:lnTo>
                      <a:lnTo>
                        <a:pt x="301" y="120"/>
                      </a:lnTo>
                      <a:lnTo>
                        <a:pt x="248" y="135"/>
                      </a:lnTo>
                      <a:lnTo>
                        <a:pt x="200" y="151"/>
                      </a:lnTo>
                      <a:lnTo>
                        <a:pt x="158" y="169"/>
                      </a:lnTo>
                      <a:lnTo>
                        <a:pt x="119" y="185"/>
                      </a:lnTo>
                      <a:lnTo>
                        <a:pt x="56" y="223"/>
                      </a:lnTo>
                      <a:lnTo>
                        <a:pt x="17" y="257"/>
                      </a:lnTo>
                      <a:lnTo>
                        <a:pt x="3" y="275"/>
                      </a:lnTo>
                      <a:lnTo>
                        <a:pt x="2" y="295"/>
                      </a:lnTo>
                      <a:lnTo>
                        <a:pt x="0" y="311"/>
                      </a:lnTo>
                      <a:lnTo>
                        <a:pt x="0" y="331"/>
                      </a:lnTo>
                      <a:lnTo>
                        <a:pt x="3" y="350"/>
                      </a:lnTo>
                      <a:lnTo>
                        <a:pt x="12" y="369"/>
                      </a:lnTo>
                      <a:lnTo>
                        <a:pt x="32" y="388"/>
                      </a:lnTo>
                      <a:lnTo>
                        <a:pt x="53" y="406"/>
                      </a:lnTo>
                      <a:lnTo>
                        <a:pt x="81" y="421"/>
                      </a:lnTo>
                      <a:lnTo>
                        <a:pt x="116" y="439"/>
                      </a:lnTo>
                      <a:lnTo>
                        <a:pt x="158" y="459"/>
                      </a:lnTo>
                      <a:lnTo>
                        <a:pt x="198" y="474"/>
                      </a:lnTo>
                      <a:lnTo>
                        <a:pt x="245" y="492"/>
                      </a:lnTo>
                      <a:lnTo>
                        <a:pt x="298" y="507"/>
                      </a:lnTo>
                      <a:lnTo>
                        <a:pt x="355" y="519"/>
                      </a:lnTo>
                      <a:lnTo>
                        <a:pt x="415" y="534"/>
                      </a:lnTo>
                      <a:lnTo>
                        <a:pt x="477" y="550"/>
                      </a:lnTo>
                      <a:lnTo>
                        <a:pt x="546" y="558"/>
                      </a:lnTo>
                      <a:lnTo>
                        <a:pt x="613" y="572"/>
                      </a:lnTo>
                      <a:lnTo>
                        <a:pt x="689" y="582"/>
                      </a:lnTo>
                      <a:lnTo>
                        <a:pt x="764" y="591"/>
                      </a:lnTo>
                      <a:lnTo>
                        <a:pt x="844" y="600"/>
                      </a:lnTo>
                      <a:lnTo>
                        <a:pt x="925" y="606"/>
                      </a:lnTo>
                      <a:lnTo>
                        <a:pt x="1009" y="612"/>
                      </a:lnTo>
                      <a:lnTo>
                        <a:pt x="1095" y="620"/>
                      </a:lnTo>
                      <a:lnTo>
                        <a:pt x="1176" y="621"/>
                      </a:lnTo>
                      <a:lnTo>
                        <a:pt x="1262" y="626"/>
                      </a:lnTo>
                      <a:lnTo>
                        <a:pt x="1350" y="629"/>
                      </a:lnTo>
                      <a:lnTo>
                        <a:pt x="1439" y="629"/>
                      </a:lnTo>
                      <a:lnTo>
                        <a:pt x="1529" y="629"/>
                      </a:lnTo>
                      <a:lnTo>
                        <a:pt x="1616" y="626"/>
                      </a:lnTo>
                      <a:lnTo>
                        <a:pt x="1705" y="621"/>
                      </a:lnTo>
                      <a:lnTo>
                        <a:pt x="1785" y="620"/>
                      </a:lnTo>
                      <a:lnTo>
                        <a:pt x="1870" y="612"/>
                      </a:lnTo>
                      <a:lnTo>
                        <a:pt x="1955" y="606"/>
                      </a:lnTo>
                      <a:lnTo>
                        <a:pt x="2037" y="600"/>
                      </a:lnTo>
                      <a:lnTo>
                        <a:pt x="2116" y="591"/>
                      </a:lnTo>
                      <a:lnTo>
                        <a:pt x="2192" y="582"/>
                      </a:lnTo>
                      <a:lnTo>
                        <a:pt x="2266" y="572"/>
                      </a:lnTo>
                      <a:lnTo>
                        <a:pt x="2338" y="558"/>
                      </a:lnTo>
                      <a:lnTo>
                        <a:pt x="2403" y="550"/>
                      </a:lnTo>
                      <a:lnTo>
                        <a:pt x="2466" y="538"/>
                      </a:lnTo>
                      <a:lnTo>
                        <a:pt x="2528" y="520"/>
                      </a:lnTo>
                      <a:lnTo>
                        <a:pt x="2586" y="507"/>
                      </a:lnTo>
                      <a:lnTo>
                        <a:pt x="2636" y="493"/>
                      </a:lnTo>
                      <a:lnTo>
                        <a:pt x="2685" y="474"/>
                      </a:lnTo>
                      <a:lnTo>
                        <a:pt x="2726" y="459"/>
                      </a:lnTo>
                      <a:lnTo>
                        <a:pt x="2767" y="444"/>
                      </a:lnTo>
                      <a:lnTo>
                        <a:pt x="2803" y="424"/>
                      </a:lnTo>
                      <a:lnTo>
                        <a:pt x="2830" y="406"/>
                      </a:lnTo>
                      <a:lnTo>
                        <a:pt x="2855" y="388"/>
                      </a:lnTo>
                      <a:lnTo>
                        <a:pt x="2873" y="372"/>
                      </a:lnTo>
                      <a:lnTo>
                        <a:pt x="2885" y="352"/>
                      </a:lnTo>
                      <a:lnTo>
                        <a:pt x="2896" y="331"/>
                      </a:lnTo>
                      <a:lnTo>
                        <a:pt x="2899" y="311"/>
                      </a:lnTo>
                      <a:lnTo>
                        <a:pt x="2899" y="311"/>
                      </a:lnTo>
                      <a:close/>
                    </a:path>
                  </a:pathLst>
                </a:custGeom>
                <a:blipFill dpi="0" rotWithShape="0">
                  <a:blip r:embed="rId8"/>
                  <a:srcRect/>
                  <a:tile tx="0" ty="0" sx="100000" sy="100000" flip="none" algn="tl"/>
                </a:blipFill>
                <a:ln w="1588">
                  <a:solidFill>
                    <a:srgbClr val="000000"/>
                  </a:solidFill>
                  <a:prstDash val="solid"/>
                  <a:round/>
                  <a:headEnd/>
                  <a:tailEnd/>
                </a:ln>
              </p:spPr>
              <p:txBody>
                <a:bodyPr/>
                <a:lstStyle/>
                <a:p>
                  <a:endParaRPr lang="fr-FR"/>
                </a:p>
              </p:txBody>
            </p:sp>
            <p:sp>
              <p:nvSpPr>
                <p:cNvPr id="219" name="Freeform 452">
                  <a:extLst>
                    <a:ext uri="{FF2B5EF4-FFF2-40B4-BE49-F238E27FC236}">
                      <a16:creationId xmlns:a16="http://schemas.microsoft.com/office/drawing/2014/main" id="{FA5D16B2-416F-4DCB-B8B6-CC37798EB8DA}"/>
                    </a:ext>
                  </a:extLst>
                </p:cNvPr>
                <p:cNvSpPr>
                  <a:spLocks/>
                </p:cNvSpPr>
                <p:nvPr/>
              </p:nvSpPr>
              <p:spPr bwMode="auto">
                <a:xfrm>
                  <a:off x="3166" y="875"/>
                  <a:ext cx="593" cy="1472"/>
                </a:xfrm>
                <a:custGeom>
                  <a:avLst/>
                  <a:gdLst>
                    <a:gd name="T0" fmla="*/ 0 w 1186"/>
                    <a:gd name="T1" fmla="*/ 2944 h 2944"/>
                    <a:gd name="T2" fmla="*/ 126 w 1186"/>
                    <a:gd name="T3" fmla="*/ 2862 h 2944"/>
                    <a:gd name="T4" fmla="*/ 263 w 1186"/>
                    <a:gd name="T5" fmla="*/ 2744 h 2944"/>
                    <a:gd name="T6" fmla="*/ 379 w 1186"/>
                    <a:gd name="T7" fmla="*/ 2629 h 2944"/>
                    <a:gd name="T8" fmla="*/ 463 w 1186"/>
                    <a:gd name="T9" fmla="*/ 2533 h 2944"/>
                    <a:gd name="T10" fmla="*/ 582 w 1186"/>
                    <a:gd name="T11" fmla="*/ 2384 h 2944"/>
                    <a:gd name="T12" fmla="*/ 673 w 1186"/>
                    <a:gd name="T13" fmla="*/ 2234 h 2944"/>
                    <a:gd name="T14" fmla="*/ 745 w 1186"/>
                    <a:gd name="T15" fmla="*/ 2079 h 2944"/>
                    <a:gd name="T16" fmla="*/ 812 w 1186"/>
                    <a:gd name="T17" fmla="*/ 1890 h 2944"/>
                    <a:gd name="T18" fmla="*/ 851 w 1186"/>
                    <a:gd name="T19" fmla="*/ 1762 h 2944"/>
                    <a:gd name="T20" fmla="*/ 882 w 1186"/>
                    <a:gd name="T21" fmla="*/ 1593 h 2944"/>
                    <a:gd name="T22" fmla="*/ 905 w 1186"/>
                    <a:gd name="T23" fmla="*/ 1400 h 2944"/>
                    <a:gd name="T24" fmla="*/ 914 w 1186"/>
                    <a:gd name="T25" fmla="*/ 1240 h 2944"/>
                    <a:gd name="T26" fmla="*/ 914 w 1186"/>
                    <a:gd name="T27" fmla="*/ 1036 h 2944"/>
                    <a:gd name="T28" fmla="*/ 897 w 1186"/>
                    <a:gd name="T29" fmla="*/ 810 h 2944"/>
                    <a:gd name="T30" fmla="*/ 867 w 1186"/>
                    <a:gd name="T31" fmla="*/ 558 h 2944"/>
                    <a:gd name="T32" fmla="*/ 825 w 1186"/>
                    <a:gd name="T33" fmla="*/ 321 h 2944"/>
                    <a:gd name="T34" fmla="*/ 777 w 1186"/>
                    <a:gd name="T35" fmla="*/ 30 h 2944"/>
                    <a:gd name="T36" fmla="*/ 976 w 1186"/>
                    <a:gd name="T37" fmla="*/ 0 h 2944"/>
                    <a:gd name="T38" fmla="*/ 1045 w 1186"/>
                    <a:gd name="T39" fmla="*/ 173 h 2944"/>
                    <a:gd name="T40" fmla="*/ 1099 w 1186"/>
                    <a:gd name="T41" fmla="*/ 332 h 2944"/>
                    <a:gd name="T42" fmla="*/ 1156 w 1186"/>
                    <a:gd name="T43" fmla="*/ 550 h 2944"/>
                    <a:gd name="T44" fmla="*/ 1186 w 1186"/>
                    <a:gd name="T45" fmla="*/ 822 h 2944"/>
                    <a:gd name="T46" fmla="*/ 1186 w 1186"/>
                    <a:gd name="T47" fmla="*/ 1042 h 2944"/>
                    <a:gd name="T48" fmla="*/ 1171 w 1186"/>
                    <a:gd name="T49" fmla="*/ 1290 h 2944"/>
                    <a:gd name="T50" fmla="*/ 1124 w 1186"/>
                    <a:gd name="T51" fmla="*/ 1562 h 2944"/>
                    <a:gd name="T52" fmla="*/ 1070 w 1186"/>
                    <a:gd name="T53" fmla="*/ 1772 h 2944"/>
                    <a:gd name="T54" fmla="*/ 983 w 1186"/>
                    <a:gd name="T55" fmla="*/ 1999 h 2944"/>
                    <a:gd name="T56" fmla="*/ 867 w 1186"/>
                    <a:gd name="T57" fmla="*/ 2220 h 2944"/>
                    <a:gd name="T58" fmla="*/ 729 w 1186"/>
                    <a:gd name="T59" fmla="*/ 2414 h 2944"/>
                    <a:gd name="T60" fmla="*/ 600 w 1186"/>
                    <a:gd name="T61" fmla="*/ 2569 h 2944"/>
                    <a:gd name="T62" fmla="*/ 440 w 1186"/>
                    <a:gd name="T63" fmla="*/ 2702 h 2944"/>
                    <a:gd name="T64" fmla="*/ 269 w 1186"/>
                    <a:gd name="T65" fmla="*/ 2834 h 2944"/>
                    <a:gd name="T66" fmla="*/ 115 w 1186"/>
                    <a:gd name="T67" fmla="*/ 2902 h 2944"/>
                    <a:gd name="T68" fmla="*/ 0 w 1186"/>
                    <a:gd name="T69" fmla="*/ 2944 h 29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86" h="2944">
                      <a:moveTo>
                        <a:pt x="0" y="2944"/>
                      </a:moveTo>
                      <a:lnTo>
                        <a:pt x="126" y="2862"/>
                      </a:lnTo>
                      <a:lnTo>
                        <a:pt x="263" y="2744"/>
                      </a:lnTo>
                      <a:lnTo>
                        <a:pt x="379" y="2629"/>
                      </a:lnTo>
                      <a:lnTo>
                        <a:pt x="463" y="2533"/>
                      </a:lnTo>
                      <a:lnTo>
                        <a:pt x="582" y="2384"/>
                      </a:lnTo>
                      <a:lnTo>
                        <a:pt x="673" y="2234"/>
                      </a:lnTo>
                      <a:lnTo>
                        <a:pt x="745" y="2079"/>
                      </a:lnTo>
                      <a:lnTo>
                        <a:pt x="812" y="1890"/>
                      </a:lnTo>
                      <a:lnTo>
                        <a:pt x="851" y="1762"/>
                      </a:lnTo>
                      <a:lnTo>
                        <a:pt x="882" y="1593"/>
                      </a:lnTo>
                      <a:lnTo>
                        <a:pt x="905" y="1400"/>
                      </a:lnTo>
                      <a:lnTo>
                        <a:pt x="914" y="1240"/>
                      </a:lnTo>
                      <a:lnTo>
                        <a:pt x="914" y="1036"/>
                      </a:lnTo>
                      <a:lnTo>
                        <a:pt x="897" y="810"/>
                      </a:lnTo>
                      <a:lnTo>
                        <a:pt x="867" y="558"/>
                      </a:lnTo>
                      <a:lnTo>
                        <a:pt x="825" y="321"/>
                      </a:lnTo>
                      <a:lnTo>
                        <a:pt x="777" y="30"/>
                      </a:lnTo>
                      <a:lnTo>
                        <a:pt x="976" y="0"/>
                      </a:lnTo>
                      <a:lnTo>
                        <a:pt x="1045" y="173"/>
                      </a:lnTo>
                      <a:lnTo>
                        <a:pt x="1099" y="332"/>
                      </a:lnTo>
                      <a:lnTo>
                        <a:pt x="1156" y="550"/>
                      </a:lnTo>
                      <a:lnTo>
                        <a:pt x="1186" y="822"/>
                      </a:lnTo>
                      <a:lnTo>
                        <a:pt x="1186" y="1042"/>
                      </a:lnTo>
                      <a:lnTo>
                        <a:pt x="1171" y="1290"/>
                      </a:lnTo>
                      <a:lnTo>
                        <a:pt x="1124" y="1562"/>
                      </a:lnTo>
                      <a:lnTo>
                        <a:pt x="1070" y="1772"/>
                      </a:lnTo>
                      <a:lnTo>
                        <a:pt x="983" y="1999"/>
                      </a:lnTo>
                      <a:lnTo>
                        <a:pt x="867" y="2220"/>
                      </a:lnTo>
                      <a:lnTo>
                        <a:pt x="729" y="2414"/>
                      </a:lnTo>
                      <a:lnTo>
                        <a:pt x="600" y="2569"/>
                      </a:lnTo>
                      <a:lnTo>
                        <a:pt x="440" y="2702"/>
                      </a:lnTo>
                      <a:lnTo>
                        <a:pt x="269" y="2834"/>
                      </a:lnTo>
                      <a:lnTo>
                        <a:pt x="115" y="2902"/>
                      </a:lnTo>
                      <a:lnTo>
                        <a:pt x="0" y="2944"/>
                      </a:lnTo>
                      <a:close/>
                    </a:path>
                  </a:pathLst>
                </a:custGeom>
                <a:solidFill>
                  <a:srgbClr val="FFFFFF"/>
                </a:solidFill>
                <a:ln w="1588">
                  <a:solidFill>
                    <a:srgbClr val="FFFFFF"/>
                  </a:solidFill>
                  <a:prstDash val="solid"/>
                  <a:round/>
                  <a:headEnd/>
                  <a:tailEnd/>
                </a:ln>
              </p:spPr>
              <p:txBody>
                <a:bodyPr/>
                <a:lstStyle/>
                <a:p>
                  <a:endParaRPr lang="fr-FR"/>
                </a:p>
              </p:txBody>
            </p:sp>
          </p:grpSp>
          <p:grpSp>
            <p:nvGrpSpPr>
              <p:cNvPr id="203" name="Group 453">
                <a:extLst>
                  <a:ext uri="{FF2B5EF4-FFF2-40B4-BE49-F238E27FC236}">
                    <a16:creationId xmlns:a16="http://schemas.microsoft.com/office/drawing/2014/main" id="{C81EA911-7177-4792-B241-9C0EEC7EBB49}"/>
                  </a:ext>
                </a:extLst>
              </p:cNvPr>
              <p:cNvGrpSpPr>
                <a:grpSpLocks/>
              </p:cNvGrpSpPr>
              <p:nvPr/>
            </p:nvGrpSpPr>
            <p:grpSpPr bwMode="auto">
              <a:xfrm>
                <a:off x="2064" y="3360"/>
                <a:ext cx="240" cy="260"/>
                <a:chOff x="2387" y="720"/>
                <a:chExt cx="1452" cy="2852"/>
              </a:xfrm>
            </p:grpSpPr>
            <p:sp>
              <p:nvSpPr>
                <p:cNvPr id="204" name="Freeform 454">
                  <a:extLst>
                    <a:ext uri="{FF2B5EF4-FFF2-40B4-BE49-F238E27FC236}">
                      <a16:creationId xmlns:a16="http://schemas.microsoft.com/office/drawing/2014/main" id="{05CD5C91-C68D-429D-843A-9982B4BA8179}"/>
                    </a:ext>
                  </a:extLst>
                </p:cNvPr>
                <p:cNvSpPr>
                  <a:spLocks/>
                </p:cNvSpPr>
                <p:nvPr/>
              </p:nvSpPr>
              <p:spPr bwMode="auto">
                <a:xfrm>
                  <a:off x="2388" y="720"/>
                  <a:ext cx="1451" cy="2852"/>
                </a:xfrm>
                <a:custGeom>
                  <a:avLst/>
                  <a:gdLst>
                    <a:gd name="T0" fmla="*/ 2732 w 2901"/>
                    <a:gd name="T1" fmla="*/ 421 h 5704"/>
                    <a:gd name="T2" fmla="*/ 2856 w 2901"/>
                    <a:gd name="T3" fmla="*/ 881 h 5704"/>
                    <a:gd name="T4" fmla="*/ 2901 w 2901"/>
                    <a:gd name="T5" fmla="*/ 1377 h 5704"/>
                    <a:gd name="T6" fmla="*/ 2856 w 2901"/>
                    <a:gd name="T7" fmla="*/ 1866 h 5704"/>
                    <a:gd name="T8" fmla="*/ 2732 w 2901"/>
                    <a:gd name="T9" fmla="*/ 2330 h 5704"/>
                    <a:gd name="T10" fmla="*/ 2530 w 2901"/>
                    <a:gd name="T11" fmla="*/ 2741 h 5704"/>
                    <a:gd name="T12" fmla="*/ 2273 w 2901"/>
                    <a:gd name="T13" fmla="*/ 3066 h 5704"/>
                    <a:gd name="T14" fmla="*/ 1929 w 2901"/>
                    <a:gd name="T15" fmla="*/ 3341 h 5704"/>
                    <a:gd name="T16" fmla="*/ 1754 w 2901"/>
                    <a:gd name="T17" fmla="*/ 3559 h 5704"/>
                    <a:gd name="T18" fmla="*/ 1647 w 2901"/>
                    <a:gd name="T19" fmla="*/ 3814 h 5704"/>
                    <a:gd name="T20" fmla="*/ 1622 w 2901"/>
                    <a:gd name="T21" fmla="*/ 4096 h 5704"/>
                    <a:gd name="T22" fmla="*/ 1831 w 2901"/>
                    <a:gd name="T23" fmla="*/ 4793 h 5704"/>
                    <a:gd name="T24" fmla="*/ 2094 w 2901"/>
                    <a:gd name="T25" fmla="*/ 4856 h 5704"/>
                    <a:gd name="T26" fmla="*/ 2308 w 2901"/>
                    <a:gd name="T27" fmla="*/ 4953 h 5704"/>
                    <a:gd name="T28" fmla="*/ 2476 w 2901"/>
                    <a:gd name="T29" fmla="*/ 5094 h 5704"/>
                    <a:gd name="T30" fmla="*/ 2477 w 2901"/>
                    <a:gd name="T31" fmla="*/ 5357 h 5704"/>
                    <a:gd name="T32" fmla="*/ 2276 w 2901"/>
                    <a:gd name="T33" fmla="*/ 5533 h 5704"/>
                    <a:gd name="T34" fmla="*/ 2049 w 2901"/>
                    <a:gd name="T35" fmla="*/ 5625 h 5704"/>
                    <a:gd name="T36" fmla="*/ 1780 w 2901"/>
                    <a:gd name="T37" fmla="*/ 5683 h 5704"/>
                    <a:gd name="T38" fmla="*/ 1484 w 2901"/>
                    <a:gd name="T39" fmla="*/ 5704 h 5704"/>
                    <a:gd name="T40" fmla="*/ 1181 w 2901"/>
                    <a:gd name="T41" fmla="*/ 5691 h 5704"/>
                    <a:gd name="T42" fmla="*/ 908 w 2901"/>
                    <a:gd name="T43" fmla="*/ 5643 h 5704"/>
                    <a:gd name="T44" fmla="*/ 666 w 2901"/>
                    <a:gd name="T45" fmla="*/ 5562 h 5704"/>
                    <a:gd name="T46" fmla="*/ 491 w 2901"/>
                    <a:gd name="T47" fmla="*/ 5455 h 5704"/>
                    <a:gd name="T48" fmla="*/ 365 w 2901"/>
                    <a:gd name="T49" fmla="*/ 5195 h 5704"/>
                    <a:gd name="T50" fmla="*/ 529 w 2901"/>
                    <a:gd name="T51" fmla="*/ 4983 h 5704"/>
                    <a:gd name="T52" fmla="*/ 721 w 2901"/>
                    <a:gd name="T53" fmla="*/ 4880 h 5704"/>
                    <a:gd name="T54" fmla="*/ 972 w 2901"/>
                    <a:gd name="T55" fmla="*/ 4808 h 5704"/>
                    <a:gd name="T56" fmla="*/ 1260 w 2901"/>
                    <a:gd name="T57" fmla="*/ 4768 h 5704"/>
                    <a:gd name="T58" fmla="*/ 1257 w 2901"/>
                    <a:gd name="T59" fmla="*/ 3893 h 5704"/>
                    <a:gd name="T60" fmla="*/ 1172 w 2901"/>
                    <a:gd name="T61" fmla="*/ 3623 h 5704"/>
                    <a:gd name="T62" fmla="*/ 1014 w 2901"/>
                    <a:gd name="T63" fmla="*/ 3396 h 5704"/>
                    <a:gd name="T64" fmla="*/ 691 w 2901"/>
                    <a:gd name="T65" fmla="*/ 3144 h 5704"/>
                    <a:gd name="T66" fmla="*/ 419 w 2901"/>
                    <a:gd name="T67" fmla="*/ 2837 h 5704"/>
                    <a:gd name="T68" fmla="*/ 202 w 2901"/>
                    <a:gd name="T69" fmla="*/ 2448 h 5704"/>
                    <a:gd name="T70" fmla="*/ 58 w 2901"/>
                    <a:gd name="T71" fmla="*/ 1998 h 5704"/>
                    <a:gd name="T72" fmla="*/ 0 w 2901"/>
                    <a:gd name="T73" fmla="*/ 1502 h 5704"/>
                    <a:gd name="T74" fmla="*/ 15 w 2901"/>
                    <a:gd name="T75" fmla="*/ 1013 h 5704"/>
                    <a:gd name="T76" fmla="*/ 121 w 2901"/>
                    <a:gd name="T77" fmla="*/ 541 h 5704"/>
                    <a:gd name="T78" fmla="*/ 303 w 2901"/>
                    <a:gd name="T79" fmla="*/ 116 h 5704"/>
                    <a:gd name="T80" fmla="*/ 497 w 2901"/>
                    <a:gd name="T81" fmla="*/ 51 h 5704"/>
                    <a:gd name="T82" fmla="*/ 703 w 2901"/>
                    <a:gd name="T83" fmla="*/ 23 h 5704"/>
                    <a:gd name="T84" fmla="*/ 969 w 2901"/>
                    <a:gd name="T85" fmla="*/ 6 h 5704"/>
                    <a:gd name="T86" fmla="*/ 1267 w 2901"/>
                    <a:gd name="T87" fmla="*/ 3 h 5704"/>
                    <a:gd name="T88" fmla="*/ 1584 w 2901"/>
                    <a:gd name="T89" fmla="*/ 0 h 5704"/>
                    <a:gd name="T90" fmla="*/ 1884 w 2901"/>
                    <a:gd name="T91" fmla="*/ 6 h 5704"/>
                    <a:gd name="T92" fmla="*/ 2156 w 2901"/>
                    <a:gd name="T93" fmla="*/ 20 h 5704"/>
                    <a:gd name="T94" fmla="*/ 2368 w 2901"/>
                    <a:gd name="T95" fmla="*/ 48 h 5704"/>
                    <a:gd name="T96" fmla="*/ 2554 w 2901"/>
                    <a:gd name="T97" fmla="*/ 93 h 57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901" h="5704">
                      <a:moveTo>
                        <a:pt x="2586" y="110"/>
                      </a:moveTo>
                      <a:lnTo>
                        <a:pt x="2640" y="210"/>
                      </a:lnTo>
                      <a:lnTo>
                        <a:pt x="2686" y="313"/>
                      </a:lnTo>
                      <a:lnTo>
                        <a:pt x="2732" y="421"/>
                      </a:lnTo>
                      <a:lnTo>
                        <a:pt x="2768" y="532"/>
                      </a:lnTo>
                      <a:lnTo>
                        <a:pt x="2802" y="651"/>
                      </a:lnTo>
                      <a:lnTo>
                        <a:pt x="2831" y="764"/>
                      </a:lnTo>
                      <a:lnTo>
                        <a:pt x="2856" y="881"/>
                      </a:lnTo>
                      <a:lnTo>
                        <a:pt x="2876" y="1007"/>
                      </a:lnTo>
                      <a:lnTo>
                        <a:pt x="2888" y="1129"/>
                      </a:lnTo>
                      <a:lnTo>
                        <a:pt x="2897" y="1249"/>
                      </a:lnTo>
                      <a:lnTo>
                        <a:pt x="2901" y="1377"/>
                      </a:lnTo>
                      <a:lnTo>
                        <a:pt x="2897" y="1498"/>
                      </a:lnTo>
                      <a:lnTo>
                        <a:pt x="2888" y="1622"/>
                      </a:lnTo>
                      <a:lnTo>
                        <a:pt x="2876" y="1747"/>
                      </a:lnTo>
                      <a:lnTo>
                        <a:pt x="2856" y="1866"/>
                      </a:lnTo>
                      <a:lnTo>
                        <a:pt x="2834" y="1988"/>
                      </a:lnTo>
                      <a:lnTo>
                        <a:pt x="2802" y="2106"/>
                      </a:lnTo>
                      <a:lnTo>
                        <a:pt x="2768" y="2219"/>
                      </a:lnTo>
                      <a:lnTo>
                        <a:pt x="2732" y="2330"/>
                      </a:lnTo>
                      <a:lnTo>
                        <a:pt x="2686" y="2437"/>
                      </a:lnTo>
                      <a:lnTo>
                        <a:pt x="2640" y="2544"/>
                      </a:lnTo>
                      <a:lnTo>
                        <a:pt x="2590" y="2643"/>
                      </a:lnTo>
                      <a:lnTo>
                        <a:pt x="2530" y="2741"/>
                      </a:lnTo>
                      <a:lnTo>
                        <a:pt x="2470" y="2828"/>
                      </a:lnTo>
                      <a:lnTo>
                        <a:pt x="2407" y="2915"/>
                      </a:lnTo>
                      <a:lnTo>
                        <a:pt x="2341" y="2994"/>
                      </a:lnTo>
                      <a:lnTo>
                        <a:pt x="2273" y="3066"/>
                      </a:lnTo>
                      <a:lnTo>
                        <a:pt x="2196" y="3133"/>
                      </a:lnTo>
                      <a:lnTo>
                        <a:pt x="2062" y="3242"/>
                      </a:lnTo>
                      <a:lnTo>
                        <a:pt x="1980" y="3296"/>
                      </a:lnTo>
                      <a:lnTo>
                        <a:pt x="1929" y="3341"/>
                      </a:lnTo>
                      <a:lnTo>
                        <a:pt x="1874" y="3390"/>
                      </a:lnTo>
                      <a:lnTo>
                        <a:pt x="1831" y="3440"/>
                      </a:lnTo>
                      <a:lnTo>
                        <a:pt x="1786" y="3500"/>
                      </a:lnTo>
                      <a:lnTo>
                        <a:pt x="1754" y="3559"/>
                      </a:lnTo>
                      <a:lnTo>
                        <a:pt x="1718" y="3614"/>
                      </a:lnTo>
                      <a:lnTo>
                        <a:pt x="1691" y="3681"/>
                      </a:lnTo>
                      <a:lnTo>
                        <a:pt x="1665" y="3745"/>
                      </a:lnTo>
                      <a:lnTo>
                        <a:pt x="1647" y="3814"/>
                      </a:lnTo>
                      <a:lnTo>
                        <a:pt x="1631" y="3882"/>
                      </a:lnTo>
                      <a:lnTo>
                        <a:pt x="1622" y="3954"/>
                      </a:lnTo>
                      <a:lnTo>
                        <a:pt x="1619" y="4023"/>
                      </a:lnTo>
                      <a:lnTo>
                        <a:pt x="1622" y="4096"/>
                      </a:lnTo>
                      <a:lnTo>
                        <a:pt x="1622" y="4765"/>
                      </a:lnTo>
                      <a:lnTo>
                        <a:pt x="1691" y="4771"/>
                      </a:lnTo>
                      <a:lnTo>
                        <a:pt x="1759" y="4781"/>
                      </a:lnTo>
                      <a:lnTo>
                        <a:pt x="1831" y="4793"/>
                      </a:lnTo>
                      <a:lnTo>
                        <a:pt x="1900" y="4805"/>
                      </a:lnTo>
                      <a:lnTo>
                        <a:pt x="1968" y="4820"/>
                      </a:lnTo>
                      <a:lnTo>
                        <a:pt x="2035" y="4837"/>
                      </a:lnTo>
                      <a:lnTo>
                        <a:pt x="2094" y="4856"/>
                      </a:lnTo>
                      <a:lnTo>
                        <a:pt x="2156" y="4876"/>
                      </a:lnTo>
                      <a:lnTo>
                        <a:pt x="2210" y="4897"/>
                      </a:lnTo>
                      <a:lnTo>
                        <a:pt x="2259" y="4924"/>
                      </a:lnTo>
                      <a:lnTo>
                        <a:pt x="2308" y="4953"/>
                      </a:lnTo>
                      <a:lnTo>
                        <a:pt x="2348" y="4978"/>
                      </a:lnTo>
                      <a:lnTo>
                        <a:pt x="2384" y="5008"/>
                      </a:lnTo>
                      <a:lnTo>
                        <a:pt x="2423" y="5032"/>
                      </a:lnTo>
                      <a:lnTo>
                        <a:pt x="2476" y="5094"/>
                      </a:lnTo>
                      <a:lnTo>
                        <a:pt x="2507" y="5160"/>
                      </a:lnTo>
                      <a:lnTo>
                        <a:pt x="2520" y="5226"/>
                      </a:lnTo>
                      <a:lnTo>
                        <a:pt x="2510" y="5292"/>
                      </a:lnTo>
                      <a:lnTo>
                        <a:pt x="2477" y="5357"/>
                      </a:lnTo>
                      <a:lnTo>
                        <a:pt x="2428" y="5420"/>
                      </a:lnTo>
                      <a:lnTo>
                        <a:pt x="2362" y="5480"/>
                      </a:lnTo>
                      <a:lnTo>
                        <a:pt x="2320" y="5507"/>
                      </a:lnTo>
                      <a:lnTo>
                        <a:pt x="2276" y="5533"/>
                      </a:lnTo>
                      <a:lnTo>
                        <a:pt x="2223" y="5559"/>
                      </a:lnTo>
                      <a:lnTo>
                        <a:pt x="2169" y="5583"/>
                      </a:lnTo>
                      <a:lnTo>
                        <a:pt x="2114" y="5605"/>
                      </a:lnTo>
                      <a:lnTo>
                        <a:pt x="2049" y="5625"/>
                      </a:lnTo>
                      <a:lnTo>
                        <a:pt x="1987" y="5640"/>
                      </a:lnTo>
                      <a:lnTo>
                        <a:pt x="1920" y="5656"/>
                      </a:lnTo>
                      <a:lnTo>
                        <a:pt x="1849" y="5670"/>
                      </a:lnTo>
                      <a:lnTo>
                        <a:pt x="1780" y="5683"/>
                      </a:lnTo>
                      <a:lnTo>
                        <a:pt x="1709" y="5691"/>
                      </a:lnTo>
                      <a:lnTo>
                        <a:pt x="1637" y="5695"/>
                      </a:lnTo>
                      <a:lnTo>
                        <a:pt x="1562" y="5701"/>
                      </a:lnTo>
                      <a:lnTo>
                        <a:pt x="1484" y="5704"/>
                      </a:lnTo>
                      <a:lnTo>
                        <a:pt x="1407" y="5704"/>
                      </a:lnTo>
                      <a:lnTo>
                        <a:pt x="1332" y="5704"/>
                      </a:lnTo>
                      <a:lnTo>
                        <a:pt x="1257" y="5698"/>
                      </a:lnTo>
                      <a:lnTo>
                        <a:pt x="1181" y="5691"/>
                      </a:lnTo>
                      <a:lnTo>
                        <a:pt x="1114" y="5683"/>
                      </a:lnTo>
                      <a:lnTo>
                        <a:pt x="1041" y="5670"/>
                      </a:lnTo>
                      <a:lnTo>
                        <a:pt x="972" y="5658"/>
                      </a:lnTo>
                      <a:lnTo>
                        <a:pt x="908" y="5643"/>
                      </a:lnTo>
                      <a:lnTo>
                        <a:pt x="842" y="5625"/>
                      </a:lnTo>
                      <a:lnTo>
                        <a:pt x="778" y="5605"/>
                      </a:lnTo>
                      <a:lnTo>
                        <a:pt x="721" y="5583"/>
                      </a:lnTo>
                      <a:lnTo>
                        <a:pt x="666" y="5562"/>
                      </a:lnTo>
                      <a:lnTo>
                        <a:pt x="616" y="5536"/>
                      </a:lnTo>
                      <a:lnTo>
                        <a:pt x="572" y="5510"/>
                      </a:lnTo>
                      <a:lnTo>
                        <a:pt x="529" y="5483"/>
                      </a:lnTo>
                      <a:lnTo>
                        <a:pt x="491" y="5455"/>
                      </a:lnTo>
                      <a:lnTo>
                        <a:pt x="428" y="5393"/>
                      </a:lnTo>
                      <a:lnTo>
                        <a:pt x="387" y="5328"/>
                      </a:lnTo>
                      <a:lnTo>
                        <a:pt x="365" y="5262"/>
                      </a:lnTo>
                      <a:lnTo>
                        <a:pt x="365" y="5195"/>
                      </a:lnTo>
                      <a:lnTo>
                        <a:pt x="387" y="5129"/>
                      </a:lnTo>
                      <a:lnTo>
                        <a:pt x="433" y="5067"/>
                      </a:lnTo>
                      <a:lnTo>
                        <a:pt x="491" y="5011"/>
                      </a:lnTo>
                      <a:lnTo>
                        <a:pt x="529" y="4983"/>
                      </a:lnTo>
                      <a:lnTo>
                        <a:pt x="572" y="4956"/>
                      </a:lnTo>
                      <a:lnTo>
                        <a:pt x="616" y="4929"/>
                      </a:lnTo>
                      <a:lnTo>
                        <a:pt x="669" y="4901"/>
                      </a:lnTo>
                      <a:lnTo>
                        <a:pt x="721" y="4880"/>
                      </a:lnTo>
                      <a:lnTo>
                        <a:pt x="780" y="4858"/>
                      </a:lnTo>
                      <a:lnTo>
                        <a:pt x="842" y="4840"/>
                      </a:lnTo>
                      <a:lnTo>
                        <a:pt x="908" y="4823"/>
                      </a:lnTo>
                      <a:lnTo>
                        <a:pt x="972" y="4808"/>
                      </a:lnTo>
                      <a:lnTo>
                        <a:pt x="1044" y="4793"/>
                      </a:lnTo>
                      <a:lnTo>
                        <a:pt x="1117" y="4783"/>
                      </a:lnTo>
                      <a:lnTo>
                        <a:pt x="1184" y="4774"/>
                      </a:lnTo>
                      <a:lnTo>
                        <a:pt x="1260" y="4768"/>
                      </a:lnTo>
                      <a:lnTo>
                        <a:pt x="1267" y="4102"/>
                      </a:lnTo>
                      <a:lnTo>
                        <a:pt x="1270" y="4034"/>
                      </a:lnTo>
                      <a:lnTo>
                        <a:pt x="1267" y="3962"/>
                      </a:lnTo>
                      <a:lnTo>
                        <a:pt x="1257" y="3893"/>
                      </a:lnTo>
                      <a:lnTo>
                        <a:pt x="1241" y="3820"/>
                      </a:lnTo>
                      <a:lnTo>
                        <a:pt x="1223" y="3756"/>
                      </a:lnTo>
                      <a:lnTo>
                        <a:pt x="1201" y="3690"/>
                      </a:lnTo>
                      <a:lnTo>
                        <a:pt x="1172" y="3623"/>
                      </a:lnTo>
                      <a:lnTo>
                        <a:pt x="1139" y="3566"/>
                      </a:lnTo>
                      <a:lnTo>
                        <a:pt x="1102" y="3506"/>
                      </a:lnTo>
                      <a:lnTo>
                        <a:pt x="1061" y="3449"/>
                      </a:lnTo>
                      <a:lnTo>
                        <a:pt x="1014" y="3396"/>
                      </a:lnTo>
                      <a:lnTo>
                        <a:pt x="963" y="3350"/>
                      </a:lnTo>
                      <a:lnTo>
                        <a:pt x="908" y="3306"/>
                      </a:lnTo>
                      <a:lnTo>
                        <a:pt x="849" y="3263"/>
                      </a:lnTo>
                      <a:lnTo>
                        <a:pt x="691" y="3144"/>
                      </a:lnTo>
                      <a:lnTo>
                        <a:pt x="616" y="3075"/>
                      </a:lnTo>
                      <a:lnTo>
                        <a:pt x="550" y="3001"/>
                      </a:lnTo>
                      <a:lnTo>
                        <a:pt x="485" y="2920"/>
                      </a:lnTo>
                      <a:lnTo>
                        <a:pt x="419" y="2837"/>
                      </a:lnTo>
                      <a:lnTo>
                        <a:pt x="359" y="2750"/>
                      </a:lnTo>
                      <a:lnTo>
                        <a:pt x="299" y="2654"/>
                      </a:lnTo>
                      <a:lnTo>
                        <a:pt x="249" y="2550"/>
                      </a:lnTo>
                      <a:lnTo>
                        <a:pt x="202" y="2448"/>
                      </a:lnTo>
                      <a:lnTo>
                        <a:pt x="157" y="2336"/>
                      </a:lnTo>
                      <a:lnTo>
                        <a:pt x="121" y="2225"/>
                      </a:lnTo>
                      <a:lnTo>
                        <a:pt x="87" y="2112"/>
                      </a:lnTo>
                      <a:lnTo>
                        <a:pt x="58" y="1998"/>
                      </a:lnTo>
                      <a:lnTo>
                        <a:pt x="33" y="1875"/>
                      </a:lnTo>
                      <a:lnTo>
                        <a:pt x="15" y="1753"/>
                      </a:lnTo>
                      <a:lnTo>
                        <a:pt x="3" y="1628"/>
                      </a:lnTo>
                      <a:lnTo>
                        <a:pt x="0" y="1502"/>
                      </a:lnTo>
                      <a:lnTo>
                        <a:pt x="0" y="1385"/>
                      </a:lnTo>
                      <a:lnTo>
                        <a:pt x="0" y="1261"/>
                      </a:lnTo>
                      <a:lnTo>
                        <a:pt x="3" y="1135"/>
                      </a:lnTo>
                      <a:lnTo>
                        <a:pt x="15" y="1013"/>
                      </a:lnTo>
                      <a:lnTo>
                        <a:pt x="33" y="892"/>
                      </a:lnTo>
                      <a:lnTo>
                        <a:pt x="58" y="773"/>
                      </a:lnTo>
                      <a:lnTo>
                        <a:pt x="87" y="657"/>
                      </a:lnTo>
                      <a:lnTo>
                        <a:pt x="121" y="541"/>
                      </a:lnTo>
                      <a:lnTo>
                        <a:pt x="157" y="429"/>
                      </a:lnTo>
                      <a:lnTo>
                        <a:pt x="202" y="320"/>
                      </a:lnTo>
                      <a:lnTo>
                        <a:pt x="249" y="217"/>
                      </a:lnTo>
                      <a:lnTo>
                        <a:pt x="303" y="116"/>
                      </a:lnTo>
                      <a:lnTo>
                        <a:pt x="359" y="81"/>
                      </a:lnTo>
                      <a:lnTo>
                        <a:pt x="419" y="63"/>
                      </a:lnTo>
                      <a:lnTo>
                        <a:pt x="457" y="57"/>
                      </a:lnTo>
                      <a:lnTo>
                        <a:pt x="497" y="51"/>
                      </a:lnTo>
                      <a:lnTo>
                        <a:pt x="544" y="41"/>
                      </a:lnTo>
                      <a:lnTo>
                        <a:pt x="590" y="35"/>
                      </a:lnTo>
                      <a:lnTo>
                        <a:pt x="646" y="29"/>
                      </a:lnTo>
                      <a:lnTo>
                        <a:pt x="703" y="23"/>
                      </a:lnTo>
                      <a:lnTo>
                        <a:pt x="766" y="17"/>
                      </a:lnTo>
                      <a:lnTo>
                        <a:pt x="832" y="14"/>
                      </a:lnTo>
                      <a:lnTo>
                        <a:pt x="897" y="11"/>
                      </a:lnTo>
                      <a:lnTo>
                        <a:pt x="969" y="6"/>
                      </a:lnTo>
                      <a:lnTo>
                        <a:pt x="1041" y="3"/>
                      </a:lnTo>
                      <a:lnTo>
                        <a:pt x="1117" y="3"/>
                      </a:lnTo>
                      <a:lnTo>
                        <a:pt x="1190" y="3"/>
                      </a:lnTo>
                      <a:lnTo>
                        <a:pt x="1267" y="3"/>
                      </a:lnTo>
                      <a:lnTo>
                        <a:pt x="1345" y="0"/>
                      </a:lnTo>
                      <a:lnTo>
                        <a:pt x="1423" y="0"/>
                      </a:lnTo>
                      <a:lnTo>
                        <a:pt x="1505" y="0"/>
                      </a:lnTo>
                      <a:lnTo>
                        <a:pt x="1584" y="0"/>
                      </a:lnTo>
                      <a:lnTo>
                        <a:pt x="1659" y="3"/>
                      </a:lnTo>
                      <a:lnTo>
                        <a:pt x="1741" y="3"/>
                      </a:lnTo>
                      <a:lnTo>
                        <a:pt x="1810" y="3"/>
                      </a:lnTo>
                      <a:lnTo>
                        <a:pt x="1884" y="6"/>
                      </a:lnTo>
                      <a:lnTo>
                        <a:pt x="1953" y="6"/>
                      </a:lnTo>
                      <a:lnTo>
                        <a:pt x="2026" y="11"/>
                      </a:lnTo>
                      <a:lnTo>
                        <a:pt x="2091" y="17"/>
                      </a:lnTo>
                      <a:lnTo>
                        <a:pt x="2156" y="20"/>
                      </a:lnTo>
                      <a:lnTo>
                        <a:pt x="2213" y="29"/>
                      </a:lnTo>
                      <a:lnTo>
                        <a:pt x="2270" y="33"/>
                      </a:lnTo>
                      <a:lnTo>
                        <a:pt x="2324" y="41"/>
                      </a:lnTo>
                      <a:lnTo>
                        <a:pt x="2368" y="48"/>
                      </a:lnTo>
                      <a:lnTo>
                        <a:pt x="2410" y="54"/>
                      </a:lnTo>
                      <a:lnTo>
                        <a:pt x="2450" y="60"/>
                      </a:lnTo>
                      <a:lnTo>
                        <a:pt x="2514" y="78"/>
                      </a:lnTo>
                      <a:lnTo>
                        <a:pt x="2554" y="93"/>
                      </a:lnTo>
                      <a:lnTo>
                        <a:pt x="2586" y="110"/>
                      </a:lnTo>
                      <a:close/>
                    </a:path>
                  </a:pathLst>
                </a:custGeom>
                <a:solidFill>
                  <a:srgbClr val="00FFFF"/>
                </a:solidFill>
                <a:ln w="1588">
                  <a:solidFill>
                    <a:srgbClr val="00FFFF"/>
                  </a:solidFill>
                  <a:prstDash val="solid"/>
                  <a:round/>
                  <a:headEnd/>
                  <a:tailEnd/>
                </a:ln>
              </p:spPr>
              <p:txBody>
                <a:bodyPr/>
                <a:lstStyle/>
                <a:p>
                  <a:endParaRPr lang="fr-FR"/>
                </a:p>
              </p:txBody>
            </p:sp>
            <p:sp>
              <p:nvSpPr>
                <p:cNvPr id="205" name="Freeform 455">
                  <a:extLst>
                    <a:ext uri="{FF2B5EF4-FFF2-40B4-BE49-F238E27FC236}">
                      <a16:creationId xmlns:a16="http://schemas.microsoft.com/office/drawing/2014/main" id="{A20AE8AE-0D87-4337-895E-D292B7A6FC26}"/>
                    </a:ext>
                  </a:extLst>
                </p:cNvPr>
                <p:cNvSpPr>
                  <a:spLocks/>
                </p:cNvSpPr>
                <p:nvPr/>
              </p:nvSpPr>
              <p:spPr bwMode="auto">
                <a:xfrm>
                  <a:off x="2541" y="720"/>
                  <a:ext cx="1139" cy="124"/>
                </a:xfrm>
                <a:custGeom>
                  <a:avLst/>
                  <a:gdLst>
                    <a:gd name="T0" fmla="*/ 2278 w 2278"/>
                    <a:gd name="T1" fmla="*/ 113 h 248"/>
                    <a:gd name="T2" fmla="*/ 2251 w 2278"/>
                    <a:gd name="T3" fmla="*/ 93 h 248"/>
                    <a:gd name="T4" fmla="*/ 2211 w 2278"/>
                    <a:gd name="T5" fmla="*/ 78 h 248"/>
                    <a:gd name="T6" fmla="*/ 2144 w 2278"/>
                    <a:gd name="T7" fmla="*/ 60 h 248"/>
                    <a:gd name="T8" fmla="*/ 2063 w 2278"/>
                    <a:gd name="T9" fmla="*/ 48 h 248"/>
                    <a:gd name="T10" fmla="*/ 1967 w 2278"/>
                    <a:gd name="T11" fmla="*/ 33 h 248"/>
                    <a:gd name="T12" fmla="*/ 1851 w 2278"/>
                    <a:gd name="T13" fmla="*/ 20 h 248"/>
                    <a:gd name="T14" fmla="*/ 1722 w 2278"/>
                    <a:gd name="T15" fmla="*/ 11 h 248"/>
                    <a:gd name="T16" fmla="*/ 1582 w 2278"/>
                    <a:gd name="T17" fmla="*/ 6 h 248"/>
                    <a:gd name="T18" fmla="*/ 1436 w 2278"/>
                    <a:gd name="T19" fmla="*/ 3 h 248"/>
                    <a:gd name="T20" fmla="*/ 1278 w 2278"/>
                    <a:gd name="T21" fmla="*/ 0 h 248"/>
                    <a:gd name="T22" fmla="*/ 1120 w 2278"/>
                    <a:gd name="T23" fmla="*/ 0 h 248"/>
                    <a:gd name="T24" fmla="*/ 964 w 2278"/>
                    <a:gd name="T25" fmla="*/ 3 h 248"/>
                    <a:gd name="T26" fmla="*/ 814 w 2278"/>
                    <a:gd name="T27" fmla="*/ 3 h 248"/>
                    <a:gd name="T28" fmla="*/ 666 w 2278"/>
                    <a:gd name="T29" fmla="*/ 6 h 248"/>
                    <a:gd name="T30" fmla="*/ 528 w 2278"/>
                    <a:gd name="T31" fmla="*/ 14 h 248"/>
                    <a:gd name="T32" fmla="*/ 400 w 2278"/>
                    <a:gd name="T33" fmla="*/ 23 h 248"/>
                    <a:gd name="T34" fmla="*/ 287 w 2278"/>
                    <a:gd name="T35" fmla="*/ 35 h 248"/>
                    <a:gd name="T36" fmla="*/ 196 w 2278"/>
                    <a:gd name="T37" fmla="*/ 51 h 248"/>
                    <a:gd name="T38" fmla="*/ 116 w 2278"/>
                    <a:gd name="T39" fmla="*/ 63 h 248"/>
                    <a:gd name="T40" fmla="*/ 56 w 2278"/>
                    <a:gd name="T41" fmla="*/ 81 h 248"/>
                    <a:gd name="T42" fmla="*/ 18 w 2278"/>
                    <a:gd name="T43" fmla="*/ 98 h 248"/>
                    <a:gd name="T44" fmla="*/ 0 w 2278"/>
                    <a:gd name="T45" fmla="*/ 116 h 248"/>
                    <a:gd name="T46" fmla="*/ 3 w 2278"/>
                    <a:gd name="T47" fmla="*/ 132 h 248"/>
                    <a:gd name="T48" fmla="*/ 32 w 2278"/>
                    <a:gd name="T49" fmla="*/ 150 h 248"/>
                    <a:gd name="T50" fmla="*/ 78 w 2278"/>
                    <a:gd name="T51" fmla="*/ 167 h 248"/>
                    <a:gd name="T52" fmla="*/ 143 w 2278"/>
                    <a:gd name="T53" fmla="*/ 185 h 248"/>
                    <a:gd name="T54" fmla="*/ 232 w 2278"/>
                    <a:gd name="T55" fmla="*/ 197 h 248"/>
                    <a:gd name="T56" fmla="*/ 327 w 2278"/>
                    <a:gd name="T57" fmla="*/ 210 h 248"/>
                    <a:gd name="T58" fmla="*/ 447 w 2278"/>
                    <a:gd name="T59" fmla="*/ 223 h 248"/>
                    <a:gd name="T60" fmla="*/ 579 w 2278"/>
                    <a:gd name="T61" fmla="*/ 233 h 248"/>
                    <a:gd name="T62" fmla="*/ 723 w 2278"/>
                    <a:gd name="T63" fmla="*/ 241 h 248"/>
                    <a:gd name="T64" fmla="*/ 869 w 2278"/>
                    <a:gd name="T65" fmla="*/ 245 h 248"/>
                    <a:gd name="T66" fmla="*/ 1023 w 2278"/>
                    <a:gd name="T67" fmla="*/ 248 h 248"/>
                    <a:gd name="T68" fmla="*/ 1184 w 2278"/>
                    <a:gd name="T69" fmla="*/ 248 h 248"/>
                    <a:gd name="T70" fmla="*/ 1341 w 2278"/>
                    <a:gd name="T71" fmla="*/ 245 h 248"/>
                    <a:gd name="T72" fmla="*/ 1490 w 2278"/>
                    <a:gd name="T73" fmla="*/ 241 h 248"/>
                    <a:gd name="T74" fmla="*/ 1635 w 2278"/>
                    <a:gd name="T75" fmla="*/ 235 h 248"/>
                    <a:gd name="T76" fmla="*/ 1771 w 2278"/>
                    <a:gd name="T77" fmla="*/ 229 h 248"/>
                    <a:gd name="T78" fmla="*/ 1898 w 2278"/>
                    <a:gd name="T79" fmla="*/ 217 h 248"/>
                    <a:gd name="T80" fmla="*/ 2008 w 2278"/>
                    <a:gd name="T81" fmla="*/ 204 h 248"/>
                    <a:gd name="T82" fmla="*/ 2098 w 2278"/>
                    <a:gd name="T83" fmla="*/ 191 h 248"/>
                    <a:gd name="T84" fmla="*/ 2171 w 2278"/>
                    <a:gd name="T85" fmla="*/ 173 h 248"/>
                    <a:gd name="T86" fmla="*/ 2226 w 2278"/>
                    <a:gd name="T87" fmla="*/ 158 h 248"/>
                    <a:gd name="T88" fmla="*/ 2265 w 2278"/>
                    <a:gd name="T89" fmla="*/ 138 h 248"/>
                    <a:gd name="T90" fmla="*/ 2278 w 2278"/>
                    <a:gd name="T91" fmla="*/ 122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278" h="248">
                      <a:moveTo>
                        <a:pt x="2278" y="122"/>
                      </a:moveTo>
                      <a:lnTo>
                        <a:pt x="2278" y="113"/>
                      </a:lnTo>
                      <a:lnTo>
                        <a:pt x="2265" y="104"/>
                      </a:lnTo>
                      <a:lnTo>
                        <a:pt x="2251" y="93"/>
                      </a:lnTo>
                      <a:lnTo>
                        <a:pt x="2233" y="84"/>
                      </a:lnTo>
                      <a:lnTo>
                        <a:pt x="2211" y="78"/>
                      </a:lnTo>
                      <a:lnTo>
                        <a:pt x="2179" y="69"/>
                      </a:lnTo>
                      <a:lnTo>
                        <a:pt x="2144" y="60"/>
                      </a:lnTo>
                      <a:lnTo>
                        <a:pt x="2107" y="54"/>
                      </a:lnTo>
                      <a:lnTo>
                        <a:pt x="2063" y="48"/>
                      </a:lnTo>
                      <a:lnTo>
                        <a:pt x="2021" y="41"/>
                      </a:lnTo>
                      <a:lnTo>
                        <a:pt x="1967" y="33"/>
                      </a:lnTo>
                      <a:lnTo>
                        <a:pt x="1910" y="29"/>
                      </a:lnTo>
                      <a:lnTo>
                        <a:pt x="1851" y="20"/>
                      </a:lnTo>
                      <a:lnTo>
                        <a:pt x="1788" y="17"/>
                      </a:lnTo>
                      <a:lnTo>
                        <a:pt x="1722" y="11"/>
                      </a:lnTo>
                      <a:lnTo>
                        <a:pt x="1650" y="6"/>
                      </a:lnTo>
                      <a:lnTo>
                        <a:pt x="1582" y="6"/>
                      </a:lnTo>
                      <a:lnTo>
                        <a:pt x="1505" y="3"/>
                      </a:lnTo>
                      <a:lnTo>
                        <a:pt x="1436" y="3"/>
                      </a:lnTo>
                      <a:lnTo>
                        <a:pt x="1359" y="3"/>
                      </a:lnTo>
                      <a:lnTo>
                        <a:pt x="1278" y="0"/>
                      </a:lnTo>
                      <a:lnTo>
                        <a:pt x="1199" y="0"/>
                      </a:lnTo>
                      <a:lnTo>
                        <a:pt x="1120" y="0"/>
                      </a:lnTo>
                      <a:lnTo>
                        <a:pt x="1042" y="0"/>
                      </a:lnTo>
                      <a:lnTo>
                        <a:pt x="964" y="3"/>
                      </a:lnTo>
                      <a:lnTo>
                        <a:pt x="889" y="3"/>
                      </a:lnTo>
                      <a:lnTo>
                        <a:pt x="814" y="3"/>
                      </a:lnTo>
                      <a:lnTo>
                        <a:pt x="738" y="3"/>
                      </a:lnTo>
                      <a:lnTo>
                        <a:pt x="666" y="6"/>
                      </a:lnTo>
                      <a:lnTo>
                        <a:pt x="596" y="11"/>
                      </a:lnTo>
                      <a:lnTo>
                        <a:pt x="528" y="14"/>
                      </a:lnTo>
                      <a:lnTo>
                        <a:pt x="462" y="17"/>
                      </a:lnTo>
                      <a:lnTo>
                        <a:pt x="400" y="23"/>
                      </a:lnTo>
                      <a:lnTo>
                        <a:pt x="345" y="29"/>
                      </a:lnTo>
                      <a:lnTo>
                        <a:pt x="287" y="35"/>
                      </a:lnTo>
                      <a:lnTo>
                        <a:pt x="241" y="41"/>
                      </a:lnTo>
                      <a:lnTo>
                        <a:pt x="196" y="51"/>
                      </a:lnTo>
                      <a:lnTo>
                        <a:pt x="154" y="57"/>
                      </a:lnTo>
                      <a:lnTo>
                        <a:pt x="116" y="63"/>
                      </a:lnTo>
                      <a:lnTo>
                        <a:pt x="84" y="72"/>
                      </a:lnTo>
                      <a:lnTo>
                        <a:pt x="56" y="81"/>
                      </a:lnTo>
                      <a:lnTo>
                        <a:pt x="33" y="89"/>
                      </a:lnTo>
                      <a:lnTo>
                        <a:pt x="18" y="98"/>
                      </a:lnTo>
                      <a:lnTo>
                        <a:pt x="6" y="105"/>
                      </a:lnTo>
                      <a:lnTo>
                        <a:pt x="0" y="116"/>
                      </a:lnTo>
                      <a:lnTo>
                        <a:pt x="0" y="122"/>
                      </a:lnTo>
                      <a:lnTo>
                        <a:pt x="3" y="132"/>
                      </a:lnTo>
                      <a:lnTo>
                        <a:pt x="14" y="141"/>
                      </a:lnTo>
                      <a:lnTo>
                        <a:pt x="32" y="150"/>
                      </a:lnTo>
                      <a:lnTo>
                        <a:pt x="50" y="161"/>
                      </a:lnTo>
                      <a:lnTo>
                        <a:pt x="78" y="167"/>
                      </a:lnTo>
                      <a:lnTo>
                        <a:pt x="107" y="174"/>
                      </a:lnTo>
                      <a:lnTo>
                        <a:pt x="143" y="185"/>
                      </a:lnTo>
                      <a:lnTo>
                        <a:pt x="185" y="191"/>
                      </a:lnTo>
                      <a:lnTo>
                        <a:pt x="232" y="197"/>
                      </a:lnTo>
                      <a:lnTo>
                        <a:pt x="278" y="204"/>
                      </a:lnTo>
                      <a:lnTo>
                        <a:pt x="327" y="210"/>
                      </a:lnTo>
                      <a:lnTo>
                        <a:pt x="388" y="220"/>
                      </a:lnTo>
                      <a:lnTo>
                        <a:pt x="447" y="223"/>
                      </a:lnTo>
                      <a:lnTo>
                        <a:pt x="513" y="229"/>
                      </a:lnTo>
                      <a:lnTo>
                        <a:pt x="579" y="233"/>
                      </a:lnTo>
                      <a:lnTo>
                        <a:pt x="651" y="239"/>
                      </a:lnTo>
                      <a:lnTo>
                        <a:pt x="723" y="241"/>
                      </a:lnTo>
                      <a:lnTo>
                        <a:pt x="799" y="245"/>
                      </a:lnTo>
                      <a:lnTo>
                        <a:pt x="869" y="245"/>
                      </a:lnTo>
                      <a:lnTo>
                        <a:pt x="947" y="245"/>
                      </a:lnTo>
                      <a:lnTo>
                        <a:pt x="1023" y="248"/>
                      </a:lnTo>
                      <a:lnTo>
                        <a:pt x="1105" y="248"/>
                      </a:lnTo>
                      <a:lnTo>
                        <a:pt x="1184" y="248"/>
                      </a:lnTo>
                      <a:lnTo>
                        <a:pt x="1262" y="248"/>
                      </a:lnTo>
                      <a:lnTo>
                        <a:pt x="1341" y="245"/>
                      </a:lnTo>
                      <a:lnTo>
                        <a:pt x="1417" y="245"/>
                      </a:lnTo>
                      <a:lnTo>
                        <a:pt x="1490" y="241"/>
                      </a:lnTo>
                      <a:lnTo>
                        <a:pt x="1562" y="241"/>
                      </a:lnTo>
                      <a:lnTo>
                        <a:pt x="1635" y="235"/>
                      </a:lnTo>
                      <a:lnTo>
                        <a:pt x="1704" y="233"/>
                      </a:lnTo>
                      <a:lnTo>
                        <a:pt x="1771" y="229"/>
                      </a:lnTo>
                      <a:lnTo>
                        <a:pt x="1836" y="223"/>
                      </a:lnTo>
                      <a:lnTo>
                        <a:pt x="1898" y="217"/>
                      </a:lnTo>
                      <a:lnTo>
                        <a:pt x="1953" y="210"/>
                      </a:lnTo>
                      <a:lnTo>
                        <a:pt x="2008" y="204"/>
                      </a:lnTo>
                      <a:lnTo>
                        <a:pt x="2056" y="197"/>
                      </a:lnTo>
                      <a:lnTo>
                        <a:pt x="2098" y="191"/>
                      </a:lnTo>
                      <a:lnTo>
                        <a:pt x="2135" y="182"/>
                      </a:lnTo>
                      <a:lnTo>
                        <a:pt x="2171" y="173"/>
                      </a:lnTo>
                      <a:lnTo>
                        <a:pt x="2201" y="167"/>
                      </a:lnTo>
                      <a:lnTo>
                        <a:pt x="2226" y="158"/>
                      </a:lnTo>
                      <a:lnTo>
                        <a:pt x="2248" y="147"/>
                      </a:lnTo>
                      <a:lnTo>
                        <a:pt x="2265" y="138"/>
                      </a:lnTo>
                      <a:lnTo>
                        <a:pt x="2274" y="132"/>
                      </a:lnTo>
                      <a:lnTo>
                        <a:pt x="2278" y="122"/>
                      </a:lnTo>
                      <a:lnTo>
                        <a:pt x="2278" y="122"/>
                      </a:lnTo>
                      <a:close/>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206" name="Freeform 456">
                  <a:extLst>
                    <a:ext uri="{FF2B5EF4-FFF2-40B4-BE49-F238E27FC236}">
                      <a16:creationId xmlns:a16="http://schemas.microsoft.com/office/drawing/2014/main" id="{40B4EE85-1685-4476-BEDA-E43969553B99}"/>
                    </a:ext>
                  </a:extLst>
                </p:cNvPr>
                <p:cNvSpPr>
                  <a:spLocks/>
                </p:cNvSpPr>
                <p:nvPr/>
              </p:nvSpPr>
              <p:spPr bwMode="auto">
                <a:xfrm>
                  <a:off x="2570" y="3104"/>
                  <a:ext cx="1079" cy="468"/>
                </a:xfrm>
                <a:custGeom>
                  <a:avLst/>
                  <a:gdLst>
                    <a:gd name="T0" fmla="*/ 824 w 2158"/>
                    <a:gd name="T1" fmla="*/ 6 h 936"/>
                    <a:gd name="T2" fmla="*/ 683 w 2158"/>
                    <a:gd name="T3" fmla="*/ 25 h 936"/>
                    <a:gd name="T4" fmla="*/ 546 w 2158"/>
                    <a:gd name="T5" fmla="*/ 55 h 936"/>
                    <a:gd name="T6" fmla="*/ 419 w 2158"/>
                    <a:gd name="T7" fmla="*/ 90 h 936"/>
                    <a:gd name="T8" fmla="*/ 307 w 2158"/>
                    <a:gd name="T9" fmla="*/ 133 h 936"/>
                    <a:gd name="T10" fmla="*/ 210 w 2158"/>
                    <a:gd name="T11" fmla="*/ 188 h 936"/>
                    <a:gd name="T12" fmla="*/ 131 w 2158"/>
                    <a:gd name="T13" fmla="*/ 243 h 936"/>
                    <a:gd name="T14" fmla="*/ 69 w 2158"/>
                    <a:gd name="T15" fmla="*/ 299 h 936"/>
                    <a:gd name="T16" fmla="*/ 25 w 2158"/>
                    <a:gd name="T17" fmla="*/ 361 h 936"/>
                    <a:gd name="T18" fmla="*/ 7 w 2158"/>
                    <a:gd name="T19" fmla="*/ 427 h 936"/>
                    <a:gd name="T20" fmla="*/ 3 w 2158"/>
                    <a:gd name="T21" fmla="*/ 494 h 936"/>
                    <a:gd name="T22" fmla="*/ 25 w 2158"/>
                    <a:gd name="T23" fmla="*/ 560 h 936"/>
                    <a:gd name="T24" fmla="*/ 68 w 2158"/>
                    <a:gd name="T25" fmla="*/ 625 h 936"/>
                    <a:gd name="T26" fmla="*/ 131 w 2158"/>
                    <a:gd name="T27" fmla="*/ 687 h 936"/>
                    <a:gd name="T28" fmla="*/ 210 w 2158"/>
                    <a:gd name="T29" fmla="*/ 742 h 936"/>
                    <a:gd name="T30" fmla="*/ 304 w 2158"/>
                    <a:gd name="T31" fmla="*/ 794 h 936"/>
                    <a:gd name="T32" fmla="*/ 415 w 2158"/>
                    <a:gd name="T33" fmla="*/ 837 h 936"/>
                    <a:gd name="T34" fmla="*/ 543 w 2158"/>
                    <a:gd name="T35" fmla="*/ 875 h 936"/>
                    <a:gd name="T36" fmla="*/ 679 w 2158"/>
                    <a:gd name="T37" fmla="*/ 902 h 936"/>
                    <a:gd name="T38" fmla="*/ 819 w 2158"/>
                    <a:gd name="T39" fmla="*/ 923 h 936"/>
                    <a:gd name="T40" fmla="*/ 971 w 2158"/>
                    <a:gd name="T41" fmla="*/ 936 h 936"/>
                    <a:gd name="T42" fmla="*/ 1122 w 2158"/>
                    <a:gd name="T43" fmla="*/ 936 h 936"/>
                    <a:gd name="T44" fmla="*/ 1276 w 2158"/>
                    <a:gd name="T45" fmla="*/ 927 h 936"/>
                    <a:gd name="T46" fmla="*/ 1418 w 2158"/>
                    <a:gd name="T47" fmla="*/ 915 h 936"/>
                    <a:gd name="T48" fmla="*/ 1556 w 2158"/>
                    <a:gd name="T49" fmla="*/ 888 h 936"/>
                    <a:gd name="T50" fmla="*/ 1688 w 2158"/>
                    <a:gd name="T51" fmla="*/ 857 h 936"/>
                    <a:gd name="T52" fmla="*/ 1809 w 2158"/>
                    <a:gd name="T53" fmla="*/ 815 h 936"/>
                    <a:gd name="T54" fmla="*/ 1914 w 2158"/>
                    <a:gd name="T55" fmla="*/ 765 h 936"/>
                    <a:gd name="T56" fmla="*/ 1998 w 2158"/>
                    <a:gd name="T57" fmla="*/ 712 h 936"/>
                    <a:gd name="T58" fmla="*/ 2067 w 2158"/>
                    <a:gd name="T59" fmla="*/ 652 h 936"/>
                    <a:gd name="T60" fmla="*/ 2117 w 2158"/>
                    <a:gd name="T61" fmla="*/ 589 h 936"/>
                    <a:gd name="T62" fmla="*/ 2149 w 2158"/>
                    <a:gd name="T63" fmla="*/ 524 h 936"/>
                    <a:gd name="T64" fmla="*/ 2158 w 2158"/>
                    <a:gd name="T65" fmla="*/ 458 h 936"/>
                    <a:gd name="T66" fmla="*/ 2145 w 2158"/>
                    <a:gd name="T67" fmla="*/ 392 h 936"/>
                    <a:gd name="T68" fmla="*/ 2112 w 2158"/>
                    <a:gd name="T69" fmla="*/ 326 h 936"/>
                    <a:gd name="T70" fmla="*/ 2061 w 2158"/>
                    <a:gd name="T71" fmla="*/ 264 h 936"/>
                    <a:gd name="T72" fmla="*/ 1985 w 2158"/>
                    <a:gd name="T73" fmla="*/ 210 h 936"/>
                    <a:gd name="T74" fmla="*/ 1899 w 2158"/>
                    <a:gd name="T75" fmla="*/ 156 h 936"/>
                    <a:gd name="T76" fmla="*/ 1792 w 2158"/>
                    <a:gd name="T77" fmla="*/ 108 h 936"/>
                    <a:gd name="T78" fmla="*/ 1672 w 2158"/>
                    <a:gd name="T79" fmla="*/ 69 h 936"/>
                    <a:gd name="T80" fmla="*/ 1537 w 2158"/>
                    <a:gd name="T81" fmla="*/ 37 h 936"/>
                    <a:gd name="T82" fmla="*/ 1397 w 2158"/>
                    <a:gd name="T83" fmla="*/ 13 h 936"/>
                    <a:gd name="T84" fmla="*/ 1263 w 2158"/>
                    <a:gd name="T85" fmla="*/ 0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158" h="936">
                      <a:moveTo>
                        <a:pt x="899" y="0"/>
                      </a:moveTo>
                      <a:lnTo>
                        <a:pt x="824" y="6"/>
                      </a:lnTo>
                      <a:lnTo>
                        <a:pt x="755" y="15"/>
                      </a:lnTo>
                      <a:lnTo>
                        <a:pt x="683" y="25"/>
                      </a:lnTo>
                      <a:lnTo>
                        <a:pt x="615" y="40"/>
                      </a:lnTo>
                      <a:lnTo>
                        <a:pt x="546" y="55"/>
                      </a:lnTo>
                      <a:lnTo>
                        <a:pt x="478" y="72"/>
                      </a:lnTo>
                      <a:lnTo>
                        <a:pt x="419" y="90"/>
                      </a:lnTo>
                      <a:lnTo>
                        <a:pt x="361" y="112"/>
                      </a:lnTo>
                      <a:lnTo>
                        <a:pt x="307" y="133"/>
                      </a:lnTo>
                      <a:lnTo>
                        <a:pt x="255" y="161"/>
                      </a:lnTo>
                      <a:lnTo>
                        <a:pt x="210" y="188"/>
                      </a:lnTo>
                      <a:lnTo>
                        <a:pt x="167" y="215"/>
                      </a:lnTo>
                      <a:lnTo>
                        <a:pt x="131" y="243"/>
                      </a:lnTo>
                      <a:lnTo>
                        <a:pt x="98" y="270"/>
                      </a:lnTo>
                      <a:lnTo>
                        <a:pt x="69" y="299"/>
                      </a:lnTo>
                      <a:lnTo>
                        <a:pt x="43" y="330"/>
                      </a:lnTo>
                      <a:lnTo>
                        <a:pt x="25" y="361"/>
                      </a:lnTo>
                      <a:lnTo>
                        <a:pt x="13" y="395"/>
                      </a:lnTo>
                      <a:lnTo>
                        <a:pt x="7" y="427"/>
                      </a:lnTo>
                      <a:lnTo>
                        <a:pt x="0" y="461"/>
                      </a:lnTo>
                      <a:lnTo>
                        <a:pt x="3" y="494"/>
                      </a:lnTo>
                      <a:lnTo>
                        <a:pt x="13" y="527"/>
                      </a:lnTo>
                      <a:lnTo>
                        <a:pt x="25" y="560"/>
                      </a:lnTo>
                      <a:lnTo>
                        <a:pt x="43" y="592"/>
                      </a:lnTo>
                      <a:lnTo>
                        <a:pt x="68" y="625"/>
                      </a:lnTo>
                      <a:lnTo>
                        <a:pt x="98" y="655"/>
                      </a:lnTo>
                      <a:lnTo>
                        <a:pt x="131" y="687"/>
                      </a:lnTo>
                      <a:lnTo>
                        <a:pt x="167" y="715"/>
                      </a:lnTo>
                      <a:lnTo>
                        <a:pt x="210" y="742"/>
                      </a:lnTo>
                      <a:lnTo>
                        <a:pt x="252" y="768"/>
                      </a:lnTo>
                      <a:lnTo>
                        <a:pt x="304" y="794"/>
                      </a:lnTo>
                      <a:lnTo>
                        <a:pt x="361" y="815"/>
                      </a:lnTo>
                      <a:lnTo>
                        <a:pt x="415" y="837"/>
                      </a:lnTo>
                      <a:lnTo>
                        <a:pt x="478" y="857"/>
                      </a:lnTo>
                      <a:lnTo>
                        <a:pt x="543" y="875"/>
                      </a:lnTo>
                      <a:lnTo>
                        <a:pt x="607" y="890"/>
                      </a:lnTo>
                      <a:lnTo>
                        <a:pt x="679" y="902"/>
                      </a:lnTo>
                      <a:lnTo>
                        <a:pt x="752" y="915"/>
                      </a:lnTo>
                      <a:lnTo>
                        <a:pt x="819" y="923"/>
                      </a:lnTo>
                      <a:lnTo>
                        <a:pt x="895" y="930"/>
                      </a:lnTo>
                      <a:lnTo>
                        <a:pt x="971" y="936"/>
                      </a:lnTo>
                      <a:lnTo>
                        <a:pt x="1046" y="936"/>
                      </a:lnTo>
                      <a:lnTo>
                        <a:pt x="1122" y="936"/>
                      </a:lnTo>
                      <a:lnTo>
                        <a:pt x="1200" y="933"/>
                      </a:lnTo>
                      <a:lnTo>
                        <a:pt x="1276" y="927"/>
                      </a:lnTo>
                      <a:lnTo>
                        <a:pt x="1347" y="923"/>
                      </a:lnTo>
                      <a:lnTo>
                        <a:pt x="1418" y="915"/>
                      </a:lnTo>
                      <a:lnTo>
                        <a:pt x="1488" y="902"/>
                      </a:lnTo>
                      <a:lnTo>
                        <a:pt x="1556" y="888"/>
                      </a:lnTo>
                      <a:lnTo>
                        <a:pt x="1625" y="872"/>
                      </a:lnTo>
                      <a:lnTo>
                        <a:pt x="1688" y="857"/>
                      </a:lnTo>
                      <a:lnTo>
                        <a:pt x="1752" y="837"/>
                      </a:lnTo>
                      <a:lnTo>
                        <a:pt x="1809" y="815"/>
                      </a:lnTo>
                      <a:lnTo>
                        <a:pt x="1861" y="791"/>
                      </a:lnTo>
                      <a:lnTo>
                        <a:pt x="1914" y="765"/>
                      </a:lnTo>
                      <a:lnTo>
                        <a:pt x="1959" y="739"/>
                      </a:lnTo>
                      <a:lnTo>
                        <a:pt x="1998" y="712"/>
                      </a:lnTo>
                      <a:lnTo>
                        <a:pt x="2036" y="682"/>
                      </a:lnTo>
                      <a:lnTo>
                        <a:pt x="2067" y="652"/>
                      </a:lnTo>
                      <a:lnTo>
                        <a:pt x="2096" y="621"/>
                      </a:lnTo>
                      <a:lnTo>
                        <a:pt x="2117" y="589"/>
                      </a:lnTo>
                      <a:lnTo>
                        <a:pt x="2136" y="554"/>
                      </a:lnTo>
                      <a:lnTo>
                        <a:pt x="2149" y="524"/>
                      </a:lnTo>
                      <a:lnTo>
                        <a:pt x="2155" y="493"/>
                      </a:lnTo>
                      <a:lnTo>
                        <a:pt x="2158" y="458"/>
                      </a:lnTo>
                      <a:lnTo>
                        <a:pt x="2155" y="427"/>
                      </a:lnTo>
                      <a:lnTo>
                        <a:pt x="2145" y="392"/>
                      </a:lnTo>
                      <a:lnTo>
                        <a:pt x="2130" y="359"/>
                      </a:lnTo>
                      <a:lnTo>
                        <a:pt x="2112" y="326"/>
                      </a:lnTo>
                      <a:lnTo>
                        <a:pt x="2088" y="296"/>
                      </a:lnTo>
                      <a:lnTo>
                        <a:pt x="2061" y="264"/>
                      </a:lnTo>
                      <a:lnTo>
                        <a:pt x="2024" y="240"/>
                      </a:lnTo>
                      <a:lnTo>
                        <a:pt x="1985" y="210"/>
                      </a:lnTo>
                      <a:lnTo>
                        <a:pt x="1946" y="185"/>
                      </a:lnTo>
                      <a:lnTo>
                        <a:pt x="1899" y="156"/>
                      </a:lnTo>
                      <a:lnTo>
                        <a:pt x="1848" y="129"/>
                      </a:lnTo>
                      <a:lnTo>
                        <a:pt x="1792" y="108"/>
                      </a:lnTo>
                      <a:lnTo>
                        <a:pt x="1732" y="88"/>
                      </a:lnTo>
                      <a:lnTo>
                        <a:pt x="1672" y="69"/>
                      </a:lnTo>
                      <a:lnTo>
                        <a:pt x="1607" y="52"/>
                      </a:lnTo>
                      <a:lnTo>
                        <a:pt x="1537" y="37"/>
                      </a:lnTo>
                      <a:lnTo>
                        <a:pt x="1467" y="25"/>
                      </a:lnTo>
                      <a:lnTo>
                        <a:pt x="1397" y="13"/>
                      </a:lnTo>
                      <a:lnTo>
                        <a:pt x="1326" y="3"/>
                      </a:lnTo>
                      <a:lnTo>
                        <a:pt x="1263" y="0"/>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207" name="Freeform 457">
                  <a:extLst>
                    <a:ext uri="{FF2B5EF4-FFF2-40B4-BE49-F238E27FC236}">
                      <a16:creationId xmlns:a16="http://schemas.microsoft.com/office/drawing/2014/main" id="{8EF1BFA8-A58A-4DAF-B7BB-4A7E77F1FE8F}"/>
                    </a:ext>
                  </a:extLst>
                </p:cNvPr>
                <p:cNvSpPr>
                  <a:spLocks/>
                </p:cNvSpPr>
                <p:nvPr/>
              </p:nvSpPr>
              <p:spPr bwMode="auto">
                <a:xfrm>
                  <a:off x="2388" y="778"/>
                  <a:ext cx="637" cy="2513"/>
                </a:xfrm>
                <a:custGeom>
                  <a:avLst/>
                  <a:gdLst>
                    <a:gd name="T0" fmla="*/ 306 w 1273"/>
                    <a:gd name="T1" fmla="*/ 0 h 5026"/>
                    <a:gd name="T2" fmla="*/ 252 w 1273"/>
                    <a:gd name="T3" fmla="*/ 101 h 5026"/>
                    <a:gd name="T4" fmla="*/ 205 w 1273"/>
                    <a:gd name="T5" fmla="*/ 204 h 5026"/>
                    <a:gd name="T6" fmla="*/ 162 w 1273"/>
                    <a:gd name="T7" fmla="*/ 313 h 5026"/>
                    <a:gd name="T8" fmla="*/ 123 w 1273"/>
                    <a:gd name="T9" fmla="*/ 425 h 5026"/>
                    <a:gd name="T10" fmla="*/ 88 w 1273"/>
                    <a:gd name="T11" fmla="*/ 541 h 5026"/>
                    <a:gd name="T12" fmla="*/ 60 w 1273"/>
                    <a:gd name="T13" fmla="*/ 657 h 5026"/>
                    <a:gd name="T14" fmla="*/ 34 w 1273"/>
                    <a:gd name="T15" fmla="*/ 776 h 5026"/>
                    <a:gd name="T16" fmla="*/ 18 w 1273"/>
                    <a:gd name="T17" fmla="*/ 897 h 5026"/>
                    <a:gd name="T18" fmla="*/ 4 w 1273"/>
                    <a:gd name="T19" fmla="*/ 1019 h 5026"/>
                    <a:gd name="T20" fmla="*/ 1 w 1273"/>
                    <a:gd name="T21" fmla="*/ 1145 h 5026"/>
                    <a:gd name="T22" fmla="*/ 0 w 1273"/>
                    <a:gd name="T23" fmla="*/ 1269 h 5026"/>
                    <a:gd name="T24" fmla="*/ 1 w 1273"/>
                    <a:gd name="T25" fmla="*/ 1386 h 5026"/>
                    <a:gd name="T26" fmla="*/ 4 w 1273"/>
                    <a:gd name="T27" fmla="*/ 1512 h 5026"/>
                    <a:gd name="T28" fmla="*/ 18 w 1273"/>
                    <a:gd name="T29" fmla="*/ 1637 h 5026"/>
                    <a:gd name="T30" fmla="*/ 34 w 1273"/>
                    <a:gd name="T31" fmla="*/ 1759 h 5026"/>
                    <a:gd name="T32" fmla="*/ 58 w 1273"/>
                    <a:gd name="T33" fmla="*/ 1882 h 5026"/>
                    <a:gd name="T34" fmla="*/ 88 w 1273"/>
                    <a:gd name="T35" fmla="*/ 1996 h 5026"/>
                    <a:gd name="T36" fmla="*/ 123 w 1273"/>
                    <a:gd name="T37" fmla="*/ 2109 h 5026"/>
                    <a:gd name="T38" fmla="*/ 162 w 1273"/>
                    <a:gd name="T39" fmla="*/ 2220 h 5026"/>
                    <a:gd name="T40" fmla="*/ 205 w 1273"/>
                    <a:gd name="T41" fmla="*/ 2332 h 5026"/>
                    <a:gd name="T42" fmla="*/ 252 w 1273"/>
                    <a:gd name="T43" fmla="*/ 2434 h 5026"/>
                    <a:gd name="T44" fmla="*/ 306 w 1273"/>
                    <a:gd name="T45" fmla="*/ 2538 h 5026"/>
                    <a:gd name="T46" fmla="*/ 362 w 1273"/>
                    <a:gd name="T47" fmla="*/ 2634 h 5026"/>
                    <a:gd name="T48" fmla="*/ 422 w 1273"/>
                    <a:gd name="T49" fmla="*/ 2721 h 5026"/>
                    <a:gd name="T50" fmla="*/ 485 w 1273"/>
                    <a:gd name="T51" fmla="*/ 2804 h 5026"/>
                    <a:gd name="T52" fmla="*/ 553 w 1273"/>
                    <a:gd name="T53" fmla="*/ 2885 h 5026"/>
                    <a:gd name="T54" fmla="*/ 620 w 1273"/>
                    <a:gd name="T55" fmla="*/ 2959 h 5026"/>
                    <a:gd name="T56" fmla="*/ 694 w 1273"/>
                    <a:gd name="T57" fmla="*/ 3028 h 5026"/>
                    <a:gd name="T58" fmla="*/ 828 w 1273"/>
                    <a:gd name="T59" fmla="*/ 3132 h 5026"/>
                    <a:gd name="T60" fmla="*/ 854 w 1273"/>
                    <a:gd name="T61" fmla="*/ 3147 h 5026"/>
                    <a:gd name="T62" fmla="*/ 911 w 1273"/>
                    <a:gd name="T63" fmla="*/ 3190 h 5026"/>
                    <a:gd name="T64" fmla="*/ 966 w 1273"/>
                    <a:gd name="T65" fmla="*/ 3234 h 5026"/>
                    <a:gd name="T66" fmla="*/ 1016 w 1273"/>
                    <a:gd name="T67" fmla="*/ 3280 h 5026"/>
                    <a:gd name="T68" fmla="*/ 1061 w 1273"/>
                    <a:gd name="T69" fmla="*/ 3333 h 5026"/>
                    <a:gd name="T70" fmla="*/ 1105 w 1273"/>
                    <a:gd name="T71" fmla="*/ 3390 h 5026"/>
                    <a:gd name="T72" fmla="*/ 1145 w 1273"/>
                    <a:gd name="T73" fmla="*/ 3450 h 5026"/>
                    <a:gd name="T74" fmla="*/ 1174 w 1273"/>
                    <a:gd name="T75" fmla="*/ 3507 h 5026"/>
                    <a:gd name="T76" fmla="*/ 1204 w 1273"/>
                    <a:gd name="T77" fmla="*/ 3574 h 5026"/>
                    <a:gd name="T78" fmla="*/ 1226 w 1273"/>
                    <a:gd name="T79" fmla="*/ 3640 h 5026"/>
                    <a:gd name="T80" fmla="*/ 1244 w 1273"/>
                    <a:gd name="T81" fmla="*/ 3704 h 5026"/>
                    <a:gd name="T82" fmla="*/ 1260 w 1273"/>
                    <a:gd name="T83" fmla="*/ 3777 h 5026"/>
                    <a:gd name="T84" fmla="*/ 1270 w 1273"/>
                    <a:gd name="T85" fmla="*/ 3846 h 5026"/>
                    <a:gd name="T86" fmla="*/ 1273 w 1273"/>
                    <a:gd name="T87" fmla="*/ 3918 h 5026"/>
                    <a:gd name="T88" fmla="*/ 1270 w 1273"/>
                    <a:gd name="T89" fmla="*/ 3986 h 5026"/>
                    <a:gd name="T90" fmla="*/ 1270 w 1273"/>
                    <a:gd name="T91" fmla="*/ 4655 h 5026"/>
                    <a:gd name="T92" fmla="*/ 1270 w 1273"/>
                    <a:gd name="T93" fmla="*/ 4682 h 5026"/>
                    <a:gd name="T94" fmla="*/ 1260 w 1273"/>
                    <a:gd name="T95" fmla="*/ 4727 h 5026"/>
                    <a:gd name="T96" fmla="*/ 1244 w 1273"/>
                    <a:gd name="T97" fmla="*/ 4770 h 5026"/>
                    <a:gd name="T98" fmla="*/ 1226 w 1273"/>
                    <a:gd name="T99" fmla="*/ 4814 h 5026"/>
                    <a:gd name="T100" fmla="*/ 1204 w 1273"/>
                    <a:gd name="T101" fmla="*/ 4855 h 5026"/>
                    <a:gd name="T102" fmla="*/ 1175 w 1273"/>
                    <a:gd name="T103" fmla="*/ 4892 h 5026"/>
                    <a:gd name="T104" fmla="*/ 1150 w 1273"/>
                    <a:gd name="T105" fmla="*/ 4922 h 5026"/>
                    <a:gd name="T106" fmla="*/ 1114 w 1273"/>
                    <a:gd name="T107" fmla="*/ 4951 h 5026"/>
                    <a:gd name="T108" fmla="*/ 1072 w 1273"/>
                    <a:gd name="T109" fmla="*/ 4976 h 5026"/>
                    <a:gd name="T110" fmla="*/ 1032 w 1273"/>
                    <a:gd name="T111" fmla="*/ 4996 h 5026"/>
                    <a:gd name="T112" fmla="*/ 992 w 1273"/>
                    <a:gd name="T113" fmla="*/ 5011 h 5026"/>
                    <a:gd name="T114" fmla="*/ 945 w 1273"/>
                    <a:gd name="T115" fmla="*/ 5023 h 5026"/>
                    <a:gd name="T116" fmla="*/ 897 w 1273"/>
                    <a:gd name="T117" fmla="*/ 5026 h 5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73" h="5026">
                      <a:moveTo>
                        <a:pt x="306" y="0"/>
                      </a:moveTo>
                      <a:lnTo>
                        <a:pt x="252" y="101"/>
                      </a:lnTo>
                      <a:lnTo>
                        <a:pt x="205" y="204"/>
                      </a:lnTo>
                      <a:lnTo>
                        <a:pt x="162" y="313"/>
                      </a:lnTo>
                      <a:lnTo>
                        <a:pt x="123" y="425"/>
                      </a:lnTo>
                      <a:lnTo>
                        <a:pt x="88" y="541"/>
                      </a:lnTo>
                      <a:lnTo>
                        <a:pt x="60" y="657"/>
                      </a:lnTo>
                      <a:lnTo>
                        <a:pt x="34" y="776"/>
                      </a:lnTo>
                      <a:lnTo>
                        <a:pt x="18" y="897"/>
                      </a:lnTo>
                      <a:lnTo>
                        <a:pt x="4" y="1019"/>
                      </a:lnTo>
                      <a:lnTo>
                        <a:pt x="1" y="1145"/>
                      </a:lnTo>
                      <a:lnTo>
                        <a:pt x="0" y="1269"/>
                      </a:lnTo>
                      <a:lnTo>
                        <a:pt x="1" y="1386"/>
                      </a:lnTo>
                      <a:lnTo>
                        <a:pt x="4" y="1512"/>
                      </a:lnTo>
                      <a:lnTo>
                        <a:pt x="18" y="1637"/>
                      </a:lnTo>
                      <a:lnTo>
                        <a:pt x="34" y="1759"/>
                      </a:lnTo>
                      <a:lnTo>
                        <a:pt x="58" y="1882"/>
                      </a:lnTo>
                      <a:lnTo>
                        <a:pt x="88" y="1996"/>
                      </a:lnTo>
                      <a:lnTo>
                        <a:pt x="123" y="2109"/>
                      </a:lnTo>
                      <a:lnTo>
                        <a:pt x="162" y="2220"/>
                      </a:lnTo>
                      <a:lnTo>
                        <a:pt x="205" y="2332"/>
                      </a:lnTo>
                      <a:lnTo>
                        <a:pt x="252" y="2434"/>
                      </a:lnTo>
                      <a:lnTo>
                        <a:pt x="306" y="2538"/>
                      </a:lnTo>
                      <a:lnTo>
                        <a:pt x="362" y="2634"/>
                      </a:lnTo>
                      <a:lnTo>
                        <a:pt x="422" y="2721"/>
                      </a:lnTo>
                      <a:lnTo>
                        <a:pt x="485" y="2804"/>
                      </a:lnTo>
                      <a:lnTo>
                        <a:pt x="553" y="2885"/>
                      </a:lnTo>
                      <a:lnTo>
                        <a:pt x="620" y="2959"/>
                      </a:lnTo>
                      <a:lnTo>
                        <a:pt x="694" y="3028"/>
                      </a:lnTo>
                      <a:lnTo>
                        <a:pt x="828" y="3132"/>
                      </a:lnTo>
                      <a:lnTo>
                        <a:pt x="854" y="3147"/>
                      </a:lnTo>
                      <a:lnTo>
                        <a:pt x="911" y="3190"/>
                      </a:lnTo>
                      <a:lnTo>
                        <a:pt x="966" y="3234"/>
                      </a:lnTo>
                      <a:lnTo>
                        <a:pt x="1016" y="3280"/>
                      </a:lnTo>
                      <a:lnTo>
                        <a:pt x="1061" y="3333"/>
                      </a:lnTo>
                      <a:lnTo>
                        <a:pt x="1105" y="3390"/>
                      </a:lnTo>
                      <a:lnTo>
                        <a:pt x="1145" y="3450"/>
                      </a:lnTo>
                      <a:lnTo>
                        <a:pt x="1174" y="3507"/>
                      </a:lnTo>
                      <a:lnTo>
                        <a:pt x="1204" y="3574"/>
                      </a:lnTo>
                      <a:lnTo>
                        <a:pt x="1226" y="3640"/>
                      </a:lnTo>
                      <a:lnTo>
                        <a:pt x="1244" y="3704"/>
                      </a:lnTo>
                      <a:lnTo>
                        <a:pt x="1260" y="3777"/>
                      </a:lnTo>
                      <a:lnTo>
                        <a:pt x="1270" y="3846"/>
                      </a:lnTo>
                      <a:lnTo>
                        <a:pt x="1273" y="3918"/>
                      </a:lnTo>
                      <a:lnTo>
                        <a:pt x="1270" y="3986"/>
                      </a:lnTo>
                      <a:lnTo>
                        <a:pt x="1270" y="4655"/>
                      </a:lnTo>
                      <a:lnTo>
                        <a:pt x="1270" y="4682"/>
                      </a:lnTo>
                      <a:lnTo>
                        <a:pt x="1260" y="4727"/>
                      </a:lnTo>
                      <a:lnTo>
                        <a:pt x="1244" y="4770"/>
                      </a:lnTo>
                      <a:lnTo>
                        <a:pt x="1226" y="4814"/>
                      </a:lnTo>
                      <a:lnTo>
                        <a:pt x="1204" y="4855"/>
                      </a:lnTo>
                      <a:lnTo>
                        <a:pt x="1175" y="4892"/>
                      </a:lnTo>
                      <a:lnTo>
                        <a:pt x="1150" y="4922"/>
                      </a:lnTo>
                      <a:lnTo>
                        <a:pt x="1114" y="4951"/>
                      </a:lnTo>
                      <a:lnTo>
                        <a:pt x="1072" y="4976"/>
                      </a:lnTo>
                      <a:lnTo>
                        <a:pt x="1032" y="4996"/>
                      </a:lnTo>
                      <a:lnTo>
                        <a:pt x="992" y="5011"/>
                      </a:lnTo>
                      <a:lnTo>
                        <a:pt x="945" y="5023"/>
                      </a:lnTo>
                      <a:lnTo>
                        <a:pt x="897" y="5026"/>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208" name="Freeform 458">
                  <a:extLst>
                    <a:ext uri="{FF2B5EF4-FFF2-40B4-BE49-F238E27FC236}">
                      <a16:creationId xmlns:a16="http://schemas.microsoft.com/office/drawing/2014/main" id="{0D0B52BE-F31F-425D-80C9-A776CBF26EC1}"/>
                    </a:ext>
                  </a:extLst>
                </p:cNvPr>
                <p:cNvSpPr>
                  <a:spLocks/>
                </p:cNvSpPr>
                <p:nvPr/>
              </p:nvSpPr>
              <p:spPr bwMode="auto">
                <a:xfrm>
                  <a:off x="3199" y="775"/>
                  <a:ext cx="640" cy="2513"/>
                </a:xfrm>
                <a:custGeom>
                  <a:avLst/>
                  <a:gdLst>
                    <a:gd name="T0" fmla="*/ 968 w 1279"/>
                    <a:gd name="T1" fmla="*/ 0 h 5026"/>
                    <a:gd name="T2" fmla="*/ 1021 w 1279"/>
                    <a:gd name="T3" fmla="*/ 100 h 5026"/>
                    <a:gd name="T4" fmla="*/ 1067 w 1279"/>
                    <a:gd name="T5" fmla="*/ 203 h 5026"/>
                    <a:gd name="T6" fmla="*/ 1111 w 1279"/>
                    <a:gd name="T7" fmla="*/ 311 h 5026"/>
                    <a:gd name="T8" fmla="*/ 1150 w 1279"/>
                    <a:gd name="T9" fmla="*/ 422 h 5026"/>
                    <a:gd name="T10" fmla="*/ 1185 w 1279"/>
                    <a:gd name="T11" fmla="*/ 541 h 5026"/>
                    <a:gd name="T12" fmla="*/ 1212 w 1279"/>
                    <a:gd name="T13" fmla="*/ 654 h 5026"/>
                    <a:gd name="T14" fmla="*/ 1237 w 1279"/>
                    <a:gd name="T15" fmla="*/ 771 h 5026"/>
                    <a:gd name="T16" fmla="*/ 1255 w 1279"/>
                    <a:gd name="T17" fmla="*/ 897 h 5026"/>
                    <a:gd name="T18" fmla="*/ 1269 w 1279"/>
                    <a:gd name="T19" fmla="*/ 1019 h 5026"/>
                    <a:gd name="T20" fmla="*/ 1279 w 1279"/>
                    <a:gd name="T21" fmla="*/ 1139 h 5026"/>
                    <a:gd name="T22" fmla="*/ 1279 w 1279"/>
                    <a:gd name="T23" fmla="*/ 1267 h 5026"/>
                    <a:gd name="T24" fmla="*/ 1279 w 1279"/>
                    <a:gd name="T25" fmla="*/ 1388 h 5026"/>
                    <a:gd name="T26" fmla="*/ 1269 w 1279"/>
                    <a:gd name="T27" fmla="*/ 1512 h 5026"/>
                    <a:gd name="T28" fmla="*/ 1255 w 1279"/>
                    <a:gd name="T29" fmla="*/ 1637 h 5026"/>
                    <a:gd name="T30" fmla="*/ 1237 w 1279"/>
                    <a:gd name="T31" fmla="*/ 1756 h 5026"/>
                    <a:gd name="T32" fmla="*/ 1212 w 1279"/>
                    <a:gd name="T33" fmla="*/ 1878 h 5026"/>
                    <a:gd name="T34" fmla="*/ 1185 w 1279"/>
                    <a:gd name="T35" fmla="*/ 1996 h 5026"/>
                    <a:gd name="T36" fmla="*/ 1150 w 1279"/>
                    <a:gd name="T37" fmla="*/ 2109 h 5026"/>
                    <a:gd name="T38" fmla="*/ 1111 w 1279"/>
                    <a:gd name="T39" fmla="*/ 2220 h 5026"/>
                    <a:gd name="T40" fmla="*/ 1067 w 1279"/>
                    <a:gd name="T41" fmla="*/ 2327 h 5026"/>
                    <a:gd name="T42" fmla="*/ 1021 w 1279"/>
                    <a:gd name="T43" fmla="*/ 2434 h 5026"/>
                    <a:gd name="T44" fmla="*/ 970 w 1279"/>
                    <a:gd name="T45" fmla="*/ 2533 h 5026"/>
                    <a:gd name="T46" fmla="*/ 910 w 1279"/>
                    <a:gd name="T47" fmla="*/ 2631 h 5026"/>
                    <a:gd name="T48" fmla="*/ 851 w 1279"/>
                    <a:gd name="T49" fmla="*/ 2718 h 5026"/>
                    <a:gd name="T50" fmla="*/ 788 w 1279"/>
                    <a:gd name="T51" fmla="*/ 2805 h 5026"/>
                    <a:gd name="T52" fmla="*/ 720 w 1279"/>
                    <a:gd name="T53" fmla="*/ 2884 h 5026"/>
                    <a:gd name="T54" fmla="*/ 654 w 1279"/>
                    <a:gd name="T55" fmla="*/ 2956 h 5026"/>
                    <a:gd name="T56" fmla="*/ 579 w 1279"/>
                    <a:gd name="T57" fmla="*/ 3023 h 5026"/>
                    <a:gd name="T58" fmla="*/ 446 w 1279"/>
                    <a:gd name="T59" fmla="*/ 3132 h 5026"/>
                    <a:gd name="T60" fmla="*/ 419 w 1279"/>
                    <a:gd name="T61" fmla="*/ 3145 h 5026"/>
                    <a:gd name="T62" fmla="*/ 362 w 1279"/>
                    <a:gd name="T63" fmla="*/ 3186 h 5026"/>
                    <a:gd name="T64" fmla="*/ 307 w 1279"/>
                    <a:gd name="T65" fmla="*/ 3231 h 5026"/>
                    <a:gd name="T66" fmla="*/ 255 w 1279"/>
                    <a:gd name="T67" fmla="*/ 3280 h 5026"/>
                    <a:gd name="T68" fmla="*/ 209 w 1279"/>
                    <a:gd name="T69" fmla="*/ 3330 h 5026"/>
                    <a:gd name="T70" fmla="*/ 168 w 1279"/>
                    <a:gd name="T71" fmla="*/ 3390 h 5026"/>
                    <a:gd name="T72" fmla="*/ 134 w 1279"/>
                    <a:gd name="T73" fmla="*/ 3449 h 5026"/>
                    <a:gd name="T74" fmla="*/ 101 w 1279"/>
                    <a:gd name="T75" fmla="*/ 3504 h 5026"/>
                    <a:gd name="T76" fmla="*/ 69 w 1279"/>
                    <a:gd name="T77" fmla="*/ 3571 h 5026"/>
                    <a:gd name="T78" fmla="*/ 46 w 1279"/>
                    <a:gd name="T79" fmla="*/ 3635 h 5026"/>
                    <a:gd name="T80" fmla="*/ 27 w 1279"/>
                    <a:gd name="T81" fmla="*/ 3704 h 5026"/>
                    <a:gd name="T82" fmla="*/ 12 w 1279"/>
                    <a:gd name="T83" fmla="*/ 3772 h 5026"/>
                    <a:gd name="T84" fmla="*/ 3 w 1279"/>
                    <a:gd name="T85" fmla="*/ 3844 h 5026"/>
                    <a:gd name="T86" fmla="*/ 0 w 1279"/>
                    <a:gd name="T87" fmla="*/ 3913 h 5026"/>
                    <a:gd name="T88" fmla="*/ 3 w 1279"/>
                    <a:gd name="T89" fmla="*/ 3986 h 5026"/>
                    <a:gd name="T90" fmla="*/ 3 w 1279"/>
                    <a:gd name="T91" fmla="*/ 4655 h 5026"/>
                    <a:gd name="T92" fmla="*/ 3 w 1279"/>
                    <a:gd name="T93" fmla="*/ 4680 h 5026"/>
                    <a:gd name="T94" fmla="*/ 12 w 1279"/>
                    <a:gd name="T95" fmla="*/ 4727 h 5026"/>
                    <a:gd name="T96" fmla="*/ 27 w 1279"/>
                    <a:gd name="T97" fmla="*/ 4770 h 5026"/>
                    <a:gd name="T98" fmla="*/ 46 w 1279"/>
                    <a:gd name="T99" fmla="*/ 4811 h 5026"/>
                    <a:gd name="T100" fmla="*/ 69 w 1279"/>
                    <a:gd name="T101" fmla="*/ 4852 h 5026"/>
                    <a:gd name="T102" fmla="*/ 96 w 1279"/>
                    <a:gd name="T103" fmla="*/ 4889 h 5026"/>
                    <a:gd name="T104" fmla="*/ 128 w 1279"/>
                    <a:gd name="T105" fmla="*/ 4919 h 5026"/>
                    <a:gd name="T106" fmla="*/ 158 w 1279"/>
                    <a:gd name="T107" fmla="*/ 4948 h 5026"/>
                    <a:gd name="T108" fmla="*/ 197 w 1279"/>
                    <a:gd name="T109" fmla="*/ 4972 h 5026"/>
                    <a:gd name="T110" fmla="*/ 239 w 1279"/>
                    <a:gd name="T111" fmla="*/ 4994 h 5026"/>
                    <a:gd name="T112" fmla="*/ 284 w 1279"/>
                    <a:gd name="T113" fmla="*/ 5006 h 5026"/>
                    <a:gd name="T114" fmla="*/ 326 w 1279"/>
                    <a:gd name="T115" fmla="*/ 5019 h 5026"/>
                    <a:gd name="T116" fmla="*/ 371 w 1279"/>
                    <a:gd name="T117" fmla="*/ 5026 h 5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79" h="5026">
                      <a:moveTo>
                        <a:pt x="968" y="0"/>
                      </a:moveTo>
                      <a:lnTo>
                        <a:pt x="1021" y="100"/>
                      </a:lnTo>
                      <a:lnTo>
                        <a:pt x="1067" y="203"/>
                      </a:lnTo>
                      <a:lnTo>
                        <a:pt x="1111" y="311"/>
                      </a:lnTo>
                      <a:lnTo>
                        <a:pt x="1150" y="422"/>
                      </a:lnTo>
                      <a:lnTo>
                        <a:pt x="1185" y="541"/>
                      </a:lnTo>
                      <a:lnTo>
                        <a:pt x="1212" y="654"/>
                      </a:lnTo>
                      <a:lnTo>
                        <a:pt x="1237" y="771"/>
                      </a:lnTo>
                      <a:lnTo>
                        <a:pt x="1255" y="897"/>
                      </a:lnTo>
                      <a:lnTo>
                        <a:pt x="1269" y="1019"/>
                      </a:lnTo>
                      <a:lnTo>
                        <a:pt x="1279" y="1139"/>
                      </a:lnTo>
                      <a:lnTo>
                        <a:pt x="1279" y="1267"/>
                      </a:lnTo>
                      <a:lnTo>
                        <a:pt x="1279" y="1388"/>
                      </a:lnTo>
                      <a:lnTo>
                        <a:pt x="1269" y="1512"/>
                      </a:lnTo>
                      <a:lnTo>
                        <a:pt x="1255" y="1637"/>
                      </a:lnTo>
                      <a:lnTo>
                        <a:pt x="1237" y="1756"/>
                      </a:lnTo>
                      <a:lnTo>
                        <a:pt x="1212" y="1878"/>
                      </a:lnTo>
                      <a:lnTo>
                        <a:pt x="1185" y="1996"/>
                      </a:lnTo>
                      <a:lnTo>
                        <a:pt x="1150" y="2109"/>
                      </a:lnTo>
                      <a:lnTo>
                        <a:pt x="1111" y="2220"/>
                      </a:lnTo>
                      <a:lnTo>
                        <a:pt x="1067" y="2327"/>
                      </a:lnTo>
                      <a:lnTo>
                        <a:pt x="1021" y="2434"/>
                      </a:lnTo>
                      <a:lnTo>
                        <a:pt x="970" y="2533"/>
                      </a:lnTo>
                      <a:lnTo>
                        <a:pt x="910" y="2631"/>
                      </a:lnTo>
                      <a:lnTo>
                        <a:pt x="851" y="2718"/>
                      </a:lnTo>
                      <a:lnTo>
                        <a:pt x="788" y="2805"/>
                      </a:lnTo>
                      <a:lnTo>
                        <a:pt x="720" y="2884"/>
                      </a:lnTo>
                      <a:lnTo>
                        <a:pt x="654" y="2956"/>
                      </a:lnTo>
                      <a:lnTo>
                        <a:pt x="579" y="3023"/>
                      </a:lnTo>
                      <a:lnTo>
                        <a:pt x="446" y="3132"/>
                      </a:lnTo>
                      <a:lnTo>
                        <a:pt x="419" y="3145"/>
                      </a:lnTo>
                      <a:lnTo>
                        <a:pt x="362" y="3186"/>
                      </a:lnTo>
                      <a:lnTo>
                        <a:pt x="307" y="3231"/>
                      </a:lnTo>
                      <a:lnTo>
                        <a:pt x="255" y="3280"/>
                      </a:lnTo>
                      <a:lnTo>
                        <a:pt x="209" y="3330"/>
                      </a:lnTo>
                      <a:lnTo>
                        <a:pt x="168" y="3390"/>
                      </a:lnTo>
                      <a:lnTo>
                        <a:pt x="134" y="3449"/>
                      </a:lnTo>
                      <a:lnTo>
                        <a:pt x="101" y="3504"/>
                      </a:lnTo>
                      <a:lnTo>
                        <a:pt x="69" y="3571"/>
                      </a:lnTo>
                      <a:lnTo>
                        <a:pt x="46" y="3635"/>
                      </a:lnTo>
                      <a:lnTo>
                        <a:pt x="27" y="3704"/>
                      </a:lnTo>
                      <a:lnTo>
                        <a:pt x="12" y="3772"/>
                      </a:lnTo>
                      <a:lnTo>
                        <a:pt x="3" y="3844"/>
                      </a:lnTo>
                      <a:lnTo>
                        <a:pt x="0" y="3913"/>
                      </a:lnTo>
                      <a:lnTo>
                        <a:pt x="3" y="3986"/>
                      </a:lnTo>
                      <a:lnTo>
                        <a:pt x="3" y="4655"/>
                      </a:lnTo>
                      <a:lnTo>
                        <a:pt x="3" y="4680"/>
                      </a:lnTo>
                      <a:lnTo>
                        <a:pt x="12" y="4727"/>
                      </a:lnTo>
                      <a:lnTo>
                        <a:pt x="27" y="4770"/>
                      </a:lnTo>
                      <a:lnTo>
                        <a:pt x="46" y="4811"/>
                      </a:lnTo>
                      <a:lnTo>
                        <a:pt x="69" y="4852"/>
                      </a:lnTo>
                      <a:lnTo>
                        <a:pt x="96" y="4889"/>
                      </a:lnTo>
                      <a:lnTo>
                        <a:pt x="128" y="4919"/>
                      </a:lnTo>
                      <a:lnTo>
                        <a:pt x="158" y="4948"/>
                      </a:lnTo>
                      <a:lnTo>
                        <a:pt x="197" y="4972"/>
                      </a:lnTo>
                      <a:lnTo>
                        <a:pt x="239" y="4994"/>
                      </a:lnTo>
                      <a:lnTo>
                        <a:pt x="284" y="5006"/>
                      </a:lnTo>
                      <a:lnTo>
                        <a:pt x="326" y="5019"/>
                      </a:lnTo>
                      <a:lnTo>
                        <a:pt x="371" y="5026"/>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209" name="Freeform 459" descr="Gouttelettes">
                  <a:extLst>
                    <a:ext uri="{FF2B5EF4-FFF2-40B4-BE49-F238E27FC236}">
                      <a16:creationId xmlns:a16="http://schemas.microsoft.com/office/drawing/2014/main" id="{CBBED4BE-D182-42F8-81D5-77F762704516}"/>
                    </a:ext>
                  </a:extLst>
                </p:cNvPr>
                <p:cNvSpPr>
                  <a:spLocks/>
                </p:cNvSpPr>
                <p:nvPr/>
              </p:nvSpPr>
              <p:spPr bwMode="auto">
                <a:xfrm>
                  <a:off x="2387" y="1445"/>
                  <a:ext cx="1449" cy="994"/>
                </a:xfrm>
                <a:custGeom>
                  <a:avLst/>
                  <a:gdLst>
                    <a:gd name="T0" fmla="*/ 0 w 2899"/>
                    <a:gd name="T1" fmla="*/ 0 h 1986"/>
                    <a:gd name="T2" fmla="*/ 2 w 2899"/>
                    <a:gd name="T3" fmla="*/ 105 h 1986"/>
                    <a:gd name="T4" fmla="*/ 5 w 2899"/>
                    <a:gd name="T5" fmla="*/ 209 h 1986"/>
                    <a:gd name="T6" fmla="*/ 17 w 2899"/>
                    <a:gd name="T7" fmla="*/ 316 h 1986"/>
                    <a:gd name="T8" fmla="*/ 35 w 2899"/>
                    <a:gd name="T9" fmla="*/ 418 h 1986"/>
                    <a:gd name="T10" fmla="*/ 53 w 2899"/>
                    <a:gd name="T11" fmla="*/ 519 h 1986"/>
                    <a:gd name="T12" fmla="*/ 78 w 2899"/>
                    <a:gd name="T13" fmla="*/ 618 h 1986"/>
                    <a:gd name="T14" fmla="*/ 104 w 2899"/>
                    <a:gd name="T15" fmla="*/ 714 h 1986"/>
                    <a:gd name="T16" fmla="*/ 135 w 2899"/>
                    <a:gd name="T17" fmla="*/ 810 h 1986"/>
                    <a:gd name="T18" fmla="*/ 170 w 2899"/>
                    <a:gd name="T19" fmla="*/ 905 h 1986"/>
                    <a:gd name="T20" fmla="*/ 207 w 2899"/>
                    <a:gd name="T21" fmla="*/ 997 h 1986"/>
                    <a:gd name="T22" fmla="*/ 248 w 2899"/>
                    <a:gd name="T23" fmla="*/ 1085 h 1986"/>
                    <a:gd name="T24" fmla="*/ 292 w 2899"/>
                    <a:gd name="T25" fmla="*/ 1171 h 1986"/>
                    <a:gd name="T26" fmla="*/ 340 w 2899"/>
                    <a:gd name="T27" fmla="*/ 1257 h 1986"/>
                    <a:gd name="T28" fmla="*/ 389 w 2899"/>
                    <a:gd name="T29" fmla="*/ 1334 h 1986"/>
                    <a:gd name="T30" fmla="*/ 441 w 2899"/>
                    <a:gd name="T31" fmla="*/ 1407 h 1986"/>
                    <a:gd name="T32" fmla="*/ 493 w 2899"/>
                    <a:gd name="T33" fmla="*/ 1475 h 1986"/>
                    <a:gd name="T34" fmla="*/ 552 w 2899"/>
                    <a:gd name="T35" fmla="*/ 1543 h 1986"/>
                    <a:gd name="T36" fmla="*/ 604 w 2899"/>
                    <a:gd name="T37" fmla="*/ 1609 h 1986"/>
                    <a:gd name="T38" fmla="*/ 668 w 2899"/>
                    <a:gd name="T39" fmla="*/ 1663 h 1986"/>
                    <a:gd name="T40" fmla="*/ 734 w 2899"/>
                    <a:gd name="T41" fmla="*/ 1721 h 1986"/>
                    <a:gd name="T42" fmla="*/ 795 w 2899"/>
                    <a:gd name="T43" fmla="*/ 1767 h 1986"/>
                    <a:gd name="T44" fmla="*/ 865 w 2899"/>
                    <a:gd name="T45" fmla="*/ 1815 h 1986"/>
                    <a:gd name="T46" fmla="*/ 932 w 2899"/>
                    <a:gd name="T47" fmla="*/ 1855 h 1986"/>
                    <a:gd name="T48" fmla="*/ 1003 w 2899"/>
                    <a:gd name="T49" fmla="*/ 1890 h 1986"/>
                    <a:gd name="T50" fmla="*/ 1072 w 2899"/>
                    <a:gd name="T51" fmla="*/ 1917 h 1986"/>
                    <a:gd name="T52" fmla="*/ 1147 w 2899"/>
                    <a:gd name="T53" fmla="*/ 1942 h 1986"/>
                    <a:gd name="T54" fmla="*/ 1212 w 2899"/>
                    <a:gd name="T55" fmla="*/ 1960 h 1986"/>
                    <a:gd name="T56" fmla="*/ 1287 w 2899"/>
                    <a:gd name="T57" fmla="*/ 1974 h 1986"/>
                    <a:gd name="T58" fmla="*/ 1364 w 2899"/>
                    <a:gd name="T59" fmla="*/ 1985 h 1986"/>
                    <a:gd name="T60" fmla="*/ 1436 w 2899"/>
                    <a:gd name="T61" fmla="*/ 1986 h 1986"/>
                    <a:gd name="T62" fmla="*/ 1507 w 2899"/>
                    <a:gd name="T63" fmla="*/ 1986 h 1986"/>
                    <a:gd name="T64" fmla="*/ 1582 w 2899"/>
                    <a:gd name="T65" fmla="*/ 1977 h 1986"/>
                    <a:gd name="T66" fmla="*/ 1658 w 2899"/>
                    <a:gd name="T67" fmla="*/ 1965 h 1986"/>
                    <a:gd name="T68" fmla="*/ 1731 w 2899"/>
                    <a:gd name="T69" fmla="*/ 1945 h 1986"/>
                    <a:gd name="T70" fmla="*/ 1798 w 2899"/>
                    <a:gd name="T71" fmla="*/ 1923 h 1986"/>
                    <a:gd name="T72" fmla="*/ 1870 w 2899"/>
                    <a:gd name="T73" fmla="*/ 1893 h 1986"/>
                    <a:gd name="T74" fmla="*/ 1940 w 2899"/>
                    <a:gd name="T75" fmla="*/ 1861 h 1986"/>
                    <a:gd name="T76" fmla="*/ 2009 w 2899"/>
                    <a:gd name="T77" fmla="*/ 1824 h 1986"/>
                    <a:gd name="T78" fmla="*/ 2073 w 2899"/>
                    <a:gd name="T79" fmla="*/ 1777 h 1986"/>
                    <a:gd name="T80" fmla="*/ 2140 w 2899"/>
                    <a:gd name="T81" fmla="*/ 1729 h 1986"/>
                    <a:gd name="T82" fmla="*/ 2206 w 2899"/>
                    <a:gd name="T83" fmla="*/ 1676 h 1986"/>
                    <a:gd name="T84" fmla="*/ 2267 w 2899"/>
                    <a:gd name="T85" fmla="*/ 1621 h 1986"/>
                    <a:gd name="T86" fmla="*/ 2329 w 2899"/>
                    <a:gd name="T87" fmla="*/ 1558 h 1986"/>
                    <a:gd name="T88" fmla="*/ 2380 w 2899"/>
                    <a:gd name="T89" fmla="*/ 1488 h 1986"/>
                    <a:gd name="T90" fmla="*/ 2436 w 2899"/>
                    <a:gd name="T91" fmla="*/ 1422 h 1986"/>
                    <a:gd name="T92" fmla="*/ 2490 w 2899"/>
                    <a:gd name="T93" fmla="*/ 1350 h 1986"/>
                    <a:gd name="T94" fmla="*/ 2538 w 2899"/>
                    <a:gd name="T95" fmla="*/ 1272 h 1986"/>
                    <a:gd name="T96" fmla="*/ 2586 w 2899"/>
                    <a:gd name="T97" fmla="*/ 1191 h 1986"/>
                    <a:gd name="T98" fmla="*/ 2631 w 2899"/>
                    <a:gd name="T99" fmla="*/ 1105 h 1986"/>
                    <a:gd name="T100" fmla="*/ 2672 w 2899"/>
                    <a:gd name="T101" fmla="*/ 1015 h 1986"/>
                    <a:gd name="T102" fmla="*/ 2709 w 2899"/>
                    <a:gd name="T103" fmla="*/ 923 h 1986"/>
                    <a:gd name="T104" fmla="*/ 2744 w 2899"/>
                    <a:gd name="T105" fmla="*/ 830 h 1986"/>
                    <a:gd name="T106" fmla="*/ 2776 w 2899"/>
                    <a:gd name="T107" fmla="*/ 737 h 1986"/>
                    <a:gd name="T108" fmla="*/ 2804 w 2899"/>
                    <a:gd name="T109" fmla="*/ 640 h 1986"/>
                    <a:gd name="T110" fmla="*/ 2830 w 2899"/>
                    <a:gd name="T111" fmla="*/ 540 h 1986"/>
                    <a:gd name="T112" fmla="*/ 2849 w 2899"/>
                    <a:gd name="T113" fmla="*/ 440 h 1986"/>
                    <a:gd name="T114" fmla="*/ 2867 w 2899"/>
                    <a:gd name="T115" fmla="*/ 337 h 1986"/>
                    <a:gd name="T116" fmla="*/ 2879 w 2899"/>
                    <a:gd name="T117" fmla="*/ 230 h 1986"/>
                    <a:gd name="T118" fmla="*/ 2890 w 2899"/>
                    <a:gd name="T119" fmla="*/ 128 h 1986"/>
                    <a:gd name="T120" fmla="*/ 2899 w 2899"/>
                    <a:gd name="T121" fmla="*/ 21 h 1986"/>
                    <a:gd name="T122" fmla="*/ 2899 w 2899"/>
                    <a:gd name="T123" fmla="*/ 0 h 1986"/>
                    <a:gd name="T124" fmla="*/ 0 w 2899"/>
                    <a:gd name="T125" fmla="*/ 0 h 19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899" h="1986">
                      <a:moveTo>
                        <a:pt x="0" y="0"/>
                      </a:moveTo>
                      <a:lnTo>
                        <a:pt x="2" y="105"/>
                      </a:lnTo>
                      <a:lnTo>
                        <a:pt x="5" y="209"/>
                      </a:lnTo>
                      <a:lnTo>
                        <a:pt x="17" y="316"/>
                      </a:lnTo>
                      <a:lnTo>
                        <a:pt x="35" y="418"/>
                      </a:lnTo>
                      <a:lnTo>
                        <a:pt x="53" y="519"/>
                      </a:lnTo>
                      <a:lnTo>
                        <a:pt x="78" y="618"/>
                      </a:lnTo>
                      <a:lnTo>
                        <a:pt x="104" y="714"/>
                      </a:lnTo>
                      <a:lnTo>
                        <a:pt x="135" y="810"/>
                      </a:lnTo>
                      <a:lnTo>
                        <a:pt x="170" y="905"/>
                      </a:lnTo>
                      <a:lnTo>
                        <a:pt x="207" y="997"/>
                      </a:lnTo>
                      <a:lnTo>
                        <a:pt x="248" y="1085"/>
                      </a:lnTo>
                      <a:lnTo>
                        <a:pt x="292" y="1171"/>
                      </a:lnTo>
                      <a:lnTo>
                        <a:pt x="340" y="1257"/>
                      </a:lnTo>
                      <a:lnTo>
                        <a:pt x="389" y="1334"/>
                      </a:lnTo>
                      <a:lnTo>
                        <a:pt x="441" y="1407"/>
                      </a:lnTo>
                      <a:lnTo>
                        <a:pt x="493" y="1475"/>
                      </a:lnTo>
                      <a:lnTo>
                        <a:pt x="552" y="1543"/>
                      </a:lnTo>
                      <a:lnTo>
                        <a:pt x="604" y="1609"/>
                      </a:lnTo>
                      <a:lnTo>
                        <a:pt x="668" y="1663"/>
                      </a:lnTo>
                      <a:lnTo>
                        <a:pt x="734" y="1721"/>
                      </a:lnTo>
                      <a:lnTo>
                        <a:pt x="795" y="1767"/>
                      </a:lnTo>
                      <a:lnTo>
                        <a:pt x="865" y="1815"/>
                      </a:lnTo>
                      <a:lnTo>
                        <a:pt x="932" y="1855"/>
                      </a:lnTo>
                      <a:lnTo>
                        <a:pt x="1003" y="1890"/>
                      </a:lnTo>
                      <a:lnTo>
                        <a:pt x="1072" y="1917"/>
                      </a:lnTo>
                      <a:lnTo>
                        <a:pt x="1147" y="1942"/>
                      </a:lnTo>
                      <a:lnTo>
                        <a:pt x="1212" y="1960"/>
                      </a:lnTo>
                      <a:lnTo>
                        <a:pt x="1287" y="1974"/>
                      </a:lnTo>
                      <a:lnTo>
                        <a:pt x="1364" y="1985"/>
                      </a:lnTo>
                      <a:lnTo>
                        <a:pt x="1436" y="1986"/>
                      </a:lnTo>
                      <a:lnTo>
                        <a:pt x="1507" y="1986"/>
                      </a:lnTo>
                      <a:lnTo>
                        <a:pt x="1582" y="1977"/>
                      </a:lnTo>
                      <a:lnTo>
                        <a:pt x="1658" y="1965"/>
                      </a:lnTo>
                      <a:lnTo>
                        <a:pt x="1731" y="1945"/>
                      </a:lnTo>
                      <a:lnTo>
                        <a:pt x="1798" y="1923"/>
                      </a:lnTo>
                      <a:lnTo>
                        <a:pt x="1870" y="1893"/>
                      </a:lnTo>
                      <a:lnTo>
                        <a:pt x="1940" y="1861"/>
                      </a:lnTo>
                      <a:lnTo>
                        <a:pt x="2009" y="1824"/>
                      </a:lnTo>
                      <a:lnTo>
                        <a:pt x="2073" y="1777"/>
                      </a:lnTo>
                      <a:lnTo>
                        <a:pt x="2140" y="1729"/>
                      </a:lnTo>
                      <a:lnTo>
                        <a:pt x="2206" y="1676"/>
                      </a:lnTo>
                      <a:lnTo>
                        <a:pt x="2267" y="1621"/>
                      </a:lnTo>
                      <a:lnTo>
                        <a:pt x="2329" y="1558"/>
                      </a:lnTo>
                      <a:lnTo>
                        <a:pt x="2380" y="1488"/>
                      </a:lnTo>
                      <a:lnTo>
                        <a:pt x="2436" y="1422"/>
                      </a:lnTo>
                      <a:lnTo>
                        <a:pt x="2490" y="1350"/>
                      </a:lnTo>
                      <a:lnTo>
                        <a:pt x="2538" y="1272"/>
                      </a:lnTo>
                      <a:lnTo>
                        <a:pt x="2586" y="1191"/>
                      </a:lnTo>
                      <a:lnTo>
                        <a:pt x="2631" y="1105"/>
                      </a:lnTo>
                      <a:lnTo>
                        <a:pt x="2672" y="1015"/>
                      </a:lnTo>
                      <a:lnTo>
                        <a:pt x="2709" y="923"/>
                      </a:lnTo>
                      <a:lnTo>
                        <a:pt x="2744" y="830"/>
                      </a:lnTo>
                      <a:lnTo>
                        <a:pt x="2776" y="737"/>
                      </a:lnTo>
                      <a:lnTo>
                        <a:pt x="2804" y="640"/>
                      </a:lnTo>
                      <a:lnTo>
                        <a:pt x="2830" y="540"/>
                      </a:lnTo>
                      <a:lnTo>
                        <a:pt x="2849" y="440"/>
                      </a:lnTo>
                      <a:lnTo>
                        <a:pt x="2867" y="337"/>
                      </a:lnTo>
                      <a:lnTo>
                        <a:pt x="2879" y="230"/>
                      </a:lnTo>
                      <a:lnTo>
                        <a:pt x="2890" y="128"/>
                      </a:lnTo>
                      <a:lnTo>
                        <a:pt x="2899" y="21"/>
                      </a:lnTo>
                      <a:lnTo>
                        <a:pt x="2899" y="0"/>
                      </a:lnTo>
                      <a:lnTo>
                        <a:pt x="0" y="0"/>
                      </a:lnTo>
                      <a:close/>
                    </a:path>
                  </a:pathLst>
                </a:custGeom>
                <a:blipFill dpi="0" rotWithShape="0">
                  <a:blip r:embed="rId8"/>
                  <a:srcRect/>
                  <a:tile tx="0" ty="0" sx="100000" sy="100000" flip="none" algn="tl"/>
                </a:blipFill>
                <a:ln w="1588">
                  <a:solidFill>
                    <a:srgbClr val="000000"/>
                  </a:solidFill>
                  <a:prstDash val="solid"/>
                  <a:round/>
                  <a:headEnd/>
                  <a:tailEnd/>
                </a:ln>
              </p:spPr>
              <p:txBody>
                <a:bodyPr/>
                <a:lstStyle/>
                <a:p>
                  <a:endParaRPr lang="fr-FR"/>
                </a:p>
              </p:txBody>
            </p:sp>
            <p:sp>
              <p:nvSpPr>
                <p:cNvPr id="210" name="Freeform 460" descr="Gouttelettes">
                  <a:extLst>
                    <a:ext uri="{FF2B5EF4-FFF2-40B4-BE49-F238E27FC236}">
                      <a16:creationId xmlns:a16="http://schemas.microsoft.com/office/drawing/2014/main" id="{0F98E1EA-1EDD-403E-8A0F-14E93EF764AC}"/>
                    </a:ext>
                  </a:extLst>
                </p:cNvPr>
                <p:cNvSpPr>
                  <a:spLocks/>
                </p:cNvSpPr>
                <p:nvPr/>
              </p:nvSpPr>
              <p:spPr bwMode="auto">
                <a:xfrm>
                  <a:off x="2387" y="1291"/>
                  <a:ext cx="1449" cy="314"/>
                </a:xfrm>
                <a:custGeom>
                  <a:avLst/>
                  <a:gdLst>
                    <a:gd name="T0" fmla="*/ 2890 w 2899"/>
                    <a:gd name="T1" fmla="*/ 278 h 629"/>
                    <a:gd name="T2" fmla="*/ 2804 w 2899"/>
                    <a:gd name="T3" fmla="*/ 205 h 629"/>
                    <a:gd name="T4" fmla="*/ 2688 w 2899"/>
                    <a:gd name="T5" fmla="*/ 154 h 629"/>
                    <a:gd name="T6" fmla="*/ 2588 w 2899"/>
                    <a:gd name="T7" fmla="*/ 122 h 629"/>
                    <a:gd name="T8" fmla="*/ 2469 w 2899"/>
                    <a:gd name="T9" fmla="*/ 92 h 629"/>
                    <a:gd name="T10" fmla="*/ 2341 w 2899"/>
                    <a:gd name="T11" fmla="*/ 66 h 629"/>
                    <a:gd name="T12" fmla="*/ 2197 w 2899"/>
                    <a:gd name="T13" fmla="*/ 48 h 629"/>
                    <a:gd name="T14" fmla="*/ 2039 w 2899"/>
                    <a:gd name="T15" fmla="*/ 29 h 629"/>
                    <a:gd name="T16" fmla="*/ 1876 w 2899"/>
                    <a:gd name="T17" fmla="*/ 15 h 629"/>
                    <a:gd name="T18" fmla="*/ 1710 w 2899"/>
                    <a:gd name="T19" fmla="*/ 6 h 629"/>
                    <a:gd name="T20" fmla="*/ 1534 w 2899"/>
                    <a:gd name="T21" fmla="*/ 0 h 629"/>
                    <a:gd name="T22" fmla="*/ 1358 w 2899"/>
                    <a:gd name="T23" fmla="*/ 0 h 629"/>
                    <a:gd name="T24" fmla="*/ 1182 w 2899"/>
                    <a:gd name="T25" fmla="*/ 6 h 629"/>
                    <a:gd name="T26" fmla="*/ 1012 w 2899"/>
                    <a:gd name="T27" fmla="*/ 15 h 629"/>
                    <a:gd name="T28" fmla="*/ 850 w 2899"/>
                    <a:gd name="T29" fmla="*/ 29 h 629"/>
                    <a:gd name="T30" fmla="*/ 693 w 2899"/>
                    <a:gd name="T31" fmla="*/ 48 h 629"/>
                    <a:gd name="T32" fmla="*/ 552 w 2899"/>
                    <a:gd name="T33" fmla="*/ 66 h 629"/>
                    <a:gd name="T34" fmla="*/ 416 w 2899"/>
                    <a:gd name="T35" fmla="*/ 92 h 629"/>
                    <a:gd name="T36" fmla="*/ 301 w 2899"/>
                    <a:gd name="T37" fmla="*/ 120 h 629"/>
                    <a:gd name="T38" fmla="*/ 200 w 2899"/>
                    <a:gd name="T39" fmla="*/ 151 h 629"/>
                    <a:gd name="T40" fmla="*/ 119 w 2899"/>
                    <a:gd name="T41" fmla="*/ 185 h 629"/>
                    <a:gd name="T42" fmla="*/ 17 w 2899"/>
                    <a:gd name="T43" fmla="*/ 257 h 629"/>
                    <a:gd name="T44" fmla="*/ 2 w 2899"/>
                    <a:gd name="T45" fmla="*/ 295 h 629"/>
                    <a:gd name="T46" fmla="*/ 0 w 2899"/>
                    <a:gd name="T47" fmla="*/ 331 h 629"/>
                    <a:gd name="T48" fmla="*/ 12 w 2899"/>
                    <a:gd name="T49" fmla="*/ 369 h 629"/>
                    <a:gd name="T50" fmla="*/ 53 w 2899"/>
                    <a:gd name="T51" fmla="*/ 406 h 629"/>
                    <a:gd name="T52" fmla="*/ 116 w 2899"/>
                    <a:gd name="T53" fmla="*/ 439 h 629"/>
                    <a:gd name="T54" fmla="*/ 198 w 2899"/>
                    <a:gd name="T55" fmla="*/ 474 h 629"/>
                    <a:gd name="T56" fmla="*/ 298 w 2899"/>
                    <a:gd name="T57" fmla="*/ 507 h 629"/>
                    <a:gd name="T58" fmla="*/ 415 w 2899"/>
                    <a:gd name="T59" fmla="*/ 534 h 629"/>
                    <a:gd name="T60" fmla="*/ 546 w 2899"/>
                    <a:gd name="T61" fmla="*/ 558 h 629"/>
                    <a:gd name="T62" fmla="*/ 689 w 2899"/>
                    <a:gd name="T63" fmla="*/ 582 h 629"/>
                    <a:gd name="T64" fmla="*/ 844 w 2899"/>
                    <a:gd name="T65" fmla="*/ 600 h 629"/>
                    <a:gd name="T66" fmla="*/ 1009 w 2899"/>
                    <a:gd name="T67" fmla="*/ 612 h 629"/>
                    <a:gd name="T68" fmla="*/ 1176 w 2899"/>
                    <a:gd name="T69" fmla="*/ 621 h 629"/>
                    <a:gd name="T70" fmla="*/ 1350 w 2899"/>
                    <a:gd name="T71" fmla="*/ 629 h 629"/>
                    <a:gd name="T72" fmla="*/ 1529 w 2899"/>
                    <a:gd name="T73" fmla="*/ 629 h 629"/>
                    <a:gd name="T74" fmla="*/ 1705 w 2899"/>
                    <a:gd name="T75" fmla="*/ 621 h 629"/>
                    <a:gd name="T76" fmla="*/ 1870 w 2899"/>
                    <a:gd name="T77" fmla="*/ 612 h 629"/>
                    <a:gd name="T78" fmla="*/ 2037 w 2899"/>
                    <a:gd name="T79" fmla="*/ 600 h 629"/>
                    <a:gd name="T80" fmla="*/ 2192 w 2899"/>
                    <a:gd name="T81" fmla="*/ 582 h 629"/>
                    <a:gd name="T82" fmla="*/ 2338 w 2899"/>
                    <a:gd name="T83" fmla="*/ 558 h 629"/>
                    <a:gd name="T84" fmla="*/ 2466 w 2899"/>
                    <a:gd name="T85" fmla="*/ 538 h 629"/>
                    <a:gd name="T86" fmla="*/ 2586 w 2899"/>
                    <a:gd name="T87" fmla="*/ 507 h 629"/>
                    <a:gd name="T88" fmla="*/ 2685 w 2899"/>
                    <a:gd name="T89" fmla="*/ 474 h 629"/>
                    <a:gd name="T90" fmla="*/ 2767 w 2899"/>
                    <a:gd name="T91" fmla="*/ 444 h 629"/>
                    <a:gd name="T92" fmla="*/ 2830 w 2899"/>
                    <a:gd name="T93" fmla="*/ 406 h 629"/>
                    <a:gd name="T94" fmla="*/ 2873 w 2899"/>
                    <a:gd name="T95" fmla="*/ 372 h 629"/>
                    <a:gd name="T96" fmla="*/ 2896 w 2899"/>
                    <a:gd name="T97" fmla="*/ 331 h 629"/>
                    <a:gd name="T98" fmla="*/ 2899 w 2899"/>
                    <a:gd name="T99" fmla="*/ 311 h 6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899" h="629">
                      <a:moveTo>
                        <a:pt x="2899" y="311"/>
                      </a:moveTo>
                      <a:lnTo>
                        <a:pt x="2890" y="278"/>
                      </a:lnTo>
                      <a:lnTo>
                        <a:pt x="2855" y="241"/>
                      </a:lnTo>
                      <a:lnTo>
                        <a:pt x="2804" y="205"/>
                      </a:lnTo>
                      <a:lnTo>
                        <a:pt x="2734" y="169"/>
                      </a:lnTo>
                      <a:lnTo>
                        <a:pt x="2688" y="154"/>
                      </a:lnTo>
                      <a:lnTo>
                        <a:pt x="2642" y="138"/>
                      </a:lnTo>
                      <a:lnTo>
                        <a:pt x="2588" y="122"/>
                      </a:lnTo>
                      <a:lnTo>
                        <a:pt x="2532" y="107"/>
                      </a:lnTo>
                      <a:lnTo>
                        <a:pt x="2469" y="92"/>
                      </a:lnTo>
                      <a:lnTo>
                        <a:pt x="2406" y="78"/>
                      </a:lnTo>
                      <a:lnTo>
                        <a:pt x="2341" y="66"/>
                      </a:lnTo>
                      <a:lnTo>
                        <a:pt x="2272" y="57"/>
                      </a:lnTo>
                      <a:lnTo>
                        <a:pt x="2197" y="48"/>
                      </a:lnTo>
                      <a:lnTo>
                        <a:pt x="2119" y="38"/>
                      </a:lnTo>
                      <a:lnTo>
                        <a:pt x="2039" y="29"/>
                      </a:lnTo>
                      <a:lnTo>
                        <a:pt x="1958" y="23"/>
                      </a:lnTo>
                      <a:lnTo>
                        <a:pt x="1876" y="15"/>
                      </a:lnTo>
                      <a:lnTo>
                        <a:pt x="1792" y="9"/>
                      </a:lnTo>
                      <a:lnTo>
                        <a:pt x="1710" y="6"/>
                      </a:lnTo>
                      <a:lnTo>
                        <a:pt x="1621" y="3"/>
                      </a:lnTo>
                      <a:lnTo>
                        <a:pt x="1534" y="0"/>
                      </a:lnTo>
                      <a:lnTo>
                        <a:pt x="1445" y="0"/>
                      </a:lnTo>
                      <a:lnTo>
                        <a:pt x="1358" y="0"/>
                      </a:lnTo>
                      <a:lnTo>
                        <a:pt x="1269" y="3"/>
                      </a:lnTo>
                      <a:lnTo>
                        <a:pt x="1182" y="6"/>
                      </a:lnTo>
                      <a:lnTo>
                        <a:pt x="1101" y="9"/>
                      </a:lnTo>
                      <a:lnTo>
                        <a:pt x="1012" y="15"/>
                      </a:lnTo>
                      <a:lnTo>
                        <a:pt x="932" y="23"/>
                      </a:lnTo>
                      <a:lnTo>
                        <a:pt x="850" y="29"/>
                      </a:lnTo>
                      <a:lnTo>
                        <a:pt x="768" y="38"/>
                      </a:lnTo>
                      <a:lnTo>
                        <a:pt x="693" y="48"/>
                      </a:lnTo>
                      <a:lnTo>
                        <a:pt x="618" y="57"/>
                      </a:lnTo>
                      <a:lnTo>
                        <a:pt x="552" y="66"/>
                      </a:lnTo>
                      <a:lnTo>
                        <a:pt x="484" y="78"/>
                      </a:lnTo>
                      <a:lnTo>
                        <a:pt x="416" y="92"/>
                      </a:lnTo>
                      <a:lnTo>
                        <a:pt x="358" y="107"/>
                      </a:lnTo>
                      <a:lnTo>
                        <a:pt x="301" y="120"/>
                      </a:lnTo>
                      <a:lnTo>
                        <a:pt x="248" y="135"/>
                      </a:lnTo>
                      <a:lnTo>
                        <a:pt x="200" y="151"/>
                      </a:lnTo>
                      <a:lnTo>
                        <a:pt x="158" y="169"/>
                      </a:lnTo>
                      <a:lnTo>
                        <a:pt x="119" y="185"/>
                      </a:lnTo>
                      <a:lnTo>
                        <a:pt x="56" y="223"/>
                      </a:lnTo>
                      <a:lnTo>
                        <a:pt x="17" y="257"/>
                      </a:lnTo>
                      <a:lnTo>
                        <a:pt x="3" y="275"/>
                      </a:lnTo>
                      <a:lnTo>
                        <a:pt x="2" y="295"/>
                      </a:lnTo>
                      <a:lnTo>
                        <a:pt x="0" y="311"/>
                      </a:lnTo>
                      <a:lnTo>
                        <a:pt x="0" y="331"/>
                      </a:lnTo>
                      <a:lnTo>
                        <a:pt x="3" y="350"/>
                      </a:lnTo>
                      <a:lnTo>
                        <a:pt x="12" y="369"/>
                      </a:lnTo>
                      <a:lnTo>
                        <a:pt x="32" y="388"/>
                      </a:lnTo>
                      <a:lnTo>
                        <a:pt x="53" y="406"/>
                      </a:lnTo>
                      <a:lnTo>
                        <a:pt x="81" y="421"/>
                      </a:lnTo>
                      <a:lnTo>
                        <a:pt x="116" y="439"/>
                      </a:lnTo>
                      <a:lnTo>
                        <a:pt x="158" y="459"/>
                      </a:lnTo>
                      <a:lnTo>
                        <a:pt x="198" y="474"/>
                      </a:lnTo>
                      <a:lnTo>
                        <a:pt x="245" y="492"/>
                      </a:lnTo>
                      <a:lnTo>
                        <a:pt x="298" y="507"/>
                      </a:lnTo>
                      <a:lnTo>
                        <a:pt x="355" y="519"/>
                      </a:lnTo>
                      <a:lnTo>
                        <a:pt x="415" y="534"/>
                      </a:lnTo>
                      <a:lnTo>
                        <a:pt x="477" y="550"/>
                      </a:lnTo>
                      <a:lnTo>
                        <a:pt x="546" y="558"/>
                      </a:lnTo>
                      <a:lnTo>
                        <a:pt x="613" y="572"/>
                      </a:lnTo>
                      <a:lnTo>
                        <a:pt x="689" y="582"/>
                      </a:lnTo>
                      <a:lnTo>
                        <a:pt x="764" y="591"/>
                      </a:lnTo>
                      <a:lnTo>
                        <a:pt x="844" y="600"/>
                      </a:lnTo>
                      <a:lnTo>
                        <a:pt x="925" y="606"/>
                      </a:lnTo>
                      <a:lnTo>
                        <a:pt x="1009" y="612"/>
                      </a:lnTo>
                      <a:lnTo>
                        <a:pt x="1095" y="620"/>
                      </a:lnTo>
                      <a:lnTo>
                        <a:pt x="1176" y="621"/>
                      </a:lnTo>
                      <a:lnTo>
                        <a:pt x="1262" y="626"/>
                      </a:lnTo>
                      <a:lnTo>
                        <a:pt x="1350" y="629"/>
                      </a:lnTo>
                      <a:lnTo>
                        <a:pt x="1439" y="629"/>
                      </a:lnTo>
                      <a:lnTo>
                        <a:pt x="1529" y="629"/>
                      </a:lnTo>
                      <a:lnTo>
                        <a:pt x="1616" y="626"/>
                      </a:lnTo>
                      <a:lnTo>
                        <a:pt x="1705" y="621"/>
                      </a:lnTo>
                      <a:lnTo>
                        <a:pt x="1785" y="620"/>
                      </a:lnTo>
                      <a:lnTo>
                        <a:pt x="1870" y="612"/>
                      </a:lnTo>
                      <a:lnTo>
                        <a:pt x="1955" y="606"/>
                      </a:lnTo>
                      <a:lnTo>
                        <a:pt x="2037" y="600"/>
                      </a:lnTo>
                      <a:lnTo>
                        <a:pt x="2116" y="591"/>
                      </a:lnTo>
                      <a:lnTo>
                        <a:pt x="2192" y="582"/>
                      </a:lnTo>
                      <a:lnTo>
                        <a:pt x="2266" y="572"/>
                      </a:lnTo>
                      <a:lnTo>
                        <a:pt x="2338" y="558"/>
                      </a:lnTo>
                      <a:lnTo>
                        <a:pt x="2403" y="550"/>
                      </a:lnTo>
                      <a:lnTo>
                        <a:pt x="2466" y="538"/>
                      </a:lnTo>
                      <a:lnTo>
                        <a:pt x="2528" y="520"/>
                      </a:lnTo>
                      <a:lnTo>
                        <a:pt x="2586" y="507"/>
                      </a:lnTo>
                      <a:lnTo>
                        <a:pt x="2636" y="493"/>
                      </a:lnTo>
                      <a:lnTo>
                        <a:pt x="2685" y="474"/>
                      </a:lnTo>
                      <a:lnTo>
                        <a:pt x="2726" y="459"/>
                      </a:lnTo>
                      <a:lnTo>
                        <a:pt x="2767" y="444"/>
                      </a:lnTo>
                      <a:lnTo>
                        <a:pt x="2803" y="424"/>
                      </a:lnTo>
                      <a:lnTo>
                        <a:pt x="2830" y="406"/>
                      </a:lnTo>
                      <a:lnTo>
                        <a:pt x="2855" y="388"/>
                      </a:lnTo>
                      <a:lnTo>
                        <a:pt x="2873" y="372"/>
                      </a:lnTo>
                      <a:lnTo>
                        <a:pt x="2885" y="352"/>
                      </a:lnTo>
                      <a:lnTo>
                        <a:pt x="2896" y="331"/>
                      </a:lnTo>
                      <a:lnTo>
                        <a:pt x="2899" y="311"/>
                      </a:lnTo>
                      <a:lnTo>
                        <a:pt x="2899" y="311"/>
                      </a:lnTo>
                      <a:close/>
                    </a:path>
                  </a:pathLst>
                </a:custGeom>
                <a:blipFill dpi="0" rotWithShape="0">
                  <a:blip r:embed="rId8"/>
                  <a:srcRect/>
                  <a:tile tx="0" ty="0" sx="100000" sy="100000" flip="none" algn="tl"/>
                </a:blipFill>
                <a:ln w="1588">
                  <a:solidFill>
                    <a:srgbClr val="000000"/>
                  </a:solidFill>
                  <a:prstDash val="solid"/>
                  <a:round/>
                  <a:headEnd/>
                  <a:tailEnd/>
                </a:ln>
              </p:spPr>
              <p:txBody>
                <a:bodyPr/>
                <a:lstStyle/>
                <a:p>
                  <a:endParaRPr lang="fr-FR"/>
                </a:p>
              </p:txBody>
            </p:sp>
            <p:sp>
              <p:nvSpPr>
                <p:cNvPr id="211" name="Freeform 461">
                  <a:extLst>
                    <a:ext uri="{FF2B5EF4-FFF2-40B4-BE49-F238E27FC236}">
                      <a16:creationId xmlns:a16="http://schemas.microsoft.com/office/drawing/2014/main" id="{F55413BD-5AD0-4083-8D6B-C72D8919F9B5}"/>
                    </a:ext>
                  </a:extLst>
                </p:cNvPr>
                <p:cNvSpPr>
                  <a:spLocks/>
                </p:cNvSpPr>
                <p:nvPr/>
              </p:nvSpPr>
              <p:spPr bwMode="auto">
                <a:xfrm>
                  <a:off x="3166" y="875"/>
                  <a:ext cx="593" cy="1472"/>
                </a:xfrm>
                <a:custGeom>
                  <a:avLst/>
                  <a:gdLst>
                    <a:gd name="T0" fmla="*/ 0 w 1186"/>
                    <a:gd name="T1" fmla="*/ 2944 h 2944"/>
                    <a:gd name="T2" fmla="*/ 126 w 1186"/>
                    <a:gd name="T3" fmla="*/ 2862 h 2944"/>
                    <a:gd name="T4" fmla="*/ 263 w 1186"/>
                    <a:gd name="T5" fmla="*/ 2744 h 2944"/>
                    <a:gd name="T6" fmla="*/ 379 w 1186"/>
                    <a:gd name="T7" fmla="*/ 2629 h 2944"/>
                    <a:gd name="T8" fmla="*/ 463 w 1186"/>
                    <a:gd name="T9" fmla="*/ 2533 h 2944"/>
                    <a:gd name="T10" fmla="*/ 582 w 1186"/>
                    <a:gd name="T11" fmla="*/ 2384 h 2944"/>
                    <a:gd name="T12" fmla="*/ 673 w 1186"/>
                    <a:gd name="T13" fmla="*/ 2234 h 2944"/>
                    <a:gd name="T14" fmla="*/ 745 w 1186"/>
                    <a:gd name="T15" fmla="*/ 2079 h 2944"/>
                    <a:gd name="T16" fmla="*/ 812 w 1186"/>
                    <a:gd name="T17" fmla="*/ 1890 h 2944"/>
                    <a:gd name="T18" fmla="*/ 851 w 1186"/>
                    <a:gd name="T19" fmla="*/ 1762 h 2944"/>
                    <a:gd name="T20" fmla="*/ 882 w 1186"/>
                    <a:gd name="T21" fmla="*/ 1593 h 2944"/>
                    <a:gd name="T22" fmla="*/ 905 w 1186"/>
                    <a:gd name="T23" fmla="*/ 1400 h 2944"/>
                    <a:gd name="T24" fmla="*/ 914 w 1186"/>
                    <a:gd name="T25" fmla="*/ 1240 h 2944"/>
                    <a:gd name="T26" fmla="*/ 914 w 1186"/>
                    <a:gd name="T27" fmla="*/ 1036 h 2944"/>
                    <a:gd name="T28" fmla="*/ 897 w 1186"/>
                    <a:gd name="T29" fmla="*/ 810 h 2944"/>
                    <a:gd name="T30" fmla="*/ 867 w 1186"/>
                    <a:gd name="T31" fmla="*/ 558 h 2944"/>
                    <a:gd name="T32" fmla="*/ 825 w 1186"/>
                    <a:gd name="T33" fmla="*/ 321 h 2944"/>
                    <a:gd name="T34" fmla="*/ 777 w 1186"/>
                    <a:gd name="T35" fmla="*/ 30 h 2944"/>
                    <a:gd name="T36" fmla="*/ 976 w 1186"/>
                    <a:gd name="T37" fmla="*/ 0 h 2944"/>
                    <a:gd name="T38" fmla="*/ 1045 w 1186"/>
                    <a:gd name="T39" fmla="*/ 173 h 2944"/>
                    <a:gd name="T40" fmla="*/ 1099 w 1186"/>
                    <a:gd name="T41" fmla="*/ 332 h 2944"/>
                    <a:gd name="T42" fmla="*/ 1156 w 1186"/>
                    <a:gd name="T43" fmla="*/ 550 h 2944"/>
                    <a:gd name="T44" fmla="*/ 1186 w 1186"/>
                    <a:gd name="T45" fmla="*/ 822 h 2944"/>
                    <a:gd name="T46" fmla="*/ 1186 w 1186"/>
                    <a:gd name="T47" fmla="*/ 1042 h 2944"/>
                    <a:gd name="T48" fmla="*/ 1171 w 1186"/>
                    <a:gd name="T49" fmla="*/ 1290 h 2944"/>
                    <a:gd name="T50" fmla="*/ 1124 w 1186"/>
                    <a:gd name="T51" fmla="*/ 1562 h 2944"/>
                    <a:gd name="T52" fmla="*/ 1070 w 1186"/>
                    <a:gd name="T53" fmla="*/ 1772 h 2944"/>
                    <a:gd name="T54" fmla="*/ 983 w 1186"/>
                    <a:gd name="T55" fmla="*/ 1999 h 2944"/>
                    <a:gd name="T56" fmla="*/ 867 w 1186"/>
                    <a:gd name="T57" fmla="*/ 2220 h 2944"/>
                    <a:gd name="T58" fmla="*/ 729 w 1186"/>
                    <a:gd name="T59" fmla="*/ 2414 h 2944"/>
                    <a:gd name="T60" fmla="*/ 600 w 1186"/>
                    <a:gd name="T61" fmla="*/ 2569 h 2944"/>
                    <a:gd name="T62" fmla="*/ 440 w 1186"/>
                    <a:gd name="T63" fmla="*/ 2702 h 2944"/>
                    <a:gd name="T64" fmla="*/ 269 w 1186"/>
                    <a:gd name="T65" fmla="*/ 2834 h 2944"/>
                    <a:gd name="T66" fmla="*/ 115 w 1186"/>
                    <a:gd name="T67" fmla="*/ 2902 h 2944"/>
                    <a:gd name="T68" fmla="*/ 0 w 1186"/>
                    <a:gd name="T69" fmla="*/ 2944 h 29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86" h="2944">
                      <a:moveTo>
                        <a:pt x="0" y="2944"/>
                      </a:moveTo>
                      <a:lnTo>
                        <a:pt x="126" y="2862"/>
                      </a:lnTo>
                      <a:lnTo>
                        <a:pt x="263" y="2744"/>
                      </a:lnTo>
                      <a:lnTo>
                        <a:pt x="379" y="2629"/>
                      </a:lnTo>
                      <a:lnTo>
                        <a:pt x="463" y="2533"/>
                      </a:lnTo>
                      <a:lnTo>
                        <a:pt x="582" y="2384"/>
                      </a:lnTo>
                      <a:lnTo>
                        <a:pt x="673" y="2234"/>
                      </a:lnTo>
                      <a:lnTo>
                        <a:pt x="745" y="2079"/>
                      </a:lnTo>
                      <a:lnTo>
                        <a:pt x="812" y="1890"/>
                      </a:lnTo>
                      <a:lnTo>
                        <a:pt x="851" y="1762"/>
                      </a:lnTo>
                      <a:lnTo>
                        <a:pt x="882" y="1593"/>
                      </a:lnTo>
                      <a:lnTo>
                        <a:pt x="905" y="1400"/>
                      </a:lnTo>
                      <a:lnTo>
                        <a:pt x="914" y="1240"/>
                      </a:lnTo>
                      <a:lnTo>
                        <a:pt x="914" y="1036"/>
                      </a:lnTo>
                      <a:lnTo>
                        <a:pt x="897" y="810"/>
                      </a:lnTo>
                      <a:lnTo>
                        <a:pt x="867" y="558"/>
                      </a:lnTo>
                      <a:lnTo>
                        <a:pt x="825" y="321"/>
                      </a:lnTo>
                      <a:lnTo>
                        <a:pt x="777" y="30"/>
                      </a:lnTo>
                      <a:lnTo>
                        <a:pt x="976" y="0"/>
                      </a:lnTo>
                      <a:lnTo>
                        <a:pt x="1045" y="173"/>
                      </a:lnTo>
                      <a:lnTo>
                        <a:pt x="1099" y="332"/>
                      </a:lnTo>
                      <a:lnTo>
                        <a:pt x="1156" y="550"/>
                      </a:lnTo>
                      <a:lnTo>
                        <a:pt x="1186" y="822"/>
                      </a:lnTo>
                      <a:lnTo>
                        <a:pt x="1186" y="1042"/>
                      </a:lnTo>
                      <a:lnTo>
                        <a:pt x="1171" y="1290"/>
                      </a:lnTo>
                      <a:lnTo>
                        <a:pt x="1124" y="1562"/>
                      </a:lnTo>
                      <a:lnTo>
                        <a:pt x="1070" y="1772"/>
                      </a:lnTo>
                      <a:lnTo>
                        <a:pt x="983" y="1999"/>
                      </a:lnTo>
                      <a:lnTo>
                        <a:pt x="867" y="2220"/>
                      </a:lnTo>
                      <a:lnTo>
                        <a:pt x="729" y="2414"/>
                      </a:lnTo>
                      <a:lnTo>
                        <a:pt x="600" y="2569"/>
                      </a:lnTo>
                      <a:lnTo>
                        <a:pt x="440" y="2702"/>
                      </a:lnTo>
                      <a:lnTo>
                        <a:pt x="269" y="2834"/>
                      </a:lnTo>
                      <a:lnTo>
                        <a:pt x="115" y="2902"/>
                      </a:lnTo>
                      <a:lnTo>
                        <a:pt x="0" y="2944"/>
                      </a:lnTo>
                      <a:close/>
                    </a:path>
                  </a:pathLst>
                </a:custGeom>
                <a:solidFill>
                  <a:srgbClr val="FFFFFF"/>
                </a:solidFill>
                <a:ln w="1588">
                  <a:solidFill>
                    <a:srgbClr val="FFFFFF"/>
                  </a:solidFill>
                  <a:prstDash val="solid"/>
                  <a:round/>
                  <a:headEnd/>
                  <a:tailEnd/>
                </a:ln>
              </p:spPr>
              <p:txBody>
                <a:bodyPr/>
                <a:lstStyle/>
                <a:p>
                  <a:endParaRPr lang="fr-FR"/>
                </a:p>
              </p:txBody>
            </p:sp>
          </p:grpSp>
        </p:grpSp>
      </p:grpSp>
      <p:sp>
        <p:nvSpPr>
          <p:cNvPr id="289" name="Text Box 462">
            <a:extLst>
              <a:ext uri="{FF2B5EF4-FFF2-40B4-BE49-F238E27FC236}">
                <a16:creationId xmlns:a16="http://schemas.microsoft.com/office/drawing/2014/main" id="{344BC17B-7993-4BE2-972A-80CE38D2A7FA}"/>
              </a:ext>
            </a:extLst>
          </p:cNvPr>
          <p:cNvSpPr txBox="1">
            <a:spLocks noChangeArrowheads="1"/>
          </p:cNvSpPr>
          <p:nvPr/>
        </p:nvSpPr>
        <p:spPr bwMode="auto">
          <a:xfrm>
            <a:off x="1619944" y="5221560"/>
            <a:ext cx="53340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spcBef>
                <a:spcPct val="50000"/>
              </a:spcBef>
            </a:pPr>
            <a:r>
              <a:rPr lang="fr-FR" altLang="fr-FR" sz="4400" b="1"/>
              <a:t>=</a:t>
            </a:r>
          </a:p>
        </p:txBody>
      </p:sp>
      <p:sp>
        <p:nvSpPr>
          <p:cNvPr id="290" name="Oval 463">
            <a:extLst>
              <a:ext uri="{FF2B5EF4-FFF2-40B4-BE49-F238E27FC236}">
                <a16:creationId xmlns:a16="http://schemas.microsoft.com/office/drawing/2014/main" id="{B2A7D0AC-D031-41F5-AF3D-99E6C53B4A4F}"/>
              </a:ext>
            </a:extLst>
          </p:cNvPr>
          <p:cNvSpPr>
            <a:spLocks noChangeArrowheads="1"/>
          </p:cNvSpPr>
          <p:nvPr/>
        </p:nvSpPr>
        <p:spPr bwMode="auto">
          <a:xfrm>
            <a:off x="95944" y="4535760"/>
            <a:ext cx="4800600" cy="2133600"/>
          </a:xfrm>
          <a:prstGeom prst="ellipse">
            <a:avLst/>
          </a:prstGeom>
          <a:noFill/>
          <a:ln w="19050">
            <a:solidFill>
              <a:srgbClr val="0000CC"/>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p>
        </p:txBody>
      </p:sp>
      <p:sp>
        <p:nvSpPr>
          <p:cNvPr id="291" name="Text Box 465">
            <a:extLst>
              <a:ext uri="{FF2B5EF4-FFF2-40B4-BE49-F238E27FC236}">
                <a16:creationId xmlns:a16="http://schemas.microsoft.com/office/drawing/2014/main" id="{2BBA4680-22D9-42E3-98A0-4C17E4B8AC0B}"/>
              </a:ext>
            </a:extLst>
          </p:cNvPr>
          <p:cNvSpPr txBox="1">
            <a:spLocks noChangeArrowheads="1"/>
          </p:cNvSpPr>
          <p:nvPr/>
        </p:nvSpPr>
        <p:spPr bwMode="auto">
          <a:xfrm>
            <a:off x="65310" y="942778"/>
            <a:ext cx="3210041" cy="646331"/>
          </a:xfrm>
          <a:prstGeom prst="rect">
            <a:avLst/>
          </a:prstGeom>
          <a:noFill/>
          <a:ln w="19050">
            <a:solidFill>
              <a:srgbClr val="000099"/>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p>
            <a:pPr>
              <a:spcBef>
                <a:spcPct val="50000"/>
              </a:spcBef>
            </a:pPr>
            <a:r>
              <a:rPr lang="fr-FR" altLang="fr-FR" b="1" dirty="0">
                <a:solidFill>
                  <a:srgbClr val="000099"/>
                </a:solidFill>
                <a:latin typeface="Arial" panose="020B0604020202020204" pitchFamily="34" charset="0"/>
                <a:cs typeface="Arial" panose="020B0604020202020204" pitchFamily="34" charset="0"/>
              </a:rPr>
              <a:t>Maman</a:t>
            </a:r>
            <a:r>
              <a:rPr lang="fr-FR" altLang="fr-FR" dirty="0">
                <a:solidFill>
                  <a:srgbClr val="000099"/>
                </a:solidFill>
                <a:latin typeface="Arial" panose="020B0604020202020204" pitchFamily="34" charset="0"/>
                <a:cs typeface="Arial" panose="020B0604020202020204" pitchFamily="34" charset="0"/>
              </a:rPr>
              <a:t> lui vend les cruches de limonade à 7 € l’unité</a:t>
            </a:r>
          </a:p>
        </p:txBody>
      </p:sp>
      <p:sp>
        <p:nvSpPr>
          <p:cNvPr id="294" name="Text Box 465">
            <a:extLst>
              <a:ext uri="{FF2B5EF4-FFF2-40B4-BE49-F238E27FC236}">
                <a16:creationId xmlns:a16="http://schemas.microsoft.com/office/drawing/2014/main" id="{3D8A4CC4-31FD-4149-A0A6-579EACE98E75}"/>
              </a:ext>
            </a:extLst>
          </p:cNvPr>
          <p:cNvSpPr txBox="1">
            <a:spLocks noChangeArrowheads="1"/>
          </p:cNvSpPr>
          <p:nvPr/>
        </p:nvSpPr>
        <p:spPr bwMode="auto">
          <a:xfrm>
            <a:off x="5612511" y="1294213"/>
            <a:ext cx="3459164" cy="646331"/>
          </a:xfrm>
          <a:prstGeom prst="rect">
            <a:avLst/>
          </a:prstGeom>
          <a:noFill/>
          <a:ln w="19050">
            <a:solidFill>
              <a:srgbClr val="000099"/>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p>
            <a:pPr>
              <a:spcBef>
                <a:spcPct val="50000"/>
              </a:spcBef>
            </a:pPr>
            <a:r>
              <a:rPr lang="fr-FR" altLang="fr-FR" b="1" dirty="0" err="1">
                <a:solidFill>
                  <a:srgbClr val="000099"/>
                </a:solidFill>
                <a:latin typeface="Arial" panose="020B0604020202020204" pitchFamily="34" charset="0"/>
                <a:cs typeface="Arial" panose="020B0604020202020204" pitchFamily="34" charset="0"/>
              </a:rPr>
              <a:t>Sagé</a:t>
            </a:r>
            <a:r>
              <a:rPr lang="fr-FR" altLang="fr-FR" b="1" dirty="0">
                <a:solidFill>
                  <a:srgbClr val="000099"/>
                </a:solidFill>
                <a:latin typeface="Arial" panose="020B0604020202020204" pitchFamily="34" charset="0"/>
                <a:cs typeface="Arial" panose="020B0604020202020204" pitchFamily="34" charset="0"/>
              </a:rPr>
              <a:t> </a:t>
            </a:r>
            <a:r>
              <a:rPr lang="fr-FR" altLang="fr-FR" dirty="0">
                <a:solidFill>
                  <a:srgbClr val="000099"/>
                </a:solidFill>
                <a:latin typeface="Arial" panose="020B0604020202020204" pitchFamily="34" charset="0"/>
                <a:cs typeface="Arial" panose="020B0604020202020204" pitchFamily="34" charset="0"/>
              </a:rPr>
              <a:t>Investit 11 € et vend la limonade à 1 € le verre</a:t>
            </a:r>
          </a:p>
        </p:txBody>
      </p:sp>
      <p:sp>
        <p:nvSpPr>
          <p:cNvPr id="295" name="Text Box 465">
            <a:extLst>
              <a:ext uri="{FF2B5EF4-FFF2-40B4-BE49-F238E27FC236}">
                <a16:creationId xmlns:a16="http://schemas.microsoft.com/office/drawing/2014/main" id="{8760E0BD-AAE2-48B9-BEDF-C6AF820F5C9A}"/>
              </a:ext>
            </a:extLst>
          </p:cNvPr>
          <p:cNvSpPr txBox="1">
            <a:spLocks noChangeArrowheads="1"/>
          </p:cNvSpPr>
          <p:nvPr/>
        </p:nvSpPr>
        <p:spPr bwMode="auto">
          <a:xfrm>
            <a:off x="4667944" y="6080289"/>
            <a:ext cx="4447865" cy="646331"/>
          </a:xfrm>
          <a:prstGeom prst="rect">
            <a:avLst/>
          </a:prstGeom>
          <a:noFill/>
          <a:ln w="19050">
            <a:solidFill>
              <a:srgbClr val="000099"/>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p>
            <a:pPr>
              <a:spcBef>
                <a:spcPct val="50000"/>
              </a:spcBef>
            </a:pPr>
            <a:r>
              <a:rPr lang="fr-FR" altLang="fr-FR" b="1" dirty="0">
                <a:solidFill>
                  <a:srgbClr val="000099"/>
                </a:solidFill>
                <a:latin typeface="Arial" panose="020B0604020202020204" pitchFamily="34" charset="0"/>
                <a:cs typeface="Arial" panose="020B0604020202020204" pitchFamily="34" charset="0"/>
              </a:rPr>
              <a:t>Papa</a:t>
            </a:r>
            <a:r>
              <a:rPr lang="fr-FR" altLang="fr-FR" dirty="0">
                <a:solidFill>
                  <a:srgbClr val="000099"/>
                </a:solidFill>
                <a:latin typeface="Arial" panose="020B0604020202020204" pitchFamily="34" charset="0"/>
                <a:cs typeface="Arial" panose="020B0604020202020204" pitchFamily="34" charset="0"/>
              </a:rPr>
              <a:t> lui prête une table et des verres et lui permet de s’installer devant la maison</a:t>
            </a:r>
          </a:p>
        </p:txBody>
      </p:sp>
    </p:spTree>
    <p:extLst>
      <p:ext uri="{BB962C8B-B14F-4D97-AF65-F5344CB8AC3E}">
        <p14:creationId xmlns:p14="http://schemas.microsoft.com/office/powerpoint/2010/main" val="33475724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2656C16-71BB-46BD-B6B8-31F9680AEDE6}"/>
              </a:ext>
            </a:extLst>
          </p:cNvPr>
          <p:cNvSpPr/>
          <p:nvPr/>
        </p:nvSpPr>
        <p:spPr>
          <a:xfrm>
            <a:off x="611560" y="404664"/>
            <a:ext cx="8325856" cy="461665"/>
          </a:xfrm>
          <a:prstGeom prst="rect">
            <a:avLst/>
          </a:prstGeom>
        </p:spPr>
        <p:txBody>
          <a:bodyPr wrap="square">
            <a:spAutoFit/>
          </a:bodyPr>
          <a:lstStyle/>
          <a:p>
            <a:pPr algn="r"/>
            <a:r>
              <a:rPr lang="fr-FR" sz="2400" b="1" dirty="0">
                <a:solidFill>
                  <a:srgbClr val="009900"/>
                </a:solidFill>
                <a:latin typeface="Arial" charset="0"/>
                <a:cs typeface="Arial" charset="0"/>
              </a:rPr>
              <a:t>Démarrage:  jour 0</a:t>
            </a:r>
          </a:p>
        </p:txBody>
      </p:sp>
      <p:sp>
        <p:nvSpPr>
          <p:cNvPr id="3" name="Text Box 491">
            <a:extLst>
              <a:ext uri="{FF2B5EF4-FFF2-40B4-BE49-F238E27FC236}">
                <a16:creationId xmlns:a16="http://schemas.microsoft.com/office/drawing/2014/main" id="{ABF1322E-B251-475B-AFF6-9BDDE0285880}"/>
              </a:ext>
            </a:extLst>
          </p:cNvPr>
          <p:cNvSpPr txBox="1">
            <a:spLocks noChangeArrowheads="1"/>
          </p:cNvSpPr>
          <p:nvPr/>
        </p:nvSpPr>
        <p:spPr bwMode="auto">
          <a:xfrm>
            <a:off x="2241104" y="1828800"/>
            <a:ext cx="4343400" cy="338554"/>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spcBef>
                <a:spcPct val="50000"/>
              </a:spcBef>
            </a:pPr>
            <a:r>
              <a:rPr lang="fr-FR" altLang="fr-FR" sz="1600" b="1">
                <a:latin typeface="Arial" panose="020B0604020202020204" pitchFamily="34" charset="0"/>
                <a:cs typeface="Arial" panose="020B0604020202020204" pitchFamily="34" charset="0"/>
              </a:rPr>
              <a:t>DONNEES</a:t>
            </a:r>
          </a:p>
        </p:txBody>
      </p:sp>
      <p:sp>
        <p:nvSpPr>
          <p:cNvPr id="4" name="Text Box 492">
            <a:extLst>
              <a:ext uri="{FF2B5EF4-FFF2-40B4-BE49-F238E27FC236}">
                <a16:creationId xmlns:a16="http://schemas.microsoft.com/office/drawing/2014/main" id="{F67305E0-AB1A-450B-8200-CA87A9AB9C4A}"/>
              </a:ext>
            </a:extLst>
          </p:cNvPr>
          <p:cNvSpPr txBox="1">
            <a:spLocks noChangeArrowheads="1"/>
          </p:cNvSpPr>
          <p:nvPr/>
        </p:nvSpPr>
        <p:spPr bwMode="auto">
          <a:xfrm>
            <a:off x="2241104" y="2133600"/>
            <a:ext cx="4343400" cy="338554"/>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spcBef>
                <a:spcPct val="50000"/>
              </a:spcBef>
            </a:pPr>
            <a:r>
              <a:rPr lang="fr-FR" altLang="fr-FR" sz="1600" dirty="0">
                <a:latin typeface="Arial" panose="020B0604020202020204" pitchFamily="34" charset="0"/>
                <a:cs typeface="Arial" panose="020B0604020202020204" pitchFamily="34" charset="0"/>
              </a:rPr>
              <a:t>Investissement en capital initial    	     11</a:t>
            </a:r>
          </a:p>
        </p:txBody>
      </p:sp>
      <p:sp>
        <p:nvSpPr>
          <p:cNvPr id="5" name="Text Box 493">
            <a:extLst>
              <a:ext uri="{FF2B5EF4-FFF2-40B4-BE49-F238E27FC236}">
                <a16:creationId xmlns:a16="http://schemas.microsoft.com/office/drawing/2014/main" id="{BAF051DB-C711-44A9-8A8B-1CF74946A29C}"/>
              </a:ext>
            </a:extLst>
          </p:cNvPr>
          <p:cNvSpPr txBox="1">
            <a:spLocks noChangeArrowheads="1"/>
          </p:cNvSpPr>
          <p:nvPr/>
        </p:nvSpPr>
        <p:spPr bwMode="auto">
          <a:xfrm>
            <a:off x="107504" y="3276600"/>
            <a:ext cx="4343400" cy="338554"/>
          </a:xfrm>
          <a:prstGeom prst="rect">
            <a:avLst/>
          </a:prstGeom>
          <a:noFill/>
          <a:ln w="19050">
            <a:solidFill>
              <a:srgbClr val="3366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spcBef>
                <a:spcPct val="50000"/>
              </a:spcBef>
            </a:pPr>
            <a:r>
              <a:rPr lang="fr-FR" altLang="fr-FR" sz="1600" b="1" dirty="0">
                <a:solidFill>
                  <a:srgbClr val="336600"/>
                </a:solidFill>
                <a:latin typeface="Arial" panose="020B0604020202020204" pitchFamily="34" charset="0"/>
                <a:cs typeface="Arial" panose="020B0604020202020204" pitchFamily="34" charset="0"/>
              </a:rPr>
              <a:t>TABLEAU DE TRESORERIE</a:t>
            </a:r>
          </a:p>
        </p:txBody>
      </p:sp>
      <p:sp>
        <p:nvSpPr>
          <p:cNvPr id="6" name="Text Box 494">
            <a:extLst>
              <a:ext uri="{FF2B5EF4-FFF2-40B4-BE49-F238E27FC236}">
                <a16:creationId xmlns:a16="http://schemas.microsoft.com/office/drawing/2014/main" id="{B43D0D83-CDDF-4DF1-AE6F-7C5005E18DF3}"/>
              </a:ext>
            </a:extLst>
          </p:cNvPr>
          <p:cNvSpPr txBox="1">
            <a:spLocks noChangeArrowheads="1"/>
          </p:cNvSpPr>
          <p:nvPr/>
        </p:nvSpPr>
        <p:spPr bwMode="auto">
          <a:xfrm>
            <a:off x="107504" y="3581400"/>
            <a:ext cx="4343400" cy="1455738"/>
          </a:xfrm>
          <a:prstGeom prst="rect">
            <a:avLst/>
          </a:prstGeom>
          <a:noFill/>
          <a:ln w="19050">
            <a:solidFill>
              <a:srgbClr val="3366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spcBef>
                <a:spcPct val="50000"/>
              </a:spcBef>
            </a:pPr>
            <a:r>
              <a:rPr lang="fr-FR" altLang="fr-FR" sz="1600">
                <a:solidFill>
                  <a:srgbClr val="336600"/>
                </a:solidFill>
                <a:latin typeface="Arial" panose="020B0604020202020204" pitchFamily="34" charset="0"/>
                <a:cs typeface="Arial" panose="020B0604020202020204" pitchFamily="34" charset="0"/>
              </a:rPr>
              <a:t>Disponibilités Début			</a:t>
            </a:r>
            <a:r>
              <a:rPr lang="fr-FR" altLang="fr-FR" sz="1600" b="1">
                <a:solidFill>
                  <a:srgbClr val="336600"/>
                </a:solidFill>
                <a:latin typeface="Arial" panose="020B0604020202020204" pitchFamily="34" charset="0"/>
                <a:cs typeface="Arial" panose="020B0604020202020204" pitchFamily="34" charset="0"/>
              </a:rPr>
              <a:t>0</a:t>
            </a:r>
            <a:endParaRPr lang="fr-FR" altLang="fr-FR" sz="1600">
              <a:solidFill>
                <a:srgbClr val="336600"/>
              </a:solidFill>
              <a:latin typeface="Arial" panose="020B0604020202020204" pitchFamily="34" charset="0"/>
              <a:cs typeface="Arial" panose="020B0604020202020204" pitchFamily="34" charset="0"/>
            </a:endParaRPr>
          </a:p>
          <a:p>
            <a:pPr algn="l">
              <a:spcBef>
                <a:spcPct val="50000"/>
              </a:spcBef>
            </a:pPr>
            <a:r>
              <a:rPr lang="fr-FR" altLang="fr-FR" sz="1600" b="1" u="sng">
                <a:solidFill>
                  <a:srgbClr val="336600"/>
                </a:solidFill>
                <a:latin typeface="Arial" panose="020B0604020202020204" pitchFamily="34" charset="0"/>
                <a:cs typeface="Arial" panose="020B0604020202020204" pitchFamily="34" charset="0"/>
              </a:rPr>
              <a:t>ENTREES</a:t>
            </a:r>
            <a:endParaRPr lang="fr-FR" altLang="fr-FR" sz="1600">
              <a:solidFill>
                <a:srgbClr val="336600"/>
              </a:solidFill>
              <a:latin typeface="Arial" panose="020B0604020202020204" pitchFamily="34" charset="0"/>
              <a:cs typeface="Arial" panose="020B0604020202020204" pitchFamily="34" charset="0"/>
            </a:endParaRPr>
          </a:p>
          <a:p>
            <a:pPr algn="l">
              <a:spcBef>
                <a:spcPct val="50000"/>
              </a:spcBef>
            </a:pPr>
            <a:r>
              <a:rPr lang="fr-FR" altLang="fr-FR" sz="1600">
                <a:solidFill>
                  <a:srgbClr val="336600"/>
                </a:solidFill>
                <a:latin typeface="Arial" panose="020B0604020202020204" pitchFamily="34" charset="0"/>
                <a:cs typeface="Arial" panose="020B0604020202020204" pitchFamily="34" charset="0"/>
              </a:rPr>
              <a:t>Apport en capital social		</a:t>
            </a:r>
            <a:r>
              <a:rPr lang="fr-FR" altLang="fr-FR" sz="1600" b="1">
                <a:solidFill>
                  <a:srgbClr val="336600"/>
                </a:solidFill>
                <a:latin typeface="Arial" panose="020B0604020202020204" pitchFamily="34" charset="0"/>
                <a:cs typeface="Arial" panose="020B0604020202020204" pitchFamily="34" charset="0"/>
              </a:rPr>
              <a:t>11</a:t>
            </a:r>
            <a:endParaRPr lang="fr-FR" altLang="fr-FR" sz="1600">
              <a:solidFill>
                <a:srgbClr val="336600"/>
              </a:solidFill>
              <a:latin typeface="Arial" panose="020B0604020202020204" pitchFamily="34" charset="0"/>
              <a:cs typeface="Arial" panose="020B0604020202020204" pitchFamily="34" charset="0"/>
            </a:endParaRPr>
          </a:p>
          <a:p>
            <a:pPr algn="l">
              <a:spcBef>
                <a:spcPct val="50000"/>
              </a:spcBef>
            </a:pPr>
            <a:r>
              <a:rPr lang="fr-FR" altLang="fr-FR" sz="1600">
                <a:solidFill>
                  <a:srgbClr val="336600"/>
                </a:solidFill>
                <a:latin typeface="Arial" panose="020B0604020202020204" pitchFamily="34" charset="0"/>
                <a:cs typeface="Arial" panose="020B0604020202020204" pitchFamily="34" charset="0"/>
              </a:rPr>
              <a:t>Disponibilités FIN			</a:t>
            </a:r>
            <a:r>
              <a:rPr lang="fr-FR" altLang="fr-FR" sz="1600" b="1">
                <a:solidFill>
                  <a:srgbClr val="336600"/>
                </a:solidFill>
                <a:latin typeface="Arial" panose="020B0604020202020204" pitchFamily="34" charset="0"/>
                <a:cs typeface="Arial" panose="020B0604020202020204" pitchFamily="34" charset="0"/>
              </a:rPr>
              <a:t>11</a:t>
            </a:r>
            <a:endParaRPr lang="fr-FR" altLang="fr-FR" sz="1600">
              <a:solidFill>
                <a:srgbClr val="336600"/>
              </a:solidFill>
              <a:latin typeface="Arial" panose="020B0604020202020204" pitchFamily="34" charset="0"/>
              <a:cs typeface="Arial" panose="020B0604020202020204" pitchFamily="34" charset="0"/>
            </a:endParaRPr>
          </a:p>
        </p:txBody>
      </p:sp>
      <p:sp>
        <p:nvSpPr>
          <p:cNvPr id="7" name="Text Box 495">
            <a:extLst>
              <a:ext uri="{FF2B5EF4-FFF2-40B4-BE49-F238E27FC236}">
                <a16:creationId xmlns:a16="http://schemas.microsoft.com/office/drawing/2014/main" id="{BADDB15B-192E-4BF5-A2FC-3FAE0EEB9598}"/>
              </a:ext>
            </a:extLst>
          </p:cNvPr>
          <p:cNvSpPr txBox="1">
            <a:spLocks noChangeArrowheads="1"/>
          </p:cNvSpPr>
          <p:nvPr/>
        </p:nvSpPr>
        <p:spPr bwMode="auto">
          <a:xfrm>
            <a:off x="4644008" y="3276600"/>
            <a:ext cx="4343400" cy="338554"/>
          </a:xfrm>
          <a:prstGeom prst="rect">
            <a:avLst/>
          </a:prstGeom>
          <a:noFill/>
          <a:ln w="19050">
            <a:solidFill>
              <a:srgbClr val="000099"/>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spcBef>
                <a:spcPct val="50000"/>
              </a:spcBef>
            </a:pPr>
            <a:r>
              <a:rPr lang="fr-FR" altLang="fr-FR" sz="1600" b="1">
                <a:solidFill>
                  <a:srgbClr val="000099"/>
                </a:solidFill>
                <a:latin typeface="Arial" panose="020B0604020202020204" pitchFamily="34" charset="0"/>
                <a:cs typeface="Arial" panose="020B0604020202020204" pitchFamily="34" charset="0"/>
              </a:rPr>
              <a:t>BILAN</a:t>
            </a:r>
          </a:p>
        </p:txBody>
      </p:sp>
      <p:sp>
        <p:nvSpPr>
          <p:cNvPr id="8" name="Text Box 496">
            <a:extLst>
              <a:ext uri="{FF2B5EF4-FFF2-40B4-BE49-F238E27FC236}">
                <a16:creationId xmlns:a16="http://schemas.microsoft.com/office/drawing/2014/main" id="{8AF8FF09-BA81-4100-BA78-2E21241379C3}"/>
              </a:ext>
            </a:extLst>
          </p:cNvPr>
          <p:cNvSpPr txBox="1">
            <a:spLocks noChangeArrowheads="1"/>
          </p:cNvSpPr>
          <p:nvPr/>
        </p:nvSpPr>
        <p:spPr bwMode="auto">
          <a:xfrm>
            <a:off x="4644008" y="3581400"/>
            <a:ext cx="4343400" cy="2189163"/>
          </a:xfrm>
          <a:prstGeom prst="rect">
            <a:avLst/>
          </a:prstGeom>
          <a:noFill/>
          <a:ln w="19050">
            <a:solidFill>
              <a:srgbClr val="000099"/>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spcBef>
                <a:spcPct val="50000"/>
              </a:spcBef>
            </a:pPr>
            <a:r>
              <a:rPr lang="fr-FR" altLang="fr-FR" sz="1600">
                <a:solidFill>
                  <a:srgbClr val="000099"/>
                </a:solidFill>
                <a:latin typeface="Arial" panose="020B0604020202020204" pitchFamily="34" charset="0"/>
                <a:cs typeface="Arial" panose="020B0604020202020204" pitchFamily="34" charset="0"/>
              </a:rPr>
              <a:t>ACTIF</a:t>
            </a:r>
          </a:p>
          <a:p>
            <a:pPr algn="l">
              <a:spcBef>
                <a:spcPct val="50000"/>
              </a:spcBef>
            </a:pPr>
            <a:r>
              <a:rPr lang="fr-FR" altLang="fr-FR" sz="1600">
                <a:solidFill>
                  <a:srgbClr val="000099"/>
                </a:solidFill>
                <a:latin typeface="Arial" panose="020B0604020202020204" pitchFamily="34" charset="0"/>
                <a:cs typeface="Arial" panose="020B0604020202020204" pitchFamily="34" charset="0"/>
              </a:rPr>
              <a:t>   Disponibilités			</a:t>
            </a:r>
            <a:r>
              <a:rPr lang="fr-FR" altLang="fr-FR" sz="1600" b="1">
                <a:solidFill>
                  <a:srgbClr val="000099"/>
                </a:solidFill>
                <a:latin typeface="Arial" panose="020B0604020202020204" pitchFamily="34" charset="0"/>
                <a:cs typeface="Arial" panose="020B0604020202020204" pitchFamily="34" charset="0"/>
              </a:rPr>
              <a:t>11</a:t>
            </a:r>
            <a:endParaRPr lang="fr-FR" altLang="fr-FR" sz="1600">
              <a:solidFill>
                <a:srgbClr val="000099"/>
              </a:solidFill>
              <a:latin typeface="Arial" panose="020B0604020202020204" pitchFamily="34" charset="0"/>
              <a:cs typeface="Arial" panose="020B0604020202020204" pitchFamily="34" charset="0"/>
            </a:endParaRPr>
          </a:p>
          <a:p>
            <a:pPr algn="l">
              <a:spcBef>
                <a:spcPct val="50000"/>
              </a:spcBef>
            </a:pPr>
            <a:r>
              <a:rPr lang="fr-FR" altLang="fr-FR" sz="1600">
                <a:solidFill>
                  <a:srgbClr val="000099"/>
                </a:solidFill>
                <a:latin typeface="Arial" panose="020B0604020202020204" pitchFamily="34" charset="0"/>
                <a:cs typeface="Arial" panose="020B0604020202020204" pitchFamily="34" charset="0"/>
              </a:rPr>
              <a:t>   Actif total			</a:t>
            </a:r>
            <a:r>
              <a:rPr lang="fr-FR" altLang="fr-FR" sz="1600" b="1">
                <a:solidFill>
                  <a:srgbClr val="000099"/>
                </a:solidFill>
                <a:latin typeface="Arial" panose="020B0604020202020204" pitchFamily="34" charset="0"/>
                <a:cs typeface="Arial" panose="020B0604020202020204" pitchFamily="34" charset="0"/>
              </a:rPr>
              <a:t>11</a:t>
            </a:r>
            <a:endParaRPr lang="fr-FR" altLang="fr-FR" sz="1600">
              <a:solidFill>
                <a:srgbClr val="000099"/>
              </a:solidFill>
              <a:latin typeface="Arial" panose="020B0604020202020204" pitchFamily="34" charset="0"/>
              <a:cs typeface="Arial" panose="020B0604020202020204" pitchFamily="34" charset="0"/>
            </a:endParaRPr>
          </a:p>
          <a:p>
            <a:pPr algn="l">
              <a:spcBef>
                <a:spcPct val="50000"/>
              </a:spcBef>
            </a:pPr>
            <a:r>
              <a:rPr lang="fr-FR" altLang="fr-FR" sz="1600">
                <a:solidFill>
                  <a:srgbClr val="000099"/>
                </a:solidFill>
                <a:latin typeface="Arial" panose="020B0604020202020204" pitchFamily="34" charset="0"/>
                <a:cs typeface="Arial" panose="020B0604020202020204" pitchFamily="34" charset="0"/>
              </a:rPr>
              <a:t>PASSIF</a:t>
            </a:r>
          </a:p>
          <a:p>
            <a:pPr algn="l">
              <a:spcBef>
                <a:spcPct val="50000"/>
              </a:spcBef>
            </a:pPr>
            <a:r>
              <a:rPr lang="fr-FR" altLang="fr-FR" sz="1600">
                <a:solidFill>
                  <a:srgbClr val="000099"/>
                </a:solidFill>
                <a:latin typeface="Arial" panose="020B0604020202020204" pitchFamily="34" charset="0"/>
                <a:cs typeface="Arial" panose="020B0604020202020204" pitchFamily="34" charset="0"/>
              </a:rPr>
              <a:t>   Capital social			</a:t>
            </a:r>
            <a:r>
              <a:rPr lang="fr-FR" altLang="fr-FR" sz="1600" b="1">
                <a:solidFill>
                  <a:srgbClr val="000099"/>
                </a:solidFill>
                <a:latin typeface="Arial" panose="020B0604020202020204" pitchFamily="34" charset="0"/>
                <a:cs typeface="Arial" panose="020B0604020202020204" pitchFamily="34" charset="0"/>
              </a:rPr>
              <a:t>11</a:t>
            </a:r>
            <a:endParaRPr lang="fr-FR" altLang="fr-FR" sz="1600">
              <a:solidFill>
                <a:srgbClr val="000099"/>
              </a:solidFill>
              <a:latin typeface="Arial" panose="020B0604020202020204" pitchFamily="34" charset="0"/>
              <a:cs typeface="Arial" panose="020B0604020202020204" pitchFamily="34" charset="0"/>
            </a:endParaRPr>
          </a:p>
          <a:p>
            <a:pPr algn="l">
              <a:spcBef>
                <a:spcPct val="50000"/>
              </a:spcBef>
            </a:pPr>
            <a:r>
              <a:rPr lang="fr-FR" altLang="fr-FR" sz="1600">
                <a:solidFill>
                  <a:srgbClr val="000099"/>
                </a:solidFill>
                <a:latin typeface="Arial" panose="020B0604020202020204" pitchFamily="34" charset="0"/>
                <a:cs typeface="Arial" panose="020B0604020202020204" pitchFamily="34" charset="0"/>
              </a:rPr>
              <a:t>   Passif total			</a:t>
            </a:r>
            <a:r>
              <a:rPr lang="fr-FR" altLang="fr-FR" sz="1600" b="1">
                <a:solidFill>
                  <a:srgbClr val="000099"/>
                </a:solidFill>
                <a:latin typeface="Arial" panose="020B0604020202020204" pitchFamily="34" charset="0"/>
                <a:cs typeface="Arial" panose="020B0604020202020204" pitchFamily="34" charset="0"/>
              </a:rPr>
              <a:t>11</a:t>
            </a:r>
            <a:endParaRPr lang="fr-FR" altLang="fr-FR" sz="1600">
              <a:solidFill>
                <a:srgbClr val="000099"/>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787623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10023" y="548680"/>
            <a:ext cx="8252024" cy="461665"/>
          </a:xfrm>
          <a:prstGeom prst="rect">
            <a:avLst/>
          </a:prstGeom>
        </p:spPr>
        <p:txBody>
          <a:bodyPr wrap="square">
            <a:spAutoFit/>
          </a:bodyPr>
          <a:lstStyle/>
          <a:p>
            <a:pPr algn="r"/>
            <a:r>
              <a:rPr lang="fr-FR" sz="2400" b="1" dirty="0">
                <a:solidFill>
                  <a:srgbClr val="009900"/>
                </a:solidFill>
                <a:latin typeface="Arial" charset="0"/>
                <a:cs typeface="Arial" charset="0"/>
              </a:rPr>
              <a:t>Personne physique et personne morale</a:t>
            </a:r>
          </a:p>
        </p:txBody>
      </p:sp>
      <p:grpSp>
        <p:nvGrpSpPr>
          <p:cNvPr id="6" name="Group 149">
            <a:extLst>
              <a:ext uri="{FF2B5EF4-FFF2-40B4-BE49-F238E27FC236}">
                <a16:creationId xmlns:a16="http://schemas.microsoft.com/office/drawing/2014/main" id="{3BBBDE94-C272-4B30-B741-7459F1B84852}"/>
              </a:ext>
            </a:extLst>
          </p:cNvPr>
          <p:cNvGrpSpPr>
            <a:grpSpLocks/>
          </p:cNvGrpSpPr>
          <p:nvPr/>
        </p:nvGrpSpPr>
        <p:grpSpPr bwMode="auto">
          <a:xfrm>
            <a:off x="3007296" y="3171973"/>
            <a:ext cx="3505200" cy="2408238"/>
            <a:chOff x="1632" y="1248"/>
            <a:chExt cx="3600" cy="2861"/>
          </a:xfrm>
        </p:grpSpPr>
        <p:pic>
          <p:nvPicPr>
            <p:cNvPr id="7" name="Picture 150" descr="C:\Mes documents\Personnel\drink326.bmp">
              <a:extLst>
                <a:ext uri="{FF2B5EF4-FFF2-40B4-BE49-F238E27FC236}">
                  <a16:creationId xmlns:a16="http://schemas.microsoft.com/office/drawing/2014/main" id="{3FA30ACF-953F-474D-B4AC-9C0DF69F53FB}"/>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880" y="1248"/>
              <a:ext cx="949" cy="1728"/>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151" descr="C:\Mes documents\Personnel\desk1.bmp">
              <a:extLst>
                <a:ext uri="{FF2B5EF4-FFF2-40B4-BE49-F238E27FC236}">
                  <a16:creationId xmlns:a16="http://schemas.microsoft.com/office/drawing/2014/main" id="{341BDB4B-B8A2-4835-9FD8-7D2B3F61246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32" y="2160"/>
              <a:ext cx="3600" cy="1949"/>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9" name="Object 152">
              <a:extLst>
                <a:ext uri="{FF2B5EF4-FFF2-40B4-BE49-F238E27FC236}">
                  <a16:creationId xmlns:a16="http://schemas.microsoft.com/office/drawing/2014/main" id="{76A5E930-52FA-4EC9-8CD6-C05154B0A93A}"/>
                </a:ext>
              </a:extLst>
            </p:cNvPr>
            <p:cNvGraphicFramePr>
              <a:graphicFrameLocks noChangeAspect="1"/>
            </p:cNvGraphicFramePr>
            <p:nvPr/>
          </p:nvGraphicFramePr>
          <p:xfrm>
            <a:off x="2736" y="2064"/>
            <a:ext cx="528" cy="448"/>
          </p:xfrm>
          <a:graphic>
            <a:graphicData uri="http://schemas.openxmlformats.org/presentationml/2006/ole">
              <mc:AlternateContent xmlns:mc="http://schemas.openxmlformats.org/markup-compatibility/2006">
                <mc:Choice xmlns:v="urn:schemas-microsoft-com:vml" Requires="v">
                  <p:oleObj spid="_x0000_s2079" name="Clip" r:id="rId6" imgW="4212720" imgH="3573000" progId="MS_ClipArt_Gallery.2">
                    <p:embed/>
                  </p:oleObj>
                </mc:Choice>
                <mc:Fallback>
                  <p:oleObj name="Clip" r:id="rId6" imgW="4212720" imgH="3573000" progId="MS_ClipArt_Gallery.2">
                    <p:embed/>
                    <p:pic>
                      <p:nvPicPr>
                        <p:cNvPr id="8344" name="Object 152">
                          <a:extLst>
                            <a:ext uri="{FF2B5EF4-FFF2-40B4-BE49-F238E27FC236}">
                              <a16:creationId xmlns:a16="http://schemas.microsoft.com/office/drawing/2014/main" id="{1F91C2A2-39F3-4DF9-9FE4-8ADBD4837F2B}"/>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736" y="2064"/>
                          <a:ext cx="528" cy="4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10" name="Group 153">
              <a:extLst>
                <a:ext uri="{FF2B5EF4-FFF2-40B4-BE49-F238E27FC236}">
                  <a16:creationId xmlns:a16="http://schemas.microsoft.com/office/drawing/2014/main" id="{D9C3C402-8C38-4A50-BAC0-8390A89BC13C}"/>
                </a:ext>
              </a:extLst>
            </p:cNvPr>
            <p:cNvGrpSpPr>
              <a:grpSpLocks/>
            </p:cNvGrpSpPr>
            <p:nvPr/>
          </p:nvGrpSpPr>
          <p:grpSpPr bwMode="auto">
            <a:xfrm>
              <a:off x="4176" y="2304"/>
              <a:ext cx="240" cy="260"/>
              <a:chOff x="2387" y="720"/>
              <a:chExt cx="1452" cy="2852"/>
            </a:xfrm>
          </p:grpSpPr>
          <p:sp>
            <p:nvSpPr>
              <p:cNvPr id="122" name="Freeform 154">
                <a:extLst>
                  <a:ext uri="{FF2B5EF4-FFF2-40B4-BE49-F238E27FC236}">
                    <a16:creationId xmlns:a16="http://schemas.microsoft.com/office/drawing/2014/main" id="{8237DB8F-56EF-4FC9-9E4F-B173C1AD7409}"/>
                  </a:ext>
                </a:extLst>
              </p:cNvPr>
              <p:cNvSpPr>
                <a:spLocks/>
              </p:cNvSpPr>
              <p:nvPr/>
            </p:nvSpPr>
            <p:spPr bwMode="auto">
              <a:xfrm>
                <a:off x="2388" y="720"/>
                <a:ext cx="1451" cy="2852"/>
              </a:xfrm>
              <a:custGeom>
                <a:avLst/>
                <a:gdLst>
                  <a:gd name="T0" fmla="*/ 2732 w 2901"/>
                  <a:gd name="T1" fmla="*/ 421 h 5704"/>
                  <a:gd name="T2" fmla="*/ 2856 w 2901"/>
                  <a:gd name="T3" fmla="*/ 881 h 5704"/>
                  <a:gd name="T4" fmla="*/ 2901 w 2901"/>
                  <a:gd name="T5" fmla="*/ 1377 h 5704"/>
                  <a:gd name="T6" fmla="*/ 2856 w 2901"/>
                  <a:gd name="T7" fmla="*/ 1866 h 5704"/>
                  <a:gd name="T8" fmla="*/ 2732 w 2901"/>
                  <a:gd name="T9" fmla="*/ 2330 h 5704"/>
                  <a:gd name="T10" fmla="*/ 2530 w 2901"/>
                  <a:gd name="T11" fmla="*/ 2741 h 5704"/>
                  <a:gd name="T12" fmla="*/ 2273 w 2901"/>
                  <a:gd name="T13" fmla="*/ 3066 h 5704"/>
                  <a:gd name="T14" fmla="*/ 1929 w 2901"/>
                  <a:gd name="T15" fmla="*/ 3341 h 5704"/>
                  <a:gd name="T16" fmla="*/ 1754 w 2901"/>
                  <a:gd name="T17" fmla="*/ 3559 h 5704"/>
                  <a:gd name="T18" fmla="*/ 1647 w 2901"/>
                  <a:gd name="T19" fmla="*/ 3814 h 5704"/>
                  <a:gd name="T20" fmla="*/ 1622 w 2901"/>
                  <a:gd name="T21" fmla="*/ 4096 h 5704"/>
                  <a:gd name="T22" fmla="*/ 1831 w 2901"/>
                  <a:gd name="T23" fmla="*/ 4793 h 5704"/>
                  <a:gd name="T24" fmla="*/ 2094 w 2901"/>
                  <a:gd name="T25" fmla="*/ 4856 h 5704"/>
                  <a:gd name="T26" fmla="*/ 2308 w 2901"/>
                  <a:gd name="T27" fmla="*/ 4953 h 5704"/>
                  <a:gd name="T28" fmla="*/ 2476 w 2901"/>
                  <a:gd name="T29" fmla="*/ 5094 h 5704"/>
                  <a:gd name="T30" fmla="*/ 2477 w 2901"/>
                  <a:gd name="T31" fmla="*/ 5357 h 5704"/>
                  <a:gd name="T32" fmla="*/ 2276 w 2901"/>
                  <a:gd name="T33" fmla="*/ 5533 h 5704"/>
                  <a:gd name="T34" fmla="*/ 2049 w 2901"/>
                  <a:gd name="T35" fmla="*/ 5625 h 5704"/>
                  <a:gd name="T36" fmla="*/ 1780 w 2901"/>
                  <a:gd name="T37" fmla="*/ 5683 h 5704"/>
                  <a:gd name="T38" fmla="*/ 1484 w 2901"/>
                  <a:gd name="T39" fmla="*/ 5704 h 5704"/>
                  <a:gd name="T40" fmla="*/ 1181 w 2901"/>
                  <a:gd name="T41" fmla="*/ 5691 h 5704"/>
                  <a:gd name="T42" fmla="*/ 908 w 2901"/>
                  <a:gd name="T43" fmla="*/ 5643 h 5704"/>
                  <a:gd name="T44" fmla="*/ 666 w 2901"/>
                  <a:gd name="T45" fmla="*/ 5562 h 5704"/>
                  <a:gd name="T46" fmla="*/ 491 w 2901"/>
                  <a:gd name="T47" fmla="*/ 5455 h 5704"/>
                  <a:gd name="T48" fmla="*/ 365 w 2901"/>
                  <a:gd name="T49" fmla="*/ 5195 h 5704"/>
                  <a:gd name="T50" fmla="*/ 529 w 2901"/>
                  <a:gd name="T51" fmla="*/ 4983 h 5704"/>
                  <a:gd name="T52" fmla="*/ 721 w 2901"/>
                  <a:gd name="T53" fmla="*/ 4880 h 5704"/>
                  <a:gd name="T54" fmla="*/ 972 w 2901"/>
                  <a:gd name="T55" fmla="*/ 4808 h 5704"/>
                  <a:gd name="T56" fmla="*/ 1260 w 2901"/>
                  <a:gd name="T57" fmla="*/ 4768 h 5704"/>
                  <a:gd name="T58" fmla="*/ 1257 w 2901"/>
                  <a:gd name="T59" fmla="*/ 3893 h 5704"/>
                  <a:gd name="T60" fmla="*/ 1172 w 2901"/>
                  <a:gd name="T61" fmla="*/ 3623 h 5704"/>
                  <a:gd name="T62" fmla="*/ 1014 w 2901"/>
                  <a:gd name="T63" fmla="*/ 3396 h 5704"/>
                  <a:gd name="T64" fmla="*/ 691 w 2901"/>
                  <a:gd name="T65" fmla="*/ 3144 h 5704"/>
                  <a:gd name="T66" fmla="*/ 419 w 2901"/>
                  <a:gd name="T67" fmla="*/ 2837 h 5704"/>
                  <a:gd name="T68" fmla="*/ 202 w 2901"/>
                  <a:gd name="T69" fmla="*/ 2448 h 5704"/>
                  <a:gd name="T70" fmla="*/ 58 w 2901"/>
                  <a:gd name="T71" fmla="*/ 1998 h 5704"/>
                  <a:gd name="T72" fmla="*/ 0 w 2901"/>
                  <a:gd name="T73" fmla="*/ 1502 h 5704"/>
                  <a:gd name="T74" fmla="*/ 15 w 2901"/>
                  <a:gd name="T75" fmla="*/ 1013 h 5704"/>
                  <a:gd name="T76" fmla="*/ 121 w 2901"/>
                  <a:gd name="T77" fmla="*/ 541 h 5704"/>
                  <a:gd name="T78" fmla="*/ 303 w 2901"/>
                  <a:gd name="T79" fmla="*/ 116 h 5704"/>
                  <a:gd name="T80" fmla="*/ 497 w 2901"/>
                  <a:gd name="T81" fmla="*/ 51 h 5704"/>
                  <a:gd name="T82" fmla="*/ 703 w 2901"/>
                  <a:gd name="T83" fmla="*/ 23 h 5704"/>
                  <a:gd name="T84" fmla="*/ 969 w 2901"/>
                  <a:gd name="T85" fmla="*/ 6 h 5704"/>
                  <a:gd name="T86" fmla="*/ 1267 w 2901"/>
                  <a:gd name="T87" fmla="*/ 3 h 5704"/>
                  <a:gd name="T88" fmla="*/ 1584 w 2901"/>
                  <a:gd name="T89" fmla="*/ 0 h 5704"/>
                  <a:gd name="T90" fmla="*/ 1884 w 2901"/>
                  <a:gd name="T91" fmla="*/ 6 h 5704"/>
                  <a:gd name="T92" fmla="*/ 2156 w 2901"/>
                  <a:gd name="T93" fmla="*/ 20 h 5704"/>
                  <a:gd name="T94" fmla="*/ 2368 w 2901"/>
                  <a:gd name="T95" fmla="*/ 48 h 5704"/>
                  <a:gd name="T96" fmla="*/ 2554 w 2901"/>
                  <a:gd name="T97" fmla="*/ 93 h 57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901" h="5704">
                    <a:moveTo>
                      <a:pt x="2586" y="110"/>
                    </a:moveTo>
                    <a:lnTo>
                      <a:pt x="2640" y="210"/>
                    </a:lnTo>
                    <a:lnTo>
                      <a:pt x="2686" y="313"/>
                    </a:lnTo>
                    <a:lnTo>
                      <a:pt x="2732" y="421"/>
                    </a:lnTo>
                    <a:lnTo>
                      <a:pt x="2768" y="532"/>
                    </a:lnTo>
                    <a:lnTo>
                      <a:pt x="2802" y="651"/>
                    </a:lnTo>
                    <a:lnTo>
                      <a:pt x="2831" y="764"/>
                    </a:lnTo>
                    <a:lnTo>
                      <a:pt x="2856" y="881"/>
                    </a:lnTo>
                    <a:lnTo>
                      <a:pt x="2876" y="1007"/>
                    </a:lnTo>
                    <a:lnTo>
                      <a:pt x="2888" y="1129"/>
                    </a:lnTo>
                    <a:lnTo>
                      <a:pt x="2897" y="1249"/>
                    </a:lnTo>
                    <a:lnTo>
                      <a:pt x="2901" y="1377"/>
                    </a:lnTo>
                    <a:lnTo>
                      <a:pt x="2897" y="1498"/>
                    </a:lnTo>
                    <a:lnTo>
                      <a:pt x="2888" y="1622"/>
                    </a:lnTo>
                    <a:lnTo>
                      <a:pt x="2876" y="1747"/>
                    </a:lnTo>
                    <a:lnTo>
                      <a:pt x="2856" y="1866"/>
                    </a:lnTo>
                    <a:lnTo>
                      <a:pt x="2834" y="1988"/>
                    </a:lnTo>
                    <a:lnTo>
                      <a:pt x="2802" y="2106"/>
                    </a:lnTo>
                    <a:lnTo>
                      <a:pt x="2768" y="2219"/>
                    </a:lnTo>
                    <a:lnTo>
                      <a:pt x="2732" y="2330"/>
                    </a:lnTo>
                    <a:lnTo>
                      <a:pt x="2686" y="2437"/>
                    </a:lnTo>
                    <a:lnTo>
                      <a:pt x="2640" y="2544"/>
                    </a:lnTo>
                    <a:lnTo>
                      <a:pt x="2590" y="2643"/>
                    </a:lnTo>
                    <a:lnTo>
                      <a:pt x="2530" y="2741"/>
                    </a:lnTo>
                    <a:lnTo>
                      <a:pt x="2470" y="2828"/>
                    </a:lnTo>
                    <a:lnTo>
                      <a:pt x="2407" y="2915"/>
                    </a:lnTo>
                    <a:lnTo>
                      <a:pt x="2341" y="2994"/>
                    </a:lnTo>
                    <a:lnTo>
                      <a:pt x="2273" y="3066"/>
                    </a:lnTo>
                    <a:lnTo>
                      <a:pt x="2196" y="3133"/>
                    </a:lnTo>
                    <a:lnTo>
                      <a:pt x="2062" y="3242"/>
                    </a:lnTo>
                    <a:lnTo>
                      <a:pt x="1980" y="3296"/>
                    </a:lnTo>
                    <a:lnTo>
                      <a:pt x="1929" y="3341"/>
                    </a:lnTo>
                    <a:lnTo>
                      <a:pt x="1874" y="3390"/>
                    </a:lnTo>
                    <a:lnTo>
                      <a:pt x="1831" y="3440"/>
                    </a:lnTo>
                    <a:lnTo>
                      <a:pt x="1786" y="3500"/>
                    </a:lnTo>
                    <a:lnTo>
                      <a:pt x="1754" y="3559"/>
                    </a:lnTo>
                    <a:lnTo>
                      <a:pt x="1718" y="3614"/>
                    </a:lnTo>
                    <a:lnTo>
                      <a:pt x="1691" y="3681"/>
                    </a:lnTo>
                    <a:lnTo>
                      <a:pt x="1665" y="3745"/>
                    </a:lnTo>
                    <a:lnTo>
                      <a:pt x="1647" y="3814"/>
                    </a:lnTo>
                    <a:lnTo>
                      <a:pt x="1631" y="3882"/>
                    </a:lnTo>
                    <a:lnTo>
                      <a:pt x="1622" y="3954"/>
                    </a:lnTo>
                    <a:lnTo>
                      <a:pt x="1619" y="4023"/>
                    </a:lnTo>
                    <a:lnTo>
                      <a:pt x="1622" y="4096"/>
                    </a:lnTo>
                    <a:lnTo>
                      <a:pt x="1622" y="4765"/>
                    </a:lnTo>
                    <a:lnTo>
                      <a:pt x="1691" y="4771"/>
                    </a:lnTo>
                    <a:lnTo>
                      <a:pt x="1759" y="4781"/>
                    </a:lnTo>
                    <a:lnTo>
                      <a:pt x="1831" y="4793"/>
                    </a:lnTo>
                    <a:lnTo>
                      <a:pt x="1900" y="4805"/>
                    </a:lnTo>
                    <a:lnTo>
                      <a:pt x="1968" y="4820"/>
                    </a:lnTo>
                    <a:lnTo>
                      <a:pt x="2035" y="4837"/>
                    </a:lnTo>
                    <a:lnTo>
                      <a:pt x="2094" y="4856"/>
                    </a:lnTo>
                    <a:lnTo>
                      <a:pt x="2156" y="4876"/>
                    </a:lnTo>
                    <a:lnTo>
                      <a:pt x="2210" y="4897"/>
                    </a:lnTo>
                    <a:lnTo>
                      <a:pt x="2259" y="4924"/>
                    </a:lnTo>
                    <a:lnTo>
                      <a:pt x="2308" y="4953"/>
                    </a:lnTo>
                    <a:lnTo>
                      <a:pt x="2348" y="4978"/>
                    </a:lnTo>
                    <a:lnTo>
                      <a:pt x="2384" y="5008"/>
                    </a:lnTo>
                    <a:lnTo>
                      <a:pt x="2423" y="5032"/>
                    </a:lnTo>
                    <a:lnTo>
                      <a:pt x="2476" y="5094"/>
                    </a:lnTo>
                    <a:lnTo>
                      <a:pt x="2507" y="5160"/>
                    </a:lnTo>
                    <a:lnTo>
                      <a:pt x="2520" y="5226"/>
                    </a:lnTo>
                    <a:lnTo>
                      <a:pt x="2510" y="5292"/>
                    </a:lnTo>
                    <a:lnTo>
                      <a:pt x="2477" y="5357"/>
                    </a:lnTo>
                    <a:lnTo>
                      <a:pt x="2428" y="5420"/>
                    </a:lnTo>
                    <a:lnTo>
                      <a:pt x="2362" y="5480"/>
                    </a:lnTo>
                    <a:lnTo>
                      <a:pt x="2320" y="5507"/>
                    </a:lnTo>
                    <a:lnTo>
                      <a:pt x="2276" y="5533"/>
                    </a:lnTo>
                    <a:lnTo>
                      <a:pt x="2223" y="5559"/>
                    </a:lnTo>
                    <a:lnTo>
                      <a:pt x="2169" y="5583"/>
                    </a:lnTo>
                    <a:lnTo>
                      <a:pt x="2114" y="5605"/>
                    </a:lnTo>
                    <a:lnTo>
                      <a:pt x="2049" y="5625"/>
                    </a:lnTo>
                    <a:lnTo>
                      <a:pt x="1987" y="5640"/>
                    </a:lnTo>
                    <a:lnTo>
                      <a:pt x="1920" y="5656"/>
                    </a:lnTo>
                    <a:lnTo>
                      <a:pt x="1849" y="5670"/>
                    </a:lnTo>
                    <a:lnTo>
                      <a:pt x="1780" y="5683"/>
                    </a:lnTo>
                    <a:lnTo>
                      <a:pt x="1709" y="5691"/>
                    </a:lnTo>
                    <a:lnTo>
                      <a:pt x="1637" y="5695"/>
                    </a:lnTo>
                    <a:lnTo>
                      <a:pt x="1562" y="5701"/>
                    </a:lnTo>
                    <a:lnTo>
                      <a:pt x="1484" y="5704"/>
                    </a:lnTo>
                    <a:lnTo>
                      <a:pt x="1407" y="5704"/>
                    </a:lnTo>
                    <a:lnTo>
                      <a:pt x="1332" y="5704"/>
                    </a:lnTo>
                    <a:lnTo>
                      <a:pt x="1257" y="5698"/>
                    </a:lnTo>
                    <a:lnTo>
                      <a:pt x="1181" y="5691"/>
                    </a:lnTo>
                    <a:lnTo>
                      <a:pt x="1114" y="5683"/>
                    </a:lnTo>
                    <a:lnTo>
                      <a:pt x="1041" y="5670"/>
                    </a:lnTo>
                    <a:lnTo>
                      <a:pt x="972" y="5658"/>
                    </a:lnTo>
                    <a:lnTo>
                      <a:pt x="908" y="5643"/>
                    </a:lnTo>
                    <a:lnTo>
                      <a:pt x="842" y="5625"/>
                    </a:lnTo>
                    <a:lnTo>
                      <a:pt x="778" y="5605"/>
                    </a:lnTo>
                    <a:lnTo>
                      <a:pt x="721" y="5583"/>
                    </a:lnTo>
                    <a:lnTo>
                      <a:pt x="666" y="5562"/>
                    </a:lnTo>
                    <a:lnTo>
                      <a:pt x="616" y="5536"/>
                    </a:lnTo>
                    <a:lnTo>
                      <a:pt x="572" y="5510"/>
                    </a:lnTo>
                    <a:lnTo>
                      <a:pt x="529" y="5483"/>
                    </a:lnTo>
                    <a:lnTo>
                      <a:pt x="491" y="5455"/>
                    </a:lnTo>
                    <a:lnTo>
                      <a:pt x="428" y="5393"/>
                    </a:lnTo>
                    <a:lnTo>
                      <a:pt x="387" y="5328"/>
                    </a:lnTo>
                    <a:lnTo>
                      <a:pt x="365" y="5262"/>
                    </a:lnTo>
                    <a:lnTo>
                      <a:pt x="365" y="5195"/>
                    </a:lnTo>
                    <a:lnTo>
                      <a:pt x="387" y="5129"/>
                    </a:lnTo>
                    <a:lnTo>
                      <a:pt x="433" y="5067"/>
                    </a:lnTo>
                    <a:lnTo>
                      <a:pt x="491" y="5011"/>
                    </a:lnTo>
                    <a:lnTo>
                      <a:pt x="529" y="4983"/>
                    </a:lnTo>
                    <a:lnTo>
                      <a:pt x="572" y="4956"/>
                    </a:lnTo>
                    <a:lnTo>
                      <a:pt x="616" y="4929"/>
                    </a:lnTo>
                    <a:lnTo>
                      <a:pt x="669" y="4901"/>
                    </a:lnTo>
                    <a:lnTo>
                      <a:pt x="721" y="4880"/>
                    </a:lnTo>
                    <a:lnTo>
                      <a:pt x="780" y="4858"/>
                    </a:lnTo>
                    <a:lnTo>
                      <a:pt x="842" y="4840"/>
                    </a:lnTo>
                    <a:lnTo>
                      <a:pt x="908" y="4823"/>
                    </a:lnTo>
                    <a:lnTo>
                      <a:pt x="972" y="4808"/>
                    </a:lnTo>
                    <a:lnTo>
                      <a:pt x="1044" y="4793"/>
                    </a:lnTo>
                    <a:lnTo>
                      <a:pt x="1117" y="4783"/>
                    </a:lnTo>
                    <a:lnTo>
                      <a:pt x="1184" y="4774"/>
                    </a:lnTo>
                    <a:lnTo>
                      <a:pt x="1260" y="4768"/>
                    </a:lnTo>
                    <a:lnTo>
                      <a:pt x="1267" y="4102"/>
                    </a:lnTo>
                    <a:lnTo>
                      <a:pt x="1270" y="4034"/>
                    </a:lnTo>
                    <a:lnTo>
                      <a:pt x="1267" y="3962"/>
                    </a:lnTo>
                    <a:lnTo>
                      <a:pt x="1257" y="3893"/>
                    </a:lnTo>
                    <a:lnTo>
                      <a:pt x="1241" y="3820"/>
                    </a:lnTo>
                    <a:lnTo>
                      <a:pt x="1223" y="3756"/>
                    </a:lnTo>
                    <a:lnTo>
                      <a:pt x="1201" y="3690"/>
                    </a:lnTo>
                    <a:lnTo>
                      <a:pt x="1172" y="3623"/>
                    </a:lnTo>
                    <a:lnTo>
                      <a:pt x="1139" y="3566"/>
                    </a:lnTo>
                    <a:lnTo>
                      <a:pt x="1102" y="3506"/>
                    </a:lnTo>
                    <a:lnTo>
                      <a:pt x="1061" y="3449"/>
                    </a:lnTo>
                    <a:lnTo>
                      <a:pt x="1014" y="3396"/>
                    </a:lnTo>
                    <a:lnTo>
                      <a:pt x="963" y="3350"/>
                    </a:lnTo>
                    <a:lnTo>
                      <a:pt x="908" y="3306"/>
                    </a:lnTo>
                    <a:lnTo>
                      <a:pt x="849" y="3263"/>
                    </a:lnTo>
                    <a:lnTo>
                      <a:pt x="691" y="3144"/>
                    </a:lnTo>
                    <a:lnTo>
                      <a:pt x="616" y="3075"/>
                    </a:lnTo>
                    <a:lnTo>
                      <a:pt x="550" y="3001"/>
                    </a:lnTo>
                    <a:lnTo>
                      <a:pt x="485" y="2920"/>
                    </a:lnTo>
                    <a:lnTo>
                      <a:pt x="419" y="2837"/>
                    </a:lnTo>
                    <a:lnTo>
                      <a:pt x="359" y="2750"/>
                    </a:lnTo>
                    <a:lnTo>
                      <a:pt x="299" y="2654"/>
                    </a:lnTo>
                    <a:lnTo>
                      <a:pt x="249" y="2550"/>
                    </a:lnTo>
                    <a:lnTo>
                      <a:pt x="202" y="2448"/>
                    </a:lnTo>
                    <a:lnTo>
                      <a:pt x="157" y="2336"/>
                    </a:lnTo>
                    <a:lnTo>
                      <a:pt x="121" y="2225"/>
                    </a:lnTo>
                    <a:lnTo>
                      <a:pt x="87" y="2112"/>
                    </a:lnTo>
                    <a:lnTo>
                      <a:pt x="58" y="1998"/>
                    </a:lnTo>
                    <a:lnTo>
                      <a:pt x="33" y="1875"/>
                    </a:lnTo>
                    <a:lnTo>
                      <a:pt x="15" y="1753"/>
                    </a:lnTo>
                    <a:lnTo>
                      <a:pt x="3" y="1628"/>
                    </a:lnTo>
                    <a:lnTo>
                      <a:pt x="0" y="1502"/>
                    </a:lnTo>
                    <a:lnTo>
                      <a:pt x="0" y="1385"/>
                    </a:lnTo>
                    <a:lnTo>
                      <a:pt x="0" y="1261"/>
                    </a:lnTo>
                    <a:lnTo>
                      <a:pt x="3" y="1135"/>
                    </a:lnTo>
                    <a:lnTo>
                      <a:pt x="15" y="1013"/>
                    </a:lnTo>
                    <a:lnTo>
                      <a:pt x="33" y="892"/>
                    </a:lnTo>
                    <a:lnTo>
                      <a:pt x="58" y="773"/>
                    </a:lnTo>
                    <a:lnTo>
                      <a:pt x="87" y="657"/>
                    </a:lnTo>
                    <a:lnTo>
                      <a:pt x="121" y="541"/>
                    </a:lnTo>
                    <a:lnTo>
                      <a:pt x="157" y="429"/>
                    </a:lnTo>
                    <a:lnTo>
                      <a:pt x="202" y="320"/>
                    </a:lnTo>
                    <a:lnTo>
                      <a:pt x="249" y="217"/>
                    </a:lnTo>
                    <a:lnTo>
                      <a:pt x="303" y="116"/>
                    </a:lnTo>
                    <a:lnTo>
                      <a:pt x="359" y="81"/>
                    </a:lnTo>
                    <a:lnTo>
                      <a:pt x="419" y="63"/>
                    </a:lnTo>
                    <a:lnTo>
                      <a:pt x="457" y="57"/>
                    </a:lnTo>
                    <a:lnTo>
                      <a:pt x="497" y="51"/>
                    </a:lnTo>
                    <a:lnTo>
                      <a:pt x="544" y="41"/>
                    </a:lnTo>
                    <a:lnTo>
                      <a:pt x="590" y="35"/>
                    </a:lnTo>
                    <a:lnTo>
                      <a:pt x="646" y="29"/>
                    </a:lnTo>
                    <a:lnTo>
                      <a:pt x="703" y="23"/>
                    </a:lnTo>
                    <a:lnTo>
                      <a:pt x="766" y="17"/>
                    </a:lnTo>
                    <a:lnTo>
                      <a:pt x="832" y="14"/>
                    </a:lnTo>
                    <a:lnTo>
                      <a:pt x="897" y="11"/>
                    </a:lnTo>
                    <a:lnTo>
                      <a:pt x="969" y="6"/>
                    </a:lnTo>
                    <a:lnTo>
                      <a:pt x="1041" y="3"/>
                    </a:lnTo>
                    <a:lnTo>
                      <a:pt x="1117" y="3"/>
                    </a:lnTo>
                    <a:lnTo>
                      <a:pt x="1190" y="3"/>
                    </a:lnTo>
                    <a:lnTo>
                      <a:pt x="1267" y="3"/>
                    </a:lnTo>
                    <a:lnTo>
                      <a:pt x="1345" y="0"/>
                    </a:lnTo>
                    <a:lnTo>
                      <a:pt x="1423" y="0"/>
                    </a:lnTo>
                    <a:lnTo>
                      <a:pt x="1505" y="0"/>
                    </a:lnTo>
                    <a:lnTo>
                      <a:pt x="1584" y="0"/>
                    </a:lnTo>
                    <a:lnTo>
                      <a:pt x="1659" y="3"/>
                    </a:lnTo>
                    <a:lnTo>
                      <a:pt x="1741" y="3"/>
                    </a:lnTo>
                    <a:lnTo>
                      <a:pt x="1810" y="3"/>
                    </a:lnTo>
                    <a:lnTo>
                      <a:pt x="1884" y="6"/>
                    </a:lnTo>
                    <a:lnTo>
                      <a:pt x="1953" y="6"/>
                    </a:lnTo>
                    <a:lnTo>
                      <a:pt x="2026" y="11"/>
                    </a:lnTo>
                    <a:lnTo>
                      <a:pt x="2091" y="17"/>
                    </a:lnTo>
                    <a:lnTo>
                      <a:pt x="2156" y="20"/>
                    </a:lnTo>
                    <a:lnTo>
                      <a:pt x="2213" y="29"/>
                    </a:lnTo>
                    <a:lnTo>
                      <a:pt x="2270" y="33"/>
                    </a:lnTo>
                    <a:lnTo>
                      <a:pt x="2324" y="41"/>
                    </a:lnTo>
                    <a:lnTo>
                      <a:pt x="2368" y="48"/>
                    </a:lnTo>
                    <a:lnTo>
                      <a:pt x="2410" y="54"/>
                    </a:lnTo>
                    <a:lnTo>
                      <a:pt x="2450" y="60"/>
                    </a:lnTo>
                    <a:lnTo>
                      <a:pt x="2514" y="78"/>
                    </a:lnTo>
                    <a:lnTo>
                      <a:pt x="2554" y="93"/>
                    </a:lnTo>
                    <a:lnTo>
                      <a:pt x="2586" y="110"/>
                    </a:lnTo>
                    <a:close/>
                  </a:path>
                </a:pathLst>
              </a:custGeom>
              <a:solidFill>
                <a:srgbClr val="00FFFF"/>
              </a:solidFill>
              <a:ln w="1588">
                <a:solidFill>
                  <a:srgbClr val="00FFFF"/>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sp>
            <p:nvSpPr>
              <p:cNvPr id="123" name="Freeform 155">
                <a:extLst>
                  <a:ext uri="{FF2B5EF4-FFF2-40B4-BE49-F238E27FC236}">
                    <a16:creationId xmlns:a16="http://schemas.microsoft.com/office/drawing/2014/main" id="{BE581382-731E-49D6-950B-245B7457AFB9}"/>
                  </a:ext>
                </a:extLst>
              </p:cNvPr>
              <p:cNvSpPr>
                <a:spLocks/>
              </p:cNvSpPr>
              <p:nvPr/>
            </p:nvSpPr>
            <p:spPr bwMode="auto">
              <a:xfrm>
                <a:off x="2541" y="720"/>
                <a:ext cx="1139" cy="124"/>
              </a:xfrm>
              <a:custGeom>
                <a:avLst/>
                <a:gdLst>
                  <a:gd name="T0" fmla="*/ 2278 w 2278"/>
                  <a:gd name="T1" fmla="*/ 113 h 248"/>
                  <a:gd name="T2" fmla="*/ 2251 w 2278"/>
                  <a:gd name="T3" fmla="*/ 93 h 248"/>
                  <a:gd name="T4" fmla="*/ 2211 w 2278"/>
                  <a:gd name="T5" fmla="*/ 78 h 248"/>
                  <a:gd name="T6" fmla="*/ 2144 w 2278"/>
                  <a:gd name="T7" fmla="*/ 60 h 248"/>
                  <a:gd name="T8" fmla="*/ 2063 w 2278"/>
                  <a:gd name="T9" fmla="*/ 48 h 248"/>
                  <a:gd name="T10" fmla="*/ 1967 w 2278"/>
                  <a:gd name="T11" fmla="*/ 33 h 248"/>
                  <a:gd name="T12" fmla="*/ 1851 w 2278"/>
                  <a:gd name="T13" fmla="*/ 20 h 248"/>
                  <a:gd name="T14" fmla="*/ 1722 w 2278"/>
                  <a:gd name="T15" fmla="*/ 11 h 248"/>
                  <a:gd name="T16" fmla="*/ 1582 w 2278"/>
                  <a:gd name="T17" fmla="*/ 6 h 248"/>
                  <a:gd name="T18" fmla="*/ 1436 w 2278"/>
                  <a:gd name="T19" fmla="*/ 3 h 248"/>
                  <a:gd name="T20" fmla="*/ 1278 w 2278"/>
                  <a:gd name="T21" fmla="*/ 0 h 248"/>
                  <a:gd name="T22" fmla="*/ 1120 w 2278"/>
                  <a:gd name="T23" fmla="*/ 0 h 248"/>
                  <a:gd name="T24" fmla="*/ 964 w 2278"/>
                  <a:gd name="T25" fmla="*/ 3 h 248"/>
                  <a:gd name="T26" fmla="*/ 814 w 2278"/>
                  <a:gd name="T27" fmla="*/ 3 h 248"/>
                  <a:gd name="T28" fmla="*/ 666 w 2278"/>
                  <a:gd name="T29" fmla="*/ 6 h 248"/>
                  <a:gd name="T30" fmla="*/ 528 w 2278"/>
                  <a:gd name="T31" fmla="*/ 14 h 248"/>
                  <a:gd name="T32" fmla="*/ 400 w 2278"/>
                  <a:gd name="T33" fmla="*/ 23 h 248"/>
                  <a:gd name="T34" fmla="*/ 287 w 2278"/>
                  <a:gd name="T35" fmla="*/ 35 h 248"/>
                  <a:gd name="T36" fmla="*/ 196 w 2278"/>
                  <a:gd name="T37" fmla="*/ 51 h 248"/>
                  <a:gd name="T38" fmla="*/ 116 w 2278"/>
                  <a:gd name="T39" fmla="*/ 63 h 248"/>
                  <a:gd name="T40" fmla="*/ 56 w 2278"/>
                  <a:gd name="T41" fmla="*/ 81 h 248"/>
                  <a:gd name="T42" fmla="*/ 18 w 2278"/>
                  <a:gd name="T43" fmla="*/ 98 h 248"/>
                  <a:gd name="T44" fmla="*/ 0 w 2278"/>
                  <a:gd name="T45" fmla="*/ 116 h 248"/>
                  <a:gd name="T46" fmla="*/ 3 w 2278"/>
                  <a:gd name="T47" fmla="*/ 132 h 248"/>
                  <a:gd name="T48" fmla="*/ 32 w 2278"/>
                  <a:gd name="T49" fmla="*/ 150 h 248"/>
                  <a:gd name="T50" fmla="*/ 78 w 2278"/>
                  <a:gd name="T51" fmla="*/ 167 h 248"/>
                  <a:gd name="T52" fmla="*/ 143 w 2278"/>
                  <a:gd name="T53" fmla="*/ 185 h 248"/>
                  <a:gd name="T54" fmla="*/ 232 w 2278"/>
                  <a:gd name="T55" fmla="*/ 197 h 248"/>
                  <a:gd name="T56" fmla="*/ 327 w 2278"/>
                  <a:gd name="T57" fmla="*/ 210 h 248"/>
                  <a:gd name="T58" fmla="*/ 447 w 2278"/>
                  <a:gd name="T59" fmla="*/ 223 h 248"/>
                  <a:gd name="T60" fmla="*/ 579 w 2278"/>
                  <a:gd name="T61" fmla="*/ 233 h 248"/>
                  <a:gd name="T62" fmla="*/ 723 w 2278"/>
                  <a:gd name="T63" fmla="*/ 241 h 248"/>
                  <a:gd name="T64" fmla="*/ 869 w 2278"/>
                  <a:gd name="T65" fmla="*/ 245 h 248"/>
                  <a:gd name="T66" fmla="*/ 1023 w 2278"/>
                  <a:gd name="T67" fmla="*/ 248 h 248"/>
                  <a:gd name="T68" fmla="*/ 1184 w 2278"/>
                  <a:gd name="T69" fmla="*/ 248 h 248"/>
                  <a:gd name="T70" fmla="*/ 1341 w 2278"/>
                  <a:gd name="T71" fmla="*/ 245 h 248"/>
                  <a:gd name="T72" fmla="*/ 1490 w 2278"/>
                  <a:gd name="T73" fmla="*/ 241 h 248"/>
                  <a:gd name="T74" fmla="*/ 1635 w 2278"/>
                  <a:gd name="T75" fmla="*/ 235 h 248"/>
                  <a:gd name="T76" fmla="*/ 1771 w 2278"/>
                  <a:gd name="T77" fmla="*/ 229 h 248"/>
                  <a:gd name="T78" fmla="*/ 1898 w 2278"/>
                  <a:gd name="T79" fmla="*/ 217 h 248"/>
                  <a:gd name="T80" fmla="*/ 2008 w 2278"/>
                  <a:gd name="T81" fmla="*/ 204 h 248"/>
                  <a:gd name="T82" fmla="*/ 2098 w 2278"/>
                  <a:gd name="T83" fmla="*/ 191 h 248"/>
                  <a:gd name="T84" fmla="*/ 2171 w 2278"/>
                  <a:gd name="T85" fmla="*/ 173 h 248"/>
                  <a:gd name="T86" fmla="*/ 2226 w 2278"/>
                  <a:gd name="T87" fmla="*/ 158 h 248"/>
                  <a:gd name="T88" fmla="*/ 2265 w 2278"/>
                  <a:gd name="T89" fmla="*/ 138 h 248"/>
                  <a:gd name="T90" fmla="*/ 2278 w 2278"/>
                  <a:gd name="T91" fmla="*/ 122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278" h="248">
                    <a:moveTo>
                      <a:pt x="2278" y="122"/>
                    </a:moveTo>
                    <a:lnTo>
                      <a:pt x="2278" y="113"/>
                    </a:lnTo>
                    <a:lnTo>
                      <a:pt x="2265" y="104"/>
                    </a:lnTo>
                    <a:lnTo>
                      <a:pt x="2251" y="93"/>
                    </a:lnTo>
                    <a:lnTo>
                      <a:pt x="2233" y="84"/>
                    </a:lnTo>
                    <a:lnTo>
                      <a:pt x="2211" y="78"/>
                    </a:lnTo>
                    <a:lnTo>
                      <a:pt x="2179" y="69"/>
                    </a:lnTo>
                    <a:lnTo>
                      <a:pt x="2144" y="60"/>
                    </a:lnTo>
                    <a:lnTo>
                      <a:pt x="2107" y="54"/>
                    </a:lnTo>
                    <a:lnTo>
                      <a:pt x="2063" y="48"/>
                    </a:lnTo>
                    <a:lnTo>
                      <a:pt x="2021" y="41"/>
                    </a:lnTo>
                    <a:lnTo>
                      <a:pt x="1967" y="33"/>
                    </a:lnTo>
                    <a:lnTo>
                      <a:pt x="1910" y="29"/>
                    </a:lnTo>
                    <a:lnTo>
                      <a:pt x="1851" y="20"/>
                    </a:lnTo>
                    <a:lnTo>
                      <a:pt x="1788" y="17"/>
                    </a:lnTo>
                    <a:lnTo>
                      <a:pt x="1722" y="11"/>
                    </a:lnTo>
                    <a:lnTo>
                      <a:pt x="1650" y="6"/>
                    </a:lnTo>
                    <a:lnTo>
                      <a:pt x="1582" y="6"/>
                    </a:lnTo>
                    <a:lnTo>
                      <a:pt x="1505" y="3"/>
                    </a:lnTo>
                    <a:lnTo>
                      <a:pt x="1436" y="3"/>
                    </a:lnTo>
                    <a:lnTo>
                      <a:pt x="1359" y="3"/>
                    </a:lnTo>
                    <a:lnTo>
                      <a:pt x="1278" y="0"/>
                    </a:lnTo>
                    <a:lnTo>
                      <a:pt x="1199" y="0"/>
                    </a:lnTo>
                    <a:lnTo>
                      <a:pt x="1120" y="0"/>
                    </a:lnTo>
                    <a:lnTo>
                      <a:pt x="1042" y="0"/>
                    </a:lnTo>
                    <a:lnTo>
                      <a:pt x="964" y="3"/>
                    </a:lnTo>
                    <a:lnTo>
                      <a:pt x="889" y="3"/>
                    </a:lnTo>
                    <a:lnTo>
                      <a:pt x="814" y="3"/>
                    </a:lnTo>
                    <a:lnTo>
                      <a:pt x="738" y="3"/>
                    </a:lnTo>
                    <a:lnTo>
                      <a:pt x="666" y="6"/>
                    </a:lnTo>
                    <a:lnTo>
                      <a:pt x="596" y="11"/>
                    </a:lnTo>
                    <a:lnTo>
                      <a:pt x="528" y="14"/>
                    </a:lnTo>
                    <a:lnTo>
                      <a:pt x="462" y="17"/>
                    </a:lnTo>
                    <a:lnTo>
                      <a:pt x="400" y="23"/>
                    </a:lnTo>
                    <a:lnTo>
                      <a:pt x="345" y="29"/>
                    </a:lnTo>
                    <a:lnTo>
                      <a:pt x="287" y="35"/>
                    </a:lnTo>
                    <a:lnTo>
                      <a:pt x="241" y="41"/>
                    </a:lnTo>
                    <a:lnTo>
                      <a:pt x="196" y="51"/>
                    </a:lnTo>
                    <a:lnTo>
                      <a:pt x="154" y="57"/>
                    </a:lnTo>
                    <a:lnTo>
                      <a:pt x="116" y="63"/>
                    </a:lnTo>
                    <a:lnTo>
                      <a:pt x="84" y="72"/>
                    </a:lnTo>
                    <a:lnTo>
                      <a:pt x="56" y="81"/>
                    </a:lnTo>
                    <a:lnTo>
                      <a:pt x="33" y="89"/>
                    </a:lnTo>
                    <a:lnTo>
                      <a:pt x="18" y="98"/>
                    </a:lnTo>
                    <a:lnTo>
                      <a:pt x="6" y="105"/>
                    </a:lnTo>
                    <a:lnTo>
                      <a:pt x="0" y="116"/>
                    </a:lnTo>
                    <a:lnTo>
                      <a:pt x="0" y="122"/>
                    </a:lnTo>
                    <a:lnTo>
                      <a:pt x="3" y="132"/>
                    </a:lnTo>
                    <a:lnTo>
                      <a:pt x="14" y="141"/>
                    </a:lnTo>
                    <a:lnTo>
                      <a:pt x="32" y="150"/>
                    </a:lnTo>
                    <a:lnTo>
                      <a:pt x="50" y="161"/>
                    </a:lnTo>
                    <a:lnTo>
                      <a:pt x="78" y="167"/>
                    </a:lnTo>
                    <a:lnTo>
                      <a:pt x="107" y="174"/>
                    </a:lnTo>
                    <a:lnTo>
                      <a:pt x="143" y="185"/>
                    </a:lnTo>
                    <a:lnTo>
                      <a:pt x="185" y="191"/>
                    </a:lnTo>
                    <a:lnTo>
                      <a:pt x="232" y="197"/>
                    </a:lnTo>
                    <a:lnTo>
                      <a:pt x="278" y="204"/>
                    </a:lnTo>
                    <a:lnTo>
                      <a:pt x="327" y="210"/>
                    </a:lnTo>
                    <a:lnTo>
                      <a:pt x="388" y="220"/>
                    </a:lnTo>
                    <a:lnTo>
                      <a:pt x="447" y="223"/>
                    </a:lnTo>
                    <a:lnTo>
                      <a:pt x="513" y="229"/>
                    </a:lnTo>
                    <a:lnTo>
                      <a:pt x="579" y="233"/>
                    </a:lnTo>
                    <a:lnTo>
                      <a:pt x="651" y="239"/>
                    </a:lnTo>
                    <a:lnTo>
                      <a:pt x="723" y="241"/>
                    </a:lnTo>
                    <a:lnTo>
                      <a:pt x="799" y="245"/>
                    </a:lnTo>
                    <a:lnTo>
                      <a:pt x="869" y="245"/>
                    </a:lnTo>
                    <a:lnTo>
                      <a:pt x="947" y="245"/>
                    </a:lnTo>
                    <a:lnTo>
                      <a:pt x="1023" y="248"/>
                    </a:lnTo>
                    <a:lnTo>
                      <a:pt x="1105" y="248"/>
                    </a:lnTo>
                    <a:lnTo>
                      <a:pt x="1184" y="248"/>
                    </a:lnTo>
                    <a:lnTo>
                      <a:pt x="1262" y="248"/>
                    </a:lnTo>
                    <a:lnTo>
                      <a:pt x="1341" y="245"/>
                    </a:lnTo>
                    <a:lnTo>
                      <a:pt x="1417" y="245"/>
                    </a:lnTo>
                    <a:lnTo>
                      <a:pt x="1490" y="241"/>
                    </a:lnTo>
                    <a:lnTo>
                      <a:pt x="1562" y="241"/>
                    </a:lnTo>
                    <a:lnTo>
                      <a:pt x="1635" y="235"/>
                    </a:lnTo>
                    <a:lnTo>
                      <a:pt x="1704" y="233"/>
                    </a:lnTo>
                    <a:lnTo>
                      <a:pt x="1771" y="229"/>
                    </a:lnTo>
                    <a:lnTo>
                      <a:pt x="1836" y="223"/>
                    </a:lnTo>
                    <a:lnTo>
                      <a:pt x="1898" y="217"/>
                    </a:lnTo>
                    <a:lnTo>
                      <a:pt x="1953" y="210"/>
                    </a:lnTo>
                    <a:lnTo>
                      <a:pt x="2008" y="204"/>
                    </a:lnTo>
                    <a:lnTo>
                      <a:pt x="2056" y="197"/>
                    </a:lnTo>
                    <a:lnTo>
                      <a:pt x="2098" y="191"/>
                    </a:lnTo>
                    <a:lnTo>
                      <a:pt x="2135" y="182"/>
                    </a:lnTo>
                    <a:lnTo>
                      <a:pt x="2171" y="173"/>
                    </a:lnTo>
                    <a:lnTo>
                      <a:pt x="2201" y="167"/>
                    </a:lnTo>
                    <a:lnTo>
                      <a:pt x="2226" y="158"/>
                    </a:lnTo>
                    <a:lnTo>
                      <a:pt x="2248" y="147"/>
                    </a:lnTo>
                    <a:lnTo>
                      <a:pt x="2265" y="138"/>
                    </a:lnTo>
                    <a:lnTo>
                      <a:pt x="2274" y="132"/>
                    </a:lnTo>
                    <a:lnTo>
                      <a:pt x="2278" y="122"/>
                    </a:lnTo>
                    <a:lnTo>
                      <a:pt x="2278" y="122"/>
                    </a:lnTo>
                    <a:close/>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124" name="Freeform 156">
                <a:extLst>
                  <a:ext uri="{FF2B5EF4-FFF2-40B4-BE49-F238E27FC236}">
                    <a16:creationId xmlns:a16="http://schemas.microsoft.com/office/drawing/2014/main" id="{74466C90-C966-4993-9009-19A4161F2556}"/>
                  </a:ext>
                </a:extLst>
              </p:cNvPr>
              <p:cNvSpPr>
                <a:spLocks/>
              </p:cNvSpPr>
              <p:nvPr/>
            </p:nvSpPr>
            <p:spPr bwMode="auto">
              <a:xfrm>
                <a:off x="2570" y="3104"/>
                <a:ext cx="1079" cy="468"/>
              </a:xfrm>
              <a:custGeom>
                <a:avLst/>
                <a:gdLst>
                  <a:gd name="T0" fmla="*/ 824 w 2158"/>
                  <a:gd name="T1" fmla="*/ 6 h 936"/>
                  <a:gd name="T2" fmla="*/ 683 w 2158"/>
                  <a:gd name="T3" fmla="*/ 25 h 936"/>
                  <a:gd name="T4" fmla="*/ 546 w 2158"/>
                  <a:gd name="T5" fmla="*/ 55 h 936"/>
                  <a:gd name="T6" fmla="*/ 419 w 2158"/>
                  <a:gd name="T7" fmla="*/ 90 h 936"/>
                  <a:gd name="T8" fmla="*/ 307 w 2158"/>
                  <a:gd name="T9" fmla="*/ 133 h 936"/>
                  <a:gd name="T10" fmla="*/ 210 w 2158"/>
                  <a:gd name="T11" fmla="*/ 188 h 936"/>
                  <a:gd name="T12" fmla="*/ 131 w 2158"/>
                  <a:gd name="T13" fmla="*/ 243 h 936"/>
                  <a:gd name="T14" fmla="*/ 69 w 2158"/>
                  <a:gd name="T15" fmla="*/ 299 h 936"/>
                  <a:gd name="T16" fmla="*/ 25 w 2158"/>
                  <a:gd name="T17" fmla="*/ 361 h 936"/>
                  <a:gd name="T18" fmla="*/ 7 w 2158"/>
                  <a:gd name="T19" fmla="*/ 427 h 936"/>
                  <a:gd name="T20" fmla="*/ 3 w 2158"/>
                  <a:gd name="T21" fmla="*/ 494 h 936"/>
                  <a:gd name="T22" fmla="*/ 25 w 2158"/>
                  <a:gd name="T23" fmla="*/ 560 h 936"/>
                  <a:gd name="T24" fmla="*/ 68 w 2158"/>
                  <a:gd name="T25" fmla="*/ 625 h 936"/>
                  <a:gd name="T26" fmla="*/ 131 w 2158"/>
                  <a:gd name="T27" fmla="*/ 687 h 936"/>
                  <a:gd name="T28" fmla="*/ 210 w 2158"/>
                  <a:gd name="T29" fmla="*/ 742 h 936"/>
                  <a:gd name="T30" fmla="*/ 304 w 2158"/>
                  <a:gd name="T31" fmla="*/ 794 h 936"/>
                  <a:gd name="T32" fmla="*/ 415 w 2158"/>
                  <a:gd name="T33" fmla="*/ 837 h 936"/>
                  <a:gd name="T34" fmla="*/ 543 w 2158"/>
                  <a:gd name="T35" fmla="*/ 875 h 936"/>
                  <a:gd name="T36" fmla="*/ 679 w 2158"/>
                  <a:gd name="T37" fmla="*/ 902 h 936"/>
                  <a:gd name="T38" fmla="*/ 819 w 2158"/>
                  <a:gd name="T39" fmla="*/ 923 h 936"/>
                  <a:gd name="T40" fmla="*/ 971 w 2158"/>
                  <a:gd name="T41" fmla="*/ 936 h 936"/>
                  <a:gd name="T42" fmla="*/ 1122 w 2158"/>
                  <a:gd name="T43" fmla="*/ 936 h 936"/>
                  <a:gd name="T44" fmla="*/ 1276 w 2158"/>
                  <a:gd name="T45" fmla="*/ 927 h 936"/>
                  <a:gd name="T46" fmla="*/ 1418 w 2158"/>
                  <a:gd name="T47" fmla="*/ 915 h 936"/>
                  <a:gd name="T48" fmla="*/ 1556 w 2158"/>
                  <a:gd name="T49" fmla="*/ 888 h 936"/>
                  <a:gd name="T50" fmla="*/ 1688 w 2158"/>
                  <a:gd name="T51" fmla="*/ 857 h 936"/>
                  <a:gd name="T52" fmla="*/ 1809 w 2158"/>
                  <a:gd name="T53" fmla="*/ 815 h 936"/>
                  <a:gd name="T54" fmla="*/ 1914 w 2158"/>
                  <a:gd name="T55" fmla="*/ 765 h 936"/>
                  <a:gd name="T56" fmla="*/ 1998 w 2158"/>
                  <a:gd name="T57" fmla="*/ 712 h 936"/>
                  <a:gd name="T58" fmla="*/ 2067 w 2158"/>
                  <a:gd name="T59" fmla="*/ 652 h 936"/>
                  <a:gd name="T60" fmla="*/ 2117 w 2158"/>
                  <a:gd name="T61" fmla="*/ 589 h 936"/>
                  <a:gd name="T62" fmla="*/ 2149 w 2158"/>
                  <a:gd name="T63" fmla="*/ 524 h 936"/>
                  <a:gd name="T64" fmla="*/ 2158 w 2158"/>
                  <a:gd name="T65" fmla="*/ 458 h 936"/>
                  <a:gd name="T66" fmla="*/ 2145 w 2158"/>
                  <a:gd name="T67" fmla="*/ 392 h 936"/>
                  <a:gd name="T68" fmla="*/ 2112 w 2158"/>
                  <a:gd name="T69" fmla="*/ 326 h 936"/>
                  <a:gd name="T70" fmla="*/ 2061 w 2158"/>
                  <a:gd name="T71" fmla="*/ 264 h 936"/>
                  <a:gd name="T72" fmla="*/ 1985 w 2158"/>
                  <a:gd name="T73" fmla="*/ 210 h 936"/>
                  <a:gd name="T74" fmla="*/ 1899 w 2158"/>
                  <a:gd name="T75" fmla="*/ 156 h 936"/>
                  <a:gd name="T76" fmla="*/ 1792 w 2158"/>
                  <a:gd name="T77" fmla="*/ 108 h 936"/>
                  <a:gd name="T78" fmla="*/ 1672 w 2158"/>
                  <a:gd name="T79" fmla="*/ 69 h 936"/>
                  <a:gd name="T80" fmla="*/ 1537 w 2158"/>
                  <a:gd name="T81" fmla="*/ 37 h 936"/>
                  <a:gd name="T82" fmla="*/ 1397 w 2158"/>
                  <a:gd name="T83" fmla="*/ 13 h 936"/>
                  <a:gd name="T84" fmla="*/ 1263 w 2158"/>
                  <a:gd name="T85" fmla="*/ 0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158" h="936">
                    <a:moveTo>
                      <a:pt x="899" y="0"/>
                    </a:moveTo>
                    <a:lnTo>
                      <a:pt x="824" y="6"/>
                    </a:lnTo>
                    <a:lnTo>
                      <a:pt x="755" y="15"/>
                    </a:lnTo>
                    <a:lnTo>
                      <a:pt x="683" y="25"/>
                    </a:lnTo>
                    <a:lnTo>
                      <a:pt x="615" y="40"/>
                    </a:lnTo>
                    <a:lnTo>
                      <a:pt x="546" y="55"/>
                    </a:lnTo>
                    <a:lnTo>
                      <a:pt x="478" y="72"/>
                    </a:lnTo>
                    <a:lnTo>
                      <a:pt x="419" y="90"/>
                    </a:lnTo>
                    <a:lnTo>
                      <a:pt x="361" y="112"/>
                    </a:lnTo>
                    <a:lnTo>
                      <a:pt x="307" y="133"/>
                    </a:lnTo>
                    <a:lnTo>
                      <a:pt x="255" y="161"/>
                    </a:lnTo>
                    <a:lnTo>
                      <a:pt x="210" y="188"/>
                    </a:lnTo>
                    <a:lnTo>
                      <a:pt x="167" y="215"/>
                    </a:lnTo>
                    <a:lnTo>
                      <a:pt x="131" y="243"/>
                    </a:lnTo>
                    <a:lnTo>
                      <a:pt x="98" y="270"/>
                    </a:lnTo>
                    <a:lnTo>
                      <a:pt x="69" y="299"/>
                    </a:lnTo>
                    <a:lnTo>
                      <a:pt x="43" y="330"/>
                    </a:lnTo>
                    <a:lnTo>
                      <a:pt x="25" y="361"/>
                    </a:lnTo>
                    <a:lnTo>
                      <a:pt x="13" y="395"/>
                    </a:lnTo>
                    <a:lnTo>
                      <a:pt x="7" y="427"/>
                    </a:lnTo>
                    <a:lnTo>
                      <a:pt x="0" y="461"/>
                    </a:lnTo>
                    <a:lnTo>
                      <a:pt x="3" y="494"/>
                    </a:lnTo>
                    <a:lnTo>
                      <a:pt x="13" y="527"/>
                    </a:lnTo>
                    <a:lnTo>
                      <a:pt x="25" y="560"/>
                    </a:lnTo>
                    <a:lnTo>
                      <a:pt x="43" y="592"/>
                    </a:lnTo>
                    <a:lnTo>
                      <a:pt x="68" y="625"/>
                    </a:lnTo>
                    <a:lnTo>
                      <a:pt x="98" y="655"/>
                    </a:lnTo>
                    <a:lnTo>
                      <a:pt x="131" y="687"/>
                    </a:lnTo>
                    <a:lnTo>
                      <a:pt x="167" y="715"/>
                    </a:lnTo>
                    <a:lnTo>
                      <a:pt x="210" y="742"/>
                    </a:lnTo>
                    <a:lnTo>
                      <a:pt x="252" y="768"/>
                    </a:lnTo>
                    <a:lnTo>
                      <a:pt x="304" y="794"/>
                    </a:lnTo>
                    <a:lnTo>
                      <a:pt x="361" y="815"/>
                    </a:lnTo>
                    <a:lnTo>
                      <a:pt x="415" y="837"/>
                    </a:lnTo>
                    <a:lnTo>
                      <a:pt x="478" y="857"/>
                    </a:lnTo>
                    <a:lnTo>
                      <a:pt x="543" y="875"/>
                    </a:lnTo>
                    <a:lnTo>
                      <a:pt x="607" y="890"/>
                    </a:lnTo>
                    <a:lnTo>
                      <a:pt x="679" y="902"/>
                    </a:lnTo>
                    <a:lnTo>
                      <a:pt x="752" y="915"/>
                    </a:lnTo>
                    <a:lnTo>
                      <a:pt x="819" y="923"/>
                    </a:lnTo>
                    <a:lnTo>
                      <a:pt x="895" y="930"/>
                    </a:lnTo>
                    <a:lnTo>
                      <a:pt x="971" y="936"/>
                    </a:lnTo>
                    <a:lnTo>
                      <a:pt x="1046" y="936"/>
                    </a:lnTo>
                    <a:lnTo>
                      <a:pt x="1122" y="936"/>
                    </a:lnTo>
                    <a:lnTo>
                      <a:pt x="1200" y="933"/>
                    </a:lnTo>
                    <a:lnTo>
                      <a:pt x="1276" y="927"/>
                    </a:lnTo>
                    <a:lnTo>
                      <a:pt x="1347" y="923"/>
                    </a:lnTo>
                    <a:lnTo>
                      <a:pt x="1418" y="915"/>
                    </a:lnTo>
                    <a:lnTo>
                      <a:pt x="1488" y="902"/>
                    </a:lnTo>
                    <a:lnTo>
                      <a:pt x="1556" y="888"/>
                    </a:lnTo>
                    <a:lnTo>
                      <a:pt x="1625" y="872"/>
                    </a:lnTo>
                    <a:lnTo>
                      <a:pt x="1688" y="857"/>
                    </a:lnTo>
                    <a:lnTo>
                      <a:pt x="1752" y="837"/>
                    </a:lnTo>
                    <a:lnTo>
                      <a:pt x="1809" y="815"/>
                    </a:lnTo>
                    <a:lnTo>
                      <a:pt x="1861" y="791"/>
                    </a:lnTo>
                    <a:lnTo>
                      <a:pt x="1914" y="765"/>
                    </a:lnTo>
                    <a:lnTo>
                      <a:pt x="1959" y="739"/>
                    </a:lnTo>
                    <a:lnTo>
                      <a:pt x="1998" y="712"/>
                    </a:lnTo>
                    <a:lnTo>
                      <a:pt x="2036" y="682"/>
                    </a:lnTo>
                    <a:lnTo>
                      <a:pt x="2067" y="652"/>
                    </a:lnTo>
                    <a:lnTo>
                      <a:pt x="2096" y="621"/>
                    </a:lnTo>
                    <a:lnTo>
                      <a:pt x="2117" y="589"/>
                    </a:lnTo>
                    <a:lnTo>
                      <a:pt x="2136" y="554"/>
                    </a:lnTo>
                    <a:lnTo>
                      <a:pt x="2149" y="524"/>
                    </a:lnTo>
                    <a:lnTo>
                      <a:pt x="2155" y="493"/>
                    </a:lnTo>
                    <a:lnTo>
                      <a:pt x="2158" y="458"/>
                    </a:lnTo>
                    <a:lnTo>
                      <a:pt x="2155" y="427"/>
                    </a:lnTo>
                    <a:lnTo>
                      <a:pt x="2145" y="392"/>
                    </a:lnTo>
                    <a:lnTo>
                      <a:pt x="2130" y="359"/>
                    </a:lnTo>
                    <a:lnTo>
                      <a:pt x="2112" y="326"/>
                    </a:lnTo>
                    <a:lnTo>
                      <a:pt x="2088" y="296"/>
                    </a:lnTo>
                    <a:lnTo>
                      <a:pt x="2061" y="264"/>
                    </a:lnTo>
                    <a:lnTo>
                      <a:pt x="2024" y="240"/>
                    </a:lnTo>
                    <a:lnTo>
                      <a:pt x="1985" y="210"/>
                    </a:lnTo>
                    <a:lnTo>
                      <a:pt x="1946" y="185"/>
                    </a:lnTo>
                    <a:lnTo>
                      <a:pt x="1899" y="156"/>
                    </a:lnTo>
                    <a:lnTo>
                      <a:pt x="1848" y="129"/>
                    </a:lnTo>
                    <a:lnTo>
                      <a:pt x="1792" y="108"/>
                    </a:lnTo>
                    <a:lnTo>
                      <a:pt x="1732" y="88"/>
                    </a:lnTo>
                    <a:lnTo>
                      <a:pt x="1672" y="69"/>
                    </a:lnTo>
                    <a:lnTo>
                      <a:pt x="1607" y="52"/>
                    </a:lnTo>
                    <a:lnTo>
                      <a:pt x="1537" y="37"/>
                    </a:lnTo>
                    <a:lnTo>
                      <a:pt x="1467" y="25"/>
                    </a:lnTo>
                    <a:lnTo>
                      <a:pt x="1397" y="13"/>
                    </a:lnTo>
                    <a:lnTo>
                      <a:pt x="1326" y="3"/>
                    </a:lnTo>
                    <a:lnTo>
                      <a:pt x="1263" y="0"/>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125" name="Freeform 157">
                <a:extLst>
                  <a:ext uri="{FF2B5EF4-FFF2-40B4-BE49-F238E27FC236}">
                    <a16:creationId xmlns:a16="http://schemas.microsoft.com/office/drawing/2014/main" id="{F2AAC59F-91BE-4CAA-8F93-017701528A72}"/>
                  </a:ext>
                </a:extLst>
              </p:cNvPr>
              <p:cNvSpPr>
                <a:spLocks/>
              </p:cNvSpPr>
              <p:nvPr/>
            </p:nvSpPr>
            <p:spPr bwMode="auto">
              <a:xfrm>
                <a:off x="2388" y="778"/>
                <a:ext cx="637" cy="2513"/>
              </a:xfrm>
              <a:custGeom>
                <a:avLst/>
                <a:gdLst>
                  <a:gd name="T0" fmla="*/ 306 w 1273"/>
                  <a:gd name="T1" fmla="*/ 0 h 5026"/>
                  <a:gd name="T2" fmla="*/ 252 w 1273"/>
                  <a:gd name="T3" fmla="*/ 101 h 5026"/>
                  <a:gd name="T4" fmla="*/ 205 w 1273"/>
                  <a:gd name="T5" fmla="*/ 204 h 5026"/>
                  <a:gd name="T6" fmla="*/ 162 w 1273"/>
                  <a:gd name="T7" fmla="*/ 313 h 5026"/>
                  <a:gd name="T8" fmla="*/ 123 w 1273"/>
                  <a:gd name="T9" fmla="*/ 425 h 5026"/>
                  <a:gd name="T10" fmla="*/ 88 w 1273"/>
                  <a:gd name="T11" fmla="*/ 541 h 5026"/>
                  <a:gd name="T12" fmla="*/ 60 w 1273"/>
                  <a:gd name="T13" fmla="*/ 657 h 5026"/>
                  <a:gd name="T14" fmla="*/ 34 w 1273"/>
                  <a:gd name="T15" fmla="*/ 776 h 5026"/>
                  <a:gd name="T16" fmla="*/ 18 w 1273"/>
                  <a:gd name="T17" fmla="*/ 897 h 5026"/>
                  <a:gd name="T18" fmla="*/ 4 w 1273"/>
                  <a:gd name="T19" fmla="*/ 1019 h 5026"/>
                  <a:gd name="T20" fmla="*/ 1 w 1273"/>
                  <a:gd name="T21" fmla="*/ 1145 h 5026"/>
                  <a:gd name="T22" fmla="*/ 0 w 1273"/>
                  <a:gd name="T23" fmla="*/ 1269 h 5026"/>
                  <a:gd name="T24" fmla="*/ 1 w 1273"/>
                  <a:gd name="T25" fmla="*/ 1386 h 5026"/>
                  <a:gd name="T26" fmla="*/ 4 w 1273"/>
                  <a:gd name="T27" fmla="*/ 1512 h 5026"/>
                  <a:gd name="T28" fmla="*/ 18 w 1273"/>
                  <a:gd name="T29" fmla="*/ 1637 h 5026"/>
                  <a:gd name="T30" fmla="*/ 34 w 1273"/>
                  <a:gd name="T31" fmla="*/ 1759 h 5026"/>
                  <a:gd name="T32" fmla="*/ 58 w 1273"/>
                  <a:gd name="T33" fmla="*/ 1882 h 5026"/>
                  <a:gd name="T34" fmla="*/ 88 w 1273"/>
                  <a:gd name="T35" fmla="*/ 1996 h 5026"/>
                  <a:gd name="T36" fmla="*/ 123 w 1273"/>
                  <a:gd name="T37" fmla="*/ 2109 h 5026"/>
                  <a:gd name="T38" fmla="*/ 162 w 1273"/>
                  <a:gd name="T39" fmla="*/ 2220 h 5026"/>
                  <a:gd name="T40" fmla="*/ 205 w 1273"/>
                  <a:gd name="T41" fmla="*/ 2332 h 5026"/>
                  <a:gd name="T42" fmla="*/ 252 w 1273"/>
                  <a:gd name="T43" fmla="*/ 2434 h 5026"/>
                  <a:gd name="T44" fmla="*/ 306 w 1273"/>
                  <a:gd name="T45" fmla="*/ 2538 h 5026"/>
                  <a:gd name="T46" fmla="*/ 362 w 1273"/>
                  <a:gd name="T47" fmla="*/ 2634 h 5026"/>
                  <a:gd name="T48" fmla="*/ 422 w 1273"/>
                  <a:gd name="T49" fmla="*/ 2721 h 5026"/>
                  <a:gd name="T50" fmla="*/ 485 w 1273"/>
                  <a:gd name="T51" fmla="*/ 2804 h 5026"/>
                  <a:gd name="T52" fmla="*/ 553 w 1273"/>
                  <a:gd name="T53" fmla="*/ 2885 h 5026"/>
                  <a:gd name="T54" fmla="*/ 620 w 1273"/>
                  <a:gd name="T55" fmla="*/ 2959 h 5026"/>
                  <a:gd name="T56" fmla="*/ 694 w 1273"/>
                  <a:gd name="T57" fmla="*/ 3028 h 5026"/>
                  <a:gd name="T58" fmla="*/ 828 w 1273"/>
                  <a:gd name="T59" fmla="*/ 3132 h 5026"/>
                  <a:gd name="T60" fmla="*/ 854 w 1273"/>
                  <a:gd name="T61" fmla="*/ 3147 h 5026"/>
                  <a:gd name="T62" fmla="*/ 911 w 1273"/>
                  <a:gd name="T63" fmla="*/ 3190 h 5026"/>
                  <a:gd name="T64" fmla="*/ 966 w 1273"/>
                  <a:gd name="T65" fmla="*/ 3234 h 5026"/>
                  <a:gd name="T66" fmla="*/ 1016 w 1273"/>
                  <a:gd name="T67" fmla="*/ 3280 h 5026"/>
                  <a:gd name="T68" fmla="*/ 1061 w 1273"/>
                  <a:gd name="T69" fmla="*/ 3333 h 5026"/>
                  <a:gd name="T70" fmla="*/ 1105 w 1273"/>
                  <a:gd name="T71" fmla="*/ 3390 h 5026"/>
                  <a:gd name="T72" fmla="*/ 1145 w 1273"/>
                  <a:gd name="T73" fmla="*/ 3450 h 5026"/>
                  <a:gd name="T74" fmla="*/ 1174 w 1273"/>
                  <a:gd name="T75" fmla="*/ 3507 h 5026"/>
                  <a:gd name="T76" fmla="*/ 1204 w 1273"/>
                  <a:gd name="T77" fmla="*/ 3574 h 5026"/>
                  <a:gd name="T78" fmla="*/ 1226 w 1273"/>
                  <a:gd name="T79" fmla="*/ 3640 h 5026"/>
                  <a:gd name="T80" fmla="*/ 1244 w 1273"/>
                  <a:gd name="T81" fmla="*/ 3704 h 5026"/>
                  <a:gd name="T82" fmla="*/ 1260 w 1273"/>
                  <a:gd name="T83" fmla="*/ 3777 h 5026"/>
                  <a:gd name="T84" fmla="*/ 1270 w 1273"/>
                  <a:gd name="T85" fmla="*/ 3846 h 5026"/>
                  <a:gd name="T86" fmla="*/ 1273 w 1273"/>
                  <a:gd name="T87" fmla="*/ 3918 h 5026"/>
                  <a:gd name="T88" fmla="*/ 1270 w 1273"/>
                  <a:gd name="T89" fmla="*/ 3986 h 5026"/>
                  <a:gd name="T90" fmla="*/ 1270 w 1273"/>
                  <a:gd name="T91" fmla="*/ 4655 h 5026"/>
                  <a:gd name="T92" fmla="*/ 1270 w 1273"/>
                  <a:gd name="T93" fmla="*/ 4682 h 5026"/>
                  <a:gd name="T94" fmla="*/ 1260 w 1273"/>
                  <a:gd name="T95" fmla="*/ 4727 h 5026"/>
                  <a:gd name="T96" fmla="*/ 1244 w 1273"/>
                  <a:gd name="T97" fmla="*/ 4770 h 5026"/>
                  <a:gd name="T98" fmla="*/ 1226 w 1273"/>
                  <a:gd name="T99" fmla="*/ 4814 h 5026"/>
                  <a:gd name="T100" fmla="*/ 1204 w 1273"/>
                  <a:gd name="T101" fmla="*/ 4855 h 5026"/>
                  <a:gd name="T102" fmla="*/ 1175 w 1273"/>
                  <a:gd name="T103" fmla="*/ 4892 h 5026"/>
                  <a:gd name="T104" fmla="*/ 1150 w 1273"/>
                  <a:gd name="T105" fmla="*/ 4922 h 5026"/>
                  <a:gd name="T106" fmla="*/ 1114 w 1273"/>
                  <a:gd name="T107" fmla="*/ 4951 h 5026"/>
                  <a:gd name="T108" fmla="*/ 1072 w 1273"/>
                  <a:gd name="T109" fmla="*/ 4976 h 5026"/>
                  <a:gd name="T110" fmla="*/ 1032 w 1273"/>
                  <a:gd name="T111" fmla="*/ 4996 h 5026"/>
                  <a:gd name="T112" fmla="*/ 992 w 1273"/>
                  <a:gd name="T113" fmla="*/ 5011 h 5026"/>
                  <a:gd name="T114" fmla="*/ 945 w 1273"/>
                  <a:gd name="T115" fmla="*/ 5023 h 5026"/>
                  <a:gd name="T116" fmla="*/ 897 w 1273"/>
                  <a:gd name="T117" fmla="*/ 5026 h 5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73" h="5026">
                    <a:moveTo>
                      <a:pt x="306" y="0"/>
                    </a:moveTo>
                    <a:lnTo>
                      <a:pt x="252" y="101"/>
                    </a:lnTo>
                    <a:lnTo>
                      <a:pt x="205" y="204"/>
                    </a:lnTo>
                    <a:lnTo>
                      <a:pt x="162" y="313"/>
                    </a:lnTo>
                    <a:lnTo>
                      <a:pt x="123" y="425"/>
                    </a:lnTo>
                    <a:lnTo>
                      <a:pt x="88" y="541"/>
                    </a:lnTo>
                    <a:lnTo>
                      <a:pt x="60" y="657"/>
                    </a:lnTo>
                    <a:lnTo>
                      <a:pt x="34" y="776"/>
                    </a:lnTo>
                    <a:lnTo>
                      <a:pt x="18" y="897"/>
                    </a:lnTo>
                    <a:lnTo>
                      <a:pt x="4" y="1019"/>
                    </a:lnTo>
                    <a:lnTo>
                      <a:pt x="1" y="1145"/>
                    </a:lnTo>
                    <a:lnTo>
                      <a:pt x="0" y="1269"/>
                    </a:lnTo>
                    <a:lnTo>
                      <a:pt x="1" y="1386"/>
                    </a:lnTo>
                    <a:lnTo>
                      <a:pt x="4" y="1512"/>
                    </a:lnTo>
                    <a:lnTo>
                      <a:pt x="18" y="1637"/>
                    </a:lnTo>
                    <a:lnTo>
                      <a:pt x="34" y="1759"/>
                    </a:lnTo>
                    <a:lnTo>
                      <a:pt x="58" y="1882"/>
                    </a:lnTo>
                    <a:lnTo>
                      <a:pt x="88" y="1996"/>
                    </a:lnTo>
                    <a:lnTo>
                      <a:pt x="123" y="2109"/>
                    </a:lnTo>
                    <a:lnTo>
                      <a:pt x="162" y="2220"/>
                    </a:lnTo>
                    <a:lnTo>
                      <a:pt x="205" y="2332"/>
                    </a:lnTo>
                    <a:lnTo>
                      <a:pt x="252" y="2434"/>
                    </a:lnTo>
                    <a:lnTo>
                      <a:pt x="306" y="2538"/>
                    </a:lnTo>
                    <a:lnTo>
                      <a:pt x="362" y="2634"/>
                    </a:lnTo>
                    <a:lnTo>
                      <a:pt x="422" y="2721"/>
                    </a:lnTo>
                    <a:lnTo>
                      <a:pt x="485" y="2804"/>
                    </a:lnTo>
                    <a:lnTo>
                      <a:pt x="553" y="2885"/>
                    </a:lnTo>
                    <a:lnTo>
                      <a:pt x="620" y="2959"/>
                    </a:lnTo>
                    <a:lnTo>
                      <a:pt x="694" y="3028"/>
                    </a:lnTo>
                    <a:lnTo>
                      <a:pt x="828" y="3132"/>
                    </a:lnTo>
                    <a:lnTo>
                      <a:pt x="854" y="3147"/>
                    </a:lnTo>
                    <a:lnTo>
                      <a:pt x="911" y="3190"/>
                    </a:lnTo>
                    <a:lnTo>
                      <a:pt x="966" y="3234"/>
                    </a:lnTo>
                    <a:lnTo>
                      <a:pt x="1016" y="3280"/>
                    </a:lnTo>
                    <a:lnTo>
                      <a:pt x="1061" y="3333"/>
                    </a:lnTo>
                    <a:lnTo>
                      <a:pt x="1105" y="3390"/>
                    </a:lnTo>
                    <a:lnTo>
                      <a:pt x="1145" y="3450"/>
                    </a:lnTo>
                    <a:lnTo>
                      <a:pt x="1174" y="3507"/>
                    </a:lnTo>
                    <a:lnTo>
                      <a:pt x="1204" y="3574"/>
                    </a:lnTo>
                    <a:lnTo>
                      <a:pt x="1226" y="3640"/>
                    </a:lnTo>
                    <a:lnTo>
                      <a:pt x="1244" y="3704"/>
                    </a:lnTo>
                    <a:lnTo>
                      <a:pt x="1260" y="3777"/>
                    </a:lnTo>
                    <a:lnTo>
                      <a:pt x="1270" y="3846"/>
                    </a:lnTo>
                    <a:lnTo>
                      <a:pt x="1273" y="3918"/>
                    </a:lnTo>
                    <a:lnTo>
                      <a:pt x="1270" y="3986"/>
                    </a:lnTo>
                    <a:lnTo>
                      <a:pt x="1270" y="4655"/>
                    </a:lnTo>
                    <a:lnTo>
                      <a:pt x="1270" y="4682"/>
                    </a:lnTo>
                    <a:lnTo>
                      <a:pt x="1260" y="4727"/>
                    </a:lnTo>
                    <a:lnTo>
                      <a:pt x="1244" y="4770"/>
                    </a:lnTo>
                    <a:lnTo>
                      <a:pt x="1226" y="4814"/>
                    </a:lnTo>
                    <a:lnTo>
                      <a:pt x="1204" y="4855"/>
                    </a:lnTo>
                    <a:lnTo>
                      <a:pt x="1175" y="4892"/>
                    </a:lnTo>
                    <a:lnTo>
                      <a:pt x="1150" y="4922"/>
                    </a:lnTo>
                    <a:lnTo>
                      <a:pt x="1114" y="4951"/>
                    </a:lnTo>
                    <a:lnTo>
                      <a:pt x="1072" y="4976"/>
                    </a:lnTo>
                    <a:lnTo>
                      <a:pt x="1032" y="4996"/>
                    </a:lnTo>
                    <a:lnTo>
                      <a:pt x="992" y="5011"/>
                    </a:lnTo>
                    <a:lnTo>
                      <a:pt x="945" y="5023"/>
                    </a:lnTo>
                    <a:lnTo>
                      <a:pt x="897" y="5026"/>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126" name="Freeform 158">
                <a:extLst>
                  <a:ext uri="{FF2B5EF4-FFF2-40B4-BE49-F238E27FC236}">
                    <a16:creationId xmlns:a16="http://schemas.microsoft.com/office/drawing/2014/main" id="{28CC02C2-26FF-473C-B0C6-583B280783A0}"/>
                  </a:ext>
                </a:extLst>
              </p:cNvPr>
              <p:cNvSpPr>
                <a:spLocks/>
              </p:cNvSpPr>
              <p:nvPr/>
            </p:nvSpPr>
            <p:spPr bwMode="auto">
              <a:xfrm>
                <a:off x="3199" y="775"/>
                <a:ext cx="640" cy="2513"/>
              </a:xfrm>
              <a:custGeom>
                <a:avLst/>
                <a:gdLst>
                  <a:gd name="T0" fmla="*/ 968 w 1279"/>
                  <a:gd name="T1" fmla="*/ 0 h 5026"/>
                  <a:gd name="T2" fmla="*/ 1021 w 1279"/>
                  <a:gd name="T3" fmla="*/ 100 h 5026"/>
                  <a:gd name="T4" fmla="*/ 1067 w 1279"/>
                  <a:gd name="T5" fmla="*/ 203 h 5026"/>
                  <a:gd name="T6" fmla="*/ 1111 w 1279"/>
                  <a:gd name="T7" fmla="*/ 311 h 5026"/>
                  <a:gd name="T8" fmla="*/ 1150 w 1279"/>
                  <a:gd name="T9" fmla="*/ 422 h 5026"/>
                  <a:gd name="T10" fmla="*/ 1185 w 1279"/>
                  <a:gd name="T11" fmla="*/ 541 h 5026"/>
                  <a:gd name="T12" fmla="*/ 1212 w 1279"/>
                  <a:gd name="T13" fmla="*/ 654 h 5026"/>
                  <a:gd name="T14" fmla="*/ 1237 w 1279"/>
                  <a:gd name="T15" fmla="*/ 771 h 5026"/>
                  <a:gd name="T16" fmla="*/ 1255 w 1279"/>
                  <a:gd name="T17" fmla="*/ 897 h 5026"/>
                  <a:gd name="T18" fmla="*/ 1269 w 1279"/>
                  <a:gd name="T19" fmla="*/ 1019 h 5026"/>
                  <a:gd name="T20" fmla="*/ 1279 w 1279"/>
                  <a:gd name="T21" fmla="*/ 1139 h 5026"/>
                  <a:gd name="T22" fmla="*/ 1279 w 1279"/>
                  <a:gd name="T23" fmla="*/ 1267 h 5026"/>
                  <a:gd name="T24" fmla="*/ 1279 w 1279"/>
                  <a:gd name="T25" fmla="*/ 1388 h 5026"/>
                  <a:gd name="T26" fmla="*/ 1269 w 1279"/>
                  <a:gd name="T27" fmla="*/ 1512 h 5026"/>
                  <a:gd name="T28" fmla="*/ 1255 w 1279"/>
                  <a:gd name="T29" fmla="*/ 1637 h 5026"/>
                  <a:gd name="T30" fmla="*/ 1237 w 1279"/>
                  <a:gd name="T31" fmla="*/ 1756 h 5026"/>
                  <a:gd name="T32" fmla="*/ 1212 w 1279"/>
                  <a:gd name="T33" fmla="*/ 1878 h 5026"/>
                  <a:gd name="T34" fmla="*/ 1185 w 1279"/>
                  <a:gd name="T35" fmla="*/ 1996 h 5026"/>
                  <a:gd name="T36" fmla="*/ 1150 w 1279"/>
                  <a:gd name="T37" fmla="*/ 2109 h 5026"/>
                  <a:gd name="T38" fmla="*/ 1111 w 1279"/>
                  <a:gd name="T39" fmla="*/ 2220 h 5026"/>
                  <a:gd name="T40" fmla="*/ 1067 w 1279"/>
                  <a:gd name="T41" fmla="*/ 2327 h 5026"/>
                  <a:gd name="T42" fmla="*/ 1021 w 1279"/>
                  <a:gd name="T43" fmla="*/ 2434 h 5026"/>
                  <a:gd name="T44" fmla="*/ 970 w 1279"/>
                  <a:gd name="T45" fmla="*/ 2533 h 5026"/>
                  <a:gd name="T46" fmla="*/ 910 w 1279"/>
                  <a:gd name="T47" fmla="*/ 2631 h 5026"/>
                  <a:gd name="T48" fmla="*/ 851 w 1279"/>
                  <a:gd name="T49" fmla="*/ 2718 h 5026"/>
                  <a:gd name="T50" fmla="*/ 788 w 1279"/>
                  <a:gd name="T51" fmla="*/ 2805 h 5026"/>
                  <a:gd name="T52" fmla="*/ 720 w 1279"/>
                  <a:gd name="T53" fmla="*/ 2884 h 5026"/>
                  <a:gd name="T54" fmla="*/ 654 w 1279"/>
                  <a:gd name="T55" fmla="*/ 2956 h 5026"/>
                  <a:gd name="T56" fmla="*/ 579 w 1279"/>
                  <a:gd name="T57" fmla="*/ 3023 h 5026"/>
                  <a:gd name="T58" fmla="*/ 446 w 1279"/>
                  <a:gd name="T59" fmla="*/ 3132 h 5026"/>
                  <a:gd name="T60" fmla="*/ 419 w 1279"/>
                  <a:gd name="T61" fmla="*/ 3145 h 5026"/>
                  <a:gd name="T62" fmla="*/ 362 w 1279"/>
                  <a:gd name="T63" fmla="*/ 3186 h 5026"/>
                  <a:gd name="T64" fmla="*/ 307 w 1279"/>
                  <a:gd name="T65" fmla="*/ 3231 h 5026"/>
                  <a:gd name="T66" fmla="*/ 255 w 1279"/>
                  <a:gd name="T67" fmla="*/ 3280 h 5026"/>
                  <a:gd name="T68" fmla="*/ 209 w 1279"/>
                  <a:gd name="T69" fmla="*/ 3330 h 5026"/>
                  <a:gd name="T70" fmla="*/ 168 w 1279"/>
                  <a:gd name="T71" fmla="*/ 3390 h 5026"/>
                  <a:gd name="T72" fmla="*/ 134 w 1279"/>
                  <a:gd name="T73" fmla="*/ 3449 h 5026"/>
                  <a:gd name="T74" fmla="*/ 101 w 1279"/>
                  <a:gd name="T75" fmla="*/ 3504 h 5026"/>
                  <a:gd name="T76" fmla="*/ 69 w 1279"/>
                  <a:gd name="T77" fmla="*/ 3571 h 5026"/>
                  <a:gd name="T78" fmla="*/ 46 w 1279"/>
                  <a:gd name="T79" fmla="*/ 3635 h 5026"/>
                  <a:gd name="T80" fmla="*/ 27 w 1279"/>
                  <a:gd name="T81" fmla="*/ 3704 h 5026"/>
                  <a:gd name="T82" fmla="*/ 12 w 1279"/>
                  <a:gd name="T83" fmla="*/ 3772 h 5026"/>
                  <a:gd name="T84" fmla="*/ 3 w 1279"/>
                  <a:gd name="T85" fmla="*/ 3844 h 5026"/>
                  <a:gd name="T86" fmla="*/ 0 w 1279"/>
                  <a:gd name="T87" fmla="*/ 3913 h 5026"/>
                  <a:gd name="T88" fmla="*/ 3 w 1279"/>
                  <a:gd name="T89" fmla="*/ 3986 h 5026"/>
                  <a:gd name="T90" fmla="*/ 3 w 1279"/>
                  <a:gd name="T91" fmla="*/ 4655 h 5026"/>
                  <a:gd name="T92" fmla="*/ 3 w 1279"/>
                  <a:gd name="T93" fmla="*/ 4680 h 5026"/>
                  <a:gd name="T94" fmla="*/ 12 w 1279"/>
                  <a:gd name="T95" fmla="*/ 4727 h 5026"/>
                  <a:gd name="T96" fmla="*/ 27 w 1279"/>
                  <a:gd name="T97" fmla="*/ 4770 h 5026"/>
                  <a:gd name="T98" fmla="*/ 46 w 1279"/>
                  <a:gd name="T99" fmla="*/ 4811 h 5026"/>
                  <a:gd name="T100" fmla="*/ 69 w 1279"/>
                  <a:gd name="T101" fmla="*/ 4852 h 5026"/>
                  <a:gd name="T102" fmla="*/ 96 w 1279"/>
                  <a:gd name="T103" fmla="*/ 4889 h 5026"/>
                  <a:gd name="T104" fmla="*/ 128 w 1279"/>
                  <a:gd name="T105" fmla="*/ 4919 h 5026"/>
                  <a:gd name="T106" fmla="*/ 158 w 1279"/>
                  <a:gd name="T107" fmla="*/ 4948 h 5026"/>
                  <a:gd name="T108" fmla="*/ 197 w 1279"/>
                  <a:gd name="T109" fmla="*/ 4972 h 5026"/>
                  <a:gd name="T110" fmla="*/ 239 w 1279"/>
                  <a:gd name="T111" fmla="*/ 4994 h 5026"/>
                  <a:gd name="T112" fmla="*/ 284 w 1279"/>
                  <a:gd name="T113" fmla="*/ 5006 h 5026"/>
                  <a:gd name="T114" fmla="*/ 326 w 1279"/>
                  <a:gd name="T115" fmla="*/ 5019 h 5026"/>
                  <a:gd name="T116" fmla="*/ 371 w 1279"/>
                  <a:gd name="T117" fmla="*/ 5026 h 5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79" h="5026">
                    <a:moveTo>
                      <a:pt x="968" y="0"/>
                    </a:moveTo>
                    <a:lnTo>
                      <a:pt x="1021" y="100"/>
                    </a:lnTo>
                    <a:lnTo>
                      <a:pt x="1067" y="203"/>
                    </a:lnTo>
                    <a:lnTo>
                      <a:pt x="1111" y="311"/>
                    </a:lnTo>
                    <a:lnTo>
                      <a:pt x="1150" y="422"/>
                    </a:lnTo>
                    <a:lnTo>
                      <a:pt x="1185" y="541"/>
                    </a:lnTo>
                    <a:lnTo>
                      <a:pt x="1212" y="654"/>
                    </a:lnTo>
                    <a:lnTo>
                      <a:pt x="1237" y="771"/>
                    </a:lnTo>
                    <a:lnTo>
                      <a:pt x="1255" y="897"/>
                    </a:lnTo>
                    <a:lnTo>
                      <a:pt x="1269" y="1019"/>
                    </a:lnTo>
                    <a:lnTo>
                      <a:pt x="1279" y="1139"/>
                    </a:lnTo>
                    <a:lnTo>
                      <a:pt x="1279" y="1267"/>
                    </a:lnTo>
                    <a:lnTo>
                      <a:pt x="1279" y="1388"/>
                    </a:lnTo>
                    <a:lnTo>
                      <a:pt x="1269" y="1512"/>
                    </a:lnTo>
                    <a:lnTo>
                      <a:pt x="1255" y="1637"/>
                    </a:lnTo>
                    <a:lnTo>
                      <a:pt x="1237" y="1756"/>
                    </a:lnTo>
                    <a:lnTo>
                      <a:pt x="1212" y="1878"/>
                    </a:lnTo>
                    <a:lnTo>
                      <a:pt x="1185" y="1996"/>
                    </a:lnTo>
                    <a:lnTo>
                      <a:pt x="1150" y="2109"/>
                    </a:lnTo>
                    <a:lnTo>
                      <a:pt x="1111" y="2220"/>
                    </a:lnTo>
                    <a:lnTo>
                      <a:pt x="1067" y="2327"/>
                    </a:lnTo>
                    <a:lnTo>
                      <a:pt x="1021" y="2434"/>
                    </a:lnTo>
                    <a:lnTo>
                      <a:pt x="970" y="2533"/>
                    </a:lnTo>
                    <a:lnTo>
                      <a:pt x="910" y="2631"/>
                    </a:lnTo>
                    <a:lnTo>
                      <a:pt x="851" y="2718"/>
                    </a:lnTo>
                    <a:lnTo>
                      <a:pt x="788" y="2805"/>
                    </a:lnTo>
                    <a:lnTo>
                      <a:pt x="720" y="2884"/>
                    </a:lnTo>
                    <a:lnTo>
                      <a:pt x="654" y="2956"/>
                    </a:lnTo>
                    <a:lnTo>
                      <a:pt x="579" y="3023"/>
                    </a:lnTo>
                    <a:lnTo>
                      <a:pt x="446" y="3132"/>
                    </a:lnTo>
                    <a:lnTo>
                      <a:pt x="419" y="3145"/>
                    </a:lnTo>
                    <a:lnTo>
                      <a:pt x="362" y="3186"/>
                    </a:lnTo>
                    <a:lnTo>
                      <a:pt x="307" y="3231"/>
                    </a:lnTo>
                    <a:lnTo>
                      <a:pt x="255" y="3280"/>
                    </a:lnTo>
                    <a:lnTo>
                      <a:pt x="209" y="3330"/>
                    </a:lnTo>
                    <a:lnTo>
                      <a:pt x="168" y="3390"/>
                    </a:lnTo>
                    <a:lnTo>
                      <a:pt x="134" y="3449"/>
                    </a:lnTo>
                    <a:lnTo>
                      <a:pt x="101" y="3504"/>
                    </a:lnTo>
                    <a:lnTo>
                      <a:pt x="69" y="3571"/>
                    </a:lnTo>
                    <a:lnTo>
                      <a:pt x="46" y="3635"/>
                    </a:lnTo>
                    <a:lnTo>
                      <a:pt x="27" y="3704"/>
                    </a:lnTo>
                    <a:lnTo>
                      <a:pt x="12" y="3772"/>
                    </a:lnTo>
                    <a:lnTo>
                      <a:pt x="3" y="3844"/>
                    </a:lnTo>
                    <a:lnTo>
                      <a:pt x="0" y="3913"/>
                    </a:lnTo>
                    <a:lnTo>
                      <a:pt x="3" y="3986"/>
                    </a:lnTo>
                    <a:lnTo>
                      <a:pt x="3" y="4655"/>
                    </a:lnTo>
                    <a:lnTo>
                      <a:pt x="3" y="4680"/>
                    </a:lnTo>
                    <a:lnTo>
                      <a:pt x="12" y="4727"/>
                    </a:lnTo>
                    <a:lnTo>
                      <a:pt x="27" y="4770"/>
                    </a:lnTo>
                    <a:lnTo>
                      <a:pt x="46" y="4811"/>
                    </a:lnTo>
                    <a:lnTo>
                      <a:pt x="69" y="4852"/>
                    </a:lnTo>
                    <a:lnTo>
                      <a:pt x="96" y="4889"/>
                    </a:lnTo>
                    <a:lnTo>
                      <a:pt x="128" y="4919"/>
                    </a:lnTo>
                    <a:lnTo>
                      <a:pt x="158" y="4948"/>
                    </a:lnTo>
                    <a:lnTo>
                      <a:pt x="197" y="4972"/>
                    </a:lnTo>
                    <a:lnTo>
                      <a:pt x="239" y="4994"/>
                    </a:lnTo>
                    <a:lnTo>
                      <a:pt x="284" y="5006"/>
                    </a:lnTo>
                    <a:lnTo>
                      <a:pt x="326" y="5019"/>
                    </a:lnTo>
                    <a:lnTo>
                      <a:pt x="371" y="5026"/>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127" name="Freeform 159" descr="Gouttelettes">
                <a:extLst>
                  <a:ext uri="{FF2B5EF4-FFF2-40B4-BE49-F238E27FC236}">
                    <a16:creationId xmlns:a16="http://schemas.microsoft.com/office/drawing/2014/main" id="{1C60DA81-3437-4376-9DE6-D80634DFBBA8}"/>
                  </a:ext>
                </a:extLst>
              </p:cNvPr>
              <p:cNvSpPr>
                <a:spLocks/>
              </p:cNvSpPr>
              <p:nvPr/>
            </p:nvSpPr>
            <p:spPr bwMode="auto">
              <a:xfrm>
                <a:off x="2387" y="1445"/>
                <a:ext cx="1449" cy="994"/>
              </a:xfrm>
              <a:custGeom>
                <a:avLst/>
                <a:gdLst>
                  <a:gd name="T0" fmla="*/ 0 w 2899"/>
                  <a:gd name="T1" fmla="*/ 0 h 1986"/>
                  <a:gd name="T2" fmla="*/ 2 w 2899"/>
                  <a:gd name="T3" fmla="*/ 105 h 1986"/>
                  <a:gd name="T4" fmla="*/ 5 w 2899"/>
                  <a:gd name="T5" fmla="*/ 209 h 1986"/>
                  <a:gd name="T6" fmla="*/ 17 w 2899"/>
                  <a:gd name="T7" fmla="*/ 316 h 1986"/>
                  <a:gd name="T8" fmla="*/ 35 w 2899"/>
                  <a:gd name="T9" fmla="*/ 418 h 1986"/>
                  <a:gd name="T10" fmla="*/ 53 w 2899"/>
                  <a:gd name="T11" fmla="*/ 519 h 1986"/>
                  <a:gd name="T12" fmla="*/ 78 w 2899"/>
                  <a:gd name="T13" fmla="*/ 618 h 1986"/>
                  <a:gd name="T14" fmla="*/ 104 w 2899"/>
                  <a:gd name="T15" fmla="*/ 714 h 1986"/>
                  <a:gd name="T16" fmla="*/ 135 w 2899"/>
                  <a:gd name="T17" fmla="*/ 810 h 1986"/>
                  <a:gd name="T18" fmla="*/ 170 w 2899"/>
                  <a:gd name="T19" fmla="*/ 905 h 1986"/>
                  <a:gd name="T20" fmla="*/ 207 w 2899"/>
                  <a:gd name="T21" fmla="*/ 997 h 1986"/>
                  <a:gd name="T22" fmla="*/ 248 w 2899"/>
                  <a:gd name="T23" fmla="*/ 1085 h 1986"/>
                  <a:gd name="T24" fmla="*/ 292 w 2899"/>
                  <a:gd name="T25" fmla="*/ 1171 h 1986"/>
                  <a:gd name="T26" fmla="*/ 340 w 2899"/>
                  <a:gd name="T27" fmla="*/ 1257 h 1986"/>
                  <a:gd name="T28" fmla="*/ 389 w 2899"/>
                  <a:gd name="T29" fmla="*/ 1334 h 1986"/>
                  <a:gd name="T30" fmla="*/ 441 w 2899"/>
                  <a:gd name="T31" fmla="*/ 1407 h 1986"/>
                  <a:gd name="T32" fmla="*/ 493 w 2899"/>
                  <a:gd name="T33" fmla="*/ 1475 h 1986"/>
                  <a:gd name="T34" fmla="*/ 552 w 2899"/>
                  <a:gd name="T35" fmla="*/ 1543 h 1986"/>
                  <a:gd name="T36" fmla="*/ 604 w 2899"/>
                  <a:gd name="T37" fmla="*/ 1609 h 1986"/>
                  <a:gd name="T38" fmla="*/ 668 w 2899"/>
                  <a:gd name="T39" fmla="*/ 1663 h 1986"/>
                  <a:gd name="T40" fmla="*/ 734 w 2899"/>
                  <a:gd name="T41" fmla="*/ 1721 h 1986"/>
                  <a:gd name="T42" fmla="*/ 795 w 2899"/>
                  <a:gd name="T43" fmla="*/ 1767 h 1986"/>
                  <a:gd name="T44" fmla="*/ 865 w 2899"/>
                  <a:gd name="T45" fmla="*/ 1815 h 1986"/>
                  <a:gd name="T46" fmla="*/ 932 w 2899"/>
                  <a:gd name="T47" fmla="*/ 1855 h 1986"/>
                  <a:gd name="T48" fmla="*/ 1003 w 2899"/>
                  <a:gd name="T49" fmla="*/ 1890 h 1986"/>
                  <a:gd name="T50" fmla="*/ 1072 w 2899"/>
                  <a:gd name="T51" fmla="*/ 1917 h 1986"/>
                  <a:gd name="T52" fmla="*/ 1147 w 2899"/>
                  <a:gd name="T53" fmla="*/ 1942 h 1986"/>
                  <a:gd name="T54" fmla="*/ 1212 w 2899"/>
                  <a:gd name="T55" fmla="*/ 1960 h 1986"/>
                  <a:gd name="T56" fmla="*/ 1287 w 2899"/>
                  <a:gd name="T57" fmla="*/ 1974 h 1986"/>
                  <a:gd name="T58" fmla="*/ 1364 w 2899"/>
                  <a:gd name="T59" fmla="*/ 1985 h 1986"/>
                  <a:gd name="T60" fmla="*/ 1436 w 2899"/>
                  <a:gd name="T61" fmla="*/ 1986 h 1986"/>
                  <a:gd name="T62" fmla="*/ 1507 w 2899"/>
                  <a:gd name="T63" fmla="*/ 1986 h 1986"/>
                  <a:gd name="T64" fmla="*/ 1582 w 2899"/>
                  <a:gd name="T65" fmla="*/ 1977 h 1986"/>
                  <a:gd name="T66" fmla="*/ 1658 w 2899"/>
                  <a:gd name="T67" fmla="*/ 1965 h 1986"/>
                  <a:gd name="T68" fmla="*/ 1731 w 2899"/>
                  <a:gd name="T69" fmla="*/ 1945 h 1986"/>
                  <a:gd name="T70" fmla="*/ 1798 w 2899"/>
                  <a:gd name="T71" fmla="*/ 1923 h 1986"/>
                  <a:gd name="T72" fmla="*/ 1870 w 2899"/>
                  <a:gd name="T73" fmla="*/ 1893 h 1986"/>
                  <a:gd name="T74" fmla="*/ 1940 w 2899"/>
                  <a:gd name="T75" fmla="*/ 1861 h 1986"/>
                  <a:gd name="T76" fmla="*/ 2009 w 2899"/>
                  <a:gd name="T77" fmla="*/ 1824 h 1986"/>
                  <a:gd name="T78" fmla="*/ 2073 w 2899"/>
                  <a:gd name="T79" fmla="*/ 1777 h 1986"/>
                  <a:gd name="T80" fmla="*/ 2140 w 2899"/>
                  <a:gd name="T81" fmla="*/ 1729 h 1986"/>
                  <a:gd name="T82" fmla="*/ 2206 w 2899"/>
                  <a:gd name="T83" fmla="*/ 1676 h 1986"/>
                  <a:gd name="T84" fmla="*/ 2267 w 2899"/>
                  <a:gd name="T85" fmla="*/ 1621 h 1986"/>
                  <a:gd name="T86" fmla="*/ 2329 w 2899"/>
                  <a:gd name="T87" fmla="*/ 1558 h 1986"/>
                  <a:gd name="T88" fmla="*/ 2380 w 2899"/>
                  <a:gd name="T89" fmla="*/ 1488 h 1986"/>
                  <a:gd name="T90" fmla="*/ 2436 w 2899"/>
                  <a:gd name="T91" fmla="*/ 1422 h 1986"/>
                  <a:gd name="T92" fmla="*/ 2490 w 2899"/>
                  <a:gd name="T93" fmla="*/ 1350 h 1986"/>
                  <a:gd name="T94" fmla="*/ 2538 w 2899"/>
                  <a:gd name="T95" fmla="*/ 1272 h 1986"/>
                  <a:gd name="T96" fmla="*/ 2586 w 2899"/>
                  <a:gd name="T97" fmla="*/ 1191 h 1986"/>
                  <a:gd name="T98" fmla="*/ 2631 w 2899"/>
                  <a:gd name="T99" fmla="*/ 1105 h 1986"/>
                  <a:gd name="T100" fmla="*/ 2672 w 2899"/>
                  <a:gd name="T101" fmla="*/ 1015 h 1986"/>
                  <a:gd name="T102" fmla="*/ 2709 w 2899"/>
                  <a:gd name="T103" fmla="*/ 923 h 1986"/>
                  <a:gd name="T104" fmla="*/ 2744 w 2899"/>
                  <a:gd name="T105" fmla="*/ 830 h 1986"/>
                  <a:gd name="T106" fmla="*/ 2776 w 2899"/>
                  <a:gd name="T107" fmla="*/ 737 h 1986"/>
                  <a:gd name="T108" fmla="*/ 2804 w 2899"/>
                  <a:gd name="T109" fmla="*/ 640 h 1986"/>
                  <a:gd name="T110" fmla="*/ 2830 w 2899"/>
                  <a:gd name="T111" fmla="*/ 540 h 1986"/>
                  <a:gd name="T112" fmla="*/ 2849 w 2899"/>
                  <a:gd name="T113" fmla="*/ 440 h 1986"/>
                  <a:gd name="T114" fmla="*/ 2867 w 2899"/>
                  <a:gd name="T115" fmla="*/ 337 h 1986"/>
                  <a:gd name="T116" fmla="*/ 2879 w 2899"/>
                  <a:gd name="T117" fmla="*/ 230 h 1986"/>
                  <a:gd name="T118" fmla="*/ 2890 w 2899"/>
                  <a:gd name="T119" fmla="*/ 128 h 1986"/>
                  <a:gd name="T120" fmla="*/ 2899 w 2899"/>
                  <a:gd name="T121" fmla="*/ 21 h 1986"/>
                  <a:gd name="T122" fmla="*/ 2899 w 2899"/>
                  <a:gd name="T123" fmla="*/ 0 h 1986"/>
                  <a:gd name="T124" fmla="*/ 0 w 2899"/>
                  <a:gd name="T125" fmla="*/ 0 h 19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899" h="1986">
                    <a:moveTo>
                      <a:pt x="0" y="0"/>
                    </a:moveTo>
                    <a:lnTo>
                      <a:pt x="2" y="105"/>
                    </a:lnTo>
                    <a:lnTo>
                      <a:pt x="5" y="209"/>
                    </a:lnTo>
                    <a:lnTo>
                      <a:pt x="17" y="316"/>
                    </a:lnTo>
                    <a:lnTo>
                      <a:pt x="35" y="418"/>
                    </a:lnTo>
                    <a:lnTo>
                      <a:pt x="53" y="519"/>
                    </a:lnTo>
                    <a:lnTo>
                      <a:pt x="78" y="618"/>
                    </a:lnTo>
                    <a:lnTo>
                      <a:pt x="104" y="714"/>
                    </a:lnTo>
                    <a:lnTo>
                      <a:pt x="135" y="810"/>
                    </a:lnTo>
                    <a:lnTo>
                      <a:pt x="170" y="905"/>
                    </a:lnTo>
                    <a:lnTo>
                      <a:pt x="207" y="997"/>
                    </a:lnTo>
                    <a:lnTo>
                      <a:pt x="248" y="1085"/>
                    </a:lnTo>
                    <a:lnTo>
                      <a:pt x="292" y="1171"/>
                    </a:lnTo>
                    <a:lnTo>
                      <a:pt x="340" y="1257"/>
                    </a:lnTo>
                    <a:lnTo>
                      <a:pt x="389" y="1334"/>
                    </a:lnTo>
                    <a:lnTo>
                      <a:pt x="441" y="1407"/>
                    </a:lnTo>
                    <a:lnTo>
                      <a:pt x="493" y="1475"/>
                    </a:lnTo>
                    <a:lnTo>
                      <a:pt x="552" y="1543"/>
                    </a:lnTo>
                    <a:lnTo>
                      <a:pt x="604" y="1609"/>
                    </a:lnTo>
                    <a:lnTo>
                      <a:pt x="668" y="1663"/>
                    </a:lnTo>
                    <a:lnTo>
                      <a:pt x="734" y="1721"/>
                    </a:lnTo>
                    <a:lnTo>
                      <a:pt x="795" y="1767"/>
                    </a:lnTo>
                    <a:lnTo>
                      <a:pt x="865" y="1815"/>
                    </a:lnTo>
                    <a:lnTo>
                      <a:pt x="932" y="1855"/>
                    </a:lnTo>
                    <a:lnTo>
                      <a:pt x="1003" y="1890"/>
                    </a:lnTo>
                    <a:lnTo>
                      <a:pt x="1072" y="1917"/>
                    </a:lnTo>
                    <a:lnTo>
                      <a:pt x="1147" y="1942"/>
                    </a:lnTo>
                    <a:lnTo>
                      <a:pt x="1212" y="1960"/>
                    </a:lnTo>
                    <a:lnTo>
                      <a:pt x="1287" y="1974"/>
                    </a:lnTo>
                    <a:lnTo>
                      <a:pt x="1364" y="1985"/>
                    </a:lnTo>
                    <a:lnTo>
                      <a:pt x="1436" y="1986"/>
                    </a:lnTo>
                    <a:lnTo>
                      <a:pt x="1507" y="1986"/>
                    </a:lnTo>
                    <a:lnTo>
                      <a:pt x="1582" y="1977"/>
                    </a:lnTo>
                    <a:lnTo>
                      <a:pt x="1658" y="1965"/>
                    </a:lnTo>
                    <a:lnTo>
                      <a:pt x="1731" y="1945"/>
                    </a:lnTo>
                    <a:lnTo>
                      <a:pt x="1798" y="1923"/>
                    </a:lnTo>
                    <a:lnTo>
                      <a:pt x="1870" y="1893"/>
                    </a:lnTo>
                    <a:lnTo>
                      <a:pt x="1940" y="1861"/>
                    </a:lnTo>
                    <a:lnTo>
                      <a:pt x="2009" y="1824"/>
                    </a:lnTo>
                    <a:lnTo>
                      <a:pt x="2073" y="1777"/>
                    </a:lnTo>
                    <a:lnTo>
                      <a:pt x="2140" y="1729"/>
                    </a:lnTo>
                    <a:lnTo>
                      <a:pt x="2206" y="1676"/>
                    </a:lnTo>
                    <a:lnTo>
                      <a:pt x="2267" y="1621"/>
                    </a:lnTo>
                    <a:lnTo>
                      <a:pt x="2329" y="1558"/>
                    </a:lnTo>
                    <a:lnTo>
                      <a:pt x="2380" y="1488"/>
                    </a:lnTo>
                    <a:lnTo>
                      <a:pt x="2436" y="1422"/>
                    </a:lnTo>
                    <a:lnTo>
                      <a:pt x="2490" y="1350"/>
                    </a:lnTo>
                    <a:lnTo>
                      <a:pt x="2538" y="1272"/>
                    </a:lnTo>
                    <a:lnTo>
                      <a:pt x="2586" y="1191"/>
                    </a:lnTo>
                    <a:lnTo>
                      <a:pt x="2631" y="1105"/>
                    </a:lnTo>
                    <a:lnTo>
                      <a:pt x="2672" y="1015"/>
                    </a:lnTo>
                    <a:lnTo>
                      <a:pt x="2709" y="923"/>
                    </a:lnTo>
                    <a:lnTo>
                      <a:pt x="2744" y="830"/>
                    </a:lnTo>
                    <a:lnTo>
                      <a:pt x="2776" y="737"/>
                    </a:lnTo>
                    <a:lnTo>
                      <a:pt x="2804" y="640"/>
                    </a:lnTo>
                    <a:lnTo>
                      <a:pt x="2830" y="540"/>
                    </a:lnTo>
                    <a:lnTo>
                      <a:pt x="2849" y="440"/>
                    </a:lnTo>
                    <a:lnTo>
                      <a:pt x="2867" y="337"/>
                    </a:lnTo>
                    <a:lnTo>
                      <a:pt x="2879" y="230"/>
                    </a:lnTo>
                    <a:lnTo>
                      <a:pt x="2890" y="128"/>
                    </a:lnTo>
                    <a:lnTo>
                      <a:pt x="2899" y="21"/>
                    </a:lnTo>
                    <a:lnTo>
                      <a:pt x="2899" y="0"/>
                    </a:lnTo>
                    <a:lnTo>
                      <a:pt x="0" y="0"/>
                    </a:lnTo>
                    <a:close/>
                  </a:path>
                </a:pathLst>
              </a:custGeom>
              <a:blipFill dpi="0" rotWithShape="0">
                <a:blip r:embed="rId8"/>
                <a:srcRect/>
                <a:tile tx="0" ty="0" sx="100000" sy="100000" flip="none" algn="tl"/>
              </a:blipFill>
              <a:ln w="1588">
                <a:solidFill>
                  <a:srgbClr val="000000"/>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sp>
            <p:nvSpPr>
              <p:cNvPr id="128" name="Freeform 160" descr="Gouttelettes">
                <a:extLst>
                  <a:ext uri="{FF2B5EF4-FFF2-40B4-BE49-F238E27FC236}">
                    <a16:creationId xmlns:a16="http://schemas.microsoft.com/office/drawing/2014/main" id="{87D97CC8-A8C0-4C26-9D62-42F1FBD9248E}"/>
                  </a:ext>
                </a:extLst>
              </p:cNvPr>
              <p:cNvSpPr>
                <a:spLocks/>
              </p:cNvSpPr>
              <p:nvPr/>
            </p:nvSpPr>
            <p:spPr bwMode="auto">
              <a:xfrm>
                <a:off x="2387" y="1291"/>
                <a:ext cx="1449" cy="314"/>
              </a:xfrm>
              <a:custGeom>
                <a:avLst/>
                <a:gdLst>
                  <a:gd name="T0" fmla="*/ 2890 w 2899"/>
                  <a:gd name="T1" fmla="*/ 278 h 629"/>
                  <a:gd name="T2" fmla="*/ 2804 w 2899"/>
                  <a:gd name="T3" fmla="*/ 205 h 629"/>
                  <a:gd name="T4" fmla="*/ 2688 w 2899"/>
                  <a:gd name="T5" fmla="*/ 154 h 629"/>
                  <a:gd name="T6" fmla="*/ 2588 w 2899"/>
                  <a:gd name="T7" fmla="*/ 122 h 629"/>
                  <a:gd name="T8" fmla="*/ 2469 w 2899"/>
                  <a:gd name="T9" fmla="*/ 92 h 629"/>
                  <a:gd name="T10" fmla="*/ 2341 w 2899"/>
                  <a:gd name="T11" fmla="*/ 66 h 629"/>
                  <a:gd name="T12" fmla="*/ 2197 w 2899"/>
                  <a:gd name="T13" fmla="*/ 48 h 629"/>
                  <a:gd name="T14" fmla="*/ 2039 w 2899"/>
                  <a:gd name="T15" fmla="*/ 29 h 629"/>
                  <a:gd name="T16" fmla="*/ 1876 w 2899"/>
                  <a:gd name="T17" fmla="*/ 15 h 629"/>
                  <a:gd name="T18" fmla="*/ 1710 w 2899"/>
                  <a:gd name="T19" fmla="*/ 6 h 629"/>
                  <a:gd name="T20" fmla="*/ 1534 w 2899"/>
                  <a:gd name="T21" fmla="*/ 0 h 629"/>
                  <a:gd name="T22" fmla="*/ 1358 w 2899"/>
                  <a:gd name="T23" fmla="*/ 0 h 629"/>
                  <a:gd name="T24" fmla="*/ 1182 w 2899"/>
                  <a:gd name="T25" fmla="*/ 6 h 629"/>
                  <a:gd name="T26" fmla="*/ 1012 w 2899"/>
                  <a:gd name="T27" fmla="*/ 15 h 629"/>
                  <a:gd name="T28" fmla="*/ 850 w 2899"/>
                  <a:gd name="T29" fmla="*/ 29 h 629"/>
                  <a:gd name="T30" fmla="*/ 693 w 2899"/>
                  <a:gd name="T31" fmla="*/ 48 h 629"/>
                  <a:gd name="T32" fmla="*/ 552 w 2899"/>
                  <a:gd name="T33" fmla="*/ 66 h 629"/>
                  <a:gd name="T34" fmla="*/ 416 w 2899"/>
                  <a:gd name="T35" fmla="*/ 92 h 629"/>
                  <a:gd name="T36" fmla="*/ 301 w 2899"/>
                  <a:gd name="T37" fmla="*/ 120 h 629"/>
                  <a:gd name="T38" fmla="*/ 200 w 2899"/>
                  <a:gd name="T39" fmla="*/ 151 h 629"/>
                  <a:gd name="T40" fmla="*/ 119 w 2899"/>
                  <a:gd name="T41" fmla="*/ 185 h 629"/>
                  <a:gd name="T42" fmla="*/ 17 w 2899"/>
                  <a:gd name="T43" fmla="*/ 257 h 629"/>
                  <a:gd name="T44" fmla="*/ 2 w 2899"/>
                  <a:gd name="T45" fmla="*/ 295 h 629"/>
                  <a:gd name="T46" fmla="*/ 0 w 2899"/>
                  <a:gd name="T47" fmla="*/ 331 h 629"/>
                  <a:gd name="T48" fmla="*/ 12 w 2899"/>
                  <a:gd name="T49" fmla="*/ 369 h 629"/>
                  <a:gd name="T50" fmla="*/ 53 w 2899"/>
                  <a:gd name="T51" fmla="*/ 406 h 629"/>
                  <a:gd name="T52" fmla="*/ 116 w 2899"/>
                  <a:gd name="T53" fmla="*/ 439 h 629"/>
                  <a:gd name="T54" fmla="*/ 198 w 2899"/>
                  <a:gd name="T55" fmla="*/ 474 h 629"/>
                  <a:gd name="T56" fmla="*/ 298 w 2899"/>
                  <a:gd name="T57" fmla="*/ 507 h 629"/>
                  <a:gd name="T58" fmla="*/ 415 w 2899"/>
                  <a:gd name="T59" fmla="*/ 534 h 629"/>
                  <a:gd name="T60" fmla="*/ 546 w 2899"/>
                  <a:gd name="T61" fmla="*/ 558 h 629"/>
                  <a:gd name="T62" fmla="*/ 689 w 2899"/>
                  <a:gd name="T63" fmla="*/ 582 h 629"/>
                  <a:gd name="T64" fmla="*/ 844 w 2899"/>
                  <a:gd name="T65" fmla="*/ 600 h 629"/>
                  <a:gd name="T66" fmla="*/ 1009 w 2899"/>
                  <a:gd name="T67" fmla="*/ 612 h 629"/>
                  <a:gd name="T68" fmla="*/ 1176 w 2899"/>
                  <a:gd name="T69" fmla="*/ 621 h 629"/>
                  <a:gd name="T70" fmla="*/ 1350 w 2899"/>
                  <a:gd name="T71" fmla="*/ 629 h 629"/>
                  <a:gd name="T72" fmla="*/ 1529 w 2899"/>
                  <a:gd name="T73" fmla="*/ 629 h 629"/>
                  <a:gd name="T74" fmla="*/ 1705 w 2899"/>
                  <a:gd name="T75" fmla="*/ 621 h 629"/>
                  <a:gd name="T76" fmla="*/ 1870 w 2899"/>
                  <a:gd name="T77" fmla="*/ 612 h 629"/>
                  <a:gd name="T78" fmla="*/ 2037 w 2899"/>
                  <a:gd name="T79" fmla="*/ 600 h 629"/>
                  <a:gd name="T80" fmla="*/ 2192 w 2899"/>
                  <a:gd name="T81" fmla="*/ 582 h 629"/>
                  <a:gd name="T82" fmla="*/ 2338 w 2899"/>
                  <a:gd name="T83" fmla="*/ 558 h 629"/>
                  <a:gd name="T84" fmla="*/ 2466 w 2899"/>
                  <a:gd name="T85" fmla="*/ 538 h 629"/>
                  <a:gd name="T86" fmla="*/ 2586 w 2899"/>
                  <a:gd name="T87" fmla="*/ 507 h 629"/>
                  <a:gd name="T88" fmla="*/ 2685 w 2899"/>
                  <a:gd name="T89" fmla="*/ 474 h 629"/>
                  <a:gd name="T90" fmla="*/ 2767 w 2899"/>
                  <a:gd name="T91" fmla="*/ 444 h 629"/>
                  <a:gd name="T92" fmla="*/ 2830 w 2899"/>
                  <a:gd name="T93" fmla="*/ 406 h 629"/>
                  <a:gd name="T94" fmla="*/ 2873 w 2899"/>
                  <a:gd name="T95" fmla="*/ 372 h 629"/>
                  <a:gd name="T96" fmla="*/ 2896 w 2899"/>
                  <a:gd name="T97" fmla="*/ 331 h 629"/>
                  <a:gd name="T98" fmla="*/ 2899 w 2899"/>
                  <a:gd name="T99" fmla="*/ 311 h 6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899" h="629">
                    <a:moveTo>
                      <a:pt x="2899" y="311"/>
                    </a:moveTo>
                    <a:lnTo>
                      <a:pt x="2890" y="278"/>
                    </a:lnTo>
                    <a:lnTo>
                      <a:pt x="2855" y="241"/>
                    </a:lnTo>
                    <a:lnTo>
                      <a:pt x="2804" y="205"/>
                    </a:lnTo>
                    <a:lnTo>
                      <a:pt x="2734" y="169"/>
                    </a:lnTo>
                    <a:lnTo>
                      <a:pt x="2688" y="154"/>
                    </a:lnTo>
                    <a:lnTo>
                      <a:pt x="2642" y="138"/>
                    </a:lnTo>
                    <a:lnTo>
                      <a:pt x="2588" y="122"/>
                    </a:lnTo>
                    <a:lnTo>
                      <a:pt x="2532" y="107"/>
                    </a:lnTo>
                    <a:lnTo>
                      <a:pt x="2469" y="92"/>
                    </a:lnTo>
                    <a:lnTo>
                      <a:pt x="2406" y="78"/>
                    </a:lnTo>
                    <a:lnTo>
                      <a:pt x="2341" y="66"/>
                    </a:lnTo>
                    <a:lnTo>
                      <a:pt x="2272" y="57"/>
                    </a:lnTo>
                    <a:lnTo>
                      <a:pt x="2197" y="48"/>
                    </a:lnTo>
                    <a:lnTo>
                      <a:pt x="2119" y="38"/>
                    </a:lnTo>
                    <a:lnTo>
                      <a:pt x="2039" y="29"/>
                    </a:lnTo>
                    <a:lnTo>
                      <a:pt x="1958" y="23"/>
                    </a:lnTo>
                    <a:lnTo>
                      <a:pt x="1876" y="15"/>
                    </a:lnTo>
                    <a:lnTo>
                      <a:pt x="1792" y="9"/>
                    </a:lnTo>
                    <a:lnTo>
                      <a:pt x="1710" y="6"/>
                    </a:lnTo>
                    <a:lnTo>
                      <a:pt x="1621" y="3"/>
                    </a:lnTo>
                    <a:lnTo>
                      <a:pt x="1534" y="0"/>
                    </a:lnTo>
                    <a:lnTo>
                      <a:pt x="1445" y="0"/>
                    </a:lnTo>
                    <a:lnTo>
                      <a:pt x="1358" y="0"/>
                    </a:lnTo>
                    <a:lnTo>
                      <a:pt x="1269" y="3"/>
                    </a:lnTo>
                    <a:lnTo>
                      <a:pt x="1182" y="6"/>
                    </a:lnTo>
                    <a:lnTo>
                      <a:pt x="1101" y="9"/>
                    </a:lnTo>
                    <a:lnTo>
                      <a:pt x="1012" y="15"/>
                    </a:lnTo>
                    <a:lnTo>
                      <a:pt x="932" y="23"/>
                    </a:lnTo>
                    <a:lnTo>
                      <a:pt x="850" y="29"/>
                    </a:lnTo>
                    <a:lnTo>
                      <a:pt x="768" y="38"/>
                    </a:lnTo>
                    <a:lnTo>
                      <a:pt x="693" y="48"/>
                    </a:lnTo>
                    <a:lnTo>
                      <a:pt x="618" y="57"/>
                    </a:lnTo>
                    <a:lnTo>
                      <a:pt x="552" y="66"/>
                    </a:lnTo>
                    <a:lnTo>
                      <a:pt x="484" y="78"/>
                    </a:lnTo>
                    <a:lnTo>
                      <a:pt x="416" y="92"/>
                    </a:lnTo>
                    <a:lnTo>
                      <a:pt x="358" y="107"/>
                    </a:lnTo>
                    <a:lnTo>
                      <a:pt x="301" y="120"/>
                    </a:lnTo>
                    <a:lnTo>
                      <a:pt x="248" y="135"/>
                    </a:lnTo>
                    <a:lnTo>
                      <a:pt x="200" y="151"/>
                    </a:lnTo>
                    <a:lnTo>
                      <a:pt x="158" y="169"/>
                    </a:lnTo>
                    <a:lnTo>
                      <a:pt x="119" y="185"/>
                    </a:lnTo>
                    <a:lnTo>
                      <a:pt x="56" y="223"/>
                    </a:lnTo>
                    <a:lnTo>
                      <a:pt x="17" y="257"/>
                    </a:lnTo>
                    <a:lnTo>
                      <a:pt x="3" y="275"/>
                    </a:lnTo>
                    <a:lnTo>
                      <a:pt x="2" y="295"/>
                    </a:lnTo>
                    <a:lnTo>
                      <a:pt x="0" y="311"/>
                    </a:lnTo>
                    <a:lnTo>
                      <a:pt x="0" y="331"/>
                    </a:lnTo>
                    <a:lnTo>
                      <a:pt x="3" y="350"/>
                    </a:lnTo>
                    <a:lnTo>
                      <a:pt x="12" y="369"/>
                    </a:lnTo>
                    <a:lnTo>
                      <a:pt x="32" y="388"/>
                    </a:lnTo>
                    <a:lnTo>
                      <a:pt x="53" y="406"/>
                    </a:lnTo>
                    <a:lnTo>
                      <a:pt x="81" y="421"/>
                    </a:lnTo>
                    <a:lnTo>
                      <a:pt x="116" y="439"/>
                    </a:lnTo>
                    <a:lnTo>
                      <a:pt x="158" y="459"/>
                    </a:lnTo>
                    <a:lnTo>
                      <a:pt x="198" y="474"/>
                    </a:lnTo>
                    <a:lnTo>
                      <a:pt x="245" y="492"/>
                    </a:lnTo>
                    <a:lnTo>
                      <a:pt x="298" y="507"/>
                    </a:lnTo>
                    <a:lnTo>
                      <a:pt x="355" y="519"/>
                    </a:lnTo>
                    <a:lnTo>
                      <a:pt x="415" y="534"/>
                    </a:lnTo>
                    <a:lnTo>
                      <a:pt x="477" y="550"/>
                    </a:lnTo>
                    <a:lnTo>
                      <a:pt x="546" y="558"/>
                    </a:lnTo>
                    <a:lnTo>
                      <a:pt x="613" y="572"/>
                    </a:lnTo>
                    <a:lnTo>
                      <a:pt x="689" y="582"/>
                    </a:lnTo>
                    <a:lnTo>
                      <a:pt x="764" y="591"/>
                    </a:lnTo>
                    <a:lnTo>
                      <a:pt x="844" y="600"/>
                    </a:lnTo>
                    <a:lnTo>
                      <a:pt x="925" y="606"/>
                    </a:lnTo>
                    <a:lnTo>
                      <a:pt x="1009" y="612"/>
                    </a:lnTo>
                    <a:lnTo>
                      <a:pt x="1095" y="620"/>
                    </a:lnTo>
                    <a:lnTo>
                      <a:pt x="1176" y="621"/>
                    </a:lnTo>
                    <a:lnTo>
                      <a:pt x="1262" y="626"/>
                    </a:lnTo>
                    <a:lnTo>
                      <a:pt x="1350" y="629"/>
                    </a:lnTo>
                    <a:lnTo>
                      <a:pt x="1439" y="629"/>
                    </a:lnTo>
                    <a:lnTo>
                      <a:pt x="1529" y="629"/>
                    </a:lnTo>
                    <a:lnTo>
                      <a:pt x="1616" y="626"/>
                    </a:lnTo>
                    <a:lnTo>
                      <a:pt x="1705" y="621"/>
                    </a:lnTo>
                    <a:lnTo>
                      <a:pt x="1785" y="620"/>
                    </a:lnTo>
                    <a:lnTo>
                      <a:pt x="1870" y="612"/>
                    </a:lnTo>
                    <a:lnTo>
                      <a:pt x="1955" y="606"/>
                    </a:lnTo>
                    <a:lnTo>
                      <a:pt x="2037" y="600"/>
                    </a:lnTo>
                    <a:lnTo>
                      <a:pt x="2116" y="591"/>
                    </a:lnTo>
                    <a:lnTo>
                      <a:pt x="2192" y="582"/>
                    </a:lnTo>
                    <a:lnTo>
                      <a:pt x="2266" y="572"/>
                    </a:lnTo>
                    <a:lnTo>
                      <a:pt x="2338" y="558"/>
                    </a:lnTo>
                    <a:lnTo>
                      <a:pt x="2403" y="550"/>
                    </a:lnTo>
                    <a:lnTo>
                      <a:pt x="2466" y="538"/>
                    </a:lnTo>
                    <a:lnTo>
                      <a:pt x="2528" y="520"/>
                    </a:lnTo>
                    <a:lnTo>
                      <a:pt x="2586" y="507"/>
                    </a:lnTo>
                    <a:lnTo>
                      <a:pt x="2636" y="493"/>
                    </a:lnTo>
                    <a:lnTo>
                      <a:pt x="2685" y="474"/>
                    </a:lnTo>
                    <a:lnTo>
                      <a:pt x="2726" y="459"/>
                    </a:lnTo>
                    <a:lnTo>
                      <a:pt x="2767" y="444"/>
                    </a:lnTo>
                    <a:lnTo>
                      <a:pt x="2803" y="424"/>
                    </a:lnTo>
                    <a:lnTo>
                      <a:pt x="2830" y="406"/>
                    </a:lnTo>
                    <a:lnTo>
                      <a:pt x="2855" y="388"/>
                    </a:lnTo>
                    <a:lnTo>
                      <a:pt x="2873" y="372"/>
                    </a:lnTo>
                    <a:lnTo>
                      <a:pt x="2885" y="352"/>
                    </a:lnTo>
                    <a:lnTo>
                      <a:pt x="2896" y="331"/>
                    </a:lnTo>
                    <a:lnTo>
                      <a:pt x="2899" y="311"/>
                    </a:lnTo>
                    <a:lnTo>
                      <a:pt x="2899" y="311"/>
                    </a:lnTo>
                    <a:close/>
                  </a:path>
                </a:pathLst>
              </a:custGeom>
              <a:blipFill dpi="0" rotWithShape="0">
                <a:blip r:embed="rId8"/>
                <a:srcRect/>
                <a:tile tx="0" ty="0" sx="100000" sy="100000" flip="none" algn="tl"/>
              </a:blipFill>
              <a:ln w="1588">
                <a:solidFill>
                  <a:srgbClr val="000000"/>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sp>
            <p:nvSpPr>
              <p:cNvPr id="129" name="Freeform 161">
                <a:extLst>
                  <a:ext uri="{FF2B5EF4-FFF2-40B4-BE49-F238E27FC236}">
                    <a16:creationId xmlns:a16="http://schemas.microsoft.com/office/drawing/2014/main" id="{0279D1F0-31AB-4E2A-AB15-94AD4D6F9EFC}"/>
                  </a:ext>
                </a:extLst>
              </p:cNvPr>
              <p:cNvSpPr>
                <a:spLocks/>
              </p:cNvSpPr>
              <p:nvPr/>
            </p:nvSpPr>
            <p:spPr bwMode="auto">
              <a:xfrm>
                <a:off x="3166" y="875"/>
                <a:ext cx="593" cy="1472"/>
              </a:xfrm>
              <a:custGeom>
                <a:avLst/>
                <a:gdLst>
                  <a:gd name="T0" fmla="*/ 0 w 1186"/>
                  <a:gd name="T1" fmla="*/ 2944 h 2944"/>
                  <a:gd name="T2" fmla="*/ 126 w 1186"/>
                  <a:gd name="T3" fmla="*/ 2862 h 2944"/>
                  <a:gd name="T4" fmla="*/ 263 w 1186"/>
                  <a:gd name="T5" fmla="*/ 2744 h 2944"/>
                  <a:gd name="T6" fmla="*/ 379 w 1186"/>
                  <a:gd name="T7" fmla="*/ 2629 h 2944"/>
                  <a:gd name="T8" fmla="*/ 463 w 1186"/>
                  <a:gd name="T9" fmla="*/ 2533 h 2944"/>
                  <a:gd name="T10" fmla="*/ 582 w 1186"/>
                  <a:gd name="T11" fmla="*/ 2384 h 2944"/>
                  <a:gd name="T12" fmla="*/ 673 w 1186"/>
                  <a:gd name="T13" fmla="*/ 2234 h 2944"/>
                  <a:gd name="T14" fmla="*/ 745 w 1186"/>
                  <a:gd name="T15" fmla="*/ 2079 h 2944"/>
                  <a:gd name="T16" fmla="*/ 812 w 1186"/>
                  <a:gd name="T17" fmla="*/ 1890 h 2944"/>
                  <a:gd name="T18" fmla="*/ 851 w 1186"/>
                  <a:gd name="T19" fmla="*/ 1762 h 2944"/>
                  <a:gd name="T20" fmla="*/ 882 w 1186"/>
                  <a:gd name="T21" fmla="*/ 1593 h 2944"/>
                  <a:gd name="T22" fmla="*/ 905 w 1186"/>
                  <a:gd name="T23" fmla="*/ 1400 h 2944"/>
                  <a:gd name="T24" fmla="*/ 914 w 1186"/>
                  <a:gd name="T25" fmla="*/ 1240 h 2944"/>
                  <a:gd name="T26" fmla="*/ 914 w 1186"/>
                  <a:gd name="T27" fmla="*/ 1036 h 2944"/>
                  <a:gd name="T28" fmla="*/ 897 w 1186"/>
                  <a:gd name="T29" fmla="*/ 810 h 2944"/>
                  <a:gd name="T30" fmla="*/ 867 w 1186"/>
                  <a:gd name="T31" fmla="*/ 558 h 2944"/>
                  <a:gd name="T32" fmla="*/ 825 w 1186"/>
                  <a:gd name="T33" fmla="*/ 321 h 2944"/>
                  <a:gd name="T34" fmla="*/ 777 w 1186"/>
                  <a:gd name="T35" fmla="*/ 30 h 2944"/>
                  <a:gd name="T36" fmla="*/ 976 w 1186"/>
                  <a:gd name="T37" fmla="*/ 0 h 2944"/>
                  <a:gd name="T38" fmla="*/ 1045 w 1186"/>
                  <a:gd name="T39" fmla="*/ 173 h 2944"/>
                  <a:gd name="T40" fmla="*/ 1099 w 1186"/>
                  <a:gd name="T41" fmla="*/ 332 h 2944"/>
                  <a:gd name="T42" fmla="*/ 1156 w 1186"/>
                  <a:gd name="T43" fmla="*/ 550 h 2944"/>
                  <a:gd name="T44" fmla="*/ 1186 w 1186"/>
                  <a:gd name="T45" fmla="*/ 822 h 2944"/>
                  <a:gd name="T46" fmla="*/ 1186 w 1186"/>
                  <a:gd name="T47" fmla="*/ 1042 h 2944"/>
                  <a:gd name="T48" fmla="*/ 1171 w 1186"/>
                  <a:gd name="T49" fmla="*/ 1290 h 2944"/>
                  <a:gd name="T50" fmla="*/ 1124 w 1186"/>
                  <a:gd name="T51" fmla="*/ 1562 h 2944"/>
                  <a:gd name="T52" fmla="*/ 1070 w 1186"/>
                  <a:gd name="T53" fmla="*/ 1772 h 2944"/>
                  <a:gd name="T54" fmla="*/ 983 w 1186"/>
                  <a:gd name="T55" fmla="*/ 1999 h 2944"/>
                  <a:gd name="T56" fmla="*/ 867 w 1186"/>
                  <a:gd name="T57" fmla="*/ 2220 h 2944"/>
                  <a:gd name="T58" fmla="*/ 729 w 1186"/>
                  <a:gd name="T59" fmla="*/ 2414 h 2944"/>
                  <a:gd name="T60" fmla="*/ 600 w 1186"/>
                  <a:gd name="T61" fmla="*/ 2569 h 2944"/>
                  <a:gd name="T62" fmla="*/ 440 w 1186"/>
                  <a:gd name="T63" fmla="*/ 2702 h 2944"/>
                  <a:gd name="T64" fmla="*/ 269 w 1186"/>
                  <a:gd name="T65" fmla="*/ 2834 h 2944"/>
                  <a:gd name="T66" fmla="*/ 115 w 1186"/>
                  <a:gd name="T67" fmla="*/ 2902 h 2944"/>
                  <a:gd name="T68" fmla="*/ 0 w 1186"/>
                  <a:gd name="T69" fmla="*/ 2944 h 29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86" h="2944">
                    <a:moveTo>
                      <a:pt x="0" y="2944"/>
                    </a:moveTo>
                    <a:lnTo>
                      <a:pt x="126" y="2862"/>
                    </a:lnTo>
                    <a:lnTo>
                      <a:pt x="263" y="2744"/>
                    </a:lnTo>
                    <a:lnTo>
                      <a:pt x="379" y="2629"/>
                    </a:lnTo>
                    <a:lnTo>
                      <a:pt x="463" y="2533"/>
                    </a:lnTo>
                    <a:lnTo>
                      <a:pt x="582" y="2384"/>
                    </a:lnTo>
                    <a:lnTo>
                      <a:pt x="673" y="2234"/>
                    </a:lnTo>
                    <a:lnTo>
                      <a:pt x="745" y="2079"/>
                    </a:lnTo>
                    <a:lnTo>
                      <a:pt x="812" y="1890"/>
                    </a:lnTo>
                    <a:lnTo>
                      <a:pt x="851" y="1762"/>
                    </a:lnTo>
                    <a:lnTo>
                      <a:pt x="882" y="1593"/>
                    </a:lnTo>
                    <a:lnTo>
                      <a:pt x="905" y="1400"/>
                    </a:lnTo>
                    <a:lnTo>
                      <a:pt x="914" y="1240"/>
                    </a:lnTo>
                    <a:lnTo>
                      <a:pt x="914" y="1036"/>
                    </a:lnTo>
                    <a:lnTo>
                      <a:pt x="897" y="810"/>
                    </a:lnTo>
                    <a:lnTo>
                      <a:pt x="867" y="558"/>
                    </a:lnTo>
                    <a:lnTo>
                      <a:pt x="825" y="321"/>
                    </a:lnTo>
                    <a:lnTo>
                      <a:pt x="777" y="30"/>
                    </a:lnTo>
                    <a:lnTo>
                      <a:pt x="976" y="0"/>
                    </a:lnTo>
                    <a:lnTo>
                      <a:pt x="1045" y="173"/>
                    </a:lnTo>
                    <a:lnTo>
                      <a:pt x="1099" y="332"/>
                    </a:lnTo>
                    <a:lnTo>
                      <a:pt x="1156" y="550"/>
                    </a:lnTo>
                    <a:lnTo>
                      <a:pt x="1186" y="822"/>
                    </a:lnTo>
                    <a:lnTo>
                      <a:pt x="1186" y="1042"/>
                    </a:lnTo>
                    <a:lnTo>
                      <a:pt x="1171" y="1290"/>
                    </a:lnTo>
                    <a:lnTo>
                      <a:pt x="1124" y="1562"/>
                    </a:lnTo>
                    <a:lnTo>
                      <a:pt x="1070" y="1772"/>
                    </a:lnTo>
                    <a:lnTo>
                      <a:pt x="983" y="1999"/>
                    </a:lnTo>
                    <a:lnTo>
                      <a:pt x="867" y="2220"/>
                    </a:lnTo>
                    <a:lnTo>
                      <a:pt x="729" y="2414"/>
                    </a:lnTo>
                    <a:lnTo>
                      <a:pt x="600" y="2569"/>
                    </a:lnTo>
                    <a:lnTo>
                      <a:pt x="440" y="2702"/>
                    </a:lnTo>
                    <a:lnTo>
                      <a:pt x="269" y="2834"/>
                    </a:lnTo>
                    <a:lnTo>
                      <a:pt x="115" y="2902"/>
                    </a:lnTo>
                    <a:lnTo>
                      <a:pt x="0" y="2944"/>
                    </a:lnTo>
                    <a:close/>
                  </a:path>
                </a:pathLst>
              </a:custGeom>
              <a:solidFill>
                <a:srgbClr val="FFFFFF"/>
              </a:solidFill>
              <a:ln w="1588">
                <a:solidFill>
                  <a:srgbClr val="FFFFFF"/>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grpSp>
        <p:grpSp>
          <p:nvGrpSpPr>
            <p:cNvPr id="11" name="Group 162">
              <a:extLst>
                <a:ext uri="{FF2B5EF4-FFF2-40B4-BE49-F238E27FC236}">
                  <a16:creationId xmlns:a16="http://schemas.microsoft.com/office/drawing/2014/main" id="{68CE91AF-70B3-450D-8A9C-0A050AEE0B1D}"/>
                </a:ext>
              </a:extLst>
            </p:cNvPr>
            <p:cNvGrpSpPr>
              <a:grpSpLocks/>
            </p:cNvGrpSpPr>
            <p:nvPr/>
          </p:nvGrpSpPr>
          <p:grpSpPr bwMode="auto">
            <a:xfrm>
              <a:off x="4272" y="2400"/>
              <a:ext cx="240" cy="260"/>
              <a:chOff x="2387" y="720"/>
              <a:chExt cx="1452" cy="2852"/>
            </a:xfrm>
          </p:grpSpPr>
          <p:sp>
            <p:nvSpPr>
              <p:cNvPr id="114" name="Freeform 163">
                <a:extLst>
                  <a:ext uri="{FF2B5EF4-FFF2-40B4-BE49-F238E27FC236}">
                    <a16:creationId xmlns:a16="http://schemas.microsoft.com/office/drawing/2014/main" id="{FB803CEC-7333-422E-91FC-34B2DCAC0625}"/>
                  </a:ext>
                </a:extLst>
              </p:cNvPr>
              <p:cNvSpPr>
                <a:spLocks/>
              </p:cNvSpPr>
              <p:nvPr/>
            </p:nvSpPr>
            <p:spPr bwMode="auto">
              <a:xfrm>
                <a:off x="2388" y="720"/>
                <a:ext cx="1451" cy="2852"/>
              </a:xfrm>
              <a:custGeom>
                <a:avLst/>
                <a:gdLst>
                  <a:gd name="T0" fmla="*/ 2732 w 2901"/>
                  <a:gd name="T1" fmla="*/ 421 h 5704"/>
                  <a:gd name="T2" fmla="*/ 2856 w 2901"/>
                  <a:gd name="T3" fmla="*/ 881 h 5704"/>
                  <a:gd name="T4" fmla="*/ 2901 w 2901"/>
                  <a:gd name="T5" fmla="*/ 1377 h 5704"/>
                  <a:gd name="T6" fmla="*/ 2856 w 2901"/>
                  <a:gd name="T7" fmla="*/ 1866 h 5704"/>
                  <a:gd name="T8" fmla="*/ 2732 w 2901"/>
                  <a:gd name="T9" fmla="*/ 2330 h 5704"/>
                  <a:gd name="T10" fmla="*/ 2530 w 2901"/>
                  <a:gd name="T11" fmla="*/ 2741 h 5704"/>
                  <a:gd name="T12" fmla="*/ 2273 w 2901"/>
                  <a:gd name="T13" fmla="*/ 3066 h 5704"/>
                  <a:gd name="T14" fmla="*/ 1929 w 2901"/>
                  <a:gd name="T15" fmla="*/ 3341 h 5704"/>
                  <a:gd name="T16" fmla="*/ 1754 w 2901"/>
                  <a:gd name="T17" fmla="*/ 3559 h 5704"/>
                  <a:gd name="T18" fmla="*/ 1647 w 2901"/>
                  <a:gd name="T19" fmla="*/ 3814 h 5704"/>
                  <a:gd name="T20" fmla="*/ 1622 w 2901"/>
                  <a:gd name="T21" fmla="*/ 4096 h 5704"/>
                  <a:gd name="T22" fmla="*/ 1831 w 2901"/>
                  <a:gd name="T23" fmla="*/ 4793 h 5704"/>
                  <a:gd name="T24" fmla="*/ 2094 w 2901"/>
                  <a:gd name="T25" fmla="*/ 4856 h 5704"/>
                  <a:gd name="T26" fmla="*/ 2308 w 2901"/>
                  <a:gd name="T27" fmla="*/ 4953 h 5704"/>
                  <a:gd name="T28" fmla="*/ 2476 w 2901"/>
                  <a:gd name="T29" fmla="*/ 5094 h 5704"/>
                  <a:gd name="T30" fmla="*/ 2477 w 2901"/>
                  <a:gd name="T31" fmla="*/ 5357 h 5704"/>
                  <a:gd name="T32" fmla="*/ 2276 w 2901"/>
                  <a:gd name="T33" fmla="*/ 5533 h 5704"/>
                  <a:gd name="T34" fmla="*/ 2049 w 2901"/>
                  <a:gd name="T35" fmla="*/ 5625 h 5704"/>
                  <a:gd name="T36" fmla="*/ 1780 w 2901"/>
                  <a:gd name="T37" fmla="*/ 5683 h 5704"/>
                  <a:gd name="T38" fmla="*/ 1484 w 2901"/>
                  <a:gd name="T39" fmla="*/ 5704 h 5704"/>
                  <a:gd name="T40" fmla="*/ 1181 w 2901"/>
                  <a:gd name="T41" fmla="*/ 5691 h 5704"/>
                  <a:gd name="T42" fmla="*/ 908 w 2901"/>
                  <a:gd name="T43" fmla="*/ 5643 h 5704"/>
                  <a:gd name="T44" fmla="*/ 666 w 2901"/>
                  <a:gd name="T45" fmla="*/ 5562 h 5704"/>
                  <a:gd name="T46" fmla="*/ 491 w 2901"/>
                  <a:gd name="T47" fmla="*/ 5455 h 5704"/>
                  <a:gd name="T48" fmla="*/ 365 w 2901"/>
                  <a:gd name="T49" fmla="*/ 5195 h 5704"/>
                  <a:gd name="T50" fmla="*/ 529 w 2901"/>
                  <a:gd name="T51" fmla="*/ 4983 h 5704"/>
                  <a:gd name="T52" fmla="*/ 721 w 2901"/>
                  <a:gd name="T53" fmla="*/ 4880 h 5704"/>
                  <a:gd name="T54" fmla="*/ 972 w 2901"/>
                  <a:gd name="T55" fmla="*/ 4808 h 5704"/>
                  <a:gd name="T56" fmla="*/ 1260 w 2901"/>
                  <a:gd name="T57" fmla="*/ 4768 h 5704"/>
                  <a:gd name="T58" fmla="*/ 1257 w 2901"/>
                  <a:gd name="T59" fmla="*/ 3893 h 5704"/>
                  <a:gd name="T60" fmla="*/ 1172 w 2901"/>
                  <a:gd name="T61" fmla="*/ 3623 h 5704"/>
                  <a:gd name="T62" fmla="*/ 1014 w 2901"/>
                  <a:gd name="T63" fmla="*/ 3396 h 5704"/>
                  <a:gd name="T64" fmla="*/ 691 w 2901"/>
                  <a:gd name="T65" fmla="*/ 3144 h 5704"/>
                  <a:gd name="T66" fmla="*/ 419 w 2901"/>
                  <a:gd name="T67" fmla="*/ 2837 h 5704"/>
                  <a:gd name="T68" fmla="*/ 202 w 2901"/>
                  <a:gd name="T69" fmla="*/ 2448 h 5704"/>
                  <a:gd name="T70" fmla="*/ 58 w 2901"/>
                  <a:gd name="T71" fmla="*/ 1998 h 5704"/>
                  <a:gd name="T72" fmla="*/ 0 w 2901"/>
                  <a:gd name="T73" fmla="*/ 1502 h 5704"/>
                  <a:gd name="T74" fmla="*/ 15 w 2901"/>
                  <a:gd name="T75" fmla="*/ 1013 h 5704"/>
                  <a:gd name="T76" fmla="*/ 121 w 2901"/>
                  <a:gd name="T77" fmla="*/ 541 h 5704"/>
                  <a:gd name="T78" fmla="*/ 303 w 2901"/>
                  <a:gd name="T79" fmla="*/ 116 h 5704"/>
                  <a:gd name="T80" fmla="*/ 497 w 2901"/>
                  <a:gd name="T81" fmla="*/ 51 h 5704"/>
                  <a:gd name="T82" fmla="*/ 703 w 2901"/>
                  <a:gd name="T83" fmla="*/ 23 h 5704"/>
                  <a:gd name="T84" fmla="*/ 969 w 2901"/>
                  <a:gd name="T85" fmla="*/ 6 h 5704"/>
                  <a:gd name="T86" fmla="*/ 1267 w 2901"/>
                  <a:gd name="T87" fmla="*/ 3 h 5704"/>
                  <a:gd name="T88" fmla="*/ 1584 w 2901"/>
                  <a:gd name="T89" fmla="*/ 0 h 5704"/>
                  <a:gd name="T90" fmla="*/ 1884 w 2901"/>
                  <a:gd name="T91" fmla="*/ 6 h 5704"/>
                  <a:gd name="T92" fmla="*/ 2156 w 2901"/>
                  <a:gd name="T93" fmla="*/ 20 h 5704"/>
                  <a:gd name="T94" fmla="*/ 2368 w 2901"/>
                  <a:gd name="T95" fmla="*/ 48 h 5704"/>
                  <a:gd name="T96" fmla="*/ 2554 w 2901"/>
                  <a:gd name="T97" fmla="*/ 93 h 57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901" h="5704">
                    <a:moveTo>
                      <a:pt x="2586" y="110"/>
                    </a:moveTo>
                    <a:lnTo>
                      <a:pt x="2640" y="210"/>
                    </a:lnTo>
                    <a:lnTo>
                      <a:pt x="2686" y="313"/>
                    </a:lnTo>
                    <a:lnTo>
                      <a:pt x="2732" y="421"/>
                    </a:lnTo>
                    <a:lnTo>
                      <a:pt x="2768" y="532"/>
                    </a:lnTo>
                    <a:lnTo>
                      <a:pt x="2802" y="651"/>
                    </a:lnTo>
                    <a:lnTo>
                      <a:pt x="2831" y="764"/>
                    </a:lnTo>
                    <a:lnTo>
                      <a:pt x="2856" y="881"/>
                    </a:lnTo>
                    <a:lnTo>
                      <a:pt x="2876" y="1007"/>
                    </a:lnTo>
                    <a:lnTo>
                      <a:pt x="2888" y="1129"/>
                    </a:lnTo>
                    <a:lnTo>
                      <a:pt x="2897" y="1249"/>
                    </a:lnTo>
                    <a:lnTo>
                      <a:pt x="2901" y="1377"/>
                    </a:lnTo>
                    <a:lnTo>
                      <a:pt x="2897" y="1498"/>
                    </a:lnTo>
                    <a:lnTo>
                      <a:pt x="2888" y="1622"/>
                    </a:lnTo>
                    <a:lnTo>
                      <a:pt x="2876" y="1747"/>
                    </a:lnTo>
                    <a:lnTo>
                      <a:pt x="2856" y="1866"/>
                    </a:lnTo>
                    <a:lnTo>
                      <a:pt x="2834" y="1988"/>
                    </a:lnTo>
                    <a:lnTo>
                      <a:pt x="2802" y="2106"/>
                    </a:lnTo>
                    <a:lnTo>
                      <a:pt x="2768" y="2219"/>
                    </a:lnTo>
                    <a:lnTo>
                      <a:pt x="2732" y="2330"/>
                    </a:lnTo>
                    <a:lnTo>
                      <a:pt x="2686" y="2437"/>
                    </a:lnTo>
                    <a:lnTo>
                      <a:pt x="2640" y="2544"/>
                    </a:lnTo>
                    <a:lnTo>
                      <a:pt x="2590" y="2643"/>
                    </a:lnTo>
                    <a:lnTo>
                      <a:pt x="2530" y="2741"/>
                    </a:lnTo>
                    <a:lnTo>
                      <a:pt x="2470" y="2828"/>
                    </a:lnTo>
                    <a:lnTo>
                      <a:pt x="2407" y="2915"/>
                    </a:lnTo>
                    <a:lnTo>
                      <a:pt x="2341" y="2994"/>
                    </a:lnTo>
                    <a:lnTo>
                      <a:pt x="2273" y="3066"/>
                    </a:lnTo>
                    <a:lnTo>
                      <a:pt x="2196" y="3133"/>
                    </a:lnTo>
                    <a:lnTo>
                      <a:pt x="2062" y="3242"/>
                    </a:lnTo>
                    <a:lnTo>
                      <a:pt x="1980" y="3296"/>
                    </a:lnTo>
                    <a:lnTo>
                      <a:pt x="1929" y="3341"/>
                    </a:lnTo>
                    <a:lnTo>
                      <a:pt x="1874" y="3390"/>
                    </a:lnTo>
                    <a:lnTo>
                      <a:pt x="1831" y="3440"/>
                    </a:lnTo>
                    <a:lnTo>
                      <a:pt x="1786" y="3500"/>
                    </a:lnTo>
                    <a:lnTo>
                      <a:pt x="1754" y="3559"/>
                    </a:lnTo>
                    <a:lnTo>
                      <a:pt x="1718" y="3614"/>
                    </a:lnTo>
                    <a:lnTo>
                      <a:pt x="1691" y="3681"/>
                    </a:lnTo>
                    <a:lnTo>
                      <a:pt x="1665" y="3745"/>
                    </a:lnTo>
                    <a:lnTo>
                      <a:pt x="1647" y="3814"/>
                    </a:lnTo>
                    <a:lnTo>
                      <a:pt x="1631" y="3882"/>
                    </a:lnTo>
                    <a:lnTo>
                      <a:pt x="1622" y="3954"/>
                    </a:lnTo>
                    <a:lnTo>
                      <a:pt x="1619" y="4023"/>
                    </a:lnTo>
                    <a:lnTo>
                      <a:pt x="1622" y="4096"/>
                    </a:lnTo>
                    <a:lnTo>
                      <a:pt x="1622" y="4765"/>
                    </a:lnTo>
                    <a:lnTo>
                      <a:pt x="1691" y="4771"/>
                    </a:lnTo>
                    <a:lnTo>
                      <a:pt x="1759" y="4781"/>
                    </a:lnTo>
                    <a:lnTo>
                      <a:pt x="1831" y="4793"/>
                    </a:lnTo>
                    <a:lnTo>
                      <a:pt x="1900" y="4805"/>
                    </a:lnTo>
                    <a:lnTo>
                      <a:pt x="1968" y="4820"/>
                    </a:lnTo>
                    <a:lnTo>
                      <a:pt x="2035" y="4837"/>
                    </a:lnTo>
                    <a:lnTo>
                      <a:pt x="2094" y="4856"/>
                    </a:lnTo>
                    <a:lnTo>
                      <a:pt x="2156" y="4876"/>
                    </a:lnTo>
                    <a:lnTo>
                      <a:pt x="2210" y="4897"/>
                    </a:lnTo>
                    <a:lnTo>
                      <a:pt x="2259" y="4924"/>
                    </a:lnTo>
                    <a:lnTo>
                      <a:pt x="2308" y="4953"/>
                    </a:lnTo>
                    <a:lnTo>
                      <a:pt x="2348" y="4978"/>
                    </a:lnTo>
                    <a:lnTo>
                      <a:pt x="2384" y="5008"/>
                    </a:lnTo>
                    <a:lnTo>
                      <a:pt x="2423" y="5032"/>
                    </a:lnTo>
                    <a:lnTo>
                      <a:pt x="2476" y="5094"/>
                    </a:lnTo>
                    <a:lnTo>
                      <a:pt x="2507" y="5160"/>
                    </a:lnTo>
                    <a:lnTo>
                      <a:pt x="2520" y="5226"/>
                    </a:lnTo>
                    <a:lnTo>
                      <a:pt x="2510" y="5292"/>
                    </a:lnTo>
                    <a:lnTo>
                      <a:pt x="2477" y="5357"/>
                    </a:lnTo>
                    <a:lnTo>
                      <a:pt x="2428" y="5420"/>
                    </a:lnTo>
                    <a:lnTo>
                      <a:pt x="2362" y="5480"/>
                    </a:lnTo>
                    <a:lnTo>
                      <a:pt x="2320" y="5507"/>
                    </a:lnTo>
                    <a:lnTo>
                      <a:pt x="2276" y="5533"/>
                    </a:lnTo>
                    <a:lnTo>
                      <a:pt x="2223" y="5559"/>
                    </a:lnTo>
                    <a:lnTo>
                      <a:pt x="2169" y="5583"/>
                    </a:lnTo>
                    <a:lnTo>
                      <a:pt x="2114" y="5605"/>
                    </a:lnTo>
                    <a:lnTo>
                      <a:pt x="2049" y="5625"/>
                    </a:lnTo>
                    <a:lnTo>
                      <a:pt x="1987" y="5640"/>
                    </a:lnTo>
                    <a:lnTo>
                      <a:pt x="1920" y="5656"/>
                    </a:lnTo>
                    <a:lnTo>
                      <a:pt x="1849" y="5670"/>
                    </a:lnTo>
                    <a:lnTo>
                      <a:pt x="1780" y="5683"/>
                    </a:lnTo>
                    <a:lnTo>
                      <a:pt x="1709" y="5691"/>
                    </a:lnTo>
                    <a:lnTo>
                      <a:pt x="1637" y="5695"/>
                    </a:lnTo>
                    <a:lnTo>
                      <a:pt x="1562" y="5701"/>
                    </a:lnTo>
                    <a:lnTo>
                      <a:pt x="1484" y="5704"/>
                    </a:lnTo>
                    <a:lnTo>
                      <a:pt x="1407" y="5704"/>
                    </a:lnTo>
                    <a:lnTo>
                      <a:pt x="1332" y="5704"/>
                    </a:lnTo>
                    <a:lnTo>
                      <a:pt x="1257" y="5698"/>
                    </a:lnTo>
                    <a:lnTo>
                      <a:pt x="1181" y="5691"/>
                    </a:lnTo>
                    <a:lnTo>
                      <a:pt x="1114" y="5683"/>
                    </a:lnTo>
                    <a:lnTo>
                      <a:pt x="1041" y="5670"/>
                    </a:lnTo>
                    <a:lnTo>
                      <a:pt x="972" y="5658"/>
                    </a:lnTo>
                    <a:lnTo>
                      <a:pt x="908" y="5643"/>
                    </a:lnTo>
                    <a:lnTo>
                      <a:pt x="842" y="5625"/>
                    </a:lnTo>
                    <a:lnTo>
                      <a:pt x="778" y="5605"/>
                    </a:lnTo>
                    <a:lnTo>
                      <a:pt x="721" y="5583"/>
                    </a:lnTo>
                    <a:lnTo>
                      <a:pt x="666" y="5562"/>
                    </a:lnTo>
                    <a:lnTo>
                      <a:pt x="616" y="5536"/>
                    </a:lnTo>
                    <a:lnTo>
                      <a:pt x="572" y="5510"/>
                    </a:lnTo>
                    <a:lnTo>
                      <a:pt x="529" y="5483"/>
                    </a:lnTo>
                    <a:lnTo>
                      <a:pt x="491" y="5455"/>
                    </a:lnTo>
                    <a:lnTo>
                      <a:pt x="428" y="5393"/>
                    </a:lnTo>
                    <a:lnTo>
                      <a:pt x="387" y="5328"/>
                    </a:lnTo>
                    <a:lnTo>
                      <a:pt x="365" y="5262"/>
                    </a:lnTo>
                    <a:lnTo>
                      <a:pt x="365" y="5195"/>
                    </a:lnTo>
                    <a:lnTo>
                      <a:pt x="387" y="5129"/>
                    </a:lnTo>
                    <a:lnTo>
                      <a:pt x="433" y="5067"/>
                    </a:lnTo>
                    <a:lnTo>
                      <a:pt x="491" y="5011"/>
                    </a:lnTo>
                    <a:lnTo>
                      <a:pt x="529" y="4983"/>
                    </a:lnTo>
                    <a:lnTo>
                      <a:pt x="572" y="4956"/>
                    </a:lnTo>
                    <a:lnTo>
                      <a:pt x="616" y="4929"/>
                    </a:lnTo>
                    <a:lnTo>
                      <a:pt x="669" y="4901"/>
                    </a:lnTo>
                    <a:lnTo>
                      <a:pt x="721" y="4880"/>
                    </a:lnTo>
                    <a:lnTo>
                      <a:pt x="780" y="4858"/>
                    </a:lnTo>
                    <a:lnTo>
                      <a:pt x="842" y="4840"/>
                    </a:lnTo>
                    <a:lnTo>
                      <a:pt x="908" y="4823"/>
                    </a:lnTo>
                    <a:lnTo>
                      <a:pt x="972" y="4808"/>
                    </a:lnTo>
                    <a:lnTo>
                      <a:pt x="1044" y="4793"/>
                    </a:lnTo>
                    <a:lnTo>
                      <a:pt x="1117" y="4783"/>
                    </a:lnTo>
                    <a:lnTo>
                      <a:pt x="1184" y="4774"/>
                    </a:lnTo>
                    <a:lnTo>
                      <a:pt x="1260" y="4768"/>
                    </a:lnTo>
                    <a:lnTo>
                      <a:pt x="1267" y="4102"/>
                    </a:lnTo>
                    <a:lnTo>
                      <a:pt x="1270" y="4034"/>
                    </a:lnTo>
                    <a:lnTo>
                      <a:pt x="1267" y="3962"/>
                    </a:lnTo>
                    <a:lnTo>
                      <a:pt x="1257" y="3893"/>
                    </a:lnTo>
                    <a:lnTo>
                      <a:pt x="1241" y="3820"/>
                    </a:lnTo>
                    <a:lnTo>
                      <a:pt x="1223" y="3756"/>
                    </a:lnTo>
                    <a:lnTo>
                      <a:pt x="1201" y="3690"/>
                    </a:lnTo>
                    <a:lnTo>
                      <a:pt x="1172" y="3623"/>
                    </a:lnTo>
                    <a:lnTo>
                      <a:pt x="1139" y="3566"/>
                    </a:lnTo>
                    <a:lnTo>
                      <a:pt x="1102" y="3506"/>
                    </a:lnTo>
                    <a:lnTo>
                      <a:pt x="1061" y="3449"/>
                    </a:lnTo>
                    <a:lnTo>
                      <a:pt x="1014" y="3396"/>
                    </a:lnTo>
                    <a:lnTo>
                      <a:pt x="963" y="3350"/>
                    </a:lnTo>
                    <a:lnTo>
                      <a:pt x="908" y="3306"/>
                    </a:lnTo>
                    <a:lnTo>
                      <a:pt x="849" y="3263"/>
                    </a:lnTo>
                    <a:lnTo>
                      <a:pt x="691" y="3144"/>
                    </a:lnTo>
                    <a:lnTo>
                      <a:pt x="616" y="3075"/>
                    </a:lnTo>
                    <a:lnTo>
                      <a:pt x="550" y="3001"/>
                    </a:lnTo>
                    <a:lnTo>
                      <a:pt x="485" y="2920"/>
                    </a:lnTo>
                    <a:lnTo>
                      <a:pt x="419" y="2837"/>
                    </a:lnTo>
                    <a:lnTo>
                      <a:pt x="359" y="2750"/>
                    </a:lnTo>
                    <a:lnTo>
                      <a:pt x="299" y="2654"/>
                    </a:lnTo>
                    <a:lnTo>
                      <a:pt x="249" y="2550"/>
                    </a:lnTo>
                    <a:lnTo>
                      <a:pt x="202" y="2448"/>
                    </a:lnTo>
                    <a:lnTo>
                      <a:pt x="157" y="2336"/>
                    </a:lnTo>
                    <a:lnTo>
                      <a:pt x="121" y="2225"/>
                    </a:lnTo>
                    <a:lnTo>
                      <a:pt x="87" y="2112"/>
                    </a:lnTo>
                    <a:lnTo>
                      <a:pt x="58" y="1998"/>
                    </a:lnTo>
                    <a:lnTo>
                      <a:pt x="33" y="1875"/>
                    </a:lnTo>
                    <a:lnTo>
                      <a:pt x="15" y="1753"/>
                    </a:lnTo>
                    <a:lnTo>
                      <a:pt x="3" y="1628"/>
                    </a:lnTo>
                    <a:lnTo>
                      <a:pt x="0" y="1502"/>
                    </a:lnTo>
                    <a:lnTo>
                      <a:pt x="0" y="1385"/>
                    </a:lnTo>
                    <a:lnTo>
                      <a:pt x="0" y="1261"/>
                    </a:lnTo>
                    <a:lnTo>
                      <a:pt x="3" y="1135"/>
                    </a:lnTo>
                    <a:lnTo>
                      <a:pt x="15" y="1013"/>
                    </a:lnTo>
                    <a:lnTo>
                      <a:pt x="33" y="892"/>
                    </a:lnTo>
                    <a:lnTo>
                      <a:pt x="58" y="773"/>
                    </a:lnTo>
                    <a:lnTo>
                      <a:pt x="87" y="657"/>
                    </a:lnTo>
                    <a:lnTo>
                      <a:pt x="121" y="541"/>
                    </a:lnTo>
                    <a:lnTo>
                      <a:pt x="157" y="429"/>
                    </a:lnTo>
                    <a:lnTo>
                      <a:pt x="202" y="320"/>
                    </a:lnTo>
                    <a:lnTo>
                      <a:pt x="249" y="217"/>
                    </a:lnTo>
                    <a:lnTo>
                      <a:pt x="303" y="116"/>
                    </a:lnTo>
                    <a:lnTo>
                      <a:pt x="359" y="81"/>
                    </a:lnTo>
                    <a:lnTo>
                      <a:pt x="419" y="63"/>
                    </a:lnTo>
                    <a:lnTo>
                      <a:pt x="457" y="57"/>
                    </a:lnTo>
                    <a:lnTo>
                      <a:pt x="497" y="51"/>
                    </a:lnTo>
                    <a:lnTo>
                      <a:pt x="544" y="41"/>
                    </a:lnTo>
                    <a:lnTo>
                      <a:pt x="590" y="35"/>
                    </a:lnTo>
                    <a:lnTo>
                      <a:pt x="646" y="29"/>
                    </a:lnTo>
                    <a:lnTo>
                      <a:pt x="703" y="23"/>
                    </a:lnTo>
                    <a:lnTo>
                      <a:pt x="766" y="17"/>
                    </a:lnTo>
                    <a:lnTo>
                      <a:pt x="832" y="14"/>
                    </a:lnTo>
                    <a:lnTo>
                      <a:pt x="897" y="11"/>
                    </a:lnTo>
                    <a:lnTo>
                      <a:pt x="969" y="6"/>
                    </a:lnTo>
                    <a:lnTo>
                      <a:pt x="1041" y="3"/>
                    </a:lnTo>
                    <a:lnTo>
                      <a:pt x="1117" y="3"/>
                    </a:lnTo>
                    <a:lnTo>
                      <a:pt x="1190" y="3"/>
                    </a:lnTo>
                    <a:lnTo>
                      <a:pt x="1267" y="3"/>
                    </a:lnTo>
                    <a:lnTo>
                      <a:pt x="1345" y="0"/>
                    </a:lnTo>
                    <a:lnTo>
                      <a:pt x="1423" y="0"/>
                    </a:lnTo>
                    <a:lnTo>
                      <a:pt x="1505" y="0"/>
                    </a:lnTo>
                    <a:lnTo>
                      <a:pt x="1584" y="0"/>
                    </a:lnTo>
                    <a:lnTo>
                      <a:pt x="1659" y="3"/>
                    </a:lnTo>
                    <a:lnTo>
                      <a:pt x="1741" y="3"/>
                    </a:lnTo>
                    <a:lnTo>
                      <a:pt x="1810" y="3"/>
                    </a:lnTo>
                    <a:lnTo>
                      <a:pt x="1884" y="6"/>
                    </a:lnTo>
                    <a:lnTo>
                      <a:pt x="1953" y="6"/>
                    </a:lnTo>
                    <a:lnTo>
                      <a:pt x="2026" y="11"/>
                    </a:lnTo>
                    <a:lnTo>
                      <a:pt x="2091" y="17"/>
                    </a:lnTo>
                    <a:lnTo>
                      <a:pt x="2156" y="20"/>
                    </a:lnTo>
                    <a:lnTo>
                      <a:pt x="2213" y="29"/>
                    </a:lnTo>
                    <a:lnTo>
                      <a:pt x="2270" y="33"/>
                    </a:lnTo>
                    <a:lnTo>
                      <a:pt x="2324" y="41"/>
                    </a:lnTo>
                    <a:lnTo>
                      <a:pt x="2368" y="48"/>
                    </a:lnTo>
                    <a:lnTo>
                      <a:pt x="2410" y="54"/>
                    </a:lnTo>
                    <a:lnTo>
                      <a:pt x="2450" y="60"/>
                    </a:lnTo>
                    <a:lnTo>
                      <a:pt x="2514" y="78"/>
                    </a:lnTo>
                    <a:lnTo>
                      <a:pt x="2554" y="93"/>
                    </a:lnTo>
                    <a:lnTo>
                      <a:pt x="2586" y="110"/>
                    </a:lnTo>
                    <a:close/>
                  </a:path>
                </a:pathLst>
              </a:custGeom>
              <a:solidFill>
                <a:srgbClr val="00FFFF"/>
              </a:solidFill>
              <a:ln w="1588">
                <a:solidFill>
                  <a:srgbClr val="00FFFF"/>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sp>
            <p:nvSpPr>
              <p:cNvPr id="115" name="Freeform 164">
                <a:extLst>
                  <a:ext uri="{FF2B5EF4-FFF2-40B4-BE49-F238E27FC236}">
                    <a16:creationId xmlns:a16="http://schemas.microsoft.com/office/drawing/2014/main" id="{04956967-FC01-4589-BDF3-4506D1CABC64}"/>
                  </a:ext>
                </a:extLst>
              </p:cNvPr>
              <p:cNvSpPr>
                <a:spLocks/>
              </p:cNvSpPr>
              <p:nvPr/>
            </p:nvSpPr>
            <p:spPr bwMode="auto">
              <a:xfrm>
                <a:off x="2541" y="720"/>
                <a:ext cx="1139" cy="124"/>
              </a:xfrm>
              <a:custGeom>
                <a:avLst/>
                <a:gdLst>
                  <a:gd name="T0" fmla="*/ 2278 w 2278"/>
                  <a:gd name="T1" fmla="*/ 113 h 248"/>
                  <a:gd name="T2" fmla="*/ 2251 w 2278"/>
                  <a:gd name="T3" fmla="*/ 93 h 248"/>
                  <a:gd name="T4" fmla="*/ 2211 w 2278"/>
                  <a:gd name="T5" fmla="*/ 78 h 248"/>
                  <a:gd name="T6" fmla="*/ 2144 w 2278"/>
                  <a:gd name="T7" fmla="*/ 60 h 248"/>
                  <a:gd name="T8" fmla="*/ 2063 w 2278"/>
                  <a:gd name="T9" fmla="*/ 48 h 248"/>
                  <a:gd name="T10" fmla="*/ 1967 w 2278"/>
                  <a:gd name="T11" fmla="*/ 33 h 248"/>
                  <a:gd name="T12" fmla="*/ 1851 w 2278"/>
                  <a:gd name="T13" fmla="*/ 20 h 248"/>
                  <a:gd name="T14" fmla="*/ 1722 w 2278"/>
                  <a:gd name="T15" fmla="*/ 11 h 248"/>
                  <a:gd name="T16" fmla="*/ 1582 w 2278"/>
                  <a:gd name="T17" fmla="*/ 6 h 248"/>
                  <a:gd name="T18" fmla="*/ 1436 w 2278"/>
                  <a:gd name="T19" fmla="*/ 3 h 248"/>
                  <a:gd name="T20" fmla="*/ 1278 w 2278"/>
                  <a:gd name="T21" fmla="*/ 0 h 248"/>
                  <a:gd name="T22" fmla="*/ 1120 w 2278"/>
                  <a:gd name="T23" fmla="*/ 0 h 248"/>
                  <a:gd name="T24" fmla="*/ 964 w 2278"/>
                  <a:gd name="T25" fmla="*/ 3 h 248"/>
                  <a:gd name="T26" fmla="*/ 814 w 2278"/>
                  <a:gd name="T27" fmla="*/ 3 h 248"/>
                  <a:gd name="T28" fmla="*/ 666 w 2278"/>
                  <a:gd name="T29" fmla="*/ 6 h 248"/>
                  <a:gd name="T30" fmla="*/ 528 w 2278"/>
                  <a:gd name="T31" fmla="*/ 14 h 248"/>
                  <a:gd name="T32" fmla="*/ 400 w 2278"/>
                  <a:gd name="T33" fmla="*/ 23 h 248"/>
                  <a:gd name="T34" fmla="*/ 287 w 2278"/>
                  <a:gd name="T35" fmla="*/ 35 h 248"/>
                  <a:gd name="T36" fmla="*/ 196 w 2278"/>
                  <a:gd name="T37" fmla="*/ 51 h 248"/>
                  <a:gd name="T38" fmla="*/ 116 w 2278"/>
                  <a:gd name="T39" fmla="*/ 63 h 248"/>
                  <a:gd name="T40" fmla="*/ 56 w 2278"/>
                  <a:gd name="T41" fmla="*/ 81 h 248"/>
                  <a:gd name="T42" fmla="*/ 18 w 2278"/>
                  <a:gd name="T43" fmla="*/ 98 h 248"/>
                  <a:gd name="T44" fmla="*/ 0 w 2278"/>
                  <a:gd name="T45" fmla="*/ 116 h 248"/>
                  <a:gd name="T46" fmla="*/ 3 w 2278"/>
                  <a:gd name="T47" fmla="*/ 132 h 248"/>
                  <a:gd name="T48" fmla="*/ 32 w 2278"/>
                  <a:gd name="T49" fmla="*/ 150 h 248"/>
                  <a:gd name="T50" fmla="*/ 78 w 2278"/>
                  <a:gd name="T51" fmla="*/ 167 h 248"/>
                  <a:gd name="T52" fmla="*/ 143 w 2278"/>
                  <a:gd name="T53" fmla="*/ 185 h 248"/>
                  <a:gd name="T54" fmla="*/ 232 w 2278"/>
                  <a:gd name="T55" fmla="*/ 197 h 248"/>
                  <a:gd name="T56" fmla="*/ 327 w 2278"/>
                  <a:gd name="T57" fmla="*/ 210 h 248"/>
                  <a:gd name="T58" fmla="*/ 447 w 2278"/>
                  <a:gd name="T59" fmla="*/ 223 h 248"/>
                  <a:gd name="T60" fmla="*/ 579 w 2278"/>
                  <a:gd name="T61" fmla="*/ 233 h 248"/>
                  <a:gd name="T62" fmla="*/ 723 w 2278"/>
                  <a:gd name="T63" fmla="*/ 241 h 248"/>
                  <a:gd name="T64" fmla="*/ 869 w 2278"/>
                  <a:gd name="T65" fmla="*/ 245 h 248"/>
                  <a:gd name="T66" fmla="*/ 1023 w 2278"/>
                  <a:gd name="T67" fmla="*/ 248 h 248"/>
                  <a:gd name="T68" fmla="*/ 1184 w 2278"/>
                  <a:gd name="T69" fmla="*/ 248 h 248"/>
                  <a:gd name="T70" fmla="*/ 1341 w 2278"/>
                  <a:gd name="T71" fmla="*/ 245 h 248"/>
                  <a:gd name="T72" fmla="*/ 1490 w 2278"/>
                  <a:gd name="T73" fmla="*/ 241 h 248"/>
                  <a:gd name="T74" fmla="*/ 1635 w 2278"/>
                  <a:gd name="T75" fmla="*/ 235 h 248"/>
                  <a:gd name="T76" fmla="*/ 1771 w 2278"/>
                  <a:gd name="T77" fmla="*/ 229 h 248"/>
                  <a:gd name="T78" fmla="*/ 1898 w 2278"/>
                  <a:gd name="T79" fmla="*/ 217 h 248"/>
                  <a:gd name="T80" fmla="*/ 2008 w 2278"/>
                  <a:gd name="T81" fmla="*/ 204 h 248"/>
                  <a:gd name="T82" fmla="*/ 2098 w 2278"/>
                  <a:gd name="T83" fmla="*/ 191 h 248"/>
                  <a:gd name="T84" fmla="*/ 2171 w 2278"/>
                  <a:gd name="T85" fmla="*/ 173 h 248"/>
                  <a:gd name="T86" fmla="*/ 2226 w 2278"/>
                  <a:gd name="T87" fmla="*/ 158 h 248"/>
                  <a:gd name="T88" fmla="*/ 2265 w 2278"/>
                  <a:gd name="T89" fmla="*/ 138 h 248"/>
                  <a:gd name="T90" fmla="*/ 2278 w 2278"/>
                  <a:gd name="T91" fmla="*/ 122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278" h="248">
                    <a:moveTo>
                      <a:pt x="2278" y="122"/>
                    </a:moveTo>
                    <a:lnTo>
                      <a:pt x="2278" y="113"/>
                    </a:lnTo>
                    <a:lnTo>
                      <a:pt x="2265" y="104"/>
                    </a:lnTo>
                    <a:lnTo>
                      <a:pt x="2251" y="93"/>
                    </a:lnTo>
                    <a:lnTo>
                      <a:pt x="2233" y="84"/>
                    </a:lnTo>
                    <a:lnTo>
                      <a:pt x="2211" y="78"/>
                    </a:lnTo>
                    <a:lnTo>
                      <a:pt x="2179" y="69"/>
                    </a:lnTo>
                    <a:lnTo>
                      <a:pt x="2144" y="60"/>
                    </a:lnTo>
                    <a:lnTo>
                      <a:pt x="2107" y="54"/>
                    </a:lnTo>
                    <a:lnTo>
                      <a:pt x="2063" y="48"/>
                    </a:lnTo>
                    <a:lnTo>
                      <a:pt x="2021" y="41"/>
                    </a:lnTo>
                    <a:lnTo>
                      <a:pt x="1967" y="33"/>
                    </a:lnTo>
                    <a:lnTo>
                      <a:pt x="1910" y="29"/>
                    </a:lnTo>
                    <a:lnTo>
                      <a:pt x="1851" y="20"/>
                    </a:lnTo>
                    <a:lnTo>
                      <a:pt x="1788" y="17"/>
                    </a:lnTo>
                    <a:lnTo>
                      <a:pt x="1722" y="11"/>
                    </a:lnTo>
                    <a:lnTo>
                      <a:pt x="1650" y="6"/>
                    </a:lnTo>
                    <a:lnTo>
                      <a:pt x="1582" y="6"/>
                    </a:lnTo>
                    <a:lnTo>
                      <a:pt x="1505" y="3"/>
                    </a:lnTo>
                    <a:lnTo>
                      <a:pt x="1436" y="3"/>
                    </a:lnTo>
                    <a:lnTo>
                      <a:pt x="1359" y="3"/>
                    </a:lnTo>
                    <a:lnTo>
                      <a:pt x="1278" y="0"/>
                    </a:lnTo>
                    <a:lnTo>
                      <a:pt x="1199" y="0"/>
                    </a:lnTo>
                    <a:lnTo>
                      <a:pt x="1120" y="0"/>
                    </a:lnTo>
                    <a:lnTo>
                      <a:pt x="1042" y="0"/>
                    </a:lnTo>
                    <a:lnTo>
                      <a:pt x="964" y="3"/>
                    </a:lnTo>
                    <a:lnTo>
                      <a:pt x="889" y="3"/>
                    </a:lnTo>
                    <a:lnTo>
                      <a:pt x="814" y="3"/>
                    </a:lnTo>
                    <a:lnTo>
                      <a:pt x="738" y="3"/>
                    </a:lnTo>
                    <a:lnTo>
                      <a:pt x="666" y="6"/>
                    </a:lnTo>
                    <a:lnTo>
                      <a:pt x="596" y="11"/>
                    </a:lnTo>
                    <a:lnTo>
                      <a:pt x="528" y="14"/>
                    </a:lnTo>
                    <a:lnTo>
                      <a:pt x="462" y="17"/>
                    </a:lnTo>
                    <a:lnTo>
                      <a:pt x="400" y="23"/>
                    </a:lnTo>
                    <a:lnTo>
                      <a:pt x="345" y="29"/>
                    </a:lnTo>
                    <a:lnTo>
                      <a:pt x="287" y="35"/>
                    </a:lnTo>
                    <a:lnTo>
                      <a:pt x="241" y="41"/>
                    </a:lnTo>
                    <a:lnTo>
                      <a:pt x="196" y="51"/>
                    </a:lnTo>
                    <a:lnTo>
                      <a:pt x="154" y="57"/>
                    </a:lnTo>
                    <a:lnTo>
                      <a:pt x="116" y="63"/>
                    </a:lnTo>
                    <a:lnTo>
                      <a:pt x="84" y="72"/>
                    </a:lnTo>
                    <a:lnTo>
                      <a:pt x="56" y="81"/>
                    </a:lnTo>
                    <a:lnTo>
                      <a:pt x="33" y="89"/>
                    </a:lnTo>
                    <a:lnTo>
                      <a:pt x="18" y="98"/>
                    </a:lnTo>
                    <a:lnTo>
                      <a:pt x="6" y="105"/>
                    </a:lnTo>
                    <a:lnTo>
                      <a:pt x="0" y="116"/>
                    </a:lnTo>
                    <a:lnTo>
                      <a:pt x="0" y="122"/>
                    </a:lnTo>
                    <a:lnTo>
                      <a:pt x="3" y="132"/>
                    </a:lnTo>
                    <a:lnTo>
                      <a:pt x="14" y="141"/>
                    </a:lnTo>
                    <a:lnTo>
                      <a:pt x="32" y="150"/>
                    </a:lnTo>
                    <a:lnTo>
                      <a:pt x="50" y="161"/>
                    </a:lnTo>
                    <a:lnTo>
                      <a:pt x="78" y="167"/>
                    </a:lnTo>
                    <a:lnTo>
                      <a:pt x="107" y="174"/>
                    </a:lnTo>
                    <a:lnTo>
                      <a:pt x="143" y="185"/>
                    </a:lnTo>
                    <a:lnTo>
                      <a:pt x="185" y="191"/>
                    </a:lnTo>
                    <a:lnTo>
                      <a:pt x="232" y="197"/>
                    </a:lnTo>
                    <a:lnTo>
                      <a:pt x="278" y="204"/>
                    </a:lnTo>
                    <a:lnTo>
                      <a:pt x="327" y="210"/>
                    </a:lnTo>
                    <a:lnTo>
                      <a:pt x="388" y="220"/>
                    </a:lnTo>
                    <a:lnTo>
                      <a:pt x="447" y="223"/>
                    </a:lnTo>
                    <a:lnTo>
                      <a:pt x="513" y="229"/>
                    </a:lnTo>
                    <a:lnTo>
                      <a:pt x="579" y="233"/>
                    </a:lnTo>
                    <a:lnTo>
                      <a:pt x="651" y="239"/>
                    </a:lnTo>
                    <a:lnTo>
                      <a:pt x="723" y="241"/>
                    </a:lnTo>
                    <a:lnTo>
                      <a:pt x="799" y="245"/>
                    </a:lnTo>
                    <a:lnTo>
                      <a:pt x="869" y="245"/>
                    </a:lnTo>
                    <a:lnTo>
                      <a:pt x="947" y="245"/>
                    </a:lnTo>
                    <a:lnTo>
                      <a:pt x="1023" y="248"/>
                    </a:lnTo>
                    <a:lnTo>
                      <a:pt x="1105" y="248"/>
                    </a:lnTo>
                    <a:lnTo>
                      <a:pt x="1184" y="248"/>
                    </a:lnTo>
                    <a:lnTo>
                      <a:pt x="1262" y="248"/>
                    </a:lnTo>
                    <a:lnTo>
                      <a:pt x="1341" y="245"/>
                    </a:lnTo>
                    <a:lnTo>
                      <a:pt x="1417" y="245"/>
                    </a:lnTo>
                    <a:lnTo>
                      <a:pt x="1490" y="241"/>
                    </a:lnTo>
                    <a:lnTo>
                      <a:pt x="1562" y="241"/>
                    </a:lnTo>
                    <a:lnTo>
                      <a:pt x="1635" y="235"/>
                    </a:lnTo>
                    <a:lnTo>
                      <a:pt x="1704" y="233"/>
                    </a:lnTo>
                    <a:lnTo>
                      <a:pt x="1771" y="229"/>
                    </a:lnTo>
                    <a:lnTo>
                      <a:pt x="1836" y="223"/>
                    </a:lnTo>
                    <a:lnTo>
                      <a:pt x="1898" y="217"/>
                    </a:lnTo>
                    <a:lnTo>
                      <a:pt x="1953" y="210"/>
                    </a:lnTo>
                    <a:lnTo>
                      <a:pt x="2008" y="204"/>
                    </a:lnTo>
                    <a:lnTo>
                      <a:pt x="2056" y="197"/>
                    </a:lnTo>
                    <a:lnTo>
                      <a:pt x="2098" y="191"/>
                    </a:lnTo>
                    <a:lnTo>
                      <a:pt x="2135" y="182"/>
                    </a:lnTo>
                    <a:lnTo>
                      <a:pt x="2171" y="173"/>
                    </a:lnTo>
                    <a:lnTo>
                      <a:pt x="2201" y="167"/>
                    </a:lnTo>
                    <a:lnTo>
                      <a:pt x="2226" y="158"/>
                    </a:lnTo>
                    <a:lnTo>
                      <a:pt x="2248" y="147"/>
                    </a:lnTo>
                    <a:lnTo>
                      <a:pt x="2265" y="138"/>
                    </a:lnTo>
                    <a:lnTo>
                      <a:pt x="2274" y="132"/>
                    </a:lnTo>
                    <a:lnTo>
                      <a:pt x="2278" y="122"/>
                    </a:lnTo>
                    <a:lnTo>
                      <a:pt x="2278" y="122"/>
                    </a:lnTo>
                    <a:close/>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116" name="Freeform 165">
                <a:extLst>
                  <a:ext uri="{FF2B5EF4-FFF2-40B4-BE49-F238E27FC236}">
                    <a16:creationId xmlns:a16="http://schemas.microsoft.com/office/drawing/2014/main" id="{03043DAA-0169-478F-AF9B-67F9899599FE}"/>
                  </a:ext>
                </a:extLst>
              </p:cNvPr>
              <p:cNvSpPr>
                <a:spLocks/>
              </p:cNvSpPr>
              <p:nvPr/>
            </p:nvSpPr>
            <p:spPr bwMode="auto">
              <a:xfrm>
                <a:off x="2570" y="3104"/>
                <a:ext cx="1079" cy="468"/>
              </a:xfrm>
              <a:custGeom>
                <a:avLst/>
                <a:gdLst>
                  <a:gd name="T0" fmla="*/ 824 w 2158"/>
                  <a:gd name="T1" fmla="*/ 6 h 936"/>
                  <a:gd name="T2" fmla="*/ 683 w 2158"/>
                  <a:gd name="T3" fmla="*/ 25 h 936"/>
                  <a:gd name="T4" fmla="*/ 546 w 2158"/>
                  <a:gd name="T5" fmla="*/ 55 h 936"/>
                  <a:gd name="T6" fmla="*/ 419 w 2158"/>
                  <a:gd name="T7" fmla="*/ 90 h 936"/>
                  <a:gd name="T8" fmla="*/ 307 w 2158"/>
                  <a:gd name="T9" fmla="*/ 133 h 936"/>
                  <a:gd name="T10" fmla="*/ 210 w 2158"/>
                  <a:gd name="T11" fmla="*/ 188 h 936"/>
                  <a:gd name="T12" fmla="*/ 131 w 2158"/>
                  <a:gd name="T13" fmla="*/ 243 h 936"/>
                  <a:gd name="T14" fmla="*/ 69 w 2158"/>
                  <a:gd name="T15" fmla="*/ 299 h 936"/>
                  <a:gd name="T16" fmla="*/ 25 w 2158"/>
                  <a:gd name="T17" fmla="*/ 361 h 936"/>
                  <a:gd name="T18" fmla="*/ 7 w 2158"/>
                  <a:gd name="T19" fmla="*/ 427 h 936"/>
                  <a:gd name="T20" fmla="*/ 3 w 2158"/>
                  <a:gd name="T21" fmla="*/ 494 h 936"/>
                  <a:gd name="T22" fmla="*/ 25 w 2158"/>
                  <a:gd name="T23" fmla="*/ 560 h 936"/>
                  <a:gd name="T24" fmla="*/ 68 w 2158"/>
                  <a:gd name="T25" fmla="*/ 625 h 936"/>
                  <a:gd name="T26" fmla="*/ 131 w 2158"/>
                  <a:gd name="T27" fmla="*/ 687 h 936"/>
                  <a:gd name="T28" fmla="*/ 210 w 2158"/>
                  <a:gd name="T29" fmla="*/ 742 h 936"/>
                  <a:gd name="T30" fmla="*/ 304 w 2158"/>
                  <a:gd name="T31" fmla="*/ 794 h 936"/>
                  <a:gd name="T32" fmla="*/ 415 w 2158"/>
                  <a:gd name="T33" fmla="*/ 837 h 936"/>
                  <a:gd name="T34" fmla="*/ 543 w 2158"/>
                  <a:gd name="T35" fmla="*/ 875 h 936"/>
                  <a:gd name="T36" fmla="*/ 679 w 2158"/>
                  <a:gd name="T37" fmla="*/ 902 h 936"/>
                  <a:gd name="T38" fmla="*/ 819 w 2158"/>
                  <a:gd name="T39" fmla="*/ 923 h 936"/>
                  <a:gd name="T40" fmla="*/ 971 w 2158"/>
                  <a:gd name="T41" fmla="*/ 936 h 936"/>
                  <a:gd name="T42" fmla="*/ 1122 w 2158"/>
                  <a:gd name="T43" fmla="*/ 936 h 936"/>
                  <a:gd name="T44" fmla="*/ 1276 w 2158"/>
                  <a:gd name="T45" fmla="*/ 927 h 936"/>
                  <a:gd name="T46" fmla="*/ 1418 w 2158"/>
                  <a:gd name="T47" fmla="*/ 915 h 936"/>
                  <a:gd name="T48" fmla="*/ 1556 w 2158"/>
                  <a:gd name="T49" fmla="*/ 888 h 936"/>
                  <a:gd name="T50" fmla="*/ 1688 w 2158"/>
                  <a:gd name="T51" fmla="*/ 857 h 936"/>
                  <a:gd name="T52" fmla="*/ 1809 w 2158"/>
                  <a:gd name="T53" fmla="*/ 815 h 936"/>
                  <a:gd name="T54" fmla="*/ 1914 w 2158"/>
                  <a:gd name="T55" fmla="*/ 765 h 936"/>
                  <a:gd name="T56" fmla="*/ 1998 w 2158"/>
                  <a:gd name="T57" fmla="*/ 712 h 936"/>
                  <a:gd name="T58" fmla="*/ 2067 w 2158"/>
                  <a:gd name="T59" fmla="*/ 652 h 936"/>
                  <a:gd name="T60" fmla="*/ 2117 w 2158"/>
                  <a:gd name="T61" fmla="*/ 589 h 936"/>
                  <a:gd name="T62" fmla="*/ 2149 w 2158"/>
                  <a:gd name="T63" fmla="*/ 524 h 936"/>
                  <a:gd name="T64" fmla="*/ 2158 w 2158"/>
                  <a:gd name="T65" fmla="*/ 458 h 936"/>
                  <a:gd name="T66" fmla="*/ 2145 w 2158"/>
                  <a:gd name="T67" fmla="*/ 392 h 936"/>
                  <a:gd name="T68" fmla="*/ 2112 w 2158"/>
                  <a:gd name="T69" fmla="*/ 326 h 936"/>
                  <a:gd name="T70" fmla="*/ 2061 w 2158"/>
                  <a:gd name="T71" fmla="*/ 264 h 936"/>
                  <a:gd name="T72" fmla="*/ 1985 w 2158"/>
                  <a:gd name="T73" fmla="*/ 210 h 936"/>
                  <a:gd name="T74" fmla="*/ 1899 w 2158"/>
                  <a:gd name="T75" fmla="*/ 156 h 936"/>
                  <a:gd name="T76" fmla="*/ 1792 w 2158"/>
                  <a:gd name="T77" fmla="*/ 108 h 936"/>
                  <a:gd name="T78" fmla="*/ 1672 w 2158"/>
                  <a:gd name="T79" fmla="*/ 69 h 936"/>
                  <a:gd name="T80" fmla="*/ 1537 w 2158"/>
                  <a:gd name="T81" fmla="*/ 37 h 936"/>
                  <a:gd name="T82" fmla="*/ 1397 w 2158"/>
                  <a:gd name="T83" fmla="*/ 13 h 936"/>
                  <a:gd name="T84" fmla="*/ 1263 w 2158"/>
                  <a:gd name="T85" fmla="*/ 0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158" h="936">
                    <a:moveTo>
                      <a:pt x="899" y="0"/>
                    </a:moveTo>
                    <a:lnTo>
                      <a:pt x="824" y="6"/>
                    </a:lnTo>
                    <a:lnTo>
                      <a:pt x="755" y="15"/>
                    </a:lnTo>
                    <a:lnTo>
                      <a:pt x="683" y="25"/>
                    </a:lnTo>
                    <a:lnTo>
                      <a:pt x="615" y="40"/>
                    </a:lnTo>
                    <a:lnTo>
                      <a:pt x="546" y="55"/>
                    </a:lnTo>
                    <a:lnTo>
                      <a:pt x="478" y="72"/>
                    </a:lnTo>
                    <a:lnTo>
                      <a:pt x="419" y="90"/>
                    </a:lnTo>
                    <a:lnTo>
                      <a:pt x="361" y="112"/>
                    </a:lnTo>
                    <a:lnTo>
                      <a:pt x="307" y="133"/>
                    </a:lnTo>
                    <a:lnTo>
                      <a:pt x="255" y="161"/>
                    </a:lnTo>
                    <a:lnTo>
                      <a:pt x="210" y="188"/>
                    </a:lnTo>
                    <a:lnTo>
                      <a:pt x="167" y="215"/>
                    </a:lnTo>
                    <a:lnTo>
                      <a:pt x="131" y="243"/>
                    </a:lnTo>
                    <a:lnTo>
                      <a:pt x="98" y="270"/>
                    </a:lnTo>
                    <a:lnTo>
                      <a:pt x="69" y="299"/>
                    </a:lnTo>
                    <a:lnTo>
                      <a:pt x="43" y="330"/>
                    </a:lnTo>
                    <a:lnTo>
                      <a:pt x="25" y="361"/>
                    </a:lnTo>
                    <a:lnTo>
                      <a:pt x="13" y="395"/>
                    </a:lnTo>
                    <a:lnTo>
                      <a:pt x="7" y="427"/>
                    </a:lnTo>
                    <a:lnTo>
                      <a:pt x="0" y="461"/>
                    </a:lnTo>
                    <a:lnTo>
                      <a:pt x="3" y="494"/>
                    </a:lnTo>
                    <a:lnTo>
                      <a:pt x="13" y="527"/>
                    </a:lnTo>
                    <a:lnTo>
                      <a:pt x="25" y="560"/>
                    </a:lnTo>
                    <a:lnTo>
                      <a:pt x="43" y="592"/>
                    </a:lnTo>
                    <a:lnTo>
                      <a:pt x="68" y="625"/>
                    </a:lnTo>
                    <a:lnTo>
                      <a:pt x="98" y="655"/>
                    </a:lnTo>
                    <a:lnTo>
                      <a:pt x="131" y="687"/>
                    </a:lnTo>
                    <a:lnTo>
                      <a:pt x="167" y="715"/>
                    </a:lnTo>
                    <a:lnTo>
                      <a:pt x="210" y="742"/>
                    </a:lnTo>
                    <a:lnTo>
                      <a:pt x="252" y="768"/>
                    </a:lnTo>
                    <a:lnTo>
                      <a:pt x="304" y="794"/>
                    </a:lnTo>
                    <a:lnTo>
                      <a:pt x="361" y="815"/>
                    </a:lnTo>
                    <a:lnTo>
                      <a:pt x="415" y="837"/>
                    </a:lnTo>
                    <a:lnTo>
                      <a:pt x="478" y="857"/>
                    </a:lnTo>
                    <a:lnTo>
                      <a:pt x="543" y="875"/>
                    </a:lnTo>
                    <a:lnTo>
                      <a:pt x="607" y="890"/>
                    </a:lnTo>
                    <a:lnTo>
                      <a:pt x="679" y="902"/>
                    </a:lnTo>
                    <a:lnTo>
                      <a:pt x="752" y="915"/>
                    </a:lnTo>
                    <a:lnTo>
                      <a:pt x="819" y="923"/>
                    </a:lnTo>
                    <a:lnTo>
                      <a:pt x="895" y="930"/>
                    </a:lnTo>
                    <a:lnTo>
                      <a:pt x="971" y="936"/>
                    </a:lnTo>
                    <a:lnTo>
                      <a:pt x="1046" y="936"/>
                    </a:lnTo>
                    <a:lnTo>
                      <a:pt x="1122" y="936"/>
                    </a:lnTo>
                    <a:lnTo>
                      <a:pt x="1200" y="933"/>
                    </a:lnTo>
                    <a:lnTo>
                      <a:pt x="1276" y="927"/>
                    </a:lnTo>
                    <a:lnTo>
                      <a:pt x="1347" y="923"/>
                    </a:lnTo>
                    <a:lnTo>
                      <a:pt x="1418" y="915"/>
                    </a:lnTo>
                    <a:lnTo>
                      <a:pt x="1488" y="902"/>
                    </a:lnTo>
                    <a:lnTo>
                      <a:pt x="1556" y="888"/>
                    </a:lnTo>
                    <a:lnTo>
                      <a:pt x="1625" y="872"/>
                    </a:lnTo>
                    <a:lnTo>
                      <a:pt x="1688" y="857"/>
                    </a:lnTo>
                    <a:lnTo>
                      <a:pt x="1752" y="837"/>
                    </a:lnTo>
                    <a:lnTo>
                      <a:pt x="1809" y="815"/>
                    </a:lnTo>
                    <a:lnTo>
                      <a:pt x="1861" y="791"/>
                    </a:lnTo>
                    <a:lnTo>
                      <a:pt x="1914" y="765"/>
                    </a:lnTo>
                    <a:lnTo>
                      <a:pt x="1959" y="739"/>
                    </a:lnTo>
                    <a:lnTo>
                      <a:pt x="1998" y="712"/>
                    </a:lnTo>
                    <a:lnTo>
                      <a:pt x="2036" y="682"/>
                    </a:lnTo>
                    <a:lnTo>
                      <a:pt x="2067" y="652"/>
                    </a:lnTo>
                    <a:lnTo>
                      <a:pt x="2096" y="621"/>
                    </a:lnTo>
                    <a:lnTo>
                      <a:pt x="2117" y="589"/>
                    </a:lnTo>
                    <a:lnTo>
                      <a:pt x="2136" y="554"/>
                    </a:lnTo>
                    <a:lnTo>
                      <a:pt x="2149" y="524"/>
                    </a:lnTo>
                    <a:lnTo>
                      <a:pt x="2155" y="493"/>
                    </a:lnTo>
                    <a:lnTo>
                      <a:pt x="2158" y="458"/>
                    </a:lnTo>
                    <a:lnTo>
                      <a:pt x="2155" y="427"/>
                    </a:lnTo>
                    <a:lnTo>
                      <a:pt x="2145" y="392"/>
                    </a:lnTo>
                    <a:lnTo>
                      <a:pt x="2130" y="359"/>
                    </a:lnTo>
                    <a:lnTo>
                      <a:pt x="2112" y="326"/>
                    </a:lnTo>
                    <a:lnTo>
                      <a:pt x="2088" y="296"/>
                    </a:lnTo>
                    <a:lnTo>
                      <a:pt x="2061" y="264"/>
                    </a:lnTo>
                    <a:lnTo>
                      <a:pt x="2024" y="240"/>
                    </a:lnTo>
                    <a:lnTo>
                      <a:pt x="1985" y="210"/>
                    </a:lnTo>
                    <a:lnTo>
                      <a:pt x="1946" y="185"/>
                    </a:lnTo>
                    <a:lnTo>
                      <a:pt x="1899" y="156"/>
                    </a:lnTo>
                    <a:lnTo>
                      <a:pt x="1848" y="129"/>
                    </a:lnTo>
                    <a:lnTo>
                      <a:pt x="1792" y="108"/>
                    </a:lnTo>
                    <a:lnTo>
                      <a:pt x="1732" y="88"/>
                    </a:lnTo>
                    <a:lnTo>
                      <a:pt x="1672" y="69"/>
                    </a:lnTo>
                    <a:lnTo>
                      <a:pt x="1607" y="52"/>
                    </a:lnTo>
                    <a:lnTo>
                      <a:pt x="1537" y="37"/>
                    </a:lnTo>
                    <a:lnTo>
                      <a:pt x="1467" y="25"/>
                    </a:lnTo>
                    <a:lnTo>
                      <a:pt x="1397" y="13"/>
                    </a:lnTo>
                    <a:lnTo>
                      <a:pt x="1326" y="3"/>
                    </a:lnTo>
                    <a:lnTo>
                      <a:pt x="1263" y="0"/>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117" name="Freeform 166">
                <a:extLst>
                  <a:ext uri="{FF2B5EF4-FFF2-40B4-BE49-F238E27FC236}">
                    <a16:creationId xmlns:a16="http://schemas.microsoft.com/office/drawing/2014/main" id="{FAC382F2-6432-4E9A-9CA5-75CB85F9EA44}"/>
                  </a:ext>
                </a:extLst>
              </p:cNvPr>
              <p:cNvSpPr>
                <a:spLocks/>
              </p:cNvSpPr>
              <p:nvPr/>
            </p:nvSpPr>
            <p:spPr bwMode="auto">
              <a:xfrm>
                <a:off x="2388" y="778"/>
                <a:ext cx="637" cy="2513"/>
              </a:xfrm>
              <a:custGeom>
                <a:avLst/>
                <a:gdLst>
                  <a:gd name="T0" fmla="*/ 306 w 1273"/>
                  <a:gd name="T1" fmla="*/ 0 h 5026"/>
                  <a:gd name="T2" fmla="*/ 252 w 1273"/>
                  <a:gd name="T3" fmla="*/ 101 h 5026"/>
                  <a:gd name="T4" fmla="*/ 205 w 1273"/>
                  <a:gd name="T5" fmla="*/ 204 h 5026"/>
                  <a:gd name="T6" fmla="*/ 162 w 1273"/>
                  <a:gd name="T7" fmla="*/ 313 h 5026"/>
                  <a:gd name="T8" fmla="*/ 123 w 1273"/>
                  <a:gd name="T9" fmla="*/ 425 h 5026"/>
                  <a:gd name="T10" fmla="*/ 88 w 1273"/>
                  <a:gd name="T11" fmla="*/ 541 h 5026"/>
                  <a:gd name="T12" fmla="*/ 60 w 1273"/>
                  <a:gd name="T13" fmla="*/ 657 h 5026"/>
                  <a:gd name="T14" fmla="*/ 34 w 1273"/>
                  <a:gd name="T15" fmla="*/ 776 h 5026"/>
                  <a:gd name="T16" fmla="*/ 18 w 1273"/>
                  <a:gd name="T17" fmla="*/ 897 h 5026"/>
                  <a:gd name="T18" fmla="*/ 4 w 1273"/>
                  <a:gd name="T19" fmla="*/ 1019 h 5026"/>
                  <a:gd name="T20" fmla="*/ 1 w 1273"/>
                  <a:gd name="T21" fmla="*/ 1145 h 5026"/>
                  <a:gd name="T22" fmla="*/ 0 w 1273"/>
                  <a:gd name="T23" fmla="*/ 1269 h 5026"/>
                  <a:gd name="T24" fmla="*/ 1 w 1273"/>
                  <a:gd name="T25" fmla="*/ 1386 h 5026"/>
                  <a:gd name="T26" fmla="*/ 4 w 1273"/>
                  <a:gd name="T27" fmla="*/ 1512 h 5026"/>
                  <a:gd name="T28" fmla="*/ 18 w 1273"/>
                  <a:gd name="T29" fmla="*/ 1637 h 5026"/>
                  <a:gd name="T30" fmla="*/ 34 w 1273"/>
                  <a:gd name="T31" fmla="*/ 1759 h 5026"/>
                  <a:gd name="T32" fmla="*/ 58 w 1273"/>
                  <a:gd name="T33" fmla="*/ 1882 h 5026"/>
                  <a:gd name="T34" fmla="*/ 88 w 1273"/>
                  <a:gd name="T35" fmla="*/ 1996 h 5026"/>
                  <a:gd name="T36" fmla="*/ 123 w 1273"/>
                  <a:gd name="T37" fmla="*/ 2109 h 5026"/>
                  <a:gd name="T38" fmla="*/ 162 w 1273"/>
                  <a:gd name="T39" fmla="*/ 2220 h 5026"/>
                  <a:gd name="T40" fmla="*/ 205 w 1273"/>
                  <a:gd name="T41" fmla="*/ 2332 h 5026"/>
                  <a:gd name="T42" fmla="*/ 252 w 1273"/>
                  <a:gd name="T43" fmla="*/ 2434 h 5026"/>
                  <a:gd name="T44" fmla="*/ 306 w 1273"/>
                  <a:gd name="T45" fmla="*/ 2538 h 5026"/>
                  <a:gd name="T46" fmla="*/ 362 w 1273"/>
                  <a:gd name="T47" fmla="*/ 2634 h 5026"/>
                  <a:gd name="T48" fmla="*/ 422 w 1273"/>
                  <a:gd name="T49" fmla="*/ 2721 h 5026"/>
                  <a:gd name="T50" fmla="*/ 485 w 1273"/>
                  <a:gd name="T51" fmla="*/ 2804 h 5026"/>
                  <a:gd name="T52" fmla="*/ 553 w 1273"/>
                  <a:gd name="T53" fmla="*/ 2885 h 5026"/>
                  <a:gd name="T54" fmla="*/ 620 w 1273"/>
                  <a:gd name="T55" fmla="*/ 2959 h 5026"/>
                  <a:gd name="T56" fmla="*/ 694 w 1273"/>
                  <a:gd name="T57" fmla="*/ 3028 h 5026"/>
                  <a:gd name="T58" fmla="*/ 828 w 1273"/>
                  <a:gd name="T59" fmla="*/ 3132 h 5026"/>
                  <a:gd name="T60" fmla="*/ 854 w 1273"/>
                  <a:gd name="T61" fmla="*/ 3147 h 5026"/>
                  <a:gd name="T62" fmla="*/ 911 w 1273"/>
                  <a:gd name="T63" fmla="*/ 3190 h 5026"/>
                  <a:gd name="T64" fmla="*/ 966 w 1273"/>
                  <a:gd name="T65" fmla="*/ 3234 h 5026"/>
                  <a:gd name="T66" fmla="*/ 1016 w 1273"/>
                  <a:gd name="T67" fmla="*/ 3280 h 5026"/>
                  <a:gd name="T68" fmla="*/ 1061 w 1273"/>
                  <a:gd name="T69" fmla="*/ 3333 h 5026"/>
                  <a:gd name="T70" fmla="*/ 1105 w 1273"/>
                  <a:gd name="T71" fmla="*/ 3390 h 5026"/>
                  <a:gd name="T72" fmla="*/ 1145 w 1273"/>
                  <a:gd name="T73" fmla="*/ 3450 h 5026"/>
                  <a:gd name="T74" fmla="*/ 1174 w 1273"/>
                  <a:gd name="T75" fmla="*/ 3507 h 5026"/>
                  <a:gd name="T76" fmla="*/ 1204 w 1273"/>
                  <a:gd name="T77" fmla="*/ 3574 h 5026"/>
                  <a:gd name="T78" fmla="*/ 1226 w 1273"/>
                  <a:gd name="T79" fmla="*/ 3640 h 5026"/>
                  <a:gd name="T80" fmla="*/ 1244 w 1273"/>
                  <a:gd name="T81" fmla="*/ 3704 h 5026"/>
                  <a:gd name="T82" fmla="*/ 1260 w 1273"/>
                  <a:gd name="T83" fmla="*/ 3777 h 5026"/>
                  <a:gd name="T84" fmla="*/ 1270 w 1273"/>
                  <a:gd name="T85" fmla="*/ 3846 h 5026"/>
                  <a:gd name="T86" fmla="*/ 1273 w 1273"/>
                  <a:gd name="T87" fmla="*/ 3918 h 5026"/>
                  <a:gd name="T88" fmla="*/ 1270 w 1273"/>
                  <a:gd name="T89" fmla="*/ 3986 h 5026"/>
                  <a:gd name="T90" fmla="*/ 1270 w 1273"/>
                  <a:gd name="T91" fmla="*/ 4655 h 5026"/>
                  <a:gd name="T92" fmla="*/ 1270 w 1273"/>
                  <a:gd name="T93" fmla="*/ 4682 h 5026"/>
                  <a:gd name="T94" fmla="*/ 1260 w 1273"/>
                  <a:gd name="T95" fmla="*/ 4727 h 5026"/>
                  <a:gd name="T96" fmla="*/ 1244 w 1273"/>
                  <a:gd name="T97" fmla="*/ 4770 h 5026"/>
                  <a:gd name="T98" fmla="*/ 1226 w 1273"/>
                  <a:gd name="T99" fmla="*/ 4814 h 5026"/>
                  <a:gd name="T100" fmla="*/ 1204 w 1273"/>
                  <a:gd name="T101" fmla="*/ 4855 h 5026"/>
                  <a:gd name="T102" fmla="*/ 1175 w 1273"/>
                  <a:gd name="T103" fmla="*/ 4892 h 5026"/>
                  <a:gd name="T104" fmla="*/ 1150 w 1273"/>
                  <a:gd name="T105" fmla="*/ 4922 h 5026"/>
                  <a:gd name="T106" fmla="*/ 1114 w 1273"/>
                  <a:gd name="T107" fmla="*/ 4951 h 5026"/>
                  <a:gd name="T108" fmla="*/ 1072 w 1273"/>
                  <a:gd name="T109" fmla="*/ 4976 h 5026"/>
                  <a:gd name="T110" fmla="*/ 1032 w 1273"/>
                  <a:gd name="T111" fmla="*/ 4996 h 5026"/>
                  <a:gd name="T112" fmla="*/ 992 w 1273"/>
                  <a:gd name="T113" fmla="*/ 5011 h 5026"/>
                  <a:gd name="T114" fmla="*/ 945 w 1273"/>
                  <a:gd name="T115" fmla="*/ 5023 h 5026"/>
                  <a:gd name="T116" fmla="*/ 897 w 1273"/>
                  <a:gd name="T117" fmla="*/ 5026 h 5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73" h="5026">
                    <a:moveTo>
                      <a:pt x="306" y="0"/>
                    </a:moveTo>
                    <a:lnTo>
                      <a:pt x="252" y="101"/>
                    </a:lnTo>
                    <a:lnTo>
                      <a:pt x="205" y="204"/>
                    </a:lnTo>
                    <a:lnTo>
                      <a:pt x="162" y="313"/>
                    </a:lnTo>
                    <a:lnTo>
                      <a:pt x="123" y="425"/>
                    </a:lnTo>
                    <a:lnTo>
                      <a:pt x="88" y="541"/>
                    </a:lnTo>
                    <a:lnTo>
                      <a:pt x="60" y="657"/>
                    </a:lnTo>
                    <a:lnTo>
                      <a:pt x="34" y="776"/>
                    </a:lnTo>
                    <a:lnTo>
                      <a:pt x="18" y="897"/>
                    </a:lnTo>
                    <a:lnTo>
                      <a:pt x="4" y="1019"/>
                    </a:lnTo>
                    <a:lnTo>
                      <a:pt x="1" y="1145"/>
                    </a:lnTo>
                    <a:lnTo>
                      <a:pt x="0" y="1269"/>
                    </a:lnTo>
                    <a:lnTo>
                      <a:pt x="1" y="1386"/>
                    </a:lnTo>
                    <a:lnTo>
                      <a:pt x="4" y="1512"/>
                    </a:lnTo>
                    <a:lnTo>
                      <a:pt x="18" y="1637"/>
                    </a:lnTo>
                    <a:lnTo>
                      <a:pt x="34" y="1759"/>
                    </a:lnTo>
                    <a:lnTo>
                      <a:pt x="58" y="1882"/>
                    </a:lnTo>
                    <a:lnTo>
                      <a:pt x="88" y="1996"/>
                    </a:lnTo>
                    <a:lnTo>
                      <a:pt x="123" y="2109"/>
                    </a:lnTo>
                    <a:lnTo>
                      <a:pt x="162" y="2220"/>
                    </a:lnTo>
                    <a:lnTo>
                      <a:pt x="205" y="2332"/>
                    </a:lnTo>
                    <a:lnTo>
                      <a:pt x="252" y="2434"/>
                    </a:lnTo>
                    <a:lnTo>
                      <a:pt x="306" y="2538"/>
                    </a:lnTo>
                    <a:lnTo>
                      <a:pt x="362" y="2634"/>
                    </a:lnTo>
                    <a:lnTo>
                      <a:pt x="422" y="2721"/>
                    </a:lnTo>
                    <a:lnTo>
                      <a:pt x="485" y="2804"/>
                    </a:lnTo>
                    <a:lnTo>
                      <a:pt x="553" y="2885"/>
                    </a:lnTo>
                    <a:lnTo>
                      <a:pt x="620" y="2959"/>
                    </a:lnTo>
                    <a:lnTo>
                      <a:pt x="694" y="3028"/>
                    </a:lnTo>
                    <a:lnTo>
                      <a:pt x="828" y="3132"/>
                    </a:lnTo>
                    <a:lnTo>
                      <a:pt x="854" y="3147"/>
                    </a:lnTo>
                    <a:lnTo>
                      <a:pt x="911" y="3190"/>
                    </a:lnTo>
                    <a:lnTo>
                      <a:pt x="966" y="3234"/>
                    </a:lnTo>
                    <a:lnTo>
                      <a:pt x="1016" y="3280"/>
                    </a:lnTo>
                    <a:lnTo>
                      <a:pt x="1061" y="3333"/>
                    </a:lnTo>
                    <a:lnTo>
                      <a:pt x="1105" y="3390"/>
                    </a:lnTo>
                    <a:lnTo>
                      <a:pt x="1145" y="3450"/>
                    </a:lnTo>
                    <a:lnTo>
                      <a:pt x="1174" y="3507"/>
                    </a:lnTo>
                    <a:lnTo>
                      <a:pt x="1204" y="3574"/>
                    </a:lnTo>
                    <a:lnTo>
                      <a:pt x="1226" y="3640"/>
                    </a:lnTo>
                    <a:lnTo>
                      <a:pt x="1244" y="3704"/>
                    </a:lnTo>
                    <a:lnTo>
                      <a:pt x="1260" y="3777"/>
                    </a:lnTo>
                    <a:lnTo>
                      <a:pt x="1270" y="3846"/>
                    </a:lnTo>
                    <a:lnTo>
                      <a:pt x="1273" y="3918"/>
                    </a:lnTo>
                    <a:lnTo>
                      <a:pt x="1270" y="3986"/>
                    </a:lnTo>
                    <a:lnTo>
                      <a:pt x="1270" y="4655"/>
                    </a:lnTo>
                    <a:lnTo>
                      <a:pt x="1270" y="4682"/>
                    </a:lnTo>
                    <a:lnTo>
                      <a:pt x="1260" y="4727"/>
                    </a:lnTo>
                    <a:lnTo>
                      <a:pt x="1244" y="4770"/>
                    </a:lnTo>
                    <a:lnTo>
                      <a:pt x="1226" y="4814"/>
                    </a:lnTo>
                    <a:lnTo>
                      <a:pt x="1204" y="4855"/>
                    </a:lnTo>
                    <a:lnTo>
                      <a:pt x="1175" y="4892"/>
                    </a:lnTo>
                    <a:lnTo>
                      <a:pt x="1150" y="4922"/>
                    </a:lnTo>
                    <a:lnTo>
                      <a:pt x="1114" y="4951"/>
                    </a:lnTo>
                    <a:lnTo>
                      <a:pt x="1072" y="4976"/>
                    </a:lnTo>
                    <a:lnTo>
                      <a:pt x="1032" y="4996"/>
                    </a:lnTo>
                    <a:lnTo>
                      <a:pt x="992" y="5011"/>
                    </a:lnTo>
                    <a:lnTo>
                      <a:pt x="945" y="5023"/>
                    </a:lnTo>
                    <a:lnTo>
                      <a:pt x="897" y="5026"/>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118" name="Freeform 167">
                <a:extLst>
                  <a:ext uri="{FF2B5EF4-FFF2-40B4-BE49-F238E27FC236}">
                    <a16:creationId xmlns:a16="http://schemas.microsoft.com/office/drawing/2014/main" id="{9179A402-D628-45BC-BA2C-FA1AEE46478C}"/>
                  </a:ext>
                </a:extLst>
              </p:cNvPr>
              <p:cNvSpPr>
                <a:spLocks/>
              </p:cNvSpPr>
              <p:nvPr/>
            </p:nvSpPr>
            <p:spPr bwMode="auto">
              <a:xfrm>
                <a:off x="3199" y="775"/>
                <a:ext cx="640" cy="2513"/>
              </a:xfrm>
              <a:custGeom>
                <a:avLst/>
                <a:gdLst>
                  <a:gd name="T0" fmla="*/ 968 w 1279"/>
                  <a:gd name="T1" fmla="*/ 0 h 5026"/>
                  <a:gd name="T2" fmla="*/ 1021 w 1279"/>
                  <a:gd name="T3" fmla="*/ 100 h 5026"/>
                  <a:gd name="T4" fmla="*/ 1067 w 1279"/>
                  <a:gd name="T5" fmla="*/ 203 h 5026"/>
                  <a:gd name="T6" fmla="*/ 1111 w 1279"/>
                  <a:gd name="T7" fmla="*/ 311 h 5026"/>
                  <a:gd name="T8" fmla="*/ 1150 w 1279"/>
                  <a:gd name="T9" fmla="*/ 422 h 5026"/>
                  <a:gd name="T10" fmla="*/ 1185 w 1279"/>
                  <a:gd name="T11" fmla="*/ 541 h 5026"/>
                  <a:gd name="T12" fmla="*/ 1212 w 1279"/>
                  <a:gd name="T13" fmla="*/ 654 h 5026"/>
                  <a:gd name="T14" fmla="*/ 1237 w 1279"/>
                  <a:gd name="T15" fmla="*/ 771 h 5026"/>
                  <a:gd name="T16" fmla="*/ 1255 w 1279"/>
                  <a:gd name="T17" fmla="*/ 897 h 5026"/>
                  <a:gd name="T18" fmla="*/ 1269 w 1279"/>
                  <a:gd name="T19" fmla="*/ 1019 h 5026"/>
                  <a:gd name="T20" fmla="*/ 1279 w 1279"/>
                  <a:gd name="T21" fmla="*/ 1139 h 5026"/>
                  <a:gd name="T22" fmla="*/ 1279 w 1279"/>
                  <a:gd name="T23" fmla="*/ 1267 h 5026"/>
                  <a:gd name="T24" fmla="*/ 1279 w 1279"/>
                  <a:gd name="T25" fmla="*/ 1388 h 5026"/>
                  <a:gd name="T26" fmla="*/ 1269 w 1279"/>
                  <a:gd name="T27" fmla="*/ 1512 h 5026"/>
                  <a:gd name="T28" fmla="*/ 1255 w 1279"/>
                  <a:gd name="T29" fmla="*/ 1637 h 5026"/>
                  <a:gd name="T30" fmla="*/ 1237 w 1279"/>
                  <a:gd name="T31" fmla="*/ 1756 h 5026"/>
                  <a:gd name="T32" fmla="*/ 1212 w 1279"/>
                  <a:gd name="T33" fmla="*/ 1878 h 5026"/>
                  <a:gd name="T34" fmla="*/ 1185 w 1279"/>
                  <a:gd name="T35" fmla="*/ 1996 h 5026"/>
                  <a:gd name="T36" fmla="*/ 1150 w 1279"/>
                  <a:gd name="T37" fmla="*/ 2109 h 5026"/>
                  <a:gd name="T38" fmla="*/ 1111 w 1279"/>
                  <a:gd name="T39" fmla="*/ 2220 h 5026"/>
                  <a:gd name="T40" fmla="*/ 1067 w 1279"/>
                  <a:gd name="T41" fmla="*/ 2327 h 5026"/>
                  <a:gd name="T42" fmla="*/ 1021 w 1279"/>
                  <a:gd name="T43" fmla="*/ 2434 h 5026"/>
                  <a:gd name="T44" fmla="*/ 970 w 1279"/>
                  <a:gd name="T45" fmla="*/ 2533 h 5026"/>
                  <a:gd name="T46" fmla="*/ 910 w 1279"/>
                  <a:gd name="T47" fmla="*/ 2631 h 5026"/>
                  <a:gd name="T48" fmla="*/ 851 w 1279"/>
                  <a:gd name="T49" fmla="*/ 2718 h 5026"/>
                  <a:gd name="T50" fmla="*/ 788 w 1279"/>
                  <a:gd name="T51" fmla="*/ 2805 h 5026"/>
                  <a:gd name="T52" fmla="*/ 720 w 1279"/>
                  <a:gd name="T53" fmla="*/ 2884 h 5026"/>
                  <a:gd name="T54" fmla="*/ 654 w 1279"/>
                  <a:gd name="T55" fmla="*/ 2956 h 5026"/>
                  <a:gd name="T56" fmla="*/ 579 w 1279"/>
                  <a:gd name="T57" fmla="*/ 3023 h 5026"/>
                  <a:gd name="T58" fmla="*/ 446 w 1279"/>
                  <a:gd name="T59" fmla="*/ 3132 h 5026"/>
                  <a:gd name="T60" fmla="*/ 419 w 1279"/>
                  <a:gd name="T61" fmla="*/ 3145 h 5026"/>
                  <a:gd name="T62" fmla="*/ 362 w 1279"/>
                  <a:gd name="T63" fmla="*/ 3186 h 5026"/>
                  <a:gd name="T64" fmla="*/ 307 w 1279"/>
                  <a:gd name="T65" fmla="*/ 3231 h 5026"/>
                  <a:gd name="T66" fmla="*/ 255 w 1279"/>
                  <a:gd name="T67" fmla="*/ 3280 h 5026"/>
                  <a:gd name="T68" fmla="*/ 209 w 1279"/>
                  <a:gd name="T69" fmla="*/ 3330 h 5026"/>
                  <a:gd name="T70" fmla="*/ 168 w 1279"/>
                  <a:gd name="T71" fmla="*/ 3390 h 5026"/>
                  <a:gd name="T72" fmla="*/ 134 w 1279"/>
                  <a:gd name="T73" fmla="*/ 3449 h 5026"/>
                  <a:gd name="T74" fmla="*/ 101 w 1279"/>
                  <a:gd name="T75" fmla="*/ 3504 h 5026"/>
                  <a:gd name="T76" fmla="*/ 69 w 1279"/>
                  <a:gd name="T77" fmla="*/ 3571 h 5026"/>
                  <a:gd name="T78" fmla="*/ 46 w 1279"/>
                  <a:gd name="T79" fmla="*/ 3635 h 5026"/>
                  <a:gd name="T80" fmla="*/ 27 w 1279"/>
                  <a:gd name="T81" fmla="*/ 3704 h 5026"/>
                  <a:gd name="T82" fmla="*/ 12 w 1279"/>
                  <a:gd name="T83" fmla="*/ 3772 h 5026"/>
                  <a:gd name="T84" fmla="*/ 3 w 1279"/>
                  <a:gd name="T85" fmla="*/ 3844 h 5026"/>
                  <a:gd name="T86" fmla="*/ 0 w 1279"/>
                  <a:gd name="T87" fmla="*/ 3913 h 5026"/>
                  <a:gd name="T88" fmla="*/ 3 w 1279"/>
                  <a:gd name="T89" fmla="*/ 3986 h 5026"/>
                  <a:gd name="T90" fmla="*/ 3 w 1279"/>
                  <a:gd name="T91" fmla="*/ 4655 h 5026"/>
                  <a:gd name="T92" fmla="*/ 3 w 1279"/>
                  <a:gd name="T93" fmla="*/ 4680 h 5026"/>
                  <a:gd name="T94" fmla="*/ 12 w 1279"/>
                  <a:gd name="T95" fmla="*/ 4727 h 5026"/>
                  <a:gd name="T96" fmla="*/ 27 w 1279"/>
                  <a:gd name="T97" fmla="*/ 4770 h 5026"/>
                  <a:gd name="T98" fmla="*/ 46 w 1279"/>
                  <a:gd name="T99" fmla="*/ 4811 h 5026"/>
                  <a:gd name="T100" fmla="*/ 69 w 1279"/>
                  <a:gd name="T101" fmla="*/ 4852 h 5026"/>
                  <a:gd name="T102" fmla="*/ 96 w 1279"/>
                  <a:gd name="T103" fmla="*/ 4889 h 5026"/>
                  <a:gd name="T104" fmla="*/ 128 w 1279"/>
                  <a:gd name="T105" fmla="*/ 4919 h 5026"/>
                  <a:gd name="T106" fmla="*/ 158 w 1279"/>
                  <a:gd name="T107" fmla="*/ 4948 h 5026"/>
                  <a:gd name="T108" fmla="*/ 197 w 1279"/>
                  <a:gd name="T109" fmla="*/ 4972 h 5026"/>
                  <a:gd name="T110" fmla="*/ 239 w 1279"/>
                  <a:gd name="T111" fmla="*/ 4994 h 5026"/>
                  <a:gd name="T112" fmla="*/ 284 w 1279"/>
                  <a:gd name="T113" fmla="*/ 5006 h 5026"/>
                  <a:gd name="T114" fmla="*/ 326 w 1279"/>
                  <a:gd name="T115" fmla="*/ 5019 h 5026"/>
                  <a:gd name="T116" fmla="*/ 371 w 1279"/>
                  <a:gd name="T117" fmla="*/ 5026 h 5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79" h="5026">
                    <a:moveTo>
                      <a:pt x="968" y="0"/>
                    </a:moveTo>
                    <a:lnTo>
                      <a:pt x="1021" y="100"/>
                    </a:lnTo>
                    <a:lnTo>
                      <a:pt x="1067" y="203"/>
                    </a:lnTo>
                    <a:lnTo>
                      <a:pt x="1111" y="311"/>
                    </a:lnTo>
                    <a:lnTo>
                      <a:pt x="1150" y="422"/>
                    </a:lnTo>
                    <a:lnTo>
                      <a:pt x="1185" y="541"/>
                    </a:lnTo>
                    <a:lnTo>
                      <a:pt x="1212" y="654"/>
                    </a:lnTo>
                    <a:lnTo>
                      <a:pt x="1237" y="771"/>
                    </a:lnTo>
                    <a:lnTo>
                      <a:pt x="1255" y="897"/>
                    </a:lnTo>
                    <a:lnTo>
                      <a:pt x="1269" y="1019"/>
                    </a:lnTo>
                    <a:lnTo>
                      <a:pt x="1279" y="1139"/>
                    </a:lnTo>
                    <a:lnTo>
                      <a:pt x="1279" y="1267"/>
                    </a:lnTo>
                    <a:lnTo>
                      <a:pt x="1279" y="1388"/>
                    </a:lnTo>
                    <a:lnTo>
                      <a:pt x="1269" y="1512"/>
                    </a:lnTo>
                    <a:lnTo>
                      <a:pt x="1255" y="1637"/>
                    </a:lnTo>
                    <a:lnTo>
                      <a:pt x="1237" y="1756"/>
                    </a:lnTo>
                    <a:lnTo>
                      <a:pt x="1212" y="1878"/>
                    </a:lnTo>
                    <a:lnTo>
                      <a:pt x="1185" y="1996"/>
                    </a:lnTo>
                    <a:lnTo>
                      <a:pt x="1150" y="2109"/>
                    </a:lnTo>
                    <a:lnTo>
                      <a:pt x="1111" y="2220"/>
                    </a:lnTo>
                    <a:lnTo>
                      <a:pt x="1067" y="2327"/>
                    </a:lnTo>
                    <a:lnTo>
                      <a:pt x="1021" y="2434"/>
                    </a:lnTo>
                    <a:lnTo>
                      <a:pt x="970" y="2533"/>
                    </a:lnTo>
                    <a:lnTo>
                      <a:pt x="910" y="2631"/>
                    </a:lnTo>
                    <a:lnTo>
                      <a:pt x="851" y="2718"/>
                    </a:lnTo>
                    <a:lnTo>
                      <a:pt x="788" y="2805"/>
                    </a:lnTo>
                    <a:lnTo>
                      <a:pt x="720" y="2884"/>
                    </a:lnTo>
                    <a:lnTo>
                      <a:pt x="654" y="2956"/>
                    </a:lnTo>
                    <a:lnTo>
                      <a:pt x="579" y="3023"/>
                    </a:lnTo>
                    <a:lnTo>
                      <a:pt x="446" y="3132"/>
                    </a:lnTo>
                    <a:lnTo>
                      <a:pt x="419" y="3145"/>
                    </a:lnTo>
                    <a:lnTo>
                      <a:pt x="362" y="3186"/>
                    </a:lnTo>
                    <a:lnTo>
                      <a:pt x="307" y="3231"/>
                    </a:lnTo>
                    <a:lnTo>
                      <a:pt x="255" y="3280"/>
                    </a:lnTo>
                    <a:lnTo>
                      <a:pt x="209" y="3330"/>
                    </a:lnTo>
                    <a:lnTo>
                      <a:pt x="168" y="3390"/>
                    </a:lnTo>
                    <a:lnTo>
                      <a:pt x="134" y="3449"/>
                    </a:lnTo>
                    <a:lnTo>
                      <a:pt x="101" y="3504"/>
                    </a:lnTo>
                    <a:lnTo>
                      <a:pt x="69" y="3571"/>
                    </a:lnTo>
                    <a:lnTo>
                      <a:pt x="46" y="3635"/>
                    </a:lnTo>
                    <a:lnTo>
                      <a:pt x="27" y="3704"/>
                    </a:lnTo>
                    <a:lnTo>
                      <a:pt x="12" y="3772"/>
                    </a:lnTo>
                    <a:lnTo>
                      <a:pt x="3" y="3844"/>
                    </a:lnTo>
                    <a:lnTo>
                      <a:pt x="0" y="3913"/>
                    </a:lnTo>
                    <a:lnTo>
                      <a:pt x="3" y="3986"/>
                    </a:lnTo>
                    <a:lnTo>
                      <a:pt x="3" y="4655"/>
                    </a:lnTo>
                    <a:lnTo>
                      <a:pt x="3" y="4680"/>
                    </a:lnTo>
                    <a:lnTo>
                      <a:pt x="12" y="4727"/>
                    </a:lnTo>
                    <a:lnTo>
                      <a:pt x="27" y="4770"/>
                    </a:lnTo>
                    <a:lnTo>
                      <a:pt x="46" y="4811"/>
                    </a:lnTo>
                    <a:lnTo>
                      <a:pt x="69" y="4852"/>
                    </a:lnTo>
                    <a:lnTo>
                      <a:pt x="96" y="4889"/>
                    </a:lnTo>
                    <a:lnTo>
                      <a:pt x="128" y="4919"/>
                    </a:lnTo>
                    <a:lnTo>
                      <a:pt x="158" y="4948"/>
                    </a:lnTo>
                    <a:lnTo>
                      <a:pt x="197" y="4972"/>
                    </a:lnTo>
                    <a:lnTo>
                      <a:pt x="239" y="4994"/>
                    </a:lnTo>
                    <a:lnTo>
                      <a:pt x="284" y="5006"/>
                    </a:lnTo>
                    <a:lnTo>
                      <a:pt x="326" y="5019"/>
                    </a:lnTo>
                    <a:lnTo>
                      <a:pt x="371" y="5026"/>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119" name="Freeform 168" descr="Gouttelettes">
                <a:extLst>
                  <a:ext uri="{FF2B5EF4-FFF2-40B4-BE49-F238E27FC236}">
                    <a16:creationId xmlns:a16="http://schemas.microsoft.com/office/drawing/2014/main" id="{D0BD3315-BB32-4D61-B8A8-B1E7839F764C}"/>
                  </a:ext>
                </a:extLst>
              </p:cNvPr>
              <p:cNvSpPr>
                <a:spLocks/>
              </p:cNvSpPr>
              <p:nvPr/>
            </p:nvSpPr>
            <p:spPr bwMode="auto">
              <a:xfrm>
                <a:off x="2387" y="1445"/>
                <a:ext cx="1449" cy="994"/>
              </a:xfrm>
              <a:custGeom>
                <a:avLst/>
                <a:gdLst>
                  <a:gd name="T0" fmla="*/ 0 w 2899"/>
                  <a:gd name="T1" fmla="*/ 0 h 1986"/>
                  <a:gd name="T2" fmla="*/ 2 w 2899"/>
                  <a:gd name="T3" fmla="*/ 105 h 1986"/>
                  <a:gd name="T4" fmla="*/ 5 w 2899"/>
                  <a:gd name="T5" fmla="*/ 209 h 1986"/>
                  <a:gd name="T6" fmla="*/ 17 w 2899"/>
                  <a:gd name="T7" fmla="*/ 316 h 1986"/>
                  <a:gd name="T8" fmla="*/ 35 w 2899"/>
                  <a:gd name="T9" fmla="*/ 418 h 1986"/>
                  <a:gd name="T10" fmla="*/ 53 w 2899"/>
                  <a:gd name="T11" fmla="*/ 519 h 1986"/>
                  <a:gd name="T12" fmla="*/ 78 w 2899"/>
                  <a:gd name="T13" fmla="*/ 618 h 1986"/>
                  <a:gd name="T14" fmla="*/ 104 w 2899"/>
                  <a:gd name="T15" fmla="*/ 714 h 1986"/>
                  <a:gd name="T16" fmla="*/ 135 w 2899"/>
                  <a:gd name="T17" fmla="*/ 810 h 1986"/>
                  <a:gd name="T18" fmla="*/ 170 w 2899"/>
                  <a:gd name="T19" fmla="*/ 905 h 1986"/>
                  <a:gd name="T20" fmla="*/ 207 w 2899"/>
                  <a:gd name="T21" fmla="*/ 997 h 1986"/>
                  <a:gd name="T22" fmla="*/ 248 w 2899"/>
                  <a:gd name="T23" fmla="*/ 1085 h 1986"/>
                  <a:gd name="T24" fmla="*/ 292 w 2899"/>
                  <a:gd name="T25" fmla="*/ 1171 h 1986"/>
                  <a:gd name="T26" fmla="*/ 340 w 2899"/>
                  <a:gd name="T27" fmla="*/ 1257 h 1986"/>
                  <a:gd name="T28" fmla="*/ 389 w 2899"/>
                  <a:gd name="T29" fmla="*/ 1334 h 1986"/>
                  <a:gd name="T30" fmla="*/ 441 w 2899"/>
                  <a:gd name="T31" fmla="*/ 1407 h 1986"/>
                  <a:gd name="T32" fmla="*/ 493 w 2899"/>
                  <a:gd name="T33" fmla="*/ 1475 h 1986"/>
                  <a:gd name="T34" fmla="*/ 552 w 2899"/>
                  <a:gd name="T35" fmla="*/ 1543 h 1986"/>
                  <a:gd name="T36" fmla="*/ 604 w 2899"/>
                  <a:gd name="T37" fmla="*/ 1609 h 1986"/>
                  <a:gd name="T38" fmla="*/ 668 w 2899"/>
                  <a:gd name="T39" fmla="*/ 1663 h 1986"/>
                  <a:gd name="T40" fmla="*/ 734 w 2899"/>
                  <a:gd name="T41" fmla="*/ 1721 h 1986"/>
                  <a:gd name="T42" fmla="*/ 795 w 2899"/>
                  <a:gd name="T43" fmla="*/ 1767 h 1986"/>
                  <a:gd name="T44" fmla="*/ 865 w 2899"/>
                  <a:gd name="T45" fmla="*/ 1815 h 1986"/>
                  <a:gd name="T46" fmla="*/ 932 w 2899"/>
                  <a:gd name="T47" fmla="*/ 1855 h 1986"/>
                  <a:gd name="T48" fmla="*/ 1003 w 2899"/>
                  <a:gd name="T49" fmla="*/ 1890 h 1986"/>
                  <a:gd name="T50" fmla="*/ 1072 w 2899"/>
                  <a:gd name="T51" fmla="*/ 1917 h 1986"/>
                  <a:gd name="T52" fmla="*/ 1147 w 2899"/>
                  <a:gd name="T53" fmla="*/ 1942 h 1986"/>
                  <a:gd name="T54" fmla="*/ 1212 w 2899"/>
                  <a:gd name="T55" fmla="*/ 1960 h 1986"/>
                  <a:gd name="T56" fmla="*/ 1287 w 2899"/>
                  <a:gd name="T57" fmla="*/ 1974 h 1986"/>
                  <a:gd name="T58" fmla="*/ 1364 w 2899"/>
                  <a:gd name="T59" fmla="*/ 1985 h 1986"/>
                  <a:gd name="T60" fmla="*/ 1436 w 2899"/>
                  <a:gd name="T61" fmla="*/ 1986 h 1986"/>
                  <a:gd name="T62" fmla="*/ 1507 w 2899"/>
                  <a:gd name="T63" fmla="*/ 1986 h 1986"/>
                  <a:gd name="T64" fmla="*/ 1582 w 2899"/>
                  <a:gd name="T65" fmla="*/ 1977 h 1986"/>
                  <a:gd name="T66" fmla="*/ 1658 w 2899"/>
                  <a:gd name="T67" fmla="*/ 1965 h 1986"/>
                  <a:gd name="T68" fmla="*/ 1731 w 2899"/>
                  <a:gd name="T69" fmla="*/ 1945 h 1986"/>
                  <a:gd name="T70" fmla="*/ 1798 w 2899"/>
                  <a:gd name="T71" fmla="*/ 1923 h 1986"/>
                  <a:gd name="T72" fmla="*/ 1870 w 2899"/>
                  <a:gd name="T73" fmla="*/ 1893 h 1986"/>
                  <a:gd name="T74" fmla="*/ 1940 w 2899"/>
                  <a:gd name="T75" fmla="*/ 1861 h 1986"/>
                  <a:gd name="T76" fmla="*/ 2009 w 2899"/>
                  <a:gd name="T77" fmla="*/ 1824 h 1986"/>
                  <a:gd name="T78" fmla="*/ 2073 w 2899"/>
                  <a:gd name="T79" fmla="*/ 1777 h 1986"/>
                  <a:gd name="T80" fmla="*/ 2140 w 2899"/>
                  <a:gd name="T81" fmla="*/ 1729 h 1986"/>
                  <a:gd name="T82" fmla="*/ 2206 w 2899"/>
                  <a:gd name="T83" fmla="*/ 1676 h 1986"/>
                  <a:gd name="T84" fmla="*/ 2267 w 2899"/>
                  <a:gd name="T85" fmla="*/ 1621 h 1986"/>
                  <a:gd name="T86" fmla="*/ 2329 w 2899"/>
                  <a:gd name="T87" fmla="*/ 1558 h 1986"/>
                  <a:gd name="T88" fmla="*/ 2380 w 2899"/>
                  <a:gd name="T89" fmla="*/ 1488 h 1986"/>
                  <a:gd name="T90" fmla="*/ 2436 w 2899"/>
                  <a:gd name="T91" fmla="*/ 1422 h 1986"/>
                  <a:gd name="T92" fmla="*/ 2490 w 2899"/>
                  <a:gd name="T93" fmla="*/ 1350 h 1986"/>
                  <a:gd name="T94" fmla="*/ 2538 w 2899"/>
                  <a:gd name="T95" fmla="*/ 1272 h 1986"/>
                  <a:gd name="T96" fmla="*/ 2586 w 2899"/>
                  <a:gd name="T97" fmla="*/ 1191 h 1986"/>
                  <a:gd name="T98" fmla="*/ 2631 w 2899"/>
                  <a:gd name="T99" fmla="*/ 1105 h 1986"/>
                  <a:gd name="T100" fmla="*/ 2672 w 2899"/>
                  <a:gd name="T101" fmla="*/ 1015 h 1986"/>
                  <a:gd name="T102" fmla="*/ 2709 w 2899"/>
                  <a:gd name="T103" fmla="*/ 923 h 1986"/>
                  <a:gd name="T104" fmla="*/ 2744 w 2899"/>
                  <a:gd name="T105" fmla="*/ 830 h 1986"/>
                  <a:gd name="T106" fmla="*/ 2776 w 2899"/>
                  <a:gd name="T107" fmla="*/ 737 h 1986"/>
                  <a:gd name="T108" fmla="*/ 2804 w 2899"/>
                  <a:gd name="T109" fmla="*/ 640 h 1986"/>
                  <a:gd name="T110" fmla="*/ 2830 w 2899"/>
                  <a:gd name="T111" fmla="*/ 540 h 1986"/>
                  <a:gd name="T112" fmla="*/ 2849 w 2899"/>
                  <a:gd name="T113" fmla="*/ 440 h 1986"/>
                  <a:gd name="T114" fmla="*/ 2867 w 2899"/>
                  <a:gd name="T115" fmla="*/ 337 h 1986"/>
                  <a:gd name="T116" fmla="*/ 2879 w 2899"/>
                  <a:gd name="T117" fmla="*/ 230 h 1986"/>
                  <a:gd name="T118" fmla="*/ 2890 w 2899"/>
                  <a:gd name="T119" fmla="*/ 128 h 1986"/>
                  <a:gd name="T120" fmla="*/ 2899 w 2899"/>
                  <a:gd name="T121" fmla="*/ 21 h 1986"/>
                  <a:gd name="T122" fmla="*/ 2899 w 2899"/>
                  <a:gd name="T123" fmla="*/ 0 h 1986"/>
                  <a:gd name="T124" fmla="*/ 0 w 2899"/>
                  <a:gd name="T125" fmla="*/ 0 h 19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899" h="1986">
                    <a:moveTo>
                      <a:pt x="0" y="0"/>
                    </a:moveTo>
                    <a:lnTo>
                      <a:pt x="2" y="105"/>
                    </a:lnTo>
                    <a:lnTo>
                      <a:pt x="5" y="209"/>
                    </a:lnTo>
                    <a:lnTo>
                      <a:pt x="17" y="316"/>
                    </a:lnTo>
                    <a:lnTo>
                      <a:pt x="35" y="418"/>
                    </a:lnTo>
                    <a:lnTo>
                      <a:pt x="53" y="519"/>
                    </a:lnTo>
                    <a:lnTo>
                      <a:pt x="78" y="618"/>
                    </a:lnTo>
                    <a:lnTo>
                      <a:pt x="104" y="714"/>
                    </a:lnTo>
                    <a:lnTo>
                      <a:pt x="135" y="810"/>
                    </a:lnTo>
                    <a:lnTo>
                      <a:pt x="170" y="905"/>
                    </a:lnTo>
                    <a:lnTo>
                      <a:pt x="207" y="997"/>
                    </a:lnTo>
                    <a:lnTo>
                      <a:pt x="248" y="1085"/>
                    </a:lnTo>
                    <a:lnTo>
                      <a:pt x="292" y="1171"/>
                    </a:lnTo>
                    <a:lnTo>
                      <a:pt x="340" y="1257"/>
                    </a:lnTo>
                    <a:lnTo>
                      <a:pt x="389" y="1334"/>
                    </a:lnTo>
                    <a:lnTo>
                      <a:pt x="441" y="1407"/>
                    </a:lnTo>
                    <a:lnTo>
                      <a:pt x="493" y="1475"/>
                    </a:lnTo>
                    <a:lnTo>
                      <a:pt x="552" y="1543"/>
                    </a:lnTo>
                    <a:lnTo>
                      <a:pt x="604" y="1609"/>
                    </a:lnTo>
                    <a:lnTo>
                      <a:pt x="668" y="1663"/>
                    </a:lnTo>
                    <a:lnTo>
                      <a:pt x="734" y="1721"/>
                    </a:lnTo>
                    <a:lnTo>
                      <a:pt x="795" y="1767"/>
                    </a:lnTo>
                    <a:lnTo>
                      <a:pt x="865" y="1815"/>
                    </a:lnTo>
                    <a:lnTo>
                      <a:pt x="932" y="1855"/>
                    </a:lnTo>
                    <a:lnTo>
                      <a:pt x="1003" y="1890"/>
                    </a:lnTo>
                    <a:lnTo>
                      <a:pt x="1072" y="1917"/>
                    </a:lnTo>
                    <a:lnTo>
                      <a:pt x="1147" y="1942"/>
                    </a:lnTo>
                    <a:lnTo>
                      <a:pt x="1212" y="1960"/>
                    </a:lnTo>
                    <a:lnTo>
                      <a:pt x="1287" y="1974"/>
                    </a:lnTo>
                    <a:lnTo>
                      <a:pt x="1364" y="1985"/>
                    </a:lnTo>
                    <a:lnTo>
                      <a:pt x="1436" y="1986"/>
                    </a:lnTo>
                    <a:lnTo>
                      <a:pt x="1507" y="1986"/>
                    </a:lnTo>
                    <a:lnTo>
                      <a:pt x="1582" y="1977"/>
                    </a:lnTo>
                    <a:lnTo>
                      <a:pt x="1658" y="1965"/>
                    </a:lnTo>
                    <a:lnTo>
                      <a:pt x="1731" y="1945"/>
                    </a:lnTo>
                    <a:lnTo>
                      <a:pt x="1798" y="1923"/>
                    </a:lnTo>
                    <a:lnTo>
                      <a:pt x="1870" y="1893"/>
                    </a:lnTo>
                    <a:lnTo>
                      <a:pt x="1940" y="1861"/>
                    </a:lnTo>
                    <a:lnTo>
                      <a:pt x="2009" y="1824"/>
                    </a:lnTo>
                    <a:lnTo>
                      <a:pt x="2073" y="1777"/>
                    </a:lnTo>
                    <a:lnTo>
                      <a:pt x="2140" y="1729"/>
                    </a:lnTo>
                    <a:lnTo>
                      <a:pt x="2206" y="1676"/>
                    </a:lnTo>
                    <a:lnTo>
                      <a:pt x="2267" y="1621"/>
                    </a:lnTo>
                    <a:lnTo>
                      <a:pt x="2329" y="1558"/>
                    </a:lnTo>
                    <a:lnTo>
                      <a:pt x="2380" y="1488"/>
                    </a:lnTo>
                    <a:lnTo>
                      <a:pt x="2436" y="1422"/>
                    </a:lnTo>
                    <a:lnTo>
                      <a:pt x="2490" y="1350"/>
                    </a:lnTo>
                    <a:lnTo>
                      <a:pt x="2538" y="1272"/>
                    </a:lnTo>
                    <a:lnTo>
                      <a:pt x="2586" y="1191"/>
                    </a:lnTo>
                    <a:lnTo>
                      <a:pt x="2631" y="1105"/>
                    </a:lnTo>
                    <a:lnTo>
                      <a:pt x="2672" y="1015"/>
                    </a:lnTo>
                    <a:lnTo>
                      <a:pt x="2709" y="923"/>
                    </a:lnTo>
                    <a:lnTo>
                      <a:pt x="2744" y="830"/>
                    </a:lnTo>
                    <a:lnTo>
                      <a:pt x="2776" y="737"/>
                    </a:lnTo>
                    <a:lnTo>
                      <a:pt x="2804" y="640"/>
                    </a:lnTo>
                    <a:lnTo>
                      <a:pt x="2830" y="540"/>
                    </a:lnTo>
                    <a:lnTo>
                      <a:pt x="2849" y="440"/>
                    </a:lnTo>
                    <a:lnTo>
                      <a:pt x="2867" y="337"/>
                    </a:lnTo>
                    <a:lnTo>
                      <a:pt x="2879" y="230"/>
                    </a:lnTo>
                    <a:lnTo>
                      <a:pt x="2890" y="128"/>
                    </a:lnTo>
                    <a:lnTo>
                      <a:pt x="2899" y="21"/>
                    </a:lnTo>
                    <a:lnTo>
                      <a:pt x="2899" y="0"/>
                    </a:lnTo>
                    <a:lnTo>
                      <a:pt x="0" y="0"/>
                    </a:lnTo>
                    <a:close/>
                  </a:path>
                </a:pathLst>
              </a:custGeom>
              <a:blipFill dpi="0" rotWithShape="0">
                <a:blip r:embed="rId8"/>
                <a:srcRect/>
                <a:tile tx="0" ty="0" sx="100000" sy="100000" flip="none" algn="tl"/>
              </a:blipFill>
              <a:ln w="1588">
                <a:solidFill>
                  <a:srgbClr val="000000"/>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sp>
            <p:nvSpPr>
              <p:cNvPr id="120" name="Freeform 169" descr="Gouttelettes">
                <a:extLst>
                  <a:ext uri="{FF2B5EF4-FFF2-40B4-BE49-F238E27FC236}">
                    <a16:creationId xmlns:a16="http://schemas.microsoft.com/office/drawing/2014/main" id="{AB69F968-6C97-4DAF-A613-6A5A32084FC7}"/>
                  </a:ext>
                </a:extLst>
              </p:cNvPr>
              <p:cNvSpPr>
                <a:spLocks/>
              </p:cNvSpPr>
              <p:nvPr/>
            </p:nvSpPr>
            <p:spPr bwMode="auto">
              <a:xfrm>
                <a:off x="2387" y="1291"/>
                <a:ext cx="1449" cy="314"/>
              </a:xfrm>
              <a:custGeom>
                <a:avLst/>
                <a:gdLst>
                  <a:gd name="T0" fmla="*/ 2890 w 2899"/>
                  <a:gd name="T1" fmla="*/ 278 h 629"/>
                  <a:gd name="T2" fmla="*/ 2804 w 2899"/>
                  <a:gd name="T3" fmla="*/ 205 h 629"/>
                  <a:gd name="T4" fmla="*/ 2688 w 2899"/>
                  <a:gd name="T5" fmla="*/ 154 h 629"/>
                  <a:gd name="T6" fmla="*/ 2588 w 2899"/>
                  <a:gd name="T7" fmla="*/ 122 h 629"/>
                  <a:gd name="T8" fmla="*/ 2469 w 2899"/>
                  <a:gd name="T9" fmla="*/ 92 h 629"/>
                  <a:gd name="T10" fmla="*/ 2341 w 2899"/>
                  <a:gd name="T11" fmla="*/ 66 h 629"/>
                  <a:gd name="T12" fmla="*/ 2197 w 2899"/>
                  <a:gd name="T13" fmla="*/ 48 h 629"/>
                  <a:gd name="T14" fmla="*/ 2039 w 2899"/>
                  <a:gd name="T15" fmla="*/ 29 h 629"/>
                  <a:gd name="T16" fmla="*/ 1876 w 2899"/>
                  <a:gd name="T17" fmla="*/ 15 h 629"/>
                  <a:gd name="T18" fmla="*/ 1710 w 2899"/>
                  <a:gd name="T19" fmla="*/ 6 h 629"/>
                  <a:gd name="T20" fmla="*/ 1534 w 2899"/>
                  <a:gd name="T21" fmla="*/ 0 h 629"/>
                  <a:gd name="T22" fmla="*/ 1358 w 2899"/>
                  <a:gd name="T23" fmla="*/ 0 h 629"/>
                  <a:gd name="T24" fmla="*/ 1182 w 2899"/>
                  <a:gd name="T25" fmla="*/ 6 h 629"/>
                  <a:gd name="T26" fmla="*/ 1012 w 2899"/>
                  <a:gd name="T27" fmla="*/ 15 h 629"/>
                  <a:gd name="T28" fmla="*/ 850 w 2899"/>
                  <a:gd name="T29" fmla="*/ 29 h 629"/>
                  <a:gd name="T30" fmla="*/ 693 w 2899"/>
                  <a:gd name="T31" fmla="*/ 48 h 629"/>
                  <a:gd name="T32" fmla="*/ 552 w 2899"/>
                  <a:gd name="T33" fmla="*/ 66 h 629"/>
                  <a:gd name="T34" fmla="*/ 416 w 2899"/>
                  <a:gd name="T35" fmla="*/ 92 h 629"/>
                  <a:gd name="T36" fmla="*/ 301 w 2899"/>
                  <a:gd name="T37" fmla="*/ 120 h 629"/>
                  <a:gd name="T38" fmla="*/ 200 w 2899"/>
                  <a:gd name="T39" fmla="*/ 151 h 629"/>
                  <a:gd name="T40" fmla="*/ 119 w 2899"/>
                  <a:gd name="T41" fmla="*/ 185 h 629"/>
                  <a:gd name="T42" fmla="*/ 17 w 2899"/>
                  <a:gd name="T43" fmla="*/ 257 h 629"/>
                  <a:gd name="T44" fmla="*/ 2 w 2899"/>
                  <a:gd name="T45" fmla="*/ 295 h 629"/>
                  <a:gd name="T46" fmla="*/ 0 w 2899"/>
                  <a:gd name="T47" fmla="*/ 331 h 629"/>
                  <a:gd name="T48" fmla="*/ 12 w 2899"/>
                  <a:gd name="T49" fmla="*/ 369 h 629"/>
                  <a:gd name="T50" fmla="*/ 53 w 2899"/>
                  <a:gd name="T51" fmla="*/ 406 h 629"/>
                  <a:gd name="T52" fmla="*/ 116 w 2899"/>
                  <a:gd name="T53" fmla="*/ 439 h 629"/>
                  <a:gd name="T54" fmla="*/ 198 w 2899"/>
                  <a:gd name="T55" fmla="*/ 474 h 629"/>
                  <a:gd name="T56" fmla="*/ 298 w 2899"/>
                  <a:gd name="T57" fmla="*/ 507 h 629"/>
                  <a:gd name="T58" fmla="*/ 415 w 2899"/>
                  <a:gd name="T59" fmla="*/ 534 h 629"/>
                  <a:gd name="T60" fmla="*/ 546 w 2899"/>
                  <a:gd name="T61" fmla="*/ 558 h 629"/>
                  <a:gd name="T62" fmla="*/ 689 w 2899"/>
                  <a:gd name="T63" fmla="*/ 582 h 629"/>
                  <a:gd name="T64" fmla="*/ 844 w 2899"/>
                  <a:gd name="T65" fmla="*/ 600 h 629"/>
                  <a:gd name="T66" fmla="*/ 1009 w 2899"/>
                  <a:gd name="T67" fmla="*/ 612 h 629"/>
                  <a:gd name="T68" fmla="*/ 1176 w 2899"/>
                  <a:gd name="T69" fmla="*/ 621 h 629"/>
                  <a:gd name="T70" fmla="*/ 1350 w 2899"/>
                  <a:gd name="T71" fmla="*/ 629 h 629"/>
                  <a:gd name="T72" fmla="*/ 1529 w 2899"/>
                  <a:gd name="T73" fmla="*/ 629 h 629"/>
                  <a:gd name="T74" fmla="*/ 1705 w 2899"/>
                  <a:gd name="T75" fmla="*/ 621 h 629"/>
                  <a:gd name="T76" fmla="*/ 1870 w 2899"/>
                  <a:gd name="T77" fmla="*/ 612 h 629"/>
                  <a:gd name="T78" fmla="*/ 2037 w 2899"/>
                  <a:gd name="T79" fmla="*/ 600 h 629"/>
                  <a:gd name="T80" fmla="*/ 2192 w 2899"/>
                  <a:gd name="T81" fmla="*/ 582 h 629"/>
                  <a:gd name="T82" fmla="*/ 2338 w 2899"/>
                  <a:gd name="T83" fmla="*/ 558 h 629"/>
                  <a:gd name="T84" fmla="*/ 2466 w 2899"/>
                  <a:gd name="T85" fmla="*/ 538 h 629"/>
                  <a:gd name="T86" fmla="*/ 2586 w 2899"/>
                  <a:gd name="T87" fmla="*/ 507 h 629"/>
                  <a:gd name="T88" fmla="*/ 2685 w 2899"/>
                  <a:gd name="T89" fmla="*/ 474 h 629"/>
                  <a:gd name="T90" fmla="*/ 2767 w 2899"/>
                  <a:gd name="T91" fmla="*/ 444 h 629"/>
                  <a:gd name="T92" fmla="*/ 2830 w 2899"/>
                  <a:gd name="T93" fmla="*/ 406 h 629"/>
                  <a:gd name="T94" fmla="*/ 2873 w 2899"/>
                  <a:gd name="T95" fmla="*/ 372 h 629"/>
                  <a:gd name="T96" fmla="*/ 2896 w 2899"/>
                  <a:gd name="T97" fmla="*/ 331 h 629"/>
                  <a:gd name="T98" fmla="*/ 2899 w 2899"/>
                  <a:gd name="T99" fmla="*/ 311 h 6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899" h="629">
                    <a:moveTo>
                      <a:pt x="2899" y="311"/>
                    </a:moveTo>
                    <a:lnTo>
                      <a:pt x="2890" y="278"/>
                    </a:lnTo>
                    <a:lnTo>
                      <a:pt x="2855" y="241"/>
                    </a:lnTo>
                    <a:lnTo>
                      <a:pt x="2804" y="205"/>
                    </a:lnTo>
                    <a:lnTo>
                      <a:pt x="2734" y="169"/>
                    </a:lnTo>
                    <a:lnTo>
                      <a:pt x="2688" y="154"/>
                    </a:lnTo>
                    <a:lnTo>
                      <a:pt x="2642" y="138"/>
                    </a:lnTo>
                    <a:lnTo>
                      <a:pt x="2588" y="122"/>
                    </a:lnTo>
                    <a:lnTo>
                      <a:pt x="2532" y="107"/>
                    </a:lnTo>
                    <a:lnTo>
                      <a:pt x="2469" y="92"/>
                    </a:lnTo>
                    <a:lnTo>
                      <a:pt x="2406" y="78"/>
                    </a:lnTo>
                    <a:lnTo>
                      <a:pt x="2341" y="66"/>
                    </a:lnTo>
                    <a:lnTo>
                      <a:pt x="2272" y="57"/>
                    </a:lnTo>
                    <a:lnTo>
                      <a:pt x="2197" y="48"/>
                    </a:lnTo>
                    <a:lnTo>
                      <a:pt x="2119" y="38"/>
                    </a:lnTo>
                    <a:lnTo>
                      <a:pt x="2039" y="29"/>
                    </a:lnTo>
                    <a:lnTo>
                      <a:pt x="1958" y="23"/>
                    </a:lnTo>
                    <a:lnTo>
                      <a:pt x="1876" y="15"/>
                    </a:lnTo>
                    <a:lnTo>
                      <a:pt x="1792" y="9"/>
                    </a:lnTo>
                    <a:lnTo>
                      <a:pt x="1710" y="6"/>
                    </a:lnTo>
                    <a:lnTo>
                      <a:pt x="1621" y="3"/>
                    </a:lnTo>
                    <a:lnTo>
                      <a:pt x="1534" y="0"/>
                    </a:lnTo>
                    <a:lnTo>
                      <a:pt x="1445" y="0"/>
                    </a:lnTo>
                    <a:lnTo>
                      <a:pt x="1358" y="0"/>
                    </a:lnTo>
                    <a:lnTo>
                      <a:pt x="1269" y="3"/>
                    </a:lnTo>
                    <a:lnTo>
                      <a:pt x="1182" y="6"/>
                    </a:lnTo>
                    <a:lnTo>
                      <a:pt x="1101" y="9"/>
                    </a:lnTo>
                    <a:lnTo>
                      <a:pt x="1012" y="15"/>
                    </a:lnTo>
                    <a:lnTo>
                      <a:pt x="932" y="23"/>
                    </a:lnTo>
                    <a:lnTo>
                      <a:pt x="850" y="29"/>
                    </a:lnTo>
                    <a:lnTo>
                      <a:pt x="768" y="38"/>
                    </a:lnTo>
                    <a:lnTo>
                      <a:pt x="693" y="48"/>
                    </a:lnTo>
                    <a:lnTo>
                      <a:pt x="618" y="57"/>
                    </a:lnTo>
                    <a:lnTo>
                      <a:pt x="552" y="66"/>
                    </a:lnTo>
                    <a:lnTo>
                      <a:pt x="484" y="78"/>
                    </a:lnTo>
                    <a:lnTo>
                      <a:pt x="416" y="92"/>
                    </a:lnTo>
                    <a:lnTo>
                      <a:pt x="358" y="107"/>
                    </a:lnTo>
                    <a:lnTo>
                      <a:pt x="301" y="120"/>
                    </a:lnTo>
                    <a:lnTo>
                      <a:pt x="248" y="135"/>
                    </a:lnTo>
                    <a:lnTo>
                      <a:pt x="200" y="151"/>
                    </a:lnTo>
                    <a:lnTo>
                      <a:pt x="158" y="169"/>
                    </a:lnTo>
                    <a:lnTo>
                      <a:pt x="119" y="185"/>
                    </a:lnTo>
                    <a:lnTo>
                      <a:pt x="56" y="223"/>
                    </a:lnTo>
                    <a:lnTo>
                      <a:pt x="17" y="257"/>
                    </a:lnTo>
                    <a:lnTo>
                      <a:pt x="3" y="275"/>
                    </a:lnTo>
                    <a:lnTo>
                      <a:pt x="2" y="295"/>
                    </a:lnTo>
                    <a:lnTo>
                      <a:pt x="0" y="311"/>
                    </a:lnTo>
                    <a:lnTo>
                      <a:pt x="0" y="331"/>
                    </a:lnTo>
                    <a:lnTo>
                      <a:pt x="3" y="350"/>
                    </a:lnTo>
                    <a:lnTo>
                      <a:pt x="12" y="369"/>
                    </a:lnTo>
                    <a:lnTo>
                      <a:pt x="32" y="388"/>
                    </a:lnTo>
                    <a:lnTo>
                      <a:pt x="53" y="406"/>
                    </a:lnTo>
                    <a:lnTo>
                      <a:pt x="81" y="421"/>
                    </a:lnTo>
                    <a:lnTo>
                      <a:pt x="116" y="439"/>
                    </a:lnTo>
                    <a:lnTo>
                      <a:pt x="158" y="459"/>
                    </a:lnTo>
                    <a:lnTo>
                      <a:pt x="198" y="474"/>
                    </a:lnTo>
                    <a:lnTo>
                      <a:pt x="245" y="492"/>
                    </a:lnTo>
                    <a:lnTo>
                      <a:pt x="298" y="507"/>
                    </a:lnTo>
                    <a:lnTo>
                      <a:pt x="355" y="519"/>
                    </a:lnTo>
                    <a:lnTo>
                      <a:pt x="415" y="534"/>
                    </a:lnTo>
                    <a:lnTo>
                      <a:pt x="477" y="550"/>
                    </a:lnTo>
                    <a:lnTo>
                      <a:pt x="546" y="558"/>
                    </a:lnTo>
                    <a:lnTo>
                      <a:pt x="613" y="572"/>
                    </a:lnTo>
                    <a:lnTo>
                      <a:pt x="689" y="582"/>
                    </a:lnTo>
                    <a:lnTo>
                      <a:pt x="764" y="591"/>
                    </a:lnTo>
                    <a:lnTo>
                      <a:pt x="844" y="600"/>
                    </a:lnTo>
                    <a:lnTo>
                      <a:pt x="925" y="606"/>
                    </a:lnTo>
                    <a:lnTo>
                      <a:pt x="1009" y="612"/>
                    </a:lnTo>
                    <a:lnTo>
                      <a:pt x="1095" y="620"/>
                    </a:lnTo>
                    <a:lnTo>
                      <a:pt x="1176" y="621"/>
                    </a:lnTo>
                    <a:lnTo>
                      <a:pt x="1262" y="626"/>
                    </a:lnTo>
                    <a:lnTo>
                      <a:pt x="1350" y="629"/>
                    </a:lnTo>
                    <a:lnTo>
                      <a:pt x="1439" y="629"/>
                    </a:lnTo>
                    <a:lnTo>
                      <a:pt x="1529" y="629"/>
                    </a:lnTo>
                    <a:lnTo>
                      <a:pt x="1616" y="626"/>
                    </a:lnTo>
                    <a:lnTo>
                      <a:pt x="1705" y="621"/>
                    </a:lnTo>
                    <a:lnTo>
                      <a:pt x="1785" y="620"/>
                    </a:lnTo>
                    <a:lnTo>
                      <a:pt x="1870" y="612"/>
                    </a:lnTo>
                    <a:lnTo>
                      <a:pt x="1955" y="606"/>
                    </a:lnTo>
                    <a:lnTo>
                      <a:pt x="2037" y="600"/>
                    </a:lnTo>
                    <a:lnTo>
                      <a:pt x="2116" y="591"/>
                    </a:lnTo>
                    <a:lnTo>
                      <a:pt x="2192" y="582"/>
                    </a:lnTo>
                    <a:lnTo>
                      <a:pt x="2266" y="572"/>
                    </a:lnTo>
                    <a:lnTo>
                      <a:pt x="2338" y="558"/>
                    </a:lnTo>
                    <a:lnTo>
                      <a:pt x="2403" y="550"/>
                    </a:lnTo>
                    <a:lnTo>
                      <a:pt x="2466" y="538"/>
                    </a:lnTo>
                    <a:lnTo>
                      <a:pt x="2528" y="520"/>
                    </a:lnTo>
                    <a:lnTo>
                      <a:pt x="2586" y="507"/>
                    </a:lnTo>
                    <a:lnTo>
                      <a:pt x="2636" y="493"/>
                    </a:lnTo>
                    <a:lnTo>
                      <a:pt x="2685" y="474"/>
                    </a:lnTo>
                    <a:lnTo>
                      <a:pt x="2726" y="459"/>
                    </a:lnTo>
                    <a:lnTo>
                      <a:pt x="2767" y="444"/>
                    </a:lnTo>
                    <a:lnTo>
                      <a:pt x="2803" y="424"/>
                    </a:lnTo>
                    <a:lnTo>
                      <a:pt x="2830" y="406"/>
                    </a:lnTo>
                    <a:lnTo>
                      <a:pt x="2855" y="388"/>
                    </a:lnTo>
                    <a:lnTo>
                      <a:pt x="2873" y="372"/>
                    </a:lnTo>
                    <a:lnTo>
                      <a:pt x="2885" y="352"/>
                    </a:lnTo>
                    <a:lnTo>
                      <a:pt x="2896" y="331"/>
                    </a:lnTo>
                    <a:lnTo>
                      <a:pt x="2899" y="311"/>
                    </a:lnTo>
                    <a:lnTo>
                      <a:pt x="2899" y="311"/>
                    </a:lnTo>
                    <a:close/>
                  </a:path>
                </a:pathLst>
              </a:custGeom>
              <a:blipFill dpi="0" rotWithShape="0">
                <a:blip r:embed="rId8"/>
                <a:srcRect/>
                <a:tile tx="0" ty="0" sx="100000" sy="100000" flip="none" algn="tl"/>
              </a:blipFill>
              <a:ln w="1588">
                <a:solidFill>
                  <a:srgbClr val="000000"/>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sp>
            <p:nvSpPr>
              <p:cNvPr id="121" name="Freeform 170">
                <a:extLst>
                  <a:ext uri="{FF2B5EF4-FFF2-40B4-BE49-F238E27FC236}">
                    <a16:creationId xmlns:a16="http://schemas.microsoft.com/office/drawing/2014/main" id="{3C351602-DBDF-4DE0-9B93-CC29CDC88875}"/>
                  </a:ext>
                </a:extLst>
              </p:cNvPr>
              <p:cNvSpPr>
                <a:spLocks/>
              </p:cNvSpPr>
              <p:nvPr/>
            </p:nvSpPr>
            <p:spPr bwMode="auto">
              <a:xfrm>
                <a:off x="3166" y="875"/>
                <a:ext cx="593" cy="1472"/>
              </a:xfrm>
              <a:custGeom>
                <a:avLst/>
                <a:gdLst>
                  <a:gd name="T0" fmla="*/ 0 w 1186"/>
                  <a:gd name="T1" fmla="*/ 2944 h 2944"/>
                  <a:gd name="T2" fmla="*/ 126 w 1186"/>
                  <a:gd name="T3" fmla="*/ 2862 h 2944"/>
                  <a:gd name="T4" fmla="*/ 263 w 1186"/>
                  <a:gd name="T5" fmla="*/ 2744 h 2944"/>
                  <a:gd name="T6" fmla="*/ 379 w 1186"/>
                  <a:gd name="T7" fmla="*/ 2629 h 2944"/>
                  <a:gd name="T8" fmla="*/ 463 w 1186"/>
                  <a:gd name="T9" fmla="*/ 2533 h 2944"/>
                  <a:gd name="T10" fmla="*/ 582 w 1186"/>
                  <a:gd name="T11" fmla="*/ 2384 h 2944"/>
                  <a:gd name="T12" fmla="*/ 673 w 1186"/>
                  <a:gd name="T13" fmla="*/ 2234 h 2944"/>
                  <a:gd name="T14" fmla="*/ 745 w 1186"/>
                  <a:gd name="T15" fmla="*/ 2079 h 2944"/>
                  <a:gd name="T16" fmla="*/ 812 w 1186"/>
                  <a:gd name="T17" fmla="*/ 1890 h 2944"/>
                  <a:gd name="T18" fmla="*/ 851 w 1186"/>
                  <a:gd name="T19" fmla="*/ 1762 h 2944"/>
                  <a:gd name="T20" fmla="*/ 882 w 1186"/>
                  <a:gd name="T21" fmla="*/ 1593 h 2944"/>
                  <a:gd name="T22" fmla="*/ 905 w 1186"/>
                  <a:gd name="T23" fmla="*/ 1400 h 2944"/>
                  <a:gd name="T24" fmla="*/ 914 w 1186"/>
                  <a:gd name="T25" fmla="*/ 1240 h 2944"/>
                  <a:gd name="T26" fmla="*/ 914 w 1186"/>
                  <a:gd name="T27" fmla="*/ 1036 h 2944"/>
                  <a:gd name="T28" fmla="*/ 897 w 1186"/>
                  <a:gd name="T29" fmla="*/ 810 h 2944"/>
                  <a:gd name="T30" fmla="*/ 867 w 1186"/>
                  <a:gd name="T31" fmla="*/ 558 h 2944"/>
                  <a:gd name="T32" fmla="*/ 825 w 1186"/>
                  <a:gd name="T33" fmla="*/ 321 h 2944"/>
                  <a:gd name="T34" fmla="*/ 777 w 1186"/>
                  <a:gd name="T35" fmla="*/ 30 h 2944"/>
                  <a:gd name="T36" fmla="*/ 976 w 1186"/>
                  <a:gd name="T37" fmla="*/ 0 h 2944"/>
                  <a:gd name="T38" fmla="*/ 1045 w 1186"/>
                  <a:gd name="T39" fmla="*/ 173 h 2944"/>
                  <a:gd name="T40" fmla="*/ 1099 w 1186"/>
                  <a:gd name="T41" fmla="*/ 332 h 2944"/>
                  <a:gd name="T42" fmla="*/ 1156 w 1186"/>
                  <a:gd name="T43" fmla="*/ 550 h 2944"/>
                  <a:gd name="T44" fmla="*/ 1186 w 1186"/>
                  <a:gd name="T45" fmla="*/ 822 h 2944"/>
                  <a:gd name="T46" fmla="*/ 1186 w 1186"/>
                  <a:gd name="T47" fmla="*/ 1042 h 2944"/>
                  <a:gd name="T48" fmla="*/ 1171 w 1186"/>
                  <a:gd name="T49" fmla="*/ 1290 h 2944"/>
                  <a:gd name="T50" fmla="*/ 1124 w 1186"/>
                  <a:gd name="T51" fmla="*/ 1562 h 2944"/>
                  <a:gd name="T52" fmla="*/ 1070 w 1186"/>
                  <a:gd name="T53" fmla="*/ 1772 h 2944"/>
                  <a:gd name="T54" fmla="*/ 983 w 1186"/>
                  <a:gd name="T55" fmla="*/ 1999 h 2944"/>
                  <a:gd name="T56" fmla="*/ 867 w 1186"/>
                  <a:gd name="T57" fmla="*/ 2220 h 2944"/>
                  <a:gd name="T58" fmla="*/ 729 w 1186"/>
                  <a:gd name="T59" fmla="*/ 2414 h 2944"/>
                  <a:gd name="T60" fmla="*/ 600 w 1186"/>
                  <a:gd name="T61" fmla="*/ 2569 h 2944"/>
                  <a:gd name="T62" fmla="*/ 440 w 1186"/>
                  <a:gd name="T63" fmla="*/ 2702 h 2944"/>
                  <a:gd name="T64" fmla="*/ 269 w 1186"/>
                  <a:gd name="T65" fmla="*/ 2834 h 2944"/>
                  <a:gd name="T66" fmla="*/ 115 w 1186"/>
                  <a:gd name="T67" fmla="*/ 2902 h 2944"/>
                  <a:gd name="T68" fmla="*/ 0 w 1186"/>
                  <a:gd name="T69" fmla="*/ 2944 h 29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86" h="2944">
                    <a:moveTo>
                      <a:pt x="0" y="2944"/>
                    </a:moveTo>
                    <a:lnTo>
                      <a:pt x="126" y="2862"/>
                    </a:lnTo>
                    <a:lnTo>
                      <a:pt x="263" y="2744"/>
                    </a:lnTo>
                    <a:lnTo>
                      <a:pt x="379" y="2629"/>
                    </a:lnTo>
                    <a:lnTo>
                      <a:pt x="463" y="2533"/>
                    </a:lnTo>
                    <a:lnTo>
                      <a:pt x="582" y="2384"/>
                    </a:lnTo>
                    <a:lnTo>
                      <a:pt x="673" y="2234"/>
                    </a:lnTo>
                    <a:lnTo>
                      <a:pt x="745" y="2079"/>
                    </a:lnTo>
                    <a:lnTo>
                      <a:pt x="812" y="1890"/>
                    </a:lnTo>
                    <a:lnTo>
                      <a:pt x="851" y="1762"/>
                    </a:lnTo>
                    <a:lnTo>
                      <a:pt x="882" y="1593"/>
                    </a:lnTo>
                    <a:lnTo>
                      <a:pt x="905" y="1400"/>
                    </a:lnTo>
                    <a:lnTo>
                      <a:pt x="914" y="1240"/>
                    </a:lnTo>
                    <a:lnTo>
                      <a:pt x="914" y="1036"/>
                    </a:lnTo>
                    <a:lnTo>
                      <a:pt x="897" y="810"/>
                    </a:lnTo>
                    <a:lnTo>
                      <a:pt x="867" y="558"/>
                    </a:lnTo>
                    <a:lnTo>
                      <a:pt x="825" y="321"/>
                    </a:lnTo>
                    <a:lnTo>
                      <a:pt x="777" y="30"/>
                    </a:lnTo>
                    <a:lnTo>
                      <a:pt x="976" y="0"/>
                    </a:lnTo>
                    <a:lnTo>
                      <a:pt x="1045" y="173"/>
                    </a:lnTo>
                    <a:lnTo>
                      <a:pt x="1099" y="332"/>
                    </a:lnTo>
                    <a:lnTo>
                      <a:pt x="1156" y="550"/>
                    </a:lnTo>
                    <a:lnTo>
                      <a:pt x="1186" y="822"/>
                    </a:lnTo>
                    <a:lnTo>
                      <a:pt x="1186" y="1042"/>
                    </a:lnTo>
                    <a:lnTo>
                      <a:pt x="1171" y="1290"/>
                    </a:lnTo>
                    <a:lnTo>
                      <a:pt x="1124" y="1562"/>
                    </a:lnTo>
                    <a:lnTo>
                      <a:pt x="1070" y="1772"/>
                    </a:lnTo>
                    <a:lnTo>
                      <a:pt x="983" y="1999"/>
                    </a:lnTo>
                    <a:lnTo>
                      <a:pt x="867" y="2220"/>
                    </a:lnTo>
                    <a:lnTo>
                      <a:pt x="729" y="2414"/>
                    </a:lnTo>
                    <a:lnTo>
                      <a:pt x="600" y="2569"/>
                    </a:lnTo>
                    <a:lnTo>
                      <a:pt x="440" y="2702"/>
                    </a:lnTo>
                    <a:lnTo>
                      <a:pt x="269" y="2834"/>
                    </a:lnTo>
                    <a:lnTo>
                      <a:pt x="115" y="2902"/>
                    </a:lnTo>
                    <a:lnTo>
                      <a:pt x="0" y="2944"/>
                    </a:lnTo>
                    <a:close/>
                  </a:path>
                </a:pathLst>
              </a:custGeom>
              <a:solidFill>
                <a:srgbClr val="FFFFFF"/>
              </a:solidFill>
              <a:ln w="1588">
                <a:solidFill>
                  <a:srgbClr val="FFFFFF"/>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grpSp>
        <p:grpSp>
          <p:nvGrpSpPr>
            <p:cNvPr id="12" name="Group 171">
              <a:extLst>
                <a:ext uri="{FF2B5EF4-FFF2-40B4-BE49-F238E27FC236}">
                  <a16:creationId xmlns:a16="http://schemas.microsoft.com/office/drawing/2014/main" id="{5012EF6B-DBCA-4953-A2AA-F5A7B098FAD7}"/>
                </a:ext>
              </a:extLst>
            </p:cNvPr>
            <p:cNvGrpSpPr>
              <a:grpSpLocks/>
            </p:cNvGrpSpPr>
            <p:nvPr/>
          </p:nvGrpSpPr>
          <p:grpSpPr bwMode="auto">
            <a:xfrm>
              <a:off x="4560" y="2352"/>
              <a:ext cx="240" cy="260"/>
              <a:chOff x="2387" y="720"/>
              <a:chExt cx="1452" cy="2852"/>
            </a:xfrm>
          </p:grpSpPr>
          <p:sp>
            <p:nvSpPr>
              <p:cNvPr id="106" name="Freeform 172">
                <a:extLst>
                  <a:ext uri="{FF2B5EF4-FFF2-40B4-BE49-F238E27FC236}">
                    <a16:creationId xmlns:a16="http://schemas.microsoft.com/office/drawing/2014/main" id="{ABE55CD6-FFBF-4EFD-A1AB-60883E893E88}"/>
                  </a:ext>
                </a:extLst>
              </p:cNvPr>
              <p:cNvSpPr>
                <a:spLocks/>
              </p:cNvSpPr>
              <p:nvPr/>
            </p:nvSpPr>
            <p:spPr bwMode="auto">
              <a:xfrm>
                <a:off x="2388" y="720"/>
                <a:ext cx="1451" cy="2852"/>
              </a:xfrm>
              <a:custGeom>
                <a:avLst/>
                <a:gdLst>
                  <a:gd name="T0" fmla="*/ 2732 w 2901"/>
                  <a:gd name="T1" fmla="*/ 421 h 5704"/>
                  <a:gd name="T2" fmla="*/ 2856 w 2901"/>
                  <a:gd name="T3" fmla="*/ 881 h 5704"/>
                  <a:gd name="T4" fmla="*/ 2901 w 2901"/>
                  <a:gd name="T5" fmla="*/ 1377 h 5704"/>
                  <a:gd name="T6" fmla="*/ 2856 w 2901"/>
                  <a:gd name="T7" fmla="*/ 1866 h 5704"/>
                  <a:gd name="T8" fmla="*/ 2732 w 2901"/>
                  <a:gd name="T9" fmla="*/ 2330 h 5704"/>
                  <a:gd name="T10" fmla="*/ 2530 w 2901"/>
                  <a:gd name="T11" fmla="*/ 2741 h 5704"/>
                  <a:gd name="T12" fmla="*/ 2273 w 2901"/>
                  <a:gd name="T13" fmla="*/ 3066 h 5704"/>
                  <a:gd name="T14" fmla="*/ 1929 w 2901"/>
                  <a:gd name="T15" fmla="*/ 3341 h 5704"/>
                  <a:gd name="T16" fmla="*/ 1754 w 2901"/>
                  <a:gd name="T17" fmla="*/ 3559 h 5704"/>
                  <a:gd name="T18" fmla="*/ 1647 w 2901"/>
                  <a:gd name="T19" fmla="*/ 3814 h 5704"/>
                  <a:gd name="T20" fmla="*/ 1622 w 2901"/>
                  <a:gd name="T21" fmla="*/ 4096 h 5704"/>
                  <a:gd name="T22" fmla="*/ 1831 w 2901"/>
                  <a:gd name="T23" fmla="*/ 4793 h 5704"/>
                  <a:gd name="T24" fmla="*/ 2094 w 2901"/>
                  <a:gd name="T25" fmla="*/ 4856 h 5704"/>
                  <a:gd name="T26" fmla="*/ 2308 w 2901"/>
                  <a:gd name="T27" fmla="*/ 4953 h 5704"/>
                  <a:gd name="T28" fmla="*/ 2476 w 2901"/>
                  <a:gd name="T29" fmla="*/ 5094 h 5704"/>
                  <a:gd name="T30" fmla="*/ 2477 w 2901"/>
                  <a:gd name="T31" fmla="*/ 5357 h 5704"/>
                  <a:gd name="T32" fmla="*/ 2276 w 2901"/>
                  <a:gd name="T33" fmla="*/ 5533 h 5704"/>
                  <a:gd name="T34" fmla="*/ 2049 w 2901"/>
                  <a:gd name="T35" fmla="*/ 5625 h 5704"/>
                  <a:gd name="T36" fmla="*/ 1780 w 2901"/>
                  <a:gd name="T37" fmla="*/ 5683 h 5704"/>
                  <a:gd name="T38" fmla="*/ 1484 w 2901"/>
                  <a:gd name="T39" fmla="*/ 5704 h 5704"/>
                  <a:gd name="T40" fmla="*/ 1181 w 2901"/>
                  <a:gd name="T41" fmla="*/ 5691 h 5704"/>
                  <a:gd name="T42" fmla="*/ 908 w 2901"/>
                  <a:gd name="T43" fmla="*/ 5643 h 5704"/>
                  <a:gd name="T44" fmla="*/ 666 w 2901"/>
                  <a:gd name="T45" fmla="*/ 5562 h 5704"/>
                  <a:gd name="T46" fmla="*/ 491 w 2901"/>
                  <a:gd name="T47" fmla="*/ 5455 h 5704"/>
                  <a:gd name="T48" fmla="*/ 365 w 2901"/>
                  <a:gd name="T49" fmla="*/ 5195 h 5704"/>
                  <a:gd name="T50" fmla="*/ 529 w 2901"/>
                  <a:gd name="T51" fmla="*/ 4983 h 5704"/>
                  <a:gd name="T52" fmla="*/ 721 w 2901"/>
                  <a:gd name="T53" fmla="*/ 4880 h 5704"/>
                  <a:gd name="T54" fmla="*/ 972 w 2901"/>
                  <a:gd name="T55" fmla="*/ 4808 h 5704"/>
                  <a:gd name="T56" fmla="*/ 1260 w 2901"/>
                  <a:gd name="T57" fmla="*/ 4768 h 5704"/>
                  <a:gd name="T58" fmla="*/ 1257 w 2901"/>
                  <a:gd name="T59" fmla="*/ 3893 h 5704"/>
                  <a:gd name="T60" fmla="*/ 1172 w 2901"/>
                  <a:gd name="T61" fmla="*/ 3623 h 5704"/>
                  <a:gd name="T62" fmla="*/ 1014 w 2901"/>
                  <a:gd name="T63" fmla="*/ 3396 h 5704"/>
                  <a:gd name="T64" fmla="*/ 691 w 2901"/>
                  <a:gd name="T65" fmla="*/ 3144 h 5704"/>
                  <a:gd name="T66" fmla="*/ 419 w 2901"/>
                  <a:gd name="T67" fmla="*/ 2837 h 5704"/>
                  <a:gd name="T68" fmla="*/ 202 w 2901"/>
                  <a:gd name="T69" fmla="*/ 2448 h 5704"/>
                  <a:gd name="T70" fmla="*/ 58 w 2901"/>
                  <a:gd name="T71" fmla="*/ 1998 h 5704"/>
                  <a:gd name="T72" fmla="*/ 0 w 2901"/>
                  <a:gd name="T73" fmla="*/ 1502 h 5704"/>
                  <a:gd name="T74" fmla="*/ 15 w 2901"/>
                  <a:gd name="T75" fmla="*/ 1013 h 5704"/>
                  <a:gd name="T76" fmla="*/ 121 w 2901"/>
                  <a:gd name="T77" fmla="*/ 541 h 5704"/>
                  <a:gd name="T78" fmla="*/ 303 w 2901"/>
                  <a:gd name="T79" fmla="*/ 116 h 5704"/>
                  <a:gd name="T80" fmla="*/ 497 w 2901"/>
                  <a:gd name="T81" fmla="*/ 51 h 5704"/>
                  <a:gd name="T82" fmla="*/ 703 w 2901"/>
                  <a:gd name="T83" fmla="*/ 23 h 5704"/>
                  <a:gd name="T84" fmla="*/ 969 w 2901"/>
                  <a:gd name="T85" fmla="*/ 6 h 5704"/>
                  <a:gd name="T86" fmla="*/ 1267 w 2901"/>
                  <a:gd name="T87" fmla="*/ 3 h 5704"/>
                  <a:gd name="T88" fmla="*/ 1584 w 2901"/>
                  <a:gd name="T89" fmla="*/ 0 h 5704"/>
                  <a:gd name="T90" fmla="*/ 1884 w 2901"/>
                  <a:gd name="T91" fmla="*/ 6 h 5704"/>
                  <a:gd name="T92" fmla="*/ 2156 w 2901"/>
                  <a:gd name="T93" fmla="*/ 20 h 5704"/>
                  <a:gd name="T94" fmla="*/ 2368 w 2901"/>
                  <a:gd name="T95" fmla="*/ 48 h 5704"/>
                  <a:gd name="T96" fmla="*/ 2554 w 2901"/>
                  <a:gd name="T97" fmla="*/ 93 h 57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901" h="5704">
                    <a:moveTo>
                      <a:pt x="2586" y="110"/>
                    </a:moveTo>
                    <a:lnTo>
                      <a:pt x="2640" y="210"/>
                    </a:lnTo>
                    <a:lnTo>
                      <a:pt x="2686" y="313"/>
                    </a:lnTo>
                    <a:lnTo>
                      <a:pt x="2732" y="421"/>
                    </a:lnTo>
                    <a:lnTo>
                      <a:pt x="2768" y="532"/>
                    </a:lnTo>
                    <a:lnTo>
                      <a:pt x="2802" y="651"/>
                    </a:lnTo>
                    <a:lnTo>
                      <a:pt x="2831" y="764"/>
                    </a:lnTo>
                    <a:lnTo>
                      <a:pt x="2856" y="881"/>
                    </a:lnTo>
                    <a:lnTo>
                      <a:pt x="2876" y="1007"/>
                    </a:lnTo>
                    <a:lnTo>
                      <a:pt x="2888" y="1129"/>
                    </a:lnTo>
                    <a:lnTo>
                      <a:pt x="2897" y="1249"/>
                    </a:lnTo>
                    <a:lnTo>
                      <a:pt x="2901" y="1377"/>
                    </a:lnTo>
                    <a:lnTo>
                      <a:pt x="2897" y="1498"/>
                    </a:lnTo>
                    <a:lnTo>
                      <a:pt x="2888" y="1622"/>
                    </a:lnTo>
                    <a:lnTo>
                      <a:pt x="2876" y="1747"/>
                    </a:lnTo>
                    <a:lnTo>
                      <a:pt x="2856" y="1866"/>
                    </a:lnTo>
                    <a:lnTo>
                      <a:pt x="2834" y="1988"/>
                    </a:lnTo>
                    <a:lnTo>
                      <a:pt x="2802" y="2106"/>
                    </a:lnTo>
                    <a:lnTo>
                      <a:pt x="2768" y="2219"/>
                    </a:lnTo>
                    <a:lnTo>
                      <a:pt x="2732" y="2330"/>
                    </a:lnTo>
                    <a:lnTo>
                      <a:pt x="2686" y="2437"/>
                    </a:lnTo>
                    <a:lnTo>
                      <a:pt x="2640" y="2544"/>
                    </a:lnTo>
                    <a:lnTo>
                      <a:pt x="2590" y="2643"/>
                    </a:lnTo>
                    <a:lnTo>
                      <a:pt x="2530" y="2741"/>
                    </a:lnTo>
                    <a:lnTo>
                      <a:pt x="2470" y="2828"/>
                    </a:lnTo>
                    <a:lnTo>
                      <a:pt x="2407" y="2915"/>
                    </a:lnTo>
                    <a:lnTo>
                      <a:pt x="2341" y="2994"/>
                    </a:lnTo>
                    <a:lnTo>
                      <a:pt x="2273" y="3066"/>
                    </a:lnTo>
                    <a:lnTo>
                      <a:pt x="2196" y="3133"/>
                    </a:lnTo>
                    <a:lnTo>
                      <a:pt x="2062" y="3242"/>
                    </a:lnTo>
                    <a:lnTo>
                      <a:pt x="1980" y="3296"/>
                    </a:lnTo>
                    <a:lnTo>
                      <a:pt x="1929" y="3341"/>
                    </a:lnTo>
                    <a:lnTo>
                      <a:pt x="1874" y="3390"/>
                    </a:lnTo>
                    <a:lnTo>
                      <a:pt x="1831" y="3440"/>
                    </a:lnTo>
                    <a:lnTo>
                      <a:pt x="1786" y="3500"/>
                    </a:lnTo>
                    <a:lnTo>
                      <a:pt x="1754" y="3559"/>
                    </a:lnTo>
                    <a:lnTo>
                      <a:pt x="1718" y="3614"/>
                    </a:lnTo>
                    <a:lnTo>
                      <a:pt x="1691" y="3681"/>
                    </a:lnTo>
                    <a:lnTo>
                      <a:pt x="1665" y="3745"/>
                    </a:lnTo>
                    <a:lnTo>
                      <a:pt x="1647" y="3814"/>
                    </a:lnTo>
                    <a:lnTo>
                      <a:pt x="1631" y="3882"/>
                    </a:lnTo>
                    <a:lnTo>
                      <a:pt x="1622" y="3954"/>
                    </a:lnTo>
                    <a:lnTo>
                      <a:pt x="1619" y="4023"/>
                    </a:lnTo>
                    <a:lnTo>
                      <a:pt x="1622" y="4096"/>
                    </a:lnTo>
                    <a:lnTo>
                      <a:pt x="1622" y="4765"/>
                    </a:lnTo>
                    <a:lnTo>
                      <a:pt x="1691" y="4771"/>
                    </a:lnTo>
                    <a:lnTo>
                      <a:pt x="1759" y="4781"/>
                    </a:lnTo>
                    <a:lnTo>
                      <a:pt x="1831" y="4793"/>
                    </a:lnTo>
                    <a:lnTo>
                      <a:pt x="1900" y="4805"/>
                    </a:lnTo>
                    <a:lnTo>
                      <a:pt x="1968" y="4820"/>
                    </a:lnTo>
                    <a:lnTo>
                      <a:pt x="2035" y="4837"/>
                    </a:lnTo>
                    <a:lnTo>
                      <a:pt x="2094" y="4856"/>
                    </a:lnTo>
                    <a:lnTo>
                      <a:pt x="2156" y="4876"/>
                    </a:lnTo>
                    <a:lnTo>
                      <a:pt x="2210" y="4897"/>
                    </a:lnTo>
                    <a:lnTo>
                      <a:pt x="2259" y="4924"/>
                    </a:lnTo>
                    <a:lnTo>
                      <a:pt x="2308" y="4953"/>
                    </a:lnTo>
                    <a:lnTo>
                      <a:pt x="2348" y="4978"/>
                    </a:lnTo>
                    <a:lnTo>
                      <a:pt x="2384" y="5008"/>
                    </a:lnTo>
                    <a:lnTo>
                      <a:pt x="2423" y="5032"/>
                    </a:lnTo>
                    <a:lnTo>
                      <a:pt x="2476" y="5094"/>
                    </a:lnTo>
                    <a:lnTo>
                      <a:pt x="2507" y="5160"/>
                    </a:lnTo>
                    <a:lnTo>
                      <a:pt x="2520" y="5226"/>
                    </a:lnTo>
                    <a:lnTo>
                      <a:pt x="2510" y="5292"/>
                    </a:lnTo>
                    <a:lnTo>
                      <a:pt x="2477" y="5357"/>
                    </a:lnTo>
                    <a:lnTo>
                      <a:pt x="2428" y="5420"/>
                    </a:lnTo>
                    <a:lnTo>
                      <a:pt x="2362" y="5480"/>
                    </a:lnTo>
                    <a:lnTo>
                      <a:pt x="2320" y="5507"/>
                    </a:lnTo>
                    <a:lnTo>
                      <a:pt x="2276" y="5533"/>
                    </a:lnTo>
                    <a:lnTo>
                      <a:pt x="2223" y="5559"/>
                    </a:lnTo>
                    <a:lnTo>
                      <a:pt x="2169" y="5583"/>
                    </a:lnTo>
                    <a:lnTo>
                      <a:pt x="2114" y="5605"/>
                    </a:lnTo>
                    <a:lnTo>
                      <a:pt x="2049" y="5625"/>
                    </a:lnTo>
                    <a:lnTo>
                      <a:pt x="1987" y="5640"/>
                    </a:lnTo>
                    <a:lnTo>
                      <a:pt x="1920" y="5656"/>
                    </a:lnTo>
                    <a:lnTo>
                      <a:pt x="1849" y="5670"/>
                    </a:lnTo>
                    <a:lnTo>
                      <a:pt x="1780" y="5683"/>
                    </a:lnTo>
                    <a:lnTo>
                      <a:pt x="1709" y="5691"/>
                    </a:lnTo>
                    <a:lnTo>
                      <a:pt x="1637" y="5695"/>
                    </a:lnTo>
                    <a:lnTo>
                      <a:pt x="1562" y="5701"/>
                    </a:lnTo>
                    <a:lnTo>
                      <a:pt x="1484" y="5704"/>
                    </a:lnTo>
                    <a:lnTo>
                      <a:pt x="1407" y="5704"/>
                    </a:lnTo>
                    <a:lnTo>
                      <a:pt x="1332" y="5704"/>
                    </a:lnTo>
                    <a:lnTo>
                      <a:pt x="1257" y="5698"/>
                    </a:lnTo>
                    <a:lnTo>
                      <a:pt x="1181" y="5691"/>
                    </a:lnTo>
                    <a:lnTo>
                      <a:pt x="1114" y="5683"/>
                    </a:lnTo>
                    <a:lnTo>
                      <a:pt x="1041" y="5670"/>
                    </a:lnTo>
                    <a:lnTo>
                      <a:pt x="972" y="5658"/>
                    </a:lnTo>
                    <a:lnTo>
                      <a:pt x="908" y="5643"/>
                    </a:lnTo>
                    <a:lnTo>
                      <a:pt x="842" y="5625"/>
                    </a:lnTo>
                    <a:lnTo>
                      <a:pt x="778" y="5605"/>
                    </a:lnTo>
                    <a:lnTo>
                      <a:pt x="721" y="5583"/>
                    </a:lnTo>
                    <a:lnTo>
                      <a:pt x="666" y="5562"/>
                    </a:lnTo>
                    <a:lnTo>
                      <a:pt x="616" y="5536"/>
                    </a:lnTo>
                    <a:lnTo>
                      <a:pt x="572" y="5510"/>
                    </a:lnTo>
                    <a:lnTo>
                      <a:pt x="529" y="5483"/>
                    </a:lnTo>
                    <a:lnTo>
                      <a:pt x="491" y="5455"/>
                    </a:lnTo>
                    <a:lnTo>
                      <a:pt x="428" y="5393"/>
                    </a:lnTo>
                    <a:lnTo>
                      <a:pt x="387" y="5328"/>
                    </a:lnTo>
                    <a:lnTo>
                      <a:pt x="365" y="5262"/>
                    </a:lnTo>
                    <a:lnTo>
                      <a:pt x="365" y="5195"/>
                    </a:lnTo>
                    <a:lnTo>
                      <a:pt x="387" y="5129"/>
                    </a:lnTo>
                    <a:lnTo>
                      <a:pt x="433" y="5067"/>
                    </a:lnTo>
                    <a:lnTo>
                      <a:pt x="491" y="5011"/>
                    </a:lnTo>
                    <a:lnTo>
                      <a:pt x="529" y="4983"/>
                    </a:lnTo>
                    <a:lnTo>
                      <a:pt x="572" y="4956"/>
                    </a:lnTo>
                    <a:lnTo>
                      <a:pt x="616" y="4929"/>
                    </a:lnTo>
                    <a:lnTo>
                      <a:pt x="669" y="4901"/>
                    </a:lnTo>
                    <a:lnTo>
                      <a:pt x="721" y="4880"/>
                    </a:lnTo>
                    <a:lnTo>
                      <a:pt x="780" y="4858"/>
                    </a:lnTo>
                    <a:lnTo>
                      <a:pt x="842" y="4840"/>
                    </a:lnTo>
                    <a:lnTo>
                      <a:pt x="908" y="4823"/>
                    </a:lnTo>
                    <a:lnTo>
                      <a:pt x="972" y="4808"/>
                    </a:lnTo>
                    <a:lnTo>
                      <a:pt x="1044" y="4793"/>
                    </a:lnTo>
                    <a:lnTo>
                      <a:pt x="1117" y="4783"/>
                    </a:lnTo>
                    <a:lnTo>
                      <a:pt x="1184" y="4774"/>
                    </a:lnTo>
                    <a:lnTo>
                      <a:pt x="1260" y="4768"/>
                    </a:lnTo>
                    <a:lnTo>
                      <a:pt x="1267" y="4102"/>
                    </a:lnTo>
                    <a:lnTo>
                      <a:pt x="1270" y="4034"/>
                    </a:lnTo>
                    <a:lnTo>
                      <a:pt x="1267" y="3962"/>
                    </a:lnTo>
                    <a:lnTo>
                      <a:pt x="1257" y="3893"/>
                    </a:lnTo>
                    <a:lnTo>
                      <a:pt x="1241" y="3820"/>
                    </a:lnTo>
                    <a:lnTo>
                      <a:pt x="1223" y="3756"/>
                    </a:lnTo>
                    <a:lnTo>
                      <a:pt x="1201" y="3690"/>
                    </a:lnTo>
                    <a:lnTo>
                      <a:pt x="1172" y="3623"/>
                    </a:lnTo>
                    <a:lnTo>
                      <a:pt x="1139" y="3566"/>
                    </a:lnTo>
                    <a:lnTo>
                      <a:pt x="1102" y="3506"/>
                    </a:lnTo>
                    <a:lnTo>
                      <a:pt x="1061" y="3449"/>
                    </a:lnTo>
                    <a:lnTo>
                      <a:pt x="1014" y="3396"/>
                    </a:lnTo>
                    <a:lnTo>
                      <a:pt x="963" y="3350"/>
                    </a:lnTo>
                    <a:lnTo>
                      <a:pt x="908" y="3306"/>
                    </a:lnTo>
                    <a:lnTo>
                      <a:pt x="849" y="3263"/>
                    </a:lnTo>
                    <a:lnTo>
                      <a:pt x="691" y="3144"/>
                    </a:lnTo>
                    <a:lnTo>
                      <a:pt x="616" y="3075"/>
                    </a:lnTo>
                    <a:lnTo>
                      <a:pt x="550" y="3001"/>
                    </a:lnTo>
                    <a:lnTo>
                      <a:pt x="485" y="2920"/>
                    </a:lnTo>
                    <a:lnTo>
                      <a:pt x="419" y="2837"/>
                    </a:lnTo>
                    <a:lnTo>
                      <a:pt x="359" y="2750"/>
                    </a:lnTo>
                    <a:lnTo>
                      <a:pt x="299" y="2654"/>
                    </a:lnTo>
                    <a:lnTo>
                      <a:pt x="249" y="2550"/>
                    </a:lnTo>
                    <a:lnTo>
                      <a:pt x="202" y="2448"/>
                    </a:lnTo>
                    <a:lnTo>
                      <a:pt x="157" y="2336"/>
                    </a:lnTo>
                    <a:lnTo>
                      <a:pt x="121" y="2225"/>
                    </a:lnTo>
                    <a:lnTo>
                      <a:pt x="87" y="2112"/>
                    </a:lnTo>
                    <a:lnTo>
                      <a:pt x="58" y="1998"/>
                    </a:lnTo>
                    <a:lnTo>
                      <a:pt x="33" y="1875"/>
                    </a:lnTo>
                    <a:lnTo>
                      <a:pt x="15" y="1753"/>
                    </a:lnTo>
                    <a:lnTo>
                      <a:pt x="3" y="1628"/>
                    </a:lnTo>
                    <a:lnTo>
                      <a:pt x="0" y="1502"/>
                    </a:lnTo>
                    <a:lnTo>
                      <a:pt x="0" y="1385"/>
                    </a:lnTo>
                    <a:lnTo>
                      <a:pt x="0" y="1261"/>
                    </a:lnTo>
                    <a:lnTo>
                      <a:pt x="3" y="1135"/>
                    </a:lnTo>
                    <a:lnTo>
                      <a:pt x="15" y="1013"/>
                    </a:lnTo>
                    <a:lnTo>
                      <a:pt x="33" y="892"/>
                    </a:lnTo>
                    <a:lnTo>
                      <a:pt x="58" y="773"/>
                    </a:lnTo>
                    <a:lnTo>
                      <a:pt x="87" y="657"/>
                    </a:lnTo>
                    <a:lnTo>
                      <a:pt x="121" y="541"/>
                    </a:lnTo>
                    <a:lnTo>
                      <a:pt x="157" y="429"/>
                    </a:lnTo>
                    <a:lnTo>
                      <a:pt x="202" y="320"/>
                    </a:lnTo>
                    <a:lnTo>
                      <a:pt x="249" y="217"/>
                    </a:lnTo>
                    <a:lnTo>
                      <a:pt x="303" y="116"/>
                    </a:lnTo>
                    <a:lnTo>
                      <a:pt x="359" y="81"/>
                    </a:lnTo>
                    <a:lnTo>
                      <a:pt x="419" y="63"/>
                    </a:lnTo>
                    <a:lnTo>
                      <a:pt x="457" y="57"/>
                    </a:lnTo>
                    <a:lnTo>
                      <a:pt x="497" y="51"/>
                    </a:lnTo>
                    <a:lnTo>
                      <a:pt x="544" y="41"/>
                    </a:lnTo>
                    <a:lnTo>
                      <a:pt x="590" y="35"/>
                    </a:lnTo>
                    <a:lnTo>
                      <a:pt x="646" y="29"/>
                    </a:lnTo>
                    <a:lnTo>
                      <a:pt x="703" y="23"/>
                    </a:lnTo>
                    <a:lnTo>
                      <a:pt x="766" y="17"/>
                    </a:lnTo>
                    <a:lnTo>
                      <a:pt x="832" y="14"/>
                    </a:lnTo>
                    <a:lnTo>
                      <a:pt x="897" y="11"/>
                    </a:lnTo>
                    <a:lnTo>
                      <a:pt x="969" y="6"/>
                    </a:lnTo>
                    <a:lnTo>
                      <a:pt x="1041" y="3"/>
                    </a:lnTo>
                    <a:lnTo>
                      <a:pt x="1117" y="3"/>
                    </a:lnTo>
                    <a:lnTo>
                      <a:pt x="1190" y="3"/>
                    </a:lnTo>
                    <a:lnTo>
                      <a:pt x="1267" y="3"/>
                    </a:lnTo>
                    <a:lnTo>
                      <a:pt x="1345" y="0"/>
                    </a:lnTo>
                    <a:lnTo>
                      <a:pt x="1423" y="0"/>
                    </a:lnTo>
                    <a:lnTo>
                      <a:pt x="1505" y="0"/>
                    </a:lnTo>
                    <a:lnTo>
                      <a:pt x="1584" y="0"/>
                    </a:lnTo>
                    <a:lnTo>
                      <a:pt x="1659" y="3"/>
                    </a:lnTo>
                    <a:lnTo>
                      <a:pt x="1741" y="3"/>
                    </a:lnTo>
                    <a:lnTo>
                      <a:pt x="1810" y="3"/>
                    </a:lnTo>
                    <a:lnTo>
                      <a:pt x="1884" y="6"/>
                    </a:lnTo>
                    <a:lnTo>
                      <a:pt x="1953" y="6"/>
                    </a:lnTo>
                    <a:lnTo>
                      <a:pt x="2026" y="11"/>
                    </a:lnTo>
                    <a:lnTo>
                      <a:pt x="2091" y="17"/>
                    </a:lnTo>
                    <a:lnTo>
                      <a:pt x="2156" y="20"/>
                    </a:lnTo>
                    <a:lnTo>
                      <a:pt x="2213" y="29"/>
                    </a:lnTo>
                    <a:lnTo>
                      <a:pt x="2270" y="33"/>
                    </a:lnTo>
                    <a:lnTo>
                      <a:pt x="2324" y="41"/>
                    </a:lnTo>
                    <a:lnTo>
                      <a:pt x="2368" y="48"/>
                    </a:lnTo>
                    <a:lnTo>
                      <a:pt x="2410" y="54"/>
                    </a:lnTo>
                    <a:lnTo>
                      <a:pt x="2450" y="60"/>
                    </a:lnTo>
                    <a:lnTo>
                      <a:pt x="2514" y="78"/>
                    </a:lnTo>
                    <a:lnTo>
                      <a:pt x="2554" y="93"/>
                    </a:lnTo>
                    <a:lnTo>
                      <a:pt x="2586" y="110"/>
                    </a:lnTo>
                    <a:close/>
                  </a:path>
                </a:pathLst>
              </a:custGeom>
              <a:solidFill>
                <a:srgbClr val="00FFFF"/>
              </a:solidFill>
              <a:ln w="1588">
                <a:solidFill>
                  <a:srgbClr val="00FFFF"/>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sp>
            <p:nvSpPr>
              <p:cNvPr id="107" name="Freeform 173">
                <a:extLst>
                  <a:ext uri="{FF2B5EF4-FFF2-40B4-BE49-F238E27FC236}">
                    <a16:creationId xmlns:a16="http://schemas.microsoft.com/office/drawing/2014/main" id="{1FE31518-C90F-4B09-B453-5477362D6F1F}"/>
                  </a:ext>
                </a:extLst>
              </p:cNvPr>
              <p:cNvSpPr>
                <a:spLocks/>
              </p:cNvSpPr>
              <p:nvPr/>
            </p:nvSpPr>
            <p:spPr bwMode="auto">
              <a:xfrm>
                <a:off x="2541" y="720"/>
                <a:ext cx="1139" cy="124"/>
              </a:xfrm>
              <a:custGeom>
                <a:avLst/>
                <a:gdLst>
                  <a:gd name="T0" fmla="*/ 2278 w 2278"/>
                  <a:gd name="T1" fmla="*/ 113 h 248"/>
                  <a:gd name="T2" fmla="*/ 2251 w 2278"/>
                  <a:gd name="T3" fmla="*/ 93 h 248"/>
                  <a:gd name="T4" fmla="*/ 2211 w 2278"/>
                  <a:gd name="T5" fmla="*/ 78 h 248"/>
                  <a:gd name="T6" fmla="*/ 2144 w 2278"/>
                  <a:gd name="T7" fmla="*/ 60 h 248"/>
                  <a:gd name="T8" fmla="*/ 2063 w 2278"/>
                  <a:gd name="T9" fmla="*/ 48 h 248"/>
                  <a:gd name="T10" fmla="*/ 1967 w 2278"/>
                  <a:gd name="T11" fmla="*/ 33 h 248"/>
                  <a:gd name="T12" fmla="*/ 1851 w 2278"/>
                  <a:gd name="T13" fmla="*/ 20 h 248"/>
                  <a:gd name="T14" fmla="*/ 1722 w 2278"/>
                  <a:gd name="T15" fmla="*/ 11 h 248"/>
                  <a:gd name="T16" fmla="*/ 1582 w 2278"/>
                  <a:gd name="T17" fmla="*/ 6 h 248"/>
                  <a:gd name="T18" fmla="*/ 1436 w 2278"/>
                  <a:gd name="T19" fmla="*/ 3 h 248"/>
                  <a:gd name="T20" fmla="*/ 1278 w 2278"/>
                  <a:gd name="T21" fmla="*/ 0 h 248"/>
                  <a:gd name="T22" fmla="*/ 1120 w 2278"/>
                  <a:gd name="T23" fmla="*/ 0 h 248"/>
                  <a:gd name="T24" fmla="*/ 964 w 2278"/>
                  <a:gd name="T25" fmla="*/ 3 h 248"/>
                  <a:gd name="T26" fmla="*/ 814 w 2278"/>
                  <a:gd name="T27" fmla="*/ 3 h 248"/>
                  <a:gd name="T28" fmla="*/ 666 w 2278"/>
                  <a:gd name="T29" fmla="*/ 6 h 248"/>
                  <a:gd name="T30" fmla="*/ 528 w 2278"/>
                  <a:gd name="T31" fmla="*/ 14 h 248"/>
                  <a:gd name="T32" fmla="*/ 400 w 2278"/>
                  <a:gd name="T33" fmla="*/ 23 h 248"/>
                  <a:gd name="T34" fmla="*/ 287 w 2278"/>
                  <a:gd name="T35" fmla="*/ 35 h 248"/>
                  <a:gd name="T36" fmla="*/ 196 w 2278"/>
                  <a:gd name="T37" fmla="*/ 51 h 248"/>
                  <a:gd name="T38" fmla="*/ 116 w 2278"/>
                  <a:gd name="T39" fmla="*/ 63 h 248"/>
                  <a:gd name="T40" fmla="*/ 56 w 2278"/>
                  <a:gd name="T41" fmla="*/ 81 h 248"/>
                  <a:gd name="T42" fmla="*/ 18 w 2278"/>
                  <a:gd name="T43" fmla="*/ 98 h 248"/>
                  <a:gd name="T44" fmla="*/ 0 w 2278"/>
                  <a:gd name="T45" fmla="*/ 116 h 248"/>
                  <a:gd name="T46" fmla="*/ 3 w 2278"/>
                  <a:gd name="T47" fmla="*/ 132 h 248"/>
                  <a:gd name="T48" fmla="*/ 32 w 2278"/>
                  <a:gd name="T49" fmla="*/ 150 h 248"/>
                  <a:gd name="T50" fmla="*/ 78 w 2278"/>
                  <a:gd name="T51" fmla="*/ 167 h 248"/>
                  <a:gd name="T52" fmla="*/ 143 w 2278"/>
                  <a:gd name="T53" fmla="*/ 185 h 248"/>
                  <a:gd name="T54" fmla="*/ 232 w 2278"/>
                  <a:gd name="T55" fmla="*/ 197 h 248"/>
                  <a:gd name="T56" fmla="*/ 327 w 2278"/>
                  <a:gd name="T57" fmla="*/ 210 h 248"/>
                  <a:gd name="T58" fmla="*/ 447 w 2278"/>
                  <a:gd name="T59" fmla="*/ 223 h 248"/>
                  <a:gd name="T60" fmla="*/ 579 w 2278"/>
                  <a:gd name="T61" fmla="*/ 233 h 248"/>
                  <a:gd name="T62" fmla="*/ 723 w 2278"/>
                  <a:gd name="T63" fmla="*/ 241 h 248"/>
                  <a:gd name="T64" fmla="*/ 869 w 2278"/>
                  <a:gd name="T65" fmla="*/ 245 h 248"/>
                  <a:gd name="T66" fmla="*/ 1023 w 2278"/>
                  <a:gd name="T67" fmla="*/ 248 h 248"/>
                  <a:gd name="T68" fmla="*/ 1184 w 2278"/>
                  <a:gd name="T69" fmla="*/ 248 h 248"/>
                  <a:gd name="T70" fmla="*/ 1341 w 2278"/>
                  <a:gd name="T71" fmla="*/ 245 h 248"/>
                  <a:gd name="T72" fmla="*/ 1490 w 2278"/>
                  <a:gd name="T73" fmla="*/ 241 h 248"/>
                  <a:gd name="T74" fmla="*/ 1635 w 2278"/>
                  <a:gd name="T75" fmla="*/ 235 h 248"/>
                  <a:gd name="T76" fmla="*/ 1771 w 2278"/>
                  <a:gd name="T77" fmla="*/ 229 h 248"/>
                  <a:gd name="T78" fmla="*/ 1898 w 2278"/>
                  <a:gd name="T79" fmla="*/ 217 h 248"/>
                  <a:gd name="T80" fmla="*/ 2008 w 2278"/>
                  <a:gd name="T81" fmla="*/ 204 h 248"/>
                  <a:gd name="T82" fmla="*/ 2098 w 2278"/>
                  <a:gd name="T83" fmla="*/ 191 h 248"/>
                  <a:gd name="T84" fmla="*/ 2171 w 2278"/>
                  <a:gd name="T85" fmla="*/ 173 h 248"/>
                  <a:gd name="T86" fmla="*/ 2226 w 2278"/>
                  <a:gd name="T87" fmla="*/ 158 h 248"/>
                  <a:gd name="T88" fmla="*/ 2265 w 2278"/>
                  <a:gd name="T89" fmla="*/ 138 h 248"/>
                  <a:gd name="T90" fmla="*/ 2278 w 2278"/>
                  <a:gd name="T91" fmla="*/ 122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278" h="248">
                    <a:moveTo>
                      <a:pt x="2278" y="122"/>
                    </a:moveTo>
                    <a:lnTo>
                      <a:pt x="2278" y="113"/>
                    </a:lnTo>
                    <a:lnTo>
                      <a:pt x="2265" y="104"/>
                    </a:lnTo>
                    <a:lnTo>
                      <a:pt x="2251" y="93"/>
                    </a:lnTo>
                    <a:lnTo>
                      <a:pt x="2233" y="84"/>
                    </a:lnTo>
                    <a:lnTo>
                      <a:pt x="2211" y="78"/>
                    </a:lnTo>
                    <a:lnTo>
                      <a:pt x="2179" y="69"/>
                    </a:lnTo>
                    <a:lnTo>
                      <a:pt x="2144" y="60"/>
                    </a:lnTo>
                    <a:lnTo>
                      <a:pt x="2107" y="54"/>
                    </a:lnTo>
                    <a:lnTo>
                      <a:pt x="2063" y="48"/>
                    </a:lnTo>
                    <a:lnTo>
                      <a:pt x="2021" y="41"/>
                    </a:lnTo>
                    <a:lnTo>
                      <a:pt x="1967" y="33"/>
                    </a:lnTo>
                    <a:lnTo>
                      <a:pt x="1910" y="29"/>
                    </a:lnTo>
                    <a:lnTo>
                      <a:pt x="1851" y="20"/>
                    </a:lnTo>
                    <a:lnTo>
                      <a:pt x="1788" y="17"/>
                    </a:lnTo>
                    <a:lnTo>
                      <a:pt x="1722" y="11"/>
                    </a:lnTo>
                    <a:lnTo>
                      <a:pt x="1650" y="6"/>
                    </a:lnTo>
                    <a:lnTo>
                      <a:pt x="1582" y="6"/>
                    </a:lnTo>
                    <a:lnTo>
                      <a:pt x="1505" y="3"/>
                    </a:lnTo>
                    <a:lnTo>
                      <a:pt x="1436" y="3"/>
                    </a:lnTo>
                    <a:lnTo>
                      <a:pt x="1359" y="3"/>
                    </a:lnTo>
                    <a:lnTo>
                      <a:pt x="1278" y="0"/>
                    </a:lnTo>
                    <a:lnTo>
                      <a:pt x="1199" y="0"/>
                    </a:lnTo>
                    <a:lnTo>
                      <a:pt x="1120" y="0"/>
                    </a:lnTo>
                    <a:lnTo>
                      <a:pt x="1042" y="0"/>
                    </a:lnTo>
                    <a:lnTo>
                      <a:pt x="964" y="3"/>
                    </a:lnTo>
                    <a:lnTo>
                      <a:pt x="889" y="3"/>
                    </a:lnTo>
                    <a:lnTo>
                      <a:pt x="814" y="3"/>
                    </a:lnTo>
                    <a:lnTo>
                      <a:pt x="738" y="3"/>
                    </a:lnTo>
                    <a:lnTo>
                      <a:pt x="666" y="6"/>
                    </a:lnTo>
                    <a:lnTo>
                      <a:pt x="596" y="11"/>
                    </a:lnTo>
                    <a:lnTo>
                      <a:pt x="528" y="14"/>
                    </a:lnTo>
                    <a:lnTo>
                      <a:pt x="462" y="17"/>
                    </a:lnTo>
                    <a:lnTo>
                      <a:pt x="400" y="23"/>
                    </a:lnTo>
                    <a:lnTo>
                      <a:pt x="345" y="29"/>
                    </a:lnTo>
                    <a:lnTo>
                      <a:pt x="287" y="35"/>
                    </a:lnTo>
                    <a:lnTo>
                      <a:pt x="241" y="41"/>
                    </a:lnTo>
                    <a:lnTo>
                      <a:pt x="196" y="51"/>
                    </a:lnTo>
                    <a:lnTo>
                      <a:pt x="154" y="57"/>
                    </a:lnTo>
                    <a:lnTo>
                      <a:pt x="116" y="63"/>
                    </a:lnTo>
                    <a:lnTo>
                      <a:pt x="84" y="72"/>
                    </a:lnTo>
                    <a:lnTo>
                      <a:pt x="56" y="81"/>
                    </a:lnTo>
                    <a:lnTo>
                      <a:pt x="33" y="89"/>
                    </a:lnTo>
                    <a:lnTo>
                      <a:pt x="18" y="98"/>
                    </a:lnTo>
                    <a:lnTo>
                      <a:pt x="6" y="105"/>
                    </a:lnTo>
                    <a:lnTo>
                      <a:pt x="0" y="116"/>
                    </a:lnTo>
                    <a:lnTo>
                      <a:pt x="0" y="122"/>
                    </a:lnTo>
                    <a:lnTo>
                      <a:pt x="3" y="132"/>
                    </a:lnTo>
                    <a:lnTo>
                      <a:pt x="14" y="141"/>
                    </a:lnTo>
                    <a:lnTo>
                      <a:pt x="32" y="150"/>
                    </a:lnTo>
                    <a:lnTo>
                      <a:pt x="50" y="161"/>
                    </a:lnTo>
                    <a:lnTo>
                      <a:pt x="78" y="167"/>
                    </a:lnTo>
                    <a:lnTo>
                      <a:pt x="107" y="174"/>
                    </a:lnTo>
                    <a:lnTo>
                      <a:pt x="143" y="185"/>
                    </a:lnTo>
                    <a:lnTo>
                      <a:pt x="185" y="191"/>
                    </a:lnTo>
                    <a:lnTo>
                      <a:pt x="232" y="197"/>
                    </a:lnTo>
                    <a:lnTo>
                      <a:pt x="278" y="204"/>
                    </a:lnTo>
                    <a:lnTo>
                      <a:pt x="327" y="210"/>
                    </a:lnTo>
                    <a:lnTo>
                      <a:pt x="388" y="220"/>
                    </a:lnTo>
                    <a:lnTo>
                      <a:pt x="447" y="223"/>
                    </a:lnTo>
                    <a:lnTo>
                      <a:pt x="513" y="229"/>
                    </a:lnTo>
                    <a:lnTo>
                      <a:pt x="579" y="233"/>
                    </a:lnTo>
                    <a:lnTo>
                      <a:pt x="651" y="239"/>
                    </a:lnTo>
                    <a:lnTo>
                      <a:pt x="723" y="241"/>
                    </a:lnTo>
                    <a:lnTo>
                      <a:pt x="799" y="245"/>
                    </a:lnTo>
                    <a:lnTo>
                      <a:pt x="869" y="245"/>
                    </a:lnTo>
                    <a:lnTo>
                      <a:pt x="947" y="245"/>
                    </a:lnTo>
                    <a:lnTo>
                      <a:pt x="1023" y="248"/>
                    </a:lnTo>
                    <a:lnTo>
                      <a:pt x="1105" y="248"/>
                    </a:lnTo>
                    <a:lnTo>
                      <a:pt x="1184" y="248"/>
                    </a:lnTo>
                    <a:lnTo>
                      <a:pt x="1262" y="248"/>
                    </a:lnTo>
                    <a:lnTo>
                      <a:pt x="1341" y="245"/>
                    </a:lnTo>
                    <a:lnTo>
                      <a:pt x="1417" y="245"/>
                    </a:lnTo>
                    <a:lnTo>
                      <a:pt x="1490" y="241"/>
                    </a:lnTo>
                    <a:lnTo>
                      <a:pt x="1562" y="241"/>
                    </a:lnTo>
                    <a:lnTo>
                      <a:pt x="1635" y="235"/>
                    </a:lnTo>
                    <a:lnTo>
                      <a:pt x="1704" y="233"/>
                    </a:lnTo>
                    <a:lnTo>
                      <a:pt x="1771" y="229"/>
                    </a:lnTo>
                    <a:lnTo>
                      <a:pt x="1836" y="223"/>
                    </a:lnTo>
                    <a:lnTo>
                      <a:pt x="1898" y="217"/>
                    </a:lnTo>
                    <a:lnTo>
                      <a:pt x="1953" y="210"/>
                    </a:lnTo>
                    <a:lnTo>
                      <a:pt x="2008" y="204"/>
                    </a:lnTo>
                    <a:lnTo>
                      <a:pt x="2056" y="197"/>
                    </a:lnTo>
                    <a:lnTo>
                      <a:pt x="2098" y="191"/>
                    </a:lnTo>
                    <a:lnTo>
                      <a:pt x="2135" y="182"/>
                    </a:lnTo>
                    <a:lnTo>
                      <a:pt x="2171" y="173"/>
                    </a:lnTo>
                    <a:lnTo>
                      <a:pt x="2201" y="167"/>
                    </a:lnTo>
                    <a:lnTo>
                      <a:pt x="2226" y="158"/>
                    </a:lnTo>
                    <a:lnTo>
                      <a:pt x="2248" y="147"/>
                    </a:lnTo>
                    <a:lnTo>
                      <a:pt x="2265" y="138"/>
                    </a:lnTo>
                    <a:lnTo>
                      <a:pt x="2274" y="132"/>
                    </a:lnTo>
                    <a:lnTo>
                      <a:pt x="2278" y="122"/>
                    </a:lnTo>
                    <a:lnTo>
                      <a:pt x="2278" y="122"/>
                    </a:lnTo>
                    <a:close/>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108" name="Freeform 174">
                <a:extLst>
                  <a:ext uri="{FF2B5EF4-FFF2-40B4-BE49-F238E27FC236}">
                    <a16:creationId xmlns:a16="http://schemas.microsoft.com/office/drawing/2014/main" id="{508B9362-D056-4E36-A8C4-A4F1D827F754}"/>
                  </a:ext>
                </a:extLst>
              </p:cNvPr>
              <p:cNvSpPr>
                <a:spLocks/>
              </p:cNvSpPr>
              <p:nvPr/>
            </p:nvSpPr>
            <p:spPr bwMode="auto">
              <a:xfrm>
                <a:off x="2570" y="3104"/>
                <a:ext cx="1079" cy="468"/>
              </a:xfrm>
              <a:custGeom>
                <a:avLst/>
                <a:gdLst>
                  <a:gd name="T0" fmla="*/ 824 w 2158"/>
                  <a:gd name="T1" fmla="*/ 6 h 936"/>
                  <a:gd name="T2" fmla="*/ 683 w 2158"/>
                  <a:gd name="T3" fmla="*/ 25 h 936"/>
                  <a:gd name="T4" fmla="*/ 546 w 2158"/>
                  <a:gd name="T5" fmla="*/ 55 h 936"/>
                  <a:gd name="T6" fmla="*/ 419 w 2158"/>
                  <a:gd name="T7" fmla="*/ 90 h 936"/>
                  <a:gd name="T8" fmla="*/ 307 w 2158"/>
                  <a:gd name="T9" fmla="*/ 133 h 936"/>
                  <a:gd name="T10" fmla="*/ 210 w 2158"/>
                  <a:gd name="T11" fmla="*/ 188 h 936"/>
                  <a:gd name="T12" fmla="*/ 131 w 2158"/>
                  <a:gd name="T13" fmla="*/ 243 h 936"/>
                  <a:gd name="T14" fmla="*/ 69 w 2158"/>
                  <a:gd name="T15" fmla="*/ 299 h 936"/>
                  <a:gd name="T16" fmla="*/ 25 w 2158"/>
                  <a:gd name="T17" fmla="*/ 361 h 936"/>
                  <a:gd name="T18" fmla="*/ 7 w 2158"/>
                  <a:gd name="T19" fmla="*/ 427 h 936"/>
                  <a:gd name="T20" fmla="*/ 3 w 2158"/>
                  <a:gd name="T21" fmla="*/ 494 h 936"/>
                  <a:gd name="T22" fmla="*/ 25 w 2158"/>
                  <a:gd name="T23" fmla="*/ 560 h 936"/>
                  <a:gd name="T24" fmla="*/ 68 w 2158"/>
                  <a:gd name="T25" fmla="*/ 625 h 936"/>
                  <a:gd name="T26" fmla="*/ 131 w 2158"/>
                  <a:gd name="T27" fmla="*/ 687 h 936"/>
                  <a:gd name="T28" fmla="*/ 210 w 2158"/>
                  <a:gd name="T29" fmla="*/ 742 h 936"/>
                  <a:gd name="T30" fmla="*/ 304 w 2158"/>
                  <a:gd name="T31" fmla="*/ 794 h 936"/>
                  <a:gd name="T32" fmla="*/ 415 w 2158"/>
                  <a:gd name="T33" fmla="*/ 837 h 936"/>
                  <a:gd name="T34" fmla="*/ 543 w 2158"/>
                  <a:gd name="T35" fmla="*/ 875 h 936"/>
                  <a:gd name="T36" fmla="*/ 679 w 2158"/>
                  <a:gd name="T37" fmla="*/ 902 h 936"/>
                  <a:gd name="T38" fmla="*/ 819 w 2158"/>
                  <a:gd name="T39" fmla="*/ 923 h 936"/>
                  <a:gd name="T40" fmla="*/ 971 w 2158"/>
                  <a:gd name="T41" fmla="*/ 936 h 936"/>
                  <a:gd name="T42" fmla="*/ 1122 w 2158"/>
                  <a:gd name="T43" fmla="*/ 936 h 936"/>
                  <a:gd name="T44" fmla="*/ 1276 w 2158"/>
                  <a:gd name="T45" fmla="*/ 927 h 936"/>
                  <a:gd name="T46" fmla="*/ 1418 w 2158"/>
                  <a:gd name="T47" fmla="*/ 915 h 936"/>
                  <a:gd name="T48" fmla="*/ 1556 w 2158"/>
                  <a:gd name="T49" fmla="*/ 888 h 936"/>
                  <a:gd name="T50" fmla="*/ 1688 w 2158"/>
                  <a:gd name="T51" fmla="*/ 857 h 936"/>
                  <a:gd name="T52" fmla="*/ 1809 w 2158"/>
                  <a:gd name="T53" fmla="*/ 815 h 936"/>
                  <a:gd name="T54" fmla="*/ 1914 w 2158"/>
                  <a:gd name="T55" fmla="*/ 765 h 936"/>
                  <a:gd name="T56" fmla="*/ 1998 w 2158"/>
                  <a:gd name="T57" fmla="*/ 712 h 936"/>
                  <a:gd name="T58" fmla="*/ 2067 w 2158"/>
                  <a:gd name="T59" fmla="*/ 652 h 936"/>
                  <a:gd name="T60" fmla="*/ 2117 w 2158"/>
                  <a:gd name="T61" fmla="*/ 589 h 936"/>
                  <a:gd name="T62" fmla="*/ 2149 w 2158"/>
                  <a:gd name="T63" fmla="*/ 524 h 936"/>
                  <a:gd name="T64" fmla="*/ 2158 w 2158"/>
                  <a:gd name="T65" fmla="*/ 458 h 936"/>
                  <a:gd name="T66" fmla="*/ 2145 w 2158"/>
                  <a:gd name="T67" fmla="*/ 392 h 936"/>
                  <a:gd name="T68" fmla="*/ 2112 w 2158"/>
                  <a:gd name="T69" fmla="*/ 326 h 936"/>
                  <a:gd name="T70" fmla="*/ 2061 w 2158"/>
                  <a:gd name="T71" fmla="*/ 264 h 936"/>
                  <a:gd name="T72" fmla="*/ 1985 w 2158"/>
                  <a:gd name="T73" fmla="*/ 210 h 936"/>
                  <a:gd name="T74" fmla="*/ 1899 w 2158"/>
                  <a:gd name="T75" fmla="*/ 156 h 936"/>
                  <a:gd name="T76" fmla="*/ 1792 w 2158"/>
                  <a:gd name="T77" fmla="*/ 108 h 936"/>
                  <a:gd name="T78" fmla="*/ 1672 w 2158"/>
                  <a:gd name="T79" fmla="*/ 69 h 936"/>
                  <a:gd name="T80" fmla="*/ 1537 w 2158"/>
                  <a:gd name="T81" fmla="*/ 37 h 936"/>
                  <a:gd name="T82" fmla="*/ 1397 w 2158"/>
                  <a:gd name="T83" fmla="*/ 13 h 936"/>
                  <a:gd name="T84" fmla="*/ 1263 w 2158"/>
                  <a:gd name="T85" fmla="*/ 0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158" h="936">
                    <a:moveTo>
                      <a:pt x="899" y="0"/>
                    </a:moveTo>
                    <a:lnTo>
                      <a:pt x="824" y="6"/>
                    </a:lnTo>
                    <a:lnTo>
                      <a:pt x="755" y="15"/>
                    </a:lnTo>
                    <a:lnTo>
                      <a:pt x="683" y="25"/>
                    </a:lnTo>
                    <a:lnTo>
                      <a:pt x="615" y="40"/>
                    </a:lnTo>
                    <a:lnTo>
                      <a:pt x="546" y="55"/>
                    </a:lnTo>
                    <a:lnTo>
                      <a:pt x="478" y="72"/>
                    </a:lnTo>
                    <a:lnTo>
                      <a:pt x="419" y="90"/>
                    </a:lnTo>
                    <a:lnTo>
                      <a:pt x="361" y="112"/>
                    </a:lnTo>
                    <a:lnTo>
                      <a:pt x="307" y="133"/>
                    </a:lnTo>
                    <a:lnTo>
                      <a:pt x="255" y="161"/>
                    </a:lnTo>
                    <a:lnTo>
                      <a:pt x="210" y="188"/>
                    </a:lnTo>
                    <a:lnTo>
                      <a:pt x="167" y="215"/>
                    </a:lnTo>
                    <a:lnTo>
                      <a:pt x="131" y="243"/>
                    </a:lnTo>
                    <a:lnTo>
                      <a:pt x="98" y="270"/>
                    </a:lnTo>
                    <a:lnTo>
                      <a:pt x="69" y="299"/>
                    </a:lnTo>
                    <a:lnTo>
                      <a:pt x="43" y="330"/>
                    </a:lnTo>
                    <a:lnTo>
                      <a:pt x="25" y="361"/>
                    </a:lnTo>
                    <a:lnTo>
                      <a:pt x="13" y="395"/>
                    </a:lnTo>
                    <a:lnTo>
                      <a:pt x="7" y="427"/>
                    </a:lnTo>
                    <a:lnTo>
                      <a:pt x="0" y="461"/>
                    </a:lnTo>
                    <a:lnTo>
                      <a:pt x="3" y="494"/>
                    </a:lnTo>
                    <a:lnTo>
                      <a:pt x="13" y="527"/>
                    </a:lnTo>
                    <a:lnTo>
                      <a:pt x="25" y="560"/>
                    </a:lnTo>
                    <a:lnTo>
                      <a:pt x="43" y="592"/>
                    </a:lnTo>
                    <a:lnTo>
                      <a:pt x="68" y="625"/>
                    </a:lnTo>
                    <a:lnTo>
                      <a:pt x="98" y="655"/>
                    </a:lnTo>
                    <a:lnTo>
                      <a:pt x="131" y="687"/>
                    </a:lnTo>
                    <a:lnTo>
                      <a:pt x="167" y="715"/>
                    </a:lnTo>
                    <a:lnTo>
                      <a:pt x="210" y="742"/>
                    </a:lnTo>
                    <a:lnTo>
                      <a:pt x="252" y="768"/>
                    </a:lnTo>
                    <a:lnTo>
                      <a:pt x="304" y="794"/>
                    </a:lnTo>
                    <a:lnTo>
                      <a:pt x="361" y="815"/>
                    </a:lnTo>
                    <a:lnTo>
                      <a:pt x="415" y="837"/>
                    </a:lnTo>
                    <a:lnTo>
                      <a:pt x="478" y="857"/>
                    </a:lnTo>
                    <a:lnTo>
                      <a:pt x="543" y="875"/>
                    </a:lnTo>
                    <a:lnTo>
                      <a:pt x="607" y="890"/>
                    </a:lnTo>
                    <a:lnTo>
                      <a:pt x="679" y="902"/>
                    </a:lnTo>
                    <a:lnTo>
                      <a:pt x="752" y="915"/>
                    </a:lnTo>
                    <a:lnTo>
                      <a:pt x="819" y="923"/>
                    </a:lnTo>
                    <a:lnTo>
                      <a:pt x="895" y="930"/>
                    </a:lnTo>
                    <a:lnTo>
                      <a:pt x="971" y="936"/>
                    </a:lnTo>
                    <a:lnTo>
                      <a:pt x="1046" y="936"/>
                    </a:lnTo>
                    <a:lnTo>
                      <a:pt x="1122" y="936"/>
                    </a:lnTo>
                    <a:lnTo>
                      <a:pt x="1200" y="933"/>
                    </a:lnTo>
                    <a:lnTo>
                      <a:pt x="1276" y="927"/>
                    </a:lnTo>
                    <a:lnTo>
                      <a:pt x="1347" y="923"/>
                    </a:lnTo>
                    <a:lnTo>
                      <a:pt x="1418" y="915"/>
                    </a:lnTo>
                    <a:lnTo>
                      <a:pt x="1488" y="902"/>
                    </a:lnTo>
                    <a:lnTo>
                      <a:pt x="1556" y="888"/>
                    </a:lnTo>
                    <a:lnTo>
                      <a:pt x="1625" y="872"/>
                    </a:lnTo>
                    <a:lnTo>
                      <a:pt x="1688" y="857"/>
                    </a:lnTo>
                    <a:lnTo>
                      <a:pt x="1752" y="837"/>
                    </a:lnTo>
                    <a:lnTo>
                      <a:pt x="1809" y="815"/>
                    </a:lnTo>
                    <a:lnTo>
                      <a:pt x="1861" y="791"/>
                    </a:lnTo>
                    <a:lnTo>
                      <a:pt x="1914" y="765"/>
                    </a:lnTo>
                    <a:lnTo>
                      <a:pt x="1959" y="739"/>
                    </a:lnTo>
                    <a:lnTo>
                      <a:pt x="1998" y="712"/>
                    </a:lnTo>
                    <a:lnTo>
                      <a:pt x="2036" y="682"/>
                    </a:lnTo>
                    <a:lnTo>
                      <a:pt x="2067" y="652"/>
                    </a:lnTo>
                    <a:lnTo>
                      <a:pt x="2096" y="621"/>
                    </a:lnTo>
                    <a:lnTo>
                      <a:pt x="2117" y="589"/>
                    </a:lnTo>
                    <a:lnTo>
                      <a:pt x="2136" y="554"/>
                    </a:lnTo>
                    <a:lnTo>
                      <a:pt x="2149" y="524"/>
                    </a:lnTo>
                    <a:lnTo>
                      <a:pt x="2155" y="493"/>
                    </a:lnTo>
                    <a:lnTo>
                      <a:pt x="2158" y="458"/>
                    </a:lnTo>
                    <a:lnTo>
                      <a:pt x="2155" y="427"/>
                    </a:lnTo>
                    <a:lnTo>
                      <a:pt x="2145" y="392"/>
                    </a:lnTo>
                    <a:lnTo>
                      <a:pt x="2130" y="359"/>
                    </a:lnTo>
                    <a:lnTo>
                      <a:pt x="2112" y="326"/>
                    </a:lnTo>
                    <a:lnTo>
                      <a:pt x="2088" y="296"/>
                    </a:lnTo>
                    <a:lnTo>
                      <a:pt x="2061" y="264"/>
                    </a:lnTo>
                    <a:lnTo>
                      <a:pt x="2024" y="240"/>
                    </a:lnTo>
                    <a:lnTo>
                      <a:pt x="1985" y="210"/>
                    </a:lnTo>
                    <a:lnTo>
                      <a:pt x="1946" y="185"/>
                    </a:lnTo>
                    <a:lnTo>
                      <a:pt x="1899" y="156"/>
                    </a:lnTo>
                    <a:lnTo>
                      <a:pt x="1848" y="129"/>
                    </a:lnTo>
                    <a:lnTo>
                      <a:pt x="1792" y="108"/>
                    </a:lnTo>
                    <a:lnTo>
                      <a:pt x="1732" y="88"/>
                    </a:lnTo>
                    <a:lnTo>
                      <a:pt x="1672" y="69"/>
                    </a:lnTo>
                    <a:lnTo>
                      <a:pt x="1607" y="52"/>
                    </a:lnTo>
                    <a:lnTo>
                      <a:pt x="1537" y="37"/>
                    </a:lnTo>
                    <a:lnTo>
                      <a:pt x="1467" y="25"/>
                    </a:lnTo>
                    <a:lnTo>
                      <a:pt x="1397" y="13"/>
                    </a:lnTo>
                    <a:lnTo>
                      <a:pt x="1326" y="3"/>
                    </a:lnTo>
                    <a:lnTo>
                      <a:pt x="1263" y="0"/>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109" name="Freeform 175">
                <a:extLst>
                  <a:ext uri="{FF2B5EF4-FFF2-40B4-BE49-F238E27FC236}">
                    <a16:creationId xmlns:a16="http://schemas.microsoft.com/office/drawing/2014/main" id="{421A862D-6578-4AA8-8BCA-7ABB8E0D2718}"/>
                  </a:ext>
                </a:extLst>
              </p:cNvPr>
              <p:cNvSpPr>
                <a:spLocks/>
              </p:cNvSpPr>
              <p:nvPr/>
            </p:nvSpPr>
            <p:spPr bwMode="auto">
              <a:xfrm>
                <a:off x="2388" y="778"/>
                <a:ext cx="637" cy="2513"/>
              </a:xfrm>
              <a:custGeom>
                <a:avLst/>
                <a:gdLst>
                  <a:gd name="T0" fmla="*/ 306 w 1273"/>
                  <a:gd name="T1" fmla="*/ 0 h 5026"/>
                  <a:gd name="T2" fmla="*/ 252 w 1273"/>
                  <a:gd name="T3" fmla="*/ 101 h 5026"/>
                  <a:gd name="T4" fmla="*/ 205 w 1273"/>
                  <a:gd name="T5" fmla="*/ 204 h 5026"/>
                  <a:gd name="T6" fmla="*/ 162 w 1273"/>
                  <a:gd name="T7" fmla="*/ 313 h 5026"/>
                  <a:gd name="T8" fmla="*/ 123 w 1273"/>
                  <a:gd name="T9" fmla="*/ 425 h 5026"/>
                  <a:gd name="T10" fmla="*/ 88 w 1273"/>
                  <a:gd name="T11" fmla="*/ 541 h 5026"/>
                  <a:gd name="T12" fmla="*/ 60 w 1273"/>
                  <a:gd name="T13" fmla="*/ 657 h 5026"/>
                  <a:gd name="T14" fmla="*/ 34 w 1273"/>
                  <a:gd name="T15" fmla="*/ 776 h 5026"/>
                  <a:gd name="T16" fmla="*/ 18 w 1273"/>
                  <a:gd name="T17" fmla="*/ 897 h 5026"/>
                  <a:gd name="T18" fmla="*/ 4 w 1273"/>
                  <a:gd name="T19" fmla="*/ 1019 h 5026"/>
                  <a:gd name="T20" fmla="*/ 1 w 1273"/>
                  <a:gd name="T21" fmla="*/ 1145 h 5026"/>
                  <a:gd name="T22" fmla="*/ 0 w 1273"/>
                  <a:gd name="T23" fmla="*/ 1269 h 5026"/>
                  <a:gd name="T24" fmla="*/ 1 w 1273"/>
                  <a:gd name="T25" fmla="*/ 1386 h 5026"/>
                  <a:gd name="T26" fmla="*/ 4 w 1273"/>
                  <a:gd name="T27" fmla="*/ 1512 h 5026"/>
                  <a:gd name="T28" fmla="*/ 18 w 1273"/>
                  <a:gd name="T29" fmla="*/ 1637 h 5026"/>
                  <a:gd name="T30" fmla="*/ 34 w 1273"/>
                  <a:gd name="T31" fmla="*/ 1759 h 5026"/>
                  <a:gd name="T32" fmla="*/ 58 w 1273"/>
                  <a:gd name="T33" fmla="*/ 1882 h 5026"/>
                  <a:gd name="T34" fmla="*/ 88 w 1273"/>
                  <a:gd name="T35" fmla="*/ 1996 h 5026"/>
                  <a:gd name="T36" fmla="*/ 123 w 1273"/>
                  <a:gd name="T37" fmla="*/ 2109 h 5026"/>
                  <a:gd name="T38" fmla="*/ 162 w 1273"/>
                  <a:gd name="T39" fmla="*/ 2220 h 5026"/>
                  <a:gd name="T40" fmla="*/ 205 w 1273"/>
                  <a:gd name="T41" fmla="*/ 2332 h 5026"/>
                  <a:gd name="T42" fmla="*/ 252 w 1273"/>
                  <a:gd name="T43" fmla="*/ 2434 h 5026"/>
                  <a:gd name="T44" fmla="*/ 306 w 1273"/>
                  <a:gd name="T45" fmla="*/ 2538 h 5026"/>
                  <a:gd name="T46" fmla="*/ 362 w 1273"/>
                  <a:gd name="T47" fmla="*/ 2634 h 5026"/>
                  <a:gd name="T48" fmla="*/ 422 w 1273"/>
                  <a:gd name="T49" fmla="*/ 2721 h 5026"/>
                  <a:gd name="T50" fmla="*/ 485 w 1273"/>
                  <a:gd name="T51" fmla="*/ 2804 h 5026"/>
                  <a:gd name="T52" fmla="*/ 553 w 1273"/>
                  <a:gd name="T53" fmla="*/ 2885 h 5026"/>
                  <a:gd name="T54" fmla="*/ 620 w 1273"/>
                  <a:gd name="T55" fmla="*/ 2959 h 5026"/>
                  <a:gd name="T56" fmla="*/ 694 w 1273"/>
                  <a:gd name="T57" fmla="*/ 3028 h 5026"/>
                  <a:gd name="T58" fmla="*/ 828 w 1273"/>
                  <a:gd name="T59" fmla="*/ 3132 h 5026"/>
                  <a:gd name="T60" fmla="*/ 854 w 1273"/>
                  <a:gd name="T61" fmla="*/ 3147 h 5026"/>
                  <a:gd name="T62" fmla="*/ 911 w 1273"/>
                  <a:gd name="T63" fmla="*/ 3190 h 5026"/>
                  <a:gd name="T64" fmla="*/ 966 w 1273"/>
                  <a:gd name="T65" fmla="*/ 3234 h 5026"/>
                  <a:gd name="T66" fmla="*/ 1016 w 1273"/>
                  <a:gd name="T67" fmla="*/ 3280 h 5026"/>
                  <a:gd name="T68" fmla="*/ 1061 w 1273"/>
                  <a:gd name="T69" fmla="*/ 3333 h 5026"/>
                  <a:gd name="T70" fmla="*/ 1105 w 1273"/>
                  <a:gd name="T71" fmla="*/ 3390 h 5026"/>
                  <a:gd name="T72" fmla="*/ 1145 w 1273"/>
                  <a:gd name="T73" fmla="*/ 3450 h 5026"/>
                  <a:gd name="T74" fmla="*/ 1174 w 1273"/>
                  <a:gd name="T75" fmla="*/ 3507 h 5026"/>
                  <a:gd name="T76" fmla="*/ 1204 w 1273"/>
                  <a:gd name="T77" fmla="*/ 3574 h 5026"/>
                  <a:gd name="T78" fmla="*/ 1226 w 1273"/>
                  <a:gd name="T79" fmla="*/ 3640 h 5026"/>
                  <a:gd name="T80" fmla="*/ 1244 w 1273"/>
                  <a:gd name="T81" fmla="*/ 3704 h 5026"/>
                  <a:gd name="T82" fmla="*/ 1260 w 1273"/>
                  <a:gd name="T83" fmla="*/ 3777 h 5026"/>
                  <a:gd name="T84" fmla="*/ 1270 w 1273"/>
                  <a:gd name="T85" fmla="*/ 3846 h 5026"/>
                  <a:gd name="T86" fmla="*/ 1273 w 1273"/>
                  <a:gd name="T87" fmla="*/ 3918 h 5026"/>
                  <a:gd name="T88" fmla="*/ 1270 w 1273"/>
                  <a:gd name="T89" fmla="*/ 3986 h 5026"/>
                  <a:gd name="T90" fmla="*/ 1270 w 1273"/>
                  <a:gd name="T91" fmla="*/ 4655 h 5026"/>
                  <a:gd name="T92" fmla="*/ 1270 w 1273"/>
                  <a:gd name="T93" fmla="*/ 4682 h 5026"/>
                  <a:gd name="T94" fmla="*/ 1260 w 1273"/>
                  <a:gd name="T95" fmla="*/ 4727 h 5026"/>
                  <a:gd name="T96" fmla="*/ 1244 w 1273"/>
                  <a:gd name="T97" fmla="*/ 4770 h 5026"/>
                  <a:gd name="T98" fmla="*/ 1226 w 1273"/>
                  <a:gd name="T99" fmla="*/ 4814 h 5026"/>
                  <a:gd name="T100" fmla="*/ 1204 w 1273"/>
                  <a:gd name="T101" fmla="*/ 4855 h 5026"/>
                  <a:gd name="T102" fmla="*/ 1175 w 1273"/>
                  <a:gd name="T103" fmla="*/ 4892 h 5026"/>
                  <a:gd name="T104" fmla="*/ 1150 w 1273"/>
                  <a:gd name="T105" fmla="*/ 4922 h 5026"/>
                  <a:gd name="T106" fmla="*/ 1114 w 1273"/>
                  <a:gd name="T107" fmla="*/ 4951 h 5026"/>
                  <a:gd name="T108" fmla="*/ 1072 w 1273"/>
                  <a:gd name="T109" fmla="*/ 4976 h 5026"/>
                  <a:gd name="T110" fmla="*/ 1032 w 1273"/>
                  <a:gd name="T111" fmla="*/ 4996 h 5026"/>
                  <a:gd name="T112" fmla="*/ 992 w 1273"/>
                  <a:gd name="T113" fmla="*/ 5011 h 5026"/>
                  <a:gd name="T114" fmla="*/ 945 w 1273"/>
                  <a:gd name="T115" fmla="*/ 5023 h 5026"/>
                  <a:gd name="T116" fmla="*/ 897 w 1273"/>
                  <a:gd name="T117" fmla="*/ 5026 h 5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73" h="5026">
                    <a:moveTo>
                      <a:pt x="306" y="0"/>
                    </a:moveTo>
                    <a:lnTo>
                      <a:pt x="252" y="101"/>
                    </a:lnTo>
                    <a:lnTo>
                      <a:pt x="205" y="204"/>
                    </a:lnTo>
                    <a:lnTo>
                      <a:pt x="162" y="313"/>
                    </a:lnTo>
                    <a:lnTo>
                      <a:pt x="123" y="425"/>
                    </a:lnTo>
                    <a:lnTo>
                      <a:pt x="88" y="541"/>
                    </a:lnTo>
                    <a:lnTo>
                      <a:pt x="60" y="657"/>
                    </a:lnTo>
                    <a:lnTo>
                      <a:pt x="34" y="776"/>
                    </a:lnTo>
                    <a:lnTo>
                      <a:pt x="18" y="897"/>
                    </a:lnTo>
                    <a:lnTo>
                      <a:pt x="4" y="1019"/>
                    </a:lnTo>
                    <a:lnTo>
                      <a:pt x="1" y="1145"/>
                    </a:lnTo>
                    <a:lnTo>
                      <a:pt x="0" y="1269"/>
                    </a:lnTo>
                    <a:lnTo>
                      <a:pt x="1" y="1386"/>
                    </a:lnTo>
                    <a:lnTo>
                      <a:pt x="4" y="1512"/>
                    </a:lnTo>
                    <a:lnTo>
                      <a:pt x="18" y="1637"/>
                    </a:lnTo>
                    <a:lnTo>
                      <a:pt x="34" y="1759"/>
                    </a:lnTo>
                    <a:lnTo>
                      <a:pt x="58" y="1882"/>
                    </a:lnTo>
                    <a:lnTo>
                      <a:pt x="88" y="1996"/>
                    </a:lnTo>
                    <a:lnTo>
                      <a:pt x="123" y="2109"/>
                    </a:lnTo>
                    <a:lnTo>
                      <a:pt x="162" y="2220"/>
                    </a:lnTo>
                    <a:lnTo>
                      <a:pt x="205" y="2332"/>
                    </a:lnTo>
                    <a:lnTo>
                      <a:pt x="252" y="2434"/>
                    </a:lnTo>
                    <a:lnTo>
                      <a:pt x="306" y="2538"/>
                    </a:lnTo>
                    <a:lnTo>
                      <a:pt x="362" y="2634"/>
                    </a:lnTo>
                    <a:lnTo>
                      <a:pt x="422" y="2721"/>
                    </a:lnTo>
                    <a:lnTo>
                      <a:pt x="485" y="2804"/>
                    </a:lnTo>
                    <a:lnTo>
                      <a:pt x="553" y="2885"/>
                    </a:lnTo>
                    <a:lnTo>
                      <a:pt x="620" y="2959"/>
                    </a:lnTo>
                    <a:lnTo>
                      <a:pt x="694" y="3028"/>
                    </a:lnTo>
                    <a:lnTo>
                      <a:pt x="828" y="3132"/>
                    </a:lnTo>
                    <a:lnTo>
                      <a:pt x="854" y="3147"/>
                    </a:lnTo>
                    <a:lnTo>
                      <a:pt x="911" y="3190"/>
                    </a:lnTo>
                    <a:lnTo>
                      <a:pt x="966" y="3234"/>
                    </a:lnTo>
                    <a:lnTo>
                      <a:pt x="1016" y="3280"/>
                    </a:lnTo>
                    <a:lnTo>
                      <a:pt x="1061" y="3333"/>
                    </a:lnTo>
                    <a:lnTo>
                      <a:pt x="1105" y="3390"/>
                    </a:lnTo>
                    <a:lnTo>
                      <a:pt x="1145" y="3450"/>
                    </a:lnTo>
                    <a:lnTo>
                      <a:pt x="1174" y="3507"/>
                    </a:lnTo>
                    <a:lnTo>
                      <a:pt x="1204" y="3574"/>
                    </a:lnTo>
                    <a:lnTo>
                      <a:pt x="1226" y="3640"/>
                    </a:lnTo>
                    <a:lnTo>
                      <a:pt x="1244" y="3704"/>
                    </a:lnTo>
                    <a:lnTo>
                      <a:pt x="1260" y="3777"/>
                    </a:lnTo>
                    <a:lnTo>
                      <a:pt x="1270" y="3846"/>
                    </a:lnTo>
                    <a:lnTo>
                      <a:pt x="1273" y="3918"/>
                    </a:lnTo>
                    <a:lnTo>
                      <a:pt x="1270" y="3986"/>
                    </a:lnTo>
                    <a:lnTo>
                      <a:pt x="1270" y="4655"/>
                    </a:lnTo>
                    <a:lnTo>
                      <a:pt x="1270" y="4682"/>
                    </a:lnTo>
                    <a:lnTo>
                      <a:pt x="1260" y="4727"/>
                    </a:lnTo>
                    <a:lnTo>
                      <a:pt x="1244" y="4770"/>
                    </a:lnTo>
                    <a:lnTo>
                      <a:pt x="1226" y="4814"/>
                    </a:lnTo>
                    <a:lnTo>
                      <a:pt x="1204" y="4855"/>
                    </a:lnTo>
                    <a:lnTo>
                      <a:pt x="1175" y="4892"/>
                    </a:lnTo>
                    <a:lnTo>
                      <a:pt x="1150" y="4922"/>
                    </a:lnTo>
                    <a:lnTo>
                      <a:pt x="1114" y="4951"/>
                    </a:lnTo>
                    <a:lnTo>
                      <a:pt x="1072" y="4976"/>
                    </a:lnTo>
                    <a:lnTo>
                      <a:pt x="1032" y="4996"/>
                    </a:lnTo>
                    <a:lnTo>
                      <a:pt x="992" y="5011"/>
                    </a:lnTo>
                    <a:lnTo>
                      <a:pt x="945" y="5023"/>
                    </a:lnTo>
                    <a:lnTo>
                      <a:pt x="897" y="5026"/>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110" name="Freeform 176">
                <a:extLst>
                  <a:ext uri="{FF2B5EF4-FFF2-40B4-BE49-F238E27FC236}">
                    <a16:creationId xmlns:a16="http://schemas.microsoft.com/office/drawing/2014/main" id="{C7D80D16-528A-4820-A80F-E260A45DBF07}"/>
                  </a:ext>
                </a:extLst>
              </p:cNvPr>
              <p:cNvSpPr>
                <a:spLocks/>
              </p:cNvSpPr>
              <p:nvPr/>
            </p:nvSpPr>
            <p:spPr bwMode="auto">
              <a:xfrm>
                <a:off x="3199" y="775"/>
                <a:ext cx="640" cy="2513"/>
              </a:xfrm>
              <a:custGeom>
                <a:avLst/>
                <a:gdLst>
                  <a:gd name="T0" fmla="*/ 968 w 1279"/>
                  <a:gd name="T1" fmla="*/ 0 h 5026"/>
                  <a:gd name="T2" fmla="*/ 1021 w 1279"/>
                  <a:gd name="T3" fmla="*/ 100 h 5026"/>
                  <a:gd name="T4" fmla="*/ 1067 w 1279"/>
                  <a:gd name="T5" fmla="*/ 203 h 5026"/>
                  <a:gd name="T6" fmla="*/ 1111 w 1279"/>
                  <a:gd name="T7" fmla="*/ 311 h 5026"/>
                  <a:gd name="T8" fmla="*/ 1150 w 1279"/>
                  <a:gd name="T9" fmla="*/ 422 h 5026"/>
                  <a:gd name="T10" fmla="*/ 1185 w 1279"/>
                  <a:gd name="T11" fmla="*/ 541 h 5026"/>
                  <a:gd name="T12" fmla="*/ 1212 w 1279"/>
                  <a:gd name="T13" fmla="*/ 654 h 5026"/>
                  <a:gd name="T14" fmla="*/ 1237 w 1279"/>
                  <a:gd name="T15" fmla="*/ 771 h 5026"/>
                  <a:gd name="T16" fmla="*/ 1255 w 1279"/>
                  <a:gd name="T17" fmla="*/ 897 h 5026"/>
                  <a:gd name="T18" fmla="*/ 1269 w 1279"/>
                  <a:gd name="T19" fmla="*/ 1019 h 5026"/>
                  <a:gd name="T20" fmla="*/ 1279 w 1279"/>
                  <a:gd name="T21" fmla="*/ 1139 h 5026"/>
                  <a:gd name="T22" fmla="*/ 1279 w 1279"/>
                  <a:gd name="T23" fmla="*/ 1267 h 5026"/>
                  <a:gd name="T24" fmla="*/ 1279 w 1279"/>
                  <a:gd name="T25" fmla="*/ 1388 h 5026"/>
                  <a:gd name="T26" fmla="*/ 1269 w 1279"/>
                  <a:gd name="T27" fmla="*/ 1512 h 5026"/>
                  <a:gd name="T28" fmla="*/ 1255 w 1279"/>
                  <a:gd name="T29" fmla="*/ 1637 h 5026"/>
                  <a:gd name="T30" fmla="*/ 1237 w 1279"/>
                  <a:gd name="T31" fmla="*/ 1756 h 5026"/>
                  <a:gd name="T32" fmla="*/ 1212 w 1279"/>
                  <a:gd name="T33" fmla="*/ 1878 h 5026"/>
                  <a:gd name="T34" fmla="*/ 1185 w 1279"/>
                  <a:gd name="T35" fmla="*/ 1996 h 5026"/>
                  <a:gd name="T36" fmla="*/ 1150 w 1279"/>
                  <a:gd name="T37" fmla="*/ 2109 h 5026"/>
                  <a:gd name="T38" fmla="*/ 1111 w 1279"/>
                  <a:gd name="T39" fmla="*/ 2220 h 5026"/>
                  <a:gd name="T40" fmla="*/ 1067 w 1279"/>
                  <a:gd name="T41" fmla="*/ 2327 h 5026"/>
                  <a:gd name="T42" fmla="*/ 1021 w 1279"/>
                  <a:gd name="T43" fmla="*/ 2434 h 5026"/>
                  <a:gd name="T44" fmla="*/ 970 w 1279"/>
                  <a:gd name="T45" fmla="*/ 2533 h 5026"/>
                  <a:gd name="T46" fmla="*/ 910 w 1279"/>
                  <a:gd name="T47" fmla="*/ 2631 h 5026"/>
                  <a:gd name="T48" fmla="*/ 851 w 1279"/>
                  <a:gd name="T49" fmla="*/ 2718 h 5026"/>
                  <a:gd name="T50" fmla="*/ 788 w 1279"/>
                  <a:gd name="T51" fmla="*/ 2805 h 5026"/>
                  <a:gd name="T52" fmla="*/ 720 w 1279"/>
                  <a:gd name="T53" fmla="*/ 2884 h 5026"/>
                  <a:gd name="T54" fmla="*/ 654 w 1279"/>
                  <a:gd name="T55" fmla="*/ 2956 h 5026"/>
                  <a:gd name="T56" fmla="*/ 579 w 1279"/>
                  <a:gd name="T57" fmla="*/ 3023 h 5026"/>
                  <a:gd name="T58" fmla="*/ 446 w 1279"/>
                  <a:gd name="T59" fmla="*/ 3132 h 5026"/>
                  <a:gd name="T60" fmla="*/ 419 w 1279"/>
                  <a:gd name="T61" fmla="*/ 3145 h 5026"/>
                  <a:gd name="T62" fmla="*/ 362 w 1279"/>
                  <a:gd name="T63" fmla="*/ 3186 h 5026"/>
                  <a:gd name="T64" fmla="*/ 307 w 1279"/>
                  <a:gd name="T65" fmla="*/ 3231 h 5026"/>
                  <a:gd name="T66" fmla="*/ 255 w 1279"/>
                  <a:gd name="T67" fmla="*/ 3280 h 5026"/>
                  <a:gd name="T68" fmla="*/ 209 w 1279"/>
                  <a:gd name="T69" fmla="*/ 3330 h 5026"/>
                  <a:gd name="T70" fmla="*/ 168 w 1279"/>
                  <a:gd name="T71" fmla="*/ 3390 h 5026"/>
                  <a:gd name="T72" fmla="*/ 134 w 1279"/>
                  <a:gd name="T73" fmla="*/ 3449 h 5026"/>
                  <a:gd name="T74" fmla="*/ 101 w 1279"/>
                  <a:gd name="T75" fmla="*/ 3504 h 5026"/>
                  <a:gd name="T76" fmla="*/ 69 w 1279"/>
                  <a:gd name="T77" fmla="*/ 3571 h 5026"/>
                  <a:gd name="T78" fmla="*/ 46 w 1279"/>
                  <a:gd name="T79" fmla="*/ 3635 h 5026"/>
                  <a:gd name="T80" fmla="*/ 27 w 1279"/>
                  <a:gd name="T81" fmla="*/ 3704 h 5026"/>
                  <a:gd name="T82" fmla="*/ 12 w 1279"/>
                  <a:gd name="T83" fmla="*/ 3772 h 5026"/>
                  <a:gd name="T84" fmla="*/ 3 w 1279"/>
                  <a:gd name="T85" fmla="*/ 3844 h 5026"/>
                  <a:gd name="T86" fmla="*/ 0 w 1279"/>
                  <a:gd name="T87" fmla="*/ 3913 h 5026"/>
                  <a:gd name="T88" fmla="*/ 3 w 1279"/>
                  <a:gd name="T89" fmla="*/ 3986 h 5026"/>
                  <a:gd name="T90" fmla="*/ 3 w 1279"/>
                  <a:gd name="T91" fmla="*/ 4655 h 5026"/>
                  <a:gd name="T92" fmla="*/ 3 w 1279"/>
                  <a:gd name="T93" fmla="*/ 4680 h 5026"/>
                  <a:gd name="T94" fmla="*/ 12 w 1279"/>
                  <a:gd name="T95" fmla="*/ 4727 h 5026"/>
                  <a:gd name="T96" fmla="*/ 27 w 1279"/>
                  <a:gd name="T97" fmla="*/ 4770 h 5026"/>
                  <a:gd name="T98" fmla="*/ 46 w 1279"/>
                  <a:gd name="T99" fmla="*/ 4811 h 5026"/>
                  <a:gd name="T100" fmla="*/ 69 w 1279"/>
                  <a:gd name="T101" fmla="*/ 4852 h 5026"/>
                  <a:gd name="T102" fmla="*/ 96 w 1279"/>
                  <a:gd name="T103" fmla="*/ 4889 h 5026"/>
                  <a:gd name="T104" fmla="*/ 128 w 1279"/>
                  <a:gd name="T105" fmla="*/ 4919 h 5026"/>
                  <a:gd name="T106" fmla="*/ 158 w 1279"/>
                  <a:gd name="T107" fmla="*/ 4948 h 5026"/>
                  <a:gd name="T108" fmla="*/ 197 w 1279"/>
                  <a:gd name="T109" fmla="*/ 4972 h 5026"/>
                  <a:gd name="T110" fmla="*/ 239 w 1279"/>
                  <a:gd name="T111" fmla="*/ 4994 h 5026"/>
                  <a:gd name="T112" fmla="*/ 284 w 1279"/>
                  <a:gd name="T113" fmla="*/ 5006 h 5026"/>
                  <a:gd name="T114" fmla="*/ 326 w 1279"/>
                  <a:gd name="T115" fmla="*/ 5019 h 5026"/>
                  <a:gd name="T116" fmla="*/ 371 w 1279"/>
                  <a:gd name="T117" fmla="*/ 5026 h 5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79" h="5026">
                    <a:moveTo>
                      <a:pt x="968" y="0"/>
                    </a:moveTo>
                    <a:lnTo>
                      <a:pt x="1021" y="100"/>
                    </a:lnTo>
                    <a:lnTo>
                      <a:pt x="1067" y="203"/>
                    </a:lnTo>
                    <a:lnTo>
                      <a:pt x="1111" y="311"/>
                    </a:lnTo>
                    <a:lnTo>
                      <a:pt x="1150" y="422"/>
                    </a:lnTo>
                    <a:lnTo>
                      <a:pt x="1185" y="541"/>
                    </a:lnTo>
                    <a:lnTo>
                      <a:pt x="1212" y="654"/>
                    </a:lnTo>
                    <a:lnTo>
                      <a:pt x="1237" y="771"/>
                    </a:lnTo>
                    <a:lnTo>
                      <a:pt x="1255" y="897"/>
                    </a:lnTo>
                    <a:lnTo>
                      <a:pt x="1269" y="1019"/>
                    </a:lnTo>
                    <a:lnTo>
                      <a:pt x="1279" y="1139"/>
                    </a:lnTo>
                    <a:lnTo>
                      <a:pt x="1279" y="1267"/>
                    </a:lnTo>
                    <a:lnTo>
                      <a:pt x="1279" y="1388"/>
                    </a:lnTo>
                    <a:lnTo>
                      <a:pt x="1269" y="1512"/>
                    </a:lnTo>
                    <a:lnTo>
                      <a:pt x="1255" y="1637"/>
                    </a:lnTo>
                    <a:lnTo>
                      <a:pt x="1237" y="1756"/>
                    </a:lnTo>
                    <a:lnTo>
                      <a:pt x="1212" y="1878"/>
                    </a:lnTo>
                    <a:lnTo>
                      <a:pt x="1185" y="1996"/>
                    </a:lnTo>
                    <a:lnTo>
                      <a:pt x="1150" y="2109"/>
                    </a:lnTo>
                    <a:lnTo>
                      <a:pt x="1111" y="2220"/>
                    </a:lnTo>
                    <a:lnTo>
                      <a:pt x="1067" y="2327"/>
                    </a:lnTo>
                    <a:lnTo>
                      <a:pt x="1021" y="2434"/>
                    </a:lnTo>
                    <a:lnTo>
                      <a:pt x="970" y="2533"/>
                    </a:lnTo>
                    <a:lnTo>
                      <a:pt x="910" y="2631"/>
                    </a:lnTo>
                    <a:lnTo>
                      <a:pt x="851" y="2718"/>
                    </a:lnTo>
                    <a:lnTo>
                      <a:pt x="788" y="2805"/>
                    </a:lnTo>
                    <a:lnTo>
                      <a:pt x="720" y="2884"/>
                    </a:lnTo>
                    <a:lnTo>
                      <a:pt x="654" y="2956"/>
                    </a:lnTo>
                    <a:lnTo>
                      <a:pt x="579" y="3023"/>
                    </a:lnTo>
                    <a:lnTo>
                      <a:pt x="446" y="3132"/>
                    </a:lnTo>
                    <a:lnTo>
                      <a:pt x="419" y="3145"/>
                    </a:lnTo>
                    <a:lnTo>
                      <a:pt x="362" y="3186"/>
                    </a:lnTo>
                    <a:lnTo>
                      <a:pt x="307" y="3231"/>
                    </a:lnTo>
                    <a:lnTo>
                      <a:pt x="255" y="3280"/>
                    </a:lnTo>
                    <a:lnTo>
                      <a:pt x="209" y="3330"/>
                    </a:lnTo>
                    <a:lnTo>
                      <a:pt x="168" y="3390"/>
                    </a:lnTo>
                    <a:lnTo>
                      <a:pt x="134" y="3449"/>
                    </a:lnTo>
                    <a:lnTo>
                      <a:pt x="101" y="3504"/>
                    </a:lnTo>
                    <a:lnTo>
                      <a:pt x="69" y="3571"/>
                    </a:lnTo>
                    <a:lnTo>
                      <a:pt x="46" y="3635"/>
                    </a:lnTo>
                    <a:lnTo>
                      <a:pt x="27" y="3704"/>
                    </a:lnTo>
                    <a:lnTo>
                      <a:pt x="12" y="3772"/>
                    </a:lnTo>
                    <a:lnTo>
                      <a:pt x="3" y="3844"/>
                    </a:lnTo>
                    <a:lnTo>
                      <a:pt x="0" y="3913"/>
                    </a:lnTo>
                    <a:lnTo>
                      <a:pt x="3" y="3986"/>
                    </a:lnTo>
                    <a:lnTo>
                      <a:pt x="3" y="4655"/>
                    </a:lnTo>
                    <a:lnTo>
                      <a:pt x="3" y="4680"/>
                    </a:lnTo>
                    <a:lnTo>
                      <a:pt x="12" y="4727"/>
                    </a:lnTo>
                    <a:lnTo>
                      <a:pt x="27" y="4770"/>
                    </a:lnTo>
                    <a:lnTo>
                      <a:pt x="46" y="4811"/>
                    </a:lnTo>
                    <a:lnTo>
                      <a:pt x="69" y="4852"/>
                    </a:lnTo>
                    <a:lnTo>
                      <a:pt x="96" y="4889"/>
                    </a:lnTo>
                    <a:lnTo>
                      <a:pt x="128" y="4919"/>
                    </a:lnTo>
                    <a:lnTo>
                      <a:pt x="158" y="4948"/>
                    </a:lnTo>
                    <a:lnTo>
                      <a:pt x="197" y="4972"/>
                    </a:lnTo>
                    <a:lnTo>
                      <a:pt x="239" y="4994"/>
                    </a:lnTo>
                    <a:lnTo>
                      <a:pt x="284" y="5006"/>
                    </a:lnTo>
                    <a:lnTo>
                      <a:pt x="326" y="5019"/>
                    </a:lnTo>
                    <a:lnTo>
                      <a:pt x="371" y="5026"/>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111" name="Freeform 177" descr="Gouttelettes">
                <a:extLst>
                  <a:ext uri="{FF2B5EF4-FFF2-40B4-BE49-F238E27FC236}">
                    <a16:creationId xmlns:a16="http://schemas.microsoft.com/office/drawing/2014/main" id="{D482FB9A-DBED-4599-889A-FC735619AB45}"/>
                  </a:ext>
                </a:extLst>
              </p:cNvPr>
              <p:cNvSpPr>
                <a:spLocks/>
              </p:cNvSpPr>
              <p:nvPr/>
            </p:nvSpPr>
            <p:spPr bwMode="auto">
              <a:xfrm>
                <a:off x="2387" y="1445"/>
                <a:ext cx="1449" cy="994"/>
              </a:xfrm>
              <a:custGeom>
                <a:avLst/>
                <a:gdLst>
                  <a:gd name="T0" fmla="*/ 0 w 2899"/>
                  <a:gd name="T1" fmla="*/ 0 h 1986"/>
                  <a:gd name="T2" fmla="*/ 2 w 2899"/>
                  <a:gd name="T3" fmla="*/ 105 h 1986"/>
                  <a:gd name="T4" fmla="*/ 5 w 2899"/>
                  <a:gd name="T5" fmla="*/ 209 h 1986"/>
                  <a:gd name="T6" fmla="*/ 17 w 2899"/>
                  <a:gd name="T7" fmla="*/ 316 h 1986"/>
                  <a:gd name="T8" fmla="*/ 35 w 2899"/>
                  <a:gd name="T9" fmla="*/ 418 h 1986"/>
                  <a:gd name="T10" fmla="*/ 53 w 2899"/>
                  <a:gd name="T11" fmla="*/ 519 h 1986"/>
                  <a:gd name="T12" fmla="*/ 78 w 2899"/>
                  <a:gd name="T13" fmla="*/ 618 h 1986"/>
                  <a:gd name="T14" fmla="*/ 104 w 2899"/>
                  <a:gd name="T15" fmla="*/ 714 h 1986"/>
                  <a:gd name="T16" fmla="*/ 135 w 2899"/>
                  <a:gd name="T17" fmla="*/ 810 h 1986"/>
                  <a:gd name="T18" fmla="*/ 170 w 2899"/>
                  <a:gd name="T19" fmla="*/ 905 h 1986"/>
                  <a:gd name="T20" fmla="*/ 207 w 2899"/>
                  <a:gd name="T21" fmla="*/ 997 h 1986"/>
                  <a:gd name="T22" fmla="*/ 248 w 2899"/>
                  <a:gd name="T23" fmla="*/ 1085 h 1986"/>
                  <a:gd name="T24" fmla="*/ 292 w 2899"/>
                  <a:gd name="T25" fmla="*/ 1171 h 1986"/>
                  <a:gd name="T26" fmla="*/ 340 w 2899"/>
                  <a:gd name="T27" fmla="*/ 1257 h 1986"/>
                  <a:gd name="T28" fmla="*/ 389 w 2899"/>
                  <a:gd name="T29" fmla="*/ 1334 h 1986"/>
                  <a:gd name="T30" fmla="*/ 441 w 2899"/>
                  <a:gd name="T31" fmla="*/ 1407 h 1986"/>
                  <a:gd name="T32" fmla="*/ 493 w 2899"/>
                  <a:gd name="T33" fmla="*/ 1475 h 1986"/>
                  <a:gd name="T34" fmla="*/ 552 w 2899"/>
                  <a:gd name="T35" fmla="*/ 1543 h 1986"/>
                  <a:gd name="T36" fmla="*/ 604 w 2899"/>
                  <a:gd name="T37" fmla="*/ 1609 h 1986"/>
                  <a:gd name="T38" fmla="*/ 668 w 2899"/>
                  <a:gd name="T39" fmla="*/ 1663 h 1986"/>
                  <a:gd name="T40" fmla="*/ 734 w 2899"/>
                  <a:gd name="T41" fmla="*/ 1721 h 1986"/>
                  <a:gd name="T42" fmla="*/ 795 w 2899"/>
                  <a:gd name="T43" fmla="*/ 1767 h 1986"/>
                  <a:gd name="T44" fmla="*/ 865 w 2899"/>
                  <a:gd name="T45" fmla="*/ 1815 h 1986"/>
                  <a:gd name="T46" fmla="*/ 932 w 2899"/>
                  <a:gd name="T47" fmla="*/ 1855 h 1986"/>
                  <a:gd name="T48" fmla="*/ 1003 w 2899"/>
                  <a:gd name="T49" fmla="*/ 1890 h 1986"/>
                  <a:gd name="T50" fmla="*/ 1072 w 2899"/>
                  <a:gd name="T51" fmla="*/ 1917 h 1986"/>
                  <a:gd name="T52" fmla="*/ 1147 w 2899"/>
                  <a:gd name="T53" fmla="*/ 1942 h 1986"/>
                  <a:gd name="T54" fmla="*/ 1212 w 2899"/>
                  <a:gd name="T55" fmla="*/ 1960 h 1986"/>
                  <a:gd name="T56" fmla="*/ 1287 w 2899"/>
                  <a:gd name="T57" fmla="*/ 1974 h 1986"/>
                  <a:gd name="T58" fmla="*/ 1364 w 2899"/>
                  <a:gd name="T59" fmla="*/ 1985 h 1986"/>
                  <a:gd name="T60" fmla="*/ 1436 w 2899"/>
                  <a:gd name="T61" fmla="*/ 1986 h 1986"/>
                  <a:gd name="T62" fmla="*/ 1507 w 2899"/>
                  <a:gd name="T63" fmla="*/ 1986 h 1986"/>
                  <a:gd name="T64" fmla="*/ 1582 w 2899"/>
                  <a:gd name="T65" fmla="*/ 1977 h 1986"/>
                  <a:gd name="T66" fmla="*/ 1658 w 2899"/>
                  <a:gd name="T67" fmla="*/ 1965 h 1986"/>
                  <a:gd name="T68" fmla="*/ 1731 w 2899"/>
                  <a:gd name="T69" fmla="*/ 1945 h 1986"/>
                  <a:gd name="T70" fmla="*/ 1798 w 2899"/>
                  <a:gd name="T71" fmla="*/ 1923 h 1986"/>
                  <a:gd name="T72" fmla="*/ 1870 w 2899"/>
                  <a:gd name="T73" fmla="*/ 1893 h 1986"/>
                  <a:gd name="T74" fmla="*/ 1940 w 2899"/>
                  <a:gd name="T75" fmla="*/ 1861 h 1986"/>
                  <a:gd name="T76" fmla="*/ 2009 w 2899"/>
                  <a:gd name="T77" fmla="*/ 1824 h 1986"/>
                  <a:gd name="T78" fmla="*/ 2073 w 2899"/>
                  <a:gd name="T79" fmla="*/ 1777 h 1986"/>
                  <a:gd name="T80" fmla="*/ 2140 w 2899"/>
                  <a:gd name="T81" fmla="*/ 1729 h 1986"/>
                  <a:gd name="T82" fmla="*/ 2206 w 2899"/>
                  <a:gd name="T83" fmla="*/ 1676 h 1986"/>
                  <a:gd name="T84" fmla="*/ 2267 w 2899"/>
                  <a:gd name="T85" fmla="*/ 1621 h 1986"/>
                  <a:gd name="T86" fmla="*/ 2329 w 2899"/>
                  <a:gd name="T87" fmla="*/ 1558 h 1986"/>
                  <a:gd name="T88" fmla="*/ 2380 w 2899"/>
                  <a:gd name="T89" fmla="*/ 1488 h 1986"/>
                  <a:gd name="T90" fmla="*/ 2436 w 2899"/>
                  <a:gd name="T91" fmla="*/ 1422 h 1986"/>
                  <a:gd name="T92" fmla="*/ 2490 w 2899"/>
                  <a:gd name="T93" fmla="*/ 1350 h 1986"/>
                  <a:gd name="T94" fmla="*/ 2538 w 2899"/>
                  <a:gd name="T95" fmla="*/ 1272 h 1986"/>
                  <a:gd name="T96" fmla="*/ 2586 w 2899"/>
                  <a:gd name="T97" fmla="*/ 1191 h 1986"/>
                  <a:gd name="T98" fmla="*/ 2631 w 2899"/>
                  <a:gd name="T99" fmla="*/ 1105 h 1986"/>
                  <a:gd name="T100" fmla="*/ 2672 w 2899"/>
                  <a:gd name="T101" fmla="*/ 1015 h 1986"/>
                  <a:gd name="T102" fmla="*/ 2709 w 2899"/>
                  <a:gd name="T103" fmla="*/ 923 h 1986"/>
                  <a:gd name="T104" fmla="*/ 2744 w 2899"/>
                  <a:gd name="T105" fmla="*/ 830 h 1986"/>
                  <a:gd name="T106" fmla="*/ 2776 w 2899"/>
                  <a:gd name="T107" fmla="*/ 737 h 1986"/>
                  <a:gd name="T108" fmla="*/ 2804 w 2899"/>
                  <a:gd name="T109" fmla="*/ 640 h 1986"/>
                  <a:gd name="T110" fmla="*/ 2830 w 2899"/>
                  <a:gd name="T111" fmla="*/ 540 h 1986"/>
                  <a:gd name="T112" fmla="*/ 2849 w 2899"/>
                  <a:gd name="T113" fmla="*/ 440 h 1986"/>
                  <a:gd name="T114" fmla="*/ 2867 w 2899"/>
                  <a:gd name="T115" fmla="*/ 337 h 1986"/>
                  <a:gd name="T116" fmla="*/ 2879 w 2899"/>
                  <a:gd name="T117" fmla="*/ 230 h 1986"/>
                  <a:gd name="T118" fmla="*/ 2890 w 2899"/>
                  <a:gd name="T119" fmla="*/ 128 h 1986"/>
                  <a:gd name="T120" fmla="*/ 2899 w 2899"/>
                  <a:gd name="T121" fmla="*/ 21 h 1986"/>
                  <a:gd name="T122" fmla="*/ 2899 w 2899"/>
                  <a:gd name="T123" fmla="*/ 0 h 1986"/>
                  <a:gd name="T124" fmla="*/ 0 w 2899"/>
                  <a:gd name="T125" fmla="*/ 0 h 19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899" h="1986">
                    <a:moveTo>
                      <a:pt x="0" y="0"/>
                    </a:moveTo>
                    <a:lnTo>
                      <a:pt x="2" y="105"/>
                    </a:lnTo>
                    <a:lnTo>
                      <a:pt x="5" y="209"/>
                    </a:lnTo>
                    <a:lnTo>
                      <a:pt x="17" y="316"/>
                    </a:lnTo>
                    <a:lnTo>
                      <a:pt x="35" y="418"/>
                    </a:lnTo>
                    <a:lnTo>
                      <a:pt x="53" y="519"/>
                    </a:lnTo>
                    <a:lnTo>
                      <a:pt x="78" y="618"/>
                    </a:lnTo>
                    <a:lnTo>
                      <a:pt x="104" y="714"/>
                    </a:lnTo>
                    <a:lnTo>
                      <a:pt x="135" y="810"/>
                    </a:lnTo>
                    <a:lnTo>
                      <a:pt x="170" y="905"/>
                    </a:lnTo>
                    <a:lnTo>
                      <a:pt x="207" y="997"/>
                    </a:lnTo>
                    <a:lnTo>
                      <a:pt x="248" y="1085"/>
                    </a:lnTo>
                    <a:lnTo>
                      <a:pt x="292" y="1171"/>
                    </a:lnTo>
                    <a:lnTo>
                      <a:pt x="340" y="1257"/>
                    </a:lnTo>
                    <a:lnTo>
                      <a:pt x="389" y="1334"/>
                    </a:lnTo>
                    <a:lnTo>
                      <a:pt x="441" y="1407"/>
                    </a:lnTo>
                    <a:lnTo>
                      <a:pt x="493" y="1475"/>
                    </a:lnTo>
                    <a:lnTo>
                      <a:pt x="552" y="1543"/>
                    </a:lnTo>
                    <a:lnTo>
                      <a:pt x="604" y="1609"/>
                    </a:lnTo>
                    <a:lnTo>
                      <a:pt x="668" y="1663"/>
                    </a:lnTo>
                    <a:lnTo>
                      <a:pt x="734" y="1721"/>
                    </a:lnTo>
                    <a:lnTo>
                      <a:pt x="795" y="1767"/>
                    </a:lnTo>
                    <a:lnTo>
                      <a:pt x="865" y="1815"/>
                    </a:lnTo>
                    <a:lnTo>
                      <a:pt x="932" y="1855"/>
                    </a:lnTo>
                    <a:lnTo>
                      <a:pt x="1003" y="1890"/>
                    </a:lnTo>
                    <a:lnTo>
                      <a:pt x="1072" y="1917"/>
                    </a:lnTo>
                    <a:lnTo>
                      <a:pt x="1147" y="1942"/>
                    </a:lnTo>
                    <a:lnTo>
                      <a:pt x="1212" y="1960"/>
                    </a:lnTo>
                    <a:lnTo>
                      <a:pt x="1287" y="1974"/>
                    </a:lnTo>
                    <a:lnTo>
                      <a:pt x="1364" y="1985"/>
                    </a:lnTo>
                    <a:lnTo>
                      <a:pt x="1436" y="1986"/>
                    </a:lnTo>
                    <a:lnTo>
                      <a:pt x="1507" y="1986"/>
                    </a:lnTo>
                    <a:lnTo>
                      <a:pt x="1582" y="1977"/>
                    </a:lnTo>
                    <a:lnTo>
                      <a:pt x="1658" y="1965"/>
                    </a:lnTo>
                    <a:lnTo>
                      <a:pt x="1731" y="1945"/>
                    </a:lnTo>
                    <a:lnTo>
                      <a:pt x="1798" y="1923"/>
                    </a:lnTo>
                    <a:lnTo>
                      <a:pt x="1870" y="1893"/>
                    </a:lnTo>
                    <a:lnTo>
                      <a:pt x="1940" y="1861"/>
                    </a:lnTo>
                    <a:lnTo>
                      <a:pt x="2009" y="1824"/>
                    </a:lnTo>
                    <a:lnTo>
                      <a:pt x="2073" y="1777"/>
                    </a:lnTo>
                    <a:lnTo>
                      <a:pt x="2140" y="1729"/>
                    </a:lnTo>
                    <a:lnTo>
                      <a:pt x="2206" y="1676"/>
                    </a:lnTo>
                    <a:lnTo>
                      <a:pt x="2267" y="1621"/>
                    </a:lnTo>
                    <a:lnTo>
                      <a:pt x="2329" y="1558"/>
                    </a:lnTo>
                    <a:lnTo>
                      <a:pt x="2380" y="1488"/>
                    </a:lnTo>
                    <a:lnTo>
                      <a:pt x="2436" y="1422"/>
                    </a:lnTo>
                    <a:lnTo>
                      <a:pt x="2490" y="1350"/>
                    </a:lnTo>
                    <a:lnTo>
                      <a:pt x="2538" y="1272"/>
                    </a:lnTo>
                    <a:lnTo>
                      <a:pt x="2586" y="1191"/>
                    </a:lnTo>
                    <a:lnTo>
                      <a:pt x="2631" y="1105"/>
                    </a:lnTo>
                    <a:lnTo>
                      <a:pt x="2672" y="1015"/>
                    </a:lnTo>
                    <a:lnTo>
                      <a:pt x="2709" y="923"/>
                    </a:lnTo>
                    <a:lnTo>
                      <a:pt x="2744" y="830"/>
                    </a:lnTo>
                    <a:lnTo>
                      <a:pt x="2776" y="737"/>
                    </a:lnTo>
                    <a:lnTo>
                      <a:pt x="2804" y="640"/>
                    </a:lnTo>
                    <a:lnTo>
                      <a:pt x="2830" y="540"/>
                    </a:lnTo>
                    <a:lnTo>
                      <a:pt x="2849" y="440"/>
                    </a:lnTo>
                    <a:lnTo>
                      <a:pt x="2867" y="337"/>
                    </a:lnTo>
                    <a:lnTo>
                      <a:pt x="2879" y="230"/>
                    </a:lnTo>
                    <a:lnTo>
                      <a:pt x="2890" y="128"/>
                    </a:lnTo>
                    <a:lnTo>
                      <a:pt x="2899" y="21"/>
                    </a:lnTo>
                    <a:lnTo>
                      <a:pt x="2899" y="0"/>
                    </a:lnTo>
                    <a:lnTo>
                      <a:pt x="0" y="0"/>
                    </a:lnTo>
                    <a:close/>
                  </a:path>
                </a:pathLst>
              </a:custGeom>
              <a:blipFill dpi="0" rotWithShape="0">
                <a:blip r:embed="rId8"/>
                <a:srcRect/>
                <a:tile tx="0" ty="0" sx="100000" sy="100000" flip="none" algn="tl"/>
              </a:blipFill>
              <a:ln w="1588">
                <a:solidFill>
                  <a:srgbClr val="000000"/>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sp>
            <p:nvSpPr>
              <p:cNvPr id="112" name="Freeform 178" descr="Gouttelettes">
                <a:extLst>
                  <a:ext uri="{FF2B5EF4-FFF2-40B4-BE49-F238E27FC236}">
                    <a16:creationId xmlns:a16="http://schemas.microsoft.com/office/drawing/2014/main" id="{6F2526E1-75BC-4BB9-ADA3-5D0FCDC380DA}"/>
                  </a:ext>
                </a:extLst>
              </p:cNvPr>
              <p:cNvSpPr>
                <a:spLocks/>
              </p:cNvSpPr>
              <p:nvPr/>
            </p:nvSpPr>
            <p:spPr bwMode="auto">
              <a:xfrm>
                <a:off x="2387" y="1291"/>
                <a:ext cx="1449" cy="314"/>
              </a:xfrm>
              <a:custGeom>
                <a:avLst/>
                <a:gdLst>
                  <a:gd name="T0" fmla="*/ 2890 w 2899"/>
                  <a:gd name="T1" fmla="*/ 278 h 629"/>
                  <a:gd name="T2" fmla="*/ 2804 w 2899"/>
                  <a:gd name="T3" fmla="*/ 205 h 629"/>
                  <a:gd name="T4" fmla="*/ 2688 w 2899"/>
                  <a:gd name="T5" fmla="*/ 154 h 629"/>
                  <a:gd name="T6" fmla="*/ 2588 w 2899"/>
                  <a:gd name="T7" fmla="*/ 122 h 629"/>
                  <a:gd name="T8" fmla="*/ 2469 w 2899"/>
                  <a:gd name="T9" fmla="*/ 92 h 629"/>
                  <a:gd name="T10" fmla="*/ 2341 w 2899"/>
                  <a:gd name="T11" fmla="*/ 66 h 629"/>
                  <a:gd name="T12" fmla="*/ 2197 w 2899"/>
                  <a:gd name="T13" fmla="*/ 48 h 629"/>
                  <a:gd name="T14" fmla="*/ 2039 w 2899"/>
                  <a:gd name="T15" fmla="*/ 29 h 629"/>
                  <a:gd name="T16" fmla="*/ 1876 w 2899"/>
                  <a:gd name="T17" fmla="*/ 15 h 629"/>
                  <a:gd name="T18" fmla="*/ 1710 w 2899"/>
                  <a:gd name="T19" fmla="*/ 6 h 629"/>
                  <a:gd name="T20" fmla="*/ 1534 w 2899"/>
                  <a:gd name="T21" fmla="*/ 0 h 629"/>
                  <a:gd name="T22" fmla="*/ 1358 w 2899"/>
                  <a:gd name="T23" fmla="*/ 0 h 629"/>
                  <a:gd name="T24" fmla="*/ 1182 w 2899"/>
                  <a:gd name="T25" fmla="*/ 6 h 629"/>
                  <a:gd name="T26" fmla="*/ 1012 w 2899"/>
                  <a:gd name="T27" fmla="*/ 15 h 629"/>
                  <a:gd name="T28" fmla="*/ 850 w 2899"/>
                  <a:gd name="T29" fmla="*/ 29 h 629"/>
                  <a:gd name="T30" fmla="*/ 693 w 2899"/>
                  <a:gd name="T31" fmla="*/ 48 h 629"/>
                  <a:gd name="T32" fmla="*/ 552 w 2899"/>
                  <a:gd name="T33" fmla="*/ 66 h 629"/>
                  <a:gd name="T34" fmla="*/ 416 w 2899"/>
                  <a:gd name="T35" fmla="*/ 92 h 629"/>
                  <a:gd name="T36" fmla="*/ 301 w 2899"/>
                  <a:gd name="T37" fmla="*/ 120 h 629"/>
                  <a:gd name="T38" fmla="*/ 200 w 2899"/>
                  <a:gd name="T39" fmla="*/ 151 h 629"/>
                  <a:gd name="T40" fmla="*/ 119 w 2899"/>
                  <a:gd name="T41" fmla="*/ 185 h 629"/>
                  <a:gd name="T42" fmla="*/ 17 w 2899"/>
                  <a:gd name="T43" fmla="*/ 257 h 629"/>
                  <a:gd name="T44" fmla="*/ 2 w 2899"/>
                  <a:gd name="T45" fmla="*/ 295 h 629"/>
                  <a:gd name="T46" fmla="*/ 0 w 2899"/>
                  <a:gd name="T47" fmla="*/ 331 h 629"/>
                  <a:gd name="T48" fmla="*/ 12 w 2899"/>
                  <a:gd name="T49" fmla="*/ 369 h 629"/>
                  <a:gd name="T50" fmla="*/ 53 w 2899"/>
                  <a:gd name="T51" fmla="*/ 406 h 629"/>
                  <a:gd name="T52" fmla="*/ 116 w 2899"/>
                  <a:gd name="T53" fmla="*/ 439 h 629"/>
                  <a:gd name="T54" fmla="*/ 198 w 2899"/>
                  <a:gd name="T55" fmla="*/ 474 h 629"/>
                  <a:gd name="T56" fmla="*/ 298 w 2899"/>
                  <a:gd name="T57" fmla="*/ 507 h 629"/>
                  <a:gd name="T58" fmla="*/ 415 w 2899"/>
                  <a:gd name="T59" fmla="*/ 534 h 629"/>
                  <a:gd name="T60" fmla="*/ 546 w 2899"/>
                  <a:gd name="T61" fmla="*/ 558 h 629"/>
                  <a:gd name="T62" fmla="*/ 689 w 2899"/>
                  <a:gd name="T63" fmla="*/ 582 h 629"/>
                  <a:gd name="T64" fmla="*/ 844 w 2899"/>
                  <a:gd name="T65" fmla="*/ 600 h 629"/>
                  <a:gd name="T66" fmla="*/ 1009 w 2899"/>
                  <a:gd name="T67" fmla="*/ 612 h 629"/>
                  <a:gd name="T68" fmla="*/ 1176 w 2899"/>
                  <a:gd name="T69" fmla="*/ 621 h 629"/>
                  <a:gd name="T70" fmla="*/ 1350 w 2899"/>
                  <a:gd name="T71" fmla="*/ 629 h 629"/>
                  <a:gd name="T72" fmla="*/ 1529 w 2899"/>
                  <a:gd name="T73" fmla="*/ 629 h 629"/>
                  <a:gd name="T74" fmla="*/ 1705 w 2899"/>
                  <a:gd name="T75" fmla="*/ 621 h 629"/>
                  <a:gd name="T76" fmla="*/ 1870 w 2899"/>
                  <a:gd name="T77" fmla="*/ 612 h 629"/>
                  <a:gd name="T78" fmla="*/ 2037 w 2899"/>
                  <a:gd name="T79" fmla="*/ 600 h 629"/>
                  <a:gd name="T80" fmla="*/ 2192 w 2899"/>
                  <a:gd name="T81" fmla="*/ 582 h 629"/>
                  <a:gd name="T82" fmla="*/ 2338 w 2899"/>
                  <a:gd name="T83" fmla="*/ 558 h 629"/>
                  <a:gd name="T84" fmla="*/ 2466 w 2899"/>
                  <a:gd name="T85" fmla="*/ 538 h 629"/>
                  <a:gd name="T86" fmla="*/ 2586 w 2899"/>
                  <a:gd name="T87" fmla="*/ 507 h 629"/>
                  <a:gd name="T88" fmla="*/ 2685 w 2899"/>
                  <a:gd name="T89" fmla="*/ 474 h 629"/>
                  <a:gd name="T90" fmla="*/ 2767 w 2899"/>
                  <a:gd name="T91" fmla="*/ 444 h 629"/>
                  <a:gd name="T92" fmla="*/ 2830 w 2899"/>
                  <a:gd name="T93" fmla="*/ 406 h 629"/>
                  <a:gd name="T94" fmla="*/ 2873 w 2899"/>
                  <a:gd name="T95" fmla="*/ 372 h 629"/>
                  <a:gd name="T96" fmla="*/ 2896 w 2899"/>
                  <a:gd name="T97" fmla="*/ 331 h 629"/>
                  <a:gd name="T98" fmla="*/ 2899 w 2899"/>
                  <a:gd name="T99" fmla="*/ 311 h 6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899" h="629">
                    <a:moveTo>
                      <a:pt x="2899" y="311"/>
                    </a:moveTo>
                    <a:lnTo>
                      <a:pt x="2890" y="278"/>
                    </a:lnTo>
                    <a:lnTo>
                      <a:pt x="2855" y="241"/>
                    </a:lnTo>
                    <a:lnTo>
                      <a:pt x="2804" y="205"/>
                    </a:lnTo>
                    <a:lnTo>
                      <a:pt x="2734" y="169"/>
                    </a:lnTo>
                    <a:lnTo>
                      <a:pt x="2688" y="154"/>
                    </a:lnTo>
                    <a:lnTo>
                      <a:pt x="2642" y="138"/>
                    </a:lnTo>
                    <a:lnTo>
                      <a:pt x="2588" y="122"/>
                    </a:lnTo>
                    <a:lnTo>
                      <a:pt x="2532" y="107"/>
                    </a:lnTo>
                    <a:lnTo>
                      <a:pt x="2469" y="92"/>
                    </a:lnTo>
                    <a:lnTo>
                      <a:pt x="2406" y="78"/>
                    </a:lnTo>
                    <a:lnTo>
                      <a:pt x="2341" y="66"/>
                    </a:lnTo>
                    <a:lnTo>
                      <a:pt x="2272" y="57"/>
                    </a:lnTo>
                    <a:lnTo>
                      <a:pt x="2197" y="48"/>
                    </a:lnTo>
                    <a:lnTo>
                      <a:pt x="2119" y="38"/>
                    </a:lnTo>
                    <a:lnTo>
                      <a:pt x="2039" y="29"/>
                    </a:lnTo>
                    <a:lnTo>
                      <a:pt x="1958" y="23"/>
                    </a:lnTo>
                    <a:lnTo>
                      <a:pt x="1876" y="15"/>
                    </a:lnTo>
                    <a:lnTo>
                      <a:pt x="1792" y="9"/>
                    </a:lnTo>
                    <a:lnTo>
                      <a:pt x="1710" y="6"/>
                    </a:lnTo>
                    <a:lnTo>
                      <a:pt x="1621" y="3"/>
                    </a:lnTo>
                    <a:lnTo>
                      <a:pt x="1534" y="0"/>
                    </a:lnTo>
                    <a:lnTo>
                      <a:pt x="1445" y="0"/>
                    </a:lnTo>
                    <a:lnTo>
                      <a:pt x="1358" y="0"/>
                    </a:lnTo>
                    <a:lnTo>
                      <a:pt x="1269" y="3"/>
                    </a:lnTo>
                    <a:lnTo>
                      <a:pt x="1182" y="6"/>
                    </a:lnTo>
                    <a:lnTo>
                      <a:pt x="1101" y="9"/>
                    </a:lnTo>
                    <a:lnTo>
                      <a:pt x="1012" y="15"/>
                    </a:lnTo>
                    <a:lnTo>
                      <a:pt x="932" y="23"/>
                    </a:lnTo>
                    <a:lnTo>
                      <a:pt x="850" y="29"/>
                    </a:lnTo>
                    <a:lnTo>
                      <a:pt x="768" y="38"/>
                    </a:lnTo>
                    <a:lnTo>
                      <a:pt x="693" y="48"/>
                    </a:lnTo>
                    <a:lnTo>
                      <a:pt x="618" y="57"/>
                    </a:lnTo>
                    <a:lnTo>
                      <a:pt x="552" y="66"/>
                    </a:lnTo>
                    <a:lnTo>
                      <a:pt x="484" y="78"/>
                    </a:lnTo>
                    <a:lnTo>
                      <a:pt x="416" y="92"/>
                    </a:lnTo>
                    <a:lnTo>
                      <a:pt x="358" y="107"/>
                    </a:lnTo>
                    <a:lnTo>
                      <a:pt x="301" y="120"/>
                    </a:lnTo>
                    <a:lnTo>
                      <a:pt x="248" y="135"/>
                    </a:lnTo>
                    <a:lnTo>
                      <a:pt x="200" y="151"/>
                    </a:lnTo>
                    <a:lnTo>
                      <a:pt x="158" y="169"/>
                    </a:lnTo>
                    <a:lnTo>
                      <a:pt x="119" y="185"/>
                    </a:lnTo>
                    <a:lnTo>
                      <a:pt x="56" y="223"/>
                    </a:lnTo>
                    <a:lnTo>
                      <a:pt x="17" y="257"/>
                    </a:lnTo>
                    <a:lnTo>
                      <a:pt x="3" y="275"/>
                    </a:lnTo>
                    <a:lnTo>
                      <a:pt x="2" y="295"/>
                    </a:lnTo>
                    <a:lnTo>
                      <a:pt x="0" y="311"/>
                    </a:lnTo>
                    <a:lnTo>
                      <a:pt x="0" y="331"/>
                    </a:lnTo>
                    <a:lnTo>
                      <a:pt x="3" y="350"/>
                    </a:lnTo>
                    <a:lnTo>
                      <a:pt x="12" y="369"/>
                    </a:lnTo>
                    <a:lnTo>
                      <a:pt x="32" y="388"/>
                    </a:lnTo>
                    <a:lnTo>
                      <a:pt x="53" y="406"/>
                    </a:lnTo>
                    <a:lnTo>
                      <a:pt x="81" y="421"/>
                    </a:lnTo>
                    <a:lnTo>
                      <a:pt x="116" y="439"/>
                    </a:lnTo>
                    <a:lnTo>
                      <a:pt x="158" y="459"/>
                    </a:lnTo>
                    <a:lnTo>
                      <a:pt x="198" y="474"/>
                    </a:lnTo>
                    <a:lnTo>
                      <a:pt x="245" y="492"/>
                    </a:lnTo>
                    <a:lnTo>
                      <a:pt x="298" y="507"/>
                    </a:lnTo>
                    <a:lnTo>
                      <a:pt x="355" y="519"/>
                    </a:lnTo>
                    <a:lnTo>
                      <a:pt x="415" y="534"/>
                    </a:lnTo>
                    <a:lnTo>
                      <a:pt x="477" y="550"/>
                    </a:lnTo>
                    <a:lnTo>
                      <a:pt x="546" y="558"/>
                    </a:lnTo>
                    <a:lnTo>
                      <a:pt x="613" y="572"/>
                    </a:lnTo>
                    <a:lnTo>
                      <a:pt x="689" y="582"/>
                    </a:lnTo>
                    <a:lnTo>
                      <a:pt x="764" y="591"/>
                    </a:lnTo>
                    <a:lnTo>
                      <a:pt x="844" y="600"/>
                    </a:lnTo>
                    <a:lnTo>
                      <a:pt x="925" y="606"/>
                    </a:lnTo>
                    <a:lnTo>
                      <a:pt x="1009" y="612"/>
                    </a:lnTo>
                    <a:lnTo>
                      <a:pt x="1095" y="620"/>
                    </a:lnTo>
                    <a:lnTo>
                      <a:pt x="1176" y="621"/>
                    </a:lnTo>
                    <a:lnTo>
                      <a:pt x="1262" y="626"/>
                    </a:lnTo>
                    <a:lnTo>
                      <a:pt x="1350" y="629"/>
                    </a:lnTo>
                    <a:lnTo>
                      <a:pt x="1439" y="629"/>
                    </a:lnTo>
                    <a:lnTo>
                      <a:pt x="1529" y="629"/>
                    </a:lnTo>
                    <a:lnTo>
                      <a:pt x="1616" y="626"/>
                    </a:lnTo>
                    <a:lnTo>
                      <a:pt x="1705" y="621"/>
                    </a:lnTo>
                    <a:lnTo>
                      <a:pt x="1785" y="620"/>
                    </a:lnTo>
                    <a:lnTo>
                      <a:pt x="1870" y="612"/>
                    </a:lnTo>
                    <a:lnTo>
                      <a:pt x="1955" y="606"/>
                    </a:lnTo>
                    <a:lnTo>
                      <a:pt x="2037" y="600"/>
                    </a:lnTo>
                    <a:lnTo>
                      <a:pt x="2116" y="591"/>
                    </a:lnTo>
                    <a:lnTo>
                      <a:pt x="2192" y="582"/>
                    </a:lnTo>
                    <a:lnTo>
                      <a:pt x="2266" y="572"/>
                    </a:lnTo>
                    <a:lnTo>
                      <a:pt x="2338" y="558"/>
                    </a:lnTo>
                    <a:lnTo>
                      <a:pt x="2403" y="550"/>
                    </a:lnTo>
                    <a:lnTo>
                      <a:pt x="2466" y="538"/>
                    </a:lnTo>
                    <a:lnTo>
                      <a:pt x="2528" y="520"/>
                    </a:lnTo>
                    <a:lnTo>
                      <a:pt x="2586" y="507"/>
                    </a:lnTo>
                    <a:lnTo>
                      <a:pt x="2636" y="493"/>
                    </a:lnTo>
                    <a:lnTo>
                      <a:pt x="2685" y="474"/>
                    </a:lnTo>
                    <a:lnTo>
                      <a:pt x="2726" y="459"/>
                    </a:lnTo>
                    <a:lnTo>
                      <a:pt x="2767" y="444"/>
                    </a:lnTo>
                    <a:lnTo>
                      <a:pt x="2803" y="424"/>
                    </a:lnTo>
                    <a:lnTo>
                      <a:pt x="2830" y="406"/>
                    </a:lnTo>
                    <a:lnTo>
                      <a:pt x="2855" y="388"/>
                    </a:lnTo>
                    <a:lnTo>
                      <a:pt x="2873" y="372"/>
                    </a:lnTo>
                    <a:lnTo>
                      <a:pt x="2885" y="352"/>
                    </a:lnTo>
                    <a:lnTo>
                      <a:pt x="2896" y="331"/>
                    </a:lnTo>
                    <a:lnTo>
                      <a:pt x="2899" y="311"/>
                    </a:lnTo>
                    <a:lnTo>
                      <a:pt x="2899" y="311"/>
                    </a:lnTo>
                    <a:close/>
                  </a:path>
                </a:pathLst>
              </a:custGeom>
              <a:blipFill dpi="0" rotWithShape="0">
                <a:blip r:embed="rId8"/>
                <a:srcRect/>
                <a:tile tx="0" ty="0" sx="100000" sy="100000" flip="none" algn="tl"/>
              </a:blipFill>
              <a:ln w="1588">
                <a:solidFill>
                  <a:srgbClr val="000000"/>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sp>
            <p:nvSpPr>
              <p:cNvPr id="113" name="Freeform 179">
                <a:extLst>
                  <a:ext uri="{FF2B5EF4-FFF2-40B4-BE49-F238E27FC236}">
                    <a16:creationId xmlns:a16="http://schemas.microsoft.com/office/drawing/2014/main" id="{157710A3-EB04-4CE3-9D4F-BCE2D01B8619}"/>
                  </a:ext>
                </a:extLst>
              </p:cNvPr>
              <p:cNvSpPr>
                <a:spLocks/>
              </p:cNvSpPr>
              <p:nvPr/>
            </p:nvSpPr>
            <p:spPr bwMode="auto">
              <a:xfrm>
                <a:off x="3166" y="875"/>
                <a:ext cx="593" cy="1472"/>
              </a:xfrm>
              <a:custGeom>
                <a:avLst/>
                <a:gdLst>
                  <a:gd name="T0" fmla="*/ 0 w 1186"/>
                  <a:gd name="T1" fmla="*/ 2944 h 2944"/>
                  <a:gd name="T2" fmla="*/ 126 w 1186"/>
                  <a:gd name="T3" fmla="*/ 2862 h 2944"/>
                  <a:gd name="T4" fmla="*/ 263 w 1186"/>
                  <a:gd name="T5" fmla="*/ 2744 h 2944"/>
                  <a:gd name="T6" fmla="*/ 379 w 1186"/>
                  <a:gd name="T7" fmla="*/ 2629 h 2944"/>
                  <a:gd name="T8" fmla="*/ 463 w 1186"/>
                  <a:gd name="T9" fmla="*/ 2533 h 2944"/>
                  <a:gd name="T10" fmla="*/ 582 w 1186"/>
                  <a:gd name="T11" fmla="*/ 2384 h 2944"/>
                  <a:gd name="T12" fmla="*/ 673 w 1186"/>
                  <a:gd name="T13" fmla="*/ 2234 h 2944"/>
                  <a:gd name="T14" fmla="*/ 745 w 1186"/>
                  <a:gd name="T15" fmla="*/ 2079 h 2944"/>
                  <a:gd name="T16" fmla="*/ 812 w 1186"/>
                  <a:gd name="T17" fmla="*/ 1890 h 2944"/>
                  <a:gd name="T18" fmla="*/ 851 w 1186"/>
                  <a:gd name="T19" fmla="*/ 1762 h 2944"/>
                  <a:gd name="T20" fmla="*/ 882 w 1186"/>
                  <a:gd name="T21" fmla="*/ 1593 h 2944"/>
                  <a:gd name="T22" fmla="*/ 905 w 1186"/>
                  <a:gd name="T23" fmla="*/ 1400 h 2944"/>
                  <a:gd name="T24" fmla="*/ 914 w 1186"/>
                  <a:gd name="T25" fmla="*/ 1240 h 2944"/>
                  <a:gd name="T26" fmla="*/ 914 w 1186"/>
                  <a:gd name="T27" fmla="*/ 1036 h 2944"/>
                  <a:gd name="T28" fmla="*/ 897 w 1186"/>
                  <a:gd name="T29" fmla="*/ 810 h 2944"/>
                  <a:gd name="T30" fmla="*/ 867 w 1186"/>
                  <a:gd name="T31" fmla="*/ 558 h 2944"/>
                  <a:gd name="T32" fmla="*/ 825 w 1186"/>
                  <a:gd name="T33" fmla="*/ 321 h 2944"/>
                  <a:gd name="T34" fmla="*/ 777 w 1186"/>
                  <a:gd name="T35" fmla="*/ 30 h 2944"/>
                  <a:gd name="T36" fmla="*/ 976 w 1186"/>
                  <a:gd name="T37" fmla="*/ 0 h 2944"/>
                  <a:gd name="T38" fmla="*/ 1045 w 1186"/>
                  <a:gd name="T39" fmla="*/ 173 h 2944"/>
                  <a:gd name="T40" fmla="*/ 1099 w 1186"/>
                  <a:gd name="T41" fmla="*/ 332 h 2944"/>
                  <a:gd name="T42" fmla="*/ 1156 w 1186"/>
                  <a:gd name="T43" fmla="*/ 550 h 2944"/>
                  <a:gd name="T44" fmla="*/ 1186 w 1186"/>
                  <a:gd name="T45" fmla="*/ 822 h 2944"/>
                  <a:gd name="T46" fmla="*/ 1186 w 1186"/>
                  <a:gd name="T47" fmla="*/ 1042 h 2944"/>
                  <a:gd name="T48" fmla="*/ 1171 w 1186"/>
                  <a:gd name="T49" fmla="*/ 1290 h 2944"/>
                  <a:gd name="T50" fmla="*/ 1124 w 1186"/>
                  <a:gd name="T51" fmla="*/ 1562 h 2944"/>
                  <a:gd name="T52" fmla="*/ 1070 w 1186"/>
                  <a:gd name="T53" fmla="*/ 1772 h 2944"/>
                  <a:gd name="T54" fmla="*/ 983 w 1186"/>
                  <a:gd name="T55" fmla="*/ 1999 h 2944"/>
                  <a:gd name="T56" fmla="*/ 867 w 1186"/>
                  <a:gd name="T57" fmla="*/ 2220 h 2944"/>
                  <a:gd name="T58" fmla="*/ 729 w 1186"/>
                  <a:gd name="T59" fmla="*/ 2414 h 2944"/>
                  <a:gd name="T60" fmla="*/ 600 w 1186"/>
                  <a:gd name="T61" fmla="*/ 2569 h 2944"/>
                  <a:gd name="T62" fmla="*/ 440 w 1186"/>
                  <a:gd name="T63" fmla="*/ 2702 h 2944"/>
                  <a:gd name="T64" fmla="*/ 269 w 1186"/>
                  <a:gd name="T65" fmla="*/ 2834 h 2944"/>
                  <a:gd name="T66" fmla="*/ 115 w 1186"/>
                  <a:gd name="T67" fmla="*/ 2902 h 2944"/>
                  <a:gd name="T68" fmla="*/ 0 w 1186"/>
                  <a:gd name="T69" fmla="*/ 2944 h 29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86" h="2944">
                    <a:moveTo>
                      <a:pt x="0" y="2944"/>
                    </a:moveTo>
                    <a:lnTo>
                      <a:pt x="126" y="2862"/>
                    </a:lnTo>
                    <a:lnTo>
                      <a:pt x="263" y="2744"/>
                    </a:lnTo>
                    <a:lnTo>
                      <a:pt x="379" y="2629"/>
                    </a:lnTo>
                    <a:lnTo>
                      <a:pt x="463" y="2533"/>
                    </a:lnTo>
                    <a:lnTo>
                      <a:pt x="582" y="2384"/>
                    </a:lnTo>
                    <a:lnTo>
                      <a:pt x="673" y="2234"/>
                    </a:lnTo>
                    <a:lnTo>
                      <a:pt x="745" y="2079"/>
                    </a:lnTo>
                    <a:lnTo>
                      <a:pt x="812" y="1890"/>
                    </a:lnTo>
                    <a:lnTo>
                      <a:pt x="851" y="1762"/>
                    </a:lnTo>
                    <a:lnTo>
                      <a:pt x="882" y="1593"/>
                    </a:lnTo>
                    <a:lnTo>
                      <a:pt x="905" y="1400"/>
                    </a:lnTo>
                    <a:lnTo>
                      <a:pt x="914" y="1240"/>
                    </a:lnTo>
                    <a:lnTo>
                      <a:pt x="914" y="1036"/>
                    </a:lnTo>
                    <a:lnTo>
                      <a:pt x="897" y="810"/>
                    </a:lnTo>
                    <a:lnTo>
                      <a:pt x="867" y="558"/>
                    </a:lnTo>
                    <a:lnTo>
                      <a:pt x="825" y="321"/>
                    </a:lnTo>
                    <a:lnTo>
                      <a:pt x="777" y="30"/>
                    </a:lnTo>
                    <a:lnTo>
                      <a:pt x="976" y="0"/>
                    </a:lnTo>
                    <a:lnTo>
                      <a:pt x="1045" y="173"/>
                    </a:lnTo>
                    <a:lnTo>
                      <a:pt x="1099" y="332"/>
                    </a:lnTo>
                    <a:lnTo>
                      <a:pt x="1156" y="550"/>
                    </a:lnTo>
                    <a:lnTo>
                      <a:pt x="1186" y="822"/>
                    </a:lnTo>
                    <a:lnTo>
                      <a:pt x="1186" y="1042"/>
                    </a:lnTo>
                    <a:lnTo>
                      <a:pt x="1171" y="1290"/>
                    </a:lnTo>
                    <a:lnTo>
                      <a:pt x="1124" y="1562"/>
                    </a:lnTo>
                    <a:lnTo>
                      <a:pt x="1070" y="1772"/>
                    </a:lnTo>
                    <a:lnTo>
                      <a:pt x="983" y="1999"/>
                    </a:lnTo>
                    <a:lnTo>
                      <a:pt x="867" y="2220"/>
                    </a:lnTo>
                    <a:lnTo>
                      <a:pt x="729" y="2414"/>
                    </a:lnTo>
                    <a:lnTo>
                      <a:pt x="600" y="2569"/>
                    </a:lnTo>
                    <a:lnTo>
                      <a:pt x="440" y="2702"/>
                    </a:lnTo>
                    <a:lnTo>
                      <a:pt x="269" y="2834"/>
                    </a:lnTo>
                    <a:lnTo>
                      <a:pt x="115" y="2902"/>
                    </a:lnTo>
                    <a:lnTo>
                      <a:pt x="0" y="2944"/>
                    </a:lnTo>
                    <a:close/>
                  </a:path>
                </a:pathLst>
              </a:custGeom>
              <a:solidFill>
                <a:srgbClr val="FFFFFF"/>
              </a:solidFill>
              <a:ln w="1588">
                <a:solidFill>
                  <a:srgbClr val="FFFFFF"/>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grpSp>
        <p:grpSp>
          <p:nvGrpSpPr>
            <p:cNvPr id="13" name="Group 180">
              <a:extLst>
                <a:ext uri="{FF2B5EF4-FFF2-40B4-BE49-F238E27FC236}">
                  <a16:creationId xmlns:a16="http://schemas.microsoft.com/office/drawing/2014/main" id="{25D9C832-DBD3-4F2B-97C0-A8B4A5C0BDF2}"/>
                </a:ext>
              </a:extLst>
            </p:cNvPr>
            <p:cNvGrpSpPr>
              <a:grpSpLocks/>
            </p:cNvGrpSpPr>
            <p:nvPr/>
          </p:nvGrpSpPr>
          <p:grpSpPr bwMode="auto">
            <a:xfrm>
              <a:off x="3312" y="2208"/>
              <a:ext cx="432" cy="452"/>
              <a:chOff x="4848" y="816"/>
              <a:chExt cx="432" cy="452"/>
            </a:xfrm>
          </p:grpSpPr>
          <p:grpSp>
            <p:nvGrpSpPr>
              <p:cNvPr id="79" name="Group 181">
                <a:extLst>
                  <a:ext uri="{FF2B5EF4-FFF2-40B4-BE49-F238E27FC236}">
                    <a16:creationId xmlns:a16="http://schemas.microsoft.com/office/drawing/2014/main" id="{F2027733-E8F8-4370-834A-88D5D10CFAAA}"/>
                  </a:ext>
                </a:extLst>
              </p:cNvPr>
              <p:cNvGrpSpPr>
                <a:grpSpLocks/>
              </p:cNvGrpSpPr>
              <p:nvPr/>
            </p:nvGrpSpPr>
            <p:grpSpPr bwMode="auto">
              <a:xfrm>
                <a:off x="4848" y="816"/>
                <a:ext cx="240" cy="260"/>
                <a:chOff x="2387" y="720"/>
                <a:chExt cx="1452" cy="2852"/>
              </a:xfrm>
            </p:grpSpPr>
            <p:sp>
              <p:nvSpPr>
                <p:cNvPr id="98" name="Freeform 182">
                  <a:extLst>
                    <a:ext uri="{FF2B5EF4-FFF2-40B4-BE49-F238E27FC236}">
                      <a16:creationId xmlns:a16="http://schemas.microsoft.com/office/drawing/2014/main" id="{1FA9B97D-93D2-4463-936F-3FBA744E2FCB}"/>
                    </a:ext>
                  </a:extLst>
                </p:cNvPr>
                <p:cNvSpPr>
                  <a:spLocks/>
                </p:cNvSpPr>
                <p:nvPr/>
              </p:nvSpPr>
              <p:spPr bwMode="auto">
                <a:xfrm>
                  <a:off x="2388" y="720"/>
                  <a:ext cx="1451" cy="2852"/>
                </a:xfrm>
                <a:custGeom>
                  <a:avLst/>
                  <a:gdLst>
                    <a:gd name="T0" fmla="*/ 2732 w 2901"/>
                    <a:gd name="T1" fmla="*/ 421 h 5704"/>
                    <a:gd name="T2" fmla="*/ 2856 w 2901"/>
                    <a:gd name="T3" fmla="*/ 881 h 5704"/>
                    <a:gd name="T4" fmla="*/ 2901 w 2901"/>
                    <a:gd name="T5" fmla="*/ 1377 h 5704"/>
                    <a:gd name="T6" fmla="*/ 2856 w 2901"/>
                    <a:gd name="T7" fmla="*/ 1866 h 5704"/>
                    <a:gd name="T8" fmla="*/ 2732 w 2901"/>
                    <a:gd name="T9" fmla="*/ 2330 h 5704"/>
                    <a:gd name="T10" fmla="*/ 2530 w 2901"/>
                    <a:gd name="T11" fmla="*/ 2741 h 5704"/>
                    <a:gd name="T12" fmla="*/ 2273 w 2901"/>
                    <a:gd name="T13" fmla="*/ 3066 h 5704"/>
                    <a:gd name="T14" fmla="*/ 1929 w 2901"/>
                    <a:gd name="T15" fmla="*/ 3341 h 5704"/>
                    <a:gd name="T16" fmla="*/ 1754 w 2901"/>
                    <a:gd name="T17" fmla="*/ 3559 h 5704"/>
                    <a:gd name="T18" fmla="*/ 1647 w 2901"/>
                    <a:gd name="T19" fmla="*/ 3814 h 5704"/>
                    <a:gd name="T20" fmla="*/ 1622 w 2901"/>
                    <a:gd name="T21" fmla="*/ 4096 h 5704"/>
                    <a:gd name="T22" fmla="*/ 1831 w 2901"/>
                    <a:gd name="T23" fmla="*/ 4793 h 5704"/>
                    <a:gd name="T24" fmla="*/ 2094 w 2901"/>
                    <a:gd name="T25" fmla="*/ 4856 h 5704"/>
                    <a:gd name="T26" fmla="*/ 2308 w 2901"/>
                    <a:gd name="T27" fmla="*/ 4953 h 5704"/>
                    <a:gd name="T28" fmla="*/ 2476 w 2901"/>
                    <a:gd name="T29" fmla="*/ 5094 h 5704"/>
                    <a:gd name="T30" fmla="*/ 2477 w 2901"/>
                    <a:gd name="T31" fmla="*/ 5357 h 5704"/>
                    <a:gd name="T32" fmla="*/ 2276 w 2901"/>
                    <a:gd name="T33" fmla="*/ 5533 h 5704"/>
                    <a:gd name="T34" fmla="*/ 2049 w 2901"/>
                    <a:gd name="T35" fmla="*/ 5625 h 5704"/>
                    <a:gd name="T36" fmla="*/ 1780 w 2901"/>
                    <a:gd name="T37" fmla="*/ 5683 h 5704"/>
                    <a:gd name="T38" fmla="*/ 1484 w 2901"/>
                    <a:gd name="T39" fmla="*/ 5704 h 5704"/>
                    <a:gd name="T40" fmla="*/ 1181 w 2901"/>
                    <a:gd name="T41" fmla="*/ 5691 h 5704"/>
                    <a:gd name="T42" fmla="*/ 908 w 2901"/>
                    <a:gd name="T43" fmla="*/ 5643 h 5704"/>
                    <a:gd name="T44" fmla="*/ 666 w 2901"/>
                    <a:gd name="T45" fmla="*/ 5562 h 5704"/>
                    <a:gd name="T46" fmla="*/ 491 w 2901"/>
                    <a:gd name="T47" fmla="*/ 5455 h 5704"/>
                    <a:gd name="T48" fmla="*/ 365 w 2901"/>
                    <a:gd name="T49" fmla="*/ 5195 h 5704"/>
                    <a:gd name="T50" fmla="*/ 529 w 2901"/>
                    <a:gd name="T51" fmla="*/ 4983 h 5704"/>
                    <a:gd name="T52" fmla="*/ 721 w 2901"/>
                    <a:gd name="T53" fmla="*/ 4880 h 5704"/>
                    <a:gd name="T54" fmla="*/ 972 w 2901"/>
                    <a:gd name="T55" fmla="*/ 4808 h 5704"/>
                    <a:gd name="T56" fmla="*/ 1260 w 2901"/>
                    <a:gd name="T57" fmla="*/ 4768 h 5704"/>
                    <a:gd name="T58" fmla="*/ 1257 w 2901"/>
                    <a:gd name="T59" fmla="*/ 3893 h 5704"/>
                    <a:gd name="T60" fmla="*/ 1172 w 2901"/>
                    <a:gd name="T61" fmla="*/ 3623 h 5704"/>
                    <a:gd name="T62" fmla="*/ 1014 w 2901"/>
                    <a:gd name="T63" fmla="*/ 3396 h 5704"/>
                    <a:gd name="T64" fmla="*/ 691 w 2901"/>
                    <a:gd name="T65" fmla="*/ 3144 h 5704"/>
                    <a:gd name="T66" fmla="*/ 419 w 2901"/>
                    <a:gd name="T67" fmla="*/ 2837 h 5704"/>
                    <a:gd name="T68" fmla="*/ 202 w 2901"/>
                    <a:gd name="T69" fmla="*/ 2448 h 5704"/>
                    <a:gd name="T70" fmla="*/ 58 w 2901"/>
                    <a:gd name="T71" fmla="*/ 1998 h 5704"/>
                    <a:gd name="T72" fmla="*/ 0 w 2901"/>
                    <a:gd name="T73" fmla="*/ 1502 h 5704"/>
                    <a:gd name="T74" fmla="*/ 15 w 2901"/>
                    <a:gd name="T75" fmla="*/ 1013 h 5704"/>
                    <a:gd name="T76" fmla="*/ 121 w 2901"/>
                    <a:gd name="T77" fmla="*/ 541 h 5704"/>
                    <a:gd name="T78" fmla="*/ 303 w 2901"/>
                    <a:gd name="T79" fmla="*/ 116 h 5704"/>
                    <a:gd name="T80" fmla="*/ 497 w 2901"/>
                    <a:gd name="T81" fmla="*/ 51 h 5704"/>
                    <a:gd name="T82" fmla="*/ 703 w 2901"/>
                    <a:gd name="T83" fmla="*/ 23 h 5704"/>
                    <a:gd name="T84" fmla="*/ 969 w 2901"/>
                    <a:gd name="T85" fmla="*/ 6 h 5704"/>
                    <a:gd name="T86" fmla="*/ 1267 w 2901"/>
                    <a:gd name="T87" fmla="*/ 3 h 5704"/>
                    <a:gd name="T88" fmla="*/ 1584 w 2901"/>
                    <a:gd name="T89" fmla="*/ 0 h 5704"/>
                    <a:gd name="T90" fmla="*/ 1884 w 2901"/>
                    <a:gd name="T91" fmla="*/ 6 h 5704"/>
                    <a:gd name="T92" fmla="*/ 2156 w 2901"/>
                    <a:gd name="T93" fmla="*/ 20 h 5704"/>
                    <a:gd name="T94" fmla="*/ 2368 w 2901"/>
                    <a:gd name="T95" fmla="*/ 48 h 5704"/>
                    <a:gd name="T96" fmla="*/ 2554 w 2901"/>
                    <a:gd name="T97" fmla="*/ 93 h 57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901" h="5704">
                      <a:moveTo>
                        <a:pt x="2586" y="110"/>
                      </a:moveTo>
                      <a:lnTo>
                        <a:pt x="2640" y="210"/>
                      </a:lnTo>
                      <a:lnTo>
                        <a:pt x="2686" y="313"/>
                      </a:lnTo>
                      <a:lnTo>
                        <a:pt x="2732" y="421"/>
                      </a:lnTo>
                      <a:lnTo>
                        <a:pt x="2768" y="532"/>
                      </a:lnTo>
                      <a:lnTo>
                        <a:pt x="2802" y="651"/>
                      </a:lnTo>
                      <a:lnTo>
                        <a:pt x="2831" y="764"/>
                      </a:lnTo>
                      <a:lnTo>
                        <a:pt x="2856" y="881"/>
                      </a:lnTo>
                      <a:lnTo>
                        <a:pt x="2876" y="1007"/>
                      </a:lnTo>
                      <a:lnTo>
                        <a:pt x="2888" y="1129"/>
                      </a:lnTo>
                      <a:lnTo>
                        <a:pt x="2897" y="1249"/>
                      </a:lnTo>
                      <a:lnTo>
                        <a:pt x="2901" y="1377"/>
                      </a:lnTo>
                      <a:lnTo>
                        <a:pt x="2897" y="1498"/>
                      </a:lnTo>
                      <a:lnTo>
                        <a:pt x="2888" y="1622"/>
                      </a:lnTo>
                      <a:lnTo>
                        <a:pt x="2876" y="1747"/>
                      </a:lnTo>
                      <a:lnTo>
                        <a:pt x="2856" y="1866"/>
                      </a:lnTo>
                      <a:lnTo>
                        <a:pt x="2834" y="1988"/>
                      </a:lnTo>
                      <a:lnTo>
                        <a:pt x="2802" y="2106"/>
                      </a:lnTo>
                      <a:lnTo>
                        <a:pt x="2768" y="2219"/>
                      </a:lnTo>
                      <a:lnTo>
                        <a:pt x="2732" y="2330"/>
                      </a:lnTo>
                      <a:lnTo>
                        <a:pt x="2686" y="2437"/>
                      </a:lnTo>
                      <a:lnTo>
                        <a:pt x="2640" y="2544"/>
                      </a:lnTo>
                      <a:lnTo>
                        <a:pt x="2590" y="2643"/>
                      </a:lnTo>
                      <a:lnTo>
                        <a:pt x="2530" y="2741"/>
                      </a:lnTo>
                      <a:lnTo>
                        <a:pt x="2470" y="2828"/>
                      </a:lnTo>
                      <a:lnTo>
                        <a:pt x="2407" y="2915"/>
                      </a:lnTo>
                      <a:lnTo>
                        <a:pt x="2341" y="2994"/>
                      </a:lnTo>
                      <a:lnTo>
                        <a:pt x="2273" y="3066"/>
                      </a:lnTo>
                      <a:lnTo>
                        <a:pt x="2196" y="3133"/>
                      </a:lnTo>
                      <a:lnTo>
                        <a:pt x="2062" y="3242"/>
                      </a:lnTo>
                      <a:lnTo>
                        <a:pt x="1980" y="3296"/>
                      </a:lnTo>
                      <a:lnTo>
                        <a:pt x="1929" y="3341"/>
                      </a:lnTo>
                      <a:lnTo>
                        <a:pt x="1874" y="3390"/>
                      </a:lnTo>
                      <a:lnTo>
                        <a:pt x="1831" y="3440"/>
                      </a:lnTo>
                      <a:lnTo>
                        <a:pt x="1786" y="3500"/>
                      </a:lnTo>
                      <a:lnTo>
                        <a:pt x="1754" y="3559"/>
                      </a:lnTo>
                      <a:lnTo>
                        <a:pt x="1718" y="3614"/>
                      </a:lnTo>
                      <a:lnTo>
                        <a:pt x="1691" y="3681"/>
                      </a:lnTo>
                      <a:lnTo>
                        <a:pt x="1665" y="3745"/>
                      </a:lnTo>
                      <a:lnTo>
                        <a:pt x="1647" y="3814"/>
                      </a:lnTo>
                      <a:lnTo>
                        <a:pt x="1631" y="3882"/>
                      </a:lnTo>
                      <a:lnTo>
                        <a:pt x="1622" y="3954"/>
                      </a:lnTo>
                      <a:lnTo>
                        <a:pt x="1619" y="4023"/>
                      </a:lnTo>
                      <a:lnTo>
                        <a:pt x="1622" y="4096"/>
                      </a:lnTo>
                      <a:lnTo>
                        <a:pt x="1622" y="4765"/>
                      </a:lnTo>
                      <a:lnTo>
                        <a:pt x="1691" y="4771"/>
                      </a:lnTo>
                      <a:lnTo>
                        <a:pt x="1759" y="4781"/>
                      </a:lnTo>
                      <a:lnTo>
                        <a:pt x="1831" y="4793"/>
                      </a:lnTo>
                      <a:lnTo>
                        <a:pt x="1900" y="4805"/>
                      </a:lnTo>
                      <a:lnTo>
                        <a:pt x="1968" y="4820"/>
                      </a:lnTo>
                      <a:lnTo>
                        <a:pt x="2035" y="4837"/>
                      </a:lnTo>
                      <a:lnTo>
                        <a:pt x="2094" y="4856"/>
                      </a:lnTo>
                      <a:lnTo>
                        <a:pt x="2156" y="4876"/>
                      </a:lnTo>
                      <a:lnTo>
                        <a:pt x="2210" y="4897"/>
                      </a:lnTo>
                      <a:lnTo>
                        <a:pt x="2259" y="4924"/>
                      </a:lnTo>
                      <a:lnTo>
                        <a:pt x="2308" y="4953"/>
                      </a:lnTo>
                      <a:lnTo>
                        <a:pt x="2348" y="4978"/>
                      </a:lnTo>
                      <a:lnTo>
                        <a:pt x="2384" y="5008"/>
                      </a:lnTo>
                      <a:lnTo>
                        <a:pt x="2423" y="5032"/>
                      </a:lnTo>
                      <a:lnTo>
                        <a:pt x="2476" y="5094"/>
                      </a:lnTo>
                      <a:lnTo>
                        <a:pt x="2507" y="5160"/>
                      </a:lnTo>
                      <a:lnTo>
                        <a:pt x="2520" y="5226"/>
                      </a:lnTo>
                      <a:lnTo>
                        <a:pt x="2510" y="5292"/>
                      </a:lnTo>
                      <a:lnTo>
                        <a:pt x="2477" y="5357"/>
                      </a:lnTo>
                      <a:lnTo>
                        <a:pt x="2428" y="5420"/>
                      </a:lnTo>
                      <a:lnTo>
                        <a:pt x="2362" y="5480"/>
                      </a:lnTo>
                      <a:lnTo>
                        <a:pt x="2320" y="5507"/>
                      </a:lnTo>
                      <a:lnTo>
                        <a:pt x="2276" y="5533"/>
                      </a:lnTo>
                      <a:lnTo>
                        <a:pt x="2223" y="5559"/>
                      </a:lnTo>
                      <a:lnTo>
                        <a:pt x="2169" y="5583"/>
                      </a:lnTo>
                      <a:lnTo>
                        <a:pt x="2114" y="5605"/>
                      </a:lnTo>
                      <a:lnTo>
                        <a:pt x="2049" y="5625"/>
                      </a:lnTo>
                      <a:lnTo>
                        <a:pt x="1987" y="5640"/>
                      </a:lnTo>
                      <a:lnTo>
                        <a:pt x="1920" y="5656"/>
                      </a:lnTo>
                      <a:lnTo>
                        <a:pt x="1849" y="5670"/>
                      </a:lnTo>
                      <a:lnTo>
                        <a:pt x="1780" y="5683"/>
                      </a:lnTo>
                      <a:lnTo>
                        <a:pt x="1709" y="5691"/>
                      </a:lnTo>
                      <a:lnTo>
                        <a:pt x="1637" y="5695"/>
                      </a:lnTo>
                      <a:lnTo>
                        <a:pt x="1562" y="5701"/>
                      </a:lnTo>
                      <a:lnTo>
                        <a:pt x="1484" y="5704"/>
                      </a:lnTo>
                      <a:lnTo>
                        <a:pt x="1407" y="5704"/>
                      </a:lnTo>
                      <a:lnTo>
                        <a:pt x="1332" y="5704"/>
                      </a:lnTo>
                      <a:lnTo>
                        <a:pt x="1257" y="5698"/>
                      </a:lnTo>
                      <a:lnTo>
                        <a:pt x="1181" y="5691"/>
                      </a:lnTo>
                      <a:lnTo>
                        <a:pt x="1114" y="5683"/>
                      </a:lnTo>
                      <a:lnTo>
                        <a:pt x="1041" y="5670"/>
                      </a:lnTo>
                      <a:lnTo>
                        <a:pt x="972" y="5658"/>
                      </a:lnTo>
                      <a:lnTo>
                        <a:pt x="908" y="5643"/>
                      </a:lnTo>
                      <a:lnTo>
                        <a:pt x="842" y="5625"/>
                      </a:lnTo>
                      <a:lnTo>
                        <a:pt x="778" y="5605"/>
                      </a:lnTo>
                      <a:lnTo>
                        <a:pt x="721" y="5583"/>
                      </a:lnTo>
                      <a:lnTo>
                        <a:pt x="666" y="5562"/>
                      </a:lnTo>
                      <a:lnTo>
                        <a:pt x="616" y="5536"/>
                      </a:lnTo>
                      <a:lnTo>
                        <a:pt x="572" y="5510"/>
                      </a:lnTo>
                      <a:lnTo>
                        <a:pt x="529" y="5483"/>
                      </a:lnTo>
                      <a:lnTo>
                        <a:pt x="491" y="5455"/>
                      </a:lnTo>
                      <a:lnTo>
                        <a:pt x="428" y="5393"/>
                      </a:lnTo>
                      <a:lnTo>
                        <a:pt x="387" y="5328"/>
                      </a:lnTo>
                      <a:lnTo>
                        <a:pt x="365" y="5262"/>
                      </a:lnTo>
                      <a:lnTo>
                        <a:pt x="365" y="5195"/>
                      </a:lnTo>
                      <a:lnTo>
                        <a:pt x="387" y="5129"/>
                      </a:lnTo>
                      <a:lnTo>
                        <a:pt x="433" y="5067"/>
                      </a:lnTo>
                      <a:lnTo>
                        <a:pt x="491" y="5011"/>
                      </a:lnTo>
                      <a:lnTo>
                        <a:pt x="529" y="4983"/>
                      </a:lnTo>
                      <a:lnTo>
                        <a:pt x="572" y="4956"/>
                      </a:lnTo>
                      <a:lnTo>
                        <a:pt x="616" y="4929"/>
                      </a:lnTo>
                      <a:lnTo>
                        <a:pt x="669" y="4901"/>
                      </a:lnTo>
                      <a:lnTo>
                        <a:pt x="721" y="4880"/>
                      </a:lnTo>
                      <a:lnTo>
                        <a:pt x="780" y="4858"/>
                      </a:lnTo>
                      <a:lnTo>
                        <a:pt x="842" y="4840"/>
                      </a:lnTo>
                      <a:lnTo>
                        <a:pt x="908" y="4823"/>
                      </a:lnTo>
                      <a:lnTo>
                        <a:pt x="972" y="4808"/>
                      </a:lnTo>
                      <a:lnTo>
                        <a:pt x="1044" y="4793"/>
                      </a:lnTo>
                      <a:lnTo>
                        <a:pt x="1117" y="4783"/>
                      </a:lnTo>
                      <a:lnTo>
                        <a:pt x="1184" y="4774"/>
                      </a:lnTo>
                      <a:lnTo>
                        <a:pt x="1260" y="4768"/>
                      </a:lnTo>
                      <a:lnTo>
                        <a:pt x="1267" y="4102"/>
                      </a:lnTo>
                      <a:lnTo>
                        <a:pt x="1270" y="4034"/>
                      </a:lnTo>
                      <a:lnTo>
                        <a:pt x="1267" y="3962"/>
                      </a:lnTo>
                      <a:lnTo>
                        <a:pt x="1257" y="3893"/>
                      </a:lnTo>
                      <a:lnTo>
                        <a:pt x="1241" y="3820"/>
                      </a:lnTo>
                      <a:lnTo>
                        <a:pt x="1223" y="3756"/>
                      </a:lnTo>
                      <a:lnTo>
                        <a:pt x="1201" y="3690"/>
                      </a:lnTo>
                      <a:lnTo>
                        <a:pt x="1172" y="3623"/>
                      </a:lnTo>
                      <a:lnTo>
                        <a:pt x="1139" y="3566"/>
                      </a:lnTo>
                      <a:lnTo>
                        <a:pt x="1102" y="3506"/>
                      </a:lnTo>
                      <a:lnTo>
                        <a:pt x="1061" y="3449"/>
                      </a:lnTo>
                      <a:lnTo>
                        <a:pt x="1014" y="3396"/>
                      </a:lnTo>
                      <a:lnTo>
                        <a:pt x="963" y="3350"/>
                      </a:lnTo>
                      <a:lnTo>
                        <a:pt x="908" y="3306"/>
                      </a:lnTo>
                      <a:lnTo>
                        <a:pt x="849" y="3263"/>
                      </a:lnTo>
                      <a:lnTo>
                        <a:pt x="691" y="3144"/>
                      </a:lnTo>
                      <a:lnTo>
                        <a:pt x="616" y="3075"/>
                      </a:lnTo>
                      <a:lnTo>
                        <a:pt x="550" y="3001"/>
                      </a:lnTo>
                      <a:lnTo>
                        <a:pt x="485" y="2920"/>
                      </a:lnTo>
                      <a:lnTo>
                        <a:pt x="419" y="2837"/>
                      </a:lnTo>
                      <a:lnTo>
                        <a:pt x="359" y="2750"/>
                      </a:lnTo>
                      <a:lnTo>
                        <a:pt x="299" y="2654"/>
                      </a:lnTo>
                      <a:lnTo>
                        <a:pt x="249" y="2550"/>
                      </a:lnTo>
                      <a:lnTo>
                        <a:pt x="202" y="2448"/>
                      </a:lnTo>
                      <a:lnTo>
                        <a:pt x="157" y="2336"/>
                      </a:lnTo>
                      <a:lnTo>
                        <a:pt x="121" y="2225"/>
                      </a:lnTo>
                      <a:lnTo>
                        <a:pt x="87" y="2112"/>
                      </a:lnTo>
                      <a:lnTo>
                        <a:pt x="58" y="1998"/>
                      </a:lnTo>
                      <a:lnTo>
                        <a:pt x="33" y="1875"/>
                      </a:lnTo>
                      <a:lnTo>
                        <a:pt x="15" y="1753"/>
                      </a:lnTo>
                      <a:lnTo>
                        <a:pt x="3" y="1628"/>
                      </a:lnTo>
                      <a:lnTo>
                        <a:pt x="0" y="1502"/>
                      </a:lnTo>
                      <a:lnTo>
                        <a:pt x="0" y="1385"/>
                      </a:lnTo>
                      <a:lnTo>
                        <a:pt x="0" y="1261"/>
                      </a:lnTo>
                      <a:lnTo>
                        <a:pt x="3" y="1135"/>
                      </a:lnTo>
                      <a:lnTo>
                        <a:pt x="15" y="1013"/>
                      </a:lnTo>
                      <a:lnTo>
                        <a:pt x="33" y="892"/>
                      </a:lnTo>
                      <a:lnTo>
                        <a:pt x="58" y="773"/>
                      </a:lnTo>
                      <a:lnTo>
                        <a:pt x="87" y="657"/>
                      </a:lnTo>
                      <a:lnTo>
                        <a:pt x="121" y="541"/>
                      </a:lnTo>
                      <a:lnTo>
                        <a:pt x="157" y="429"/>
                      </a:lnTo>
                      <a:lnTo>
                        <a:pt x="202" y="320"/>
                      </a:lnTo>
                      <a:lnTo>
                        <a:pt x="249" y="217"/>
                      </a:lnTo>
                      <a:lnTo>
                        <a:pt x="303" y="116"/>
                      </a:lnTo>
                      <a:lnTo>
                        <a:pt x="359" y="81"/>
                      </a:lnTo>
                      <a:lnTo>
                        <a:pt x="419" y="63"/>
                      </a:lnTo>
                      <a:lnTo>
                        <a:pt x="457" y="57"/>
                      </a:lnTo>
                      <a:lnTo>
                        <a:pt x="497" y="51"/>
                      </a:lnTo>
                      <a:lnTo>
                        <a:pt x="544" y="41"/>
                      </a:lnTo>
                      <a:lnTo>
                        <a:pt x="590" y="35"/>
                      </a:lnTo>
                      <a:lnTo>
                        <a:pt x="646" y="29"/>
                      </a:lnTo>
                      <a:lnTo>
                        <a:pt x="703" y="23"/>
                      </a:lnTo>
                      <a:lnTo>
                        <a:pt x="766" y="17"/>
                      </a:lnTo>
                      <a:lnTo>
                        <a:pt x="832" y="14"/>
                      </a:lnTo>
                      <a:lnTo>
                        <a:pt x="897" y="11"/>
                      </a:lnTo>
                      <a:lnTo>
                        <a:pt x="969" y="6"/>
                      </a:lnTo>
                      <a:lnTo>
                        <a:pt x="1041" y="3"/>
                      </a:lnTo>
                      <a:lnTo>
                        <a:pt x="1117" y="3"/>
                      </a:lnTo>
                      <a:lnTo>
                        <a:pt x="1190" y="3"/>
                      </a:lnTo>
                      <a:lnTo>
                        <a:pt x="1267" y="3"/>
                      </a:lnTo>
                      <a:lnTo>
                        <a:pt x="1345" y="0"/>
                      </a:lnTo>
                      <a:lnTo>
                        <a:pt x="1423" y="0"/>
                      </a:lnTo>
                      <a:lnTo>
                        <a:pt x="1505" y="0"/>
                      </a:lnTo>
                      <a:lnTo>
                        <a:pt x="1584" y="0"/>
                      </a:lnTo>
                      <a:lnTo>
                        <a:pt x="1659" y="3"/>
                      </a:lnTo>
                      <a:lnTo>
                        <a:pt x="1741" y="3"/>
                      </a:lnTo>
                      <a:lnTo>
                        <a:pt x="1810" y="3"/>
                      </a:lnTo>
                      <a:lnTo>
                        <a:pt x="1884" y="6"/>
                      </a:lnTo>
                      <a:lnTo>
                        <a:pt x="1953" y="6"/>
                      </a:lnTo>
                      <a:lnTo>
                        <a:pt x="2026" y="11"/>
                      </a:lnTo>
                      <a:lnTo>
                        <a:pt x="2091" y="17"/>
                      </a:lnTo>
                      <a:lnTo>
                        <a:pt x="2156" y="20"/>
                      </a:lnTo>
                      <a:lnTo>
                        <a:pt x="2213" y="29"/>
                      </a:lnTo>
                      <a:lnTo>
                        <a:pt x="2270" y="33"/>
                      </a:lnTo>
                      <a:lnTo>
                        <a:pt x="2324" y="41"/>
                      </a:lnTo>
                      <a:lnTo>
                        <a:pt x="2368" y="48"/>
                      </a:lnTo>
                      <a:lnTo>
                        <a:pt x="2410" y="54"/>
                      </a:lnTo>
                      <a:lnTo>
                        <a:pt x="2450" y="60"/>
                      </a:lnTo>
                      <a:lnTo>
                        <a:pt x="2514" y="78"/>
                      </a:lnTo>
                      <a:lnTo>
                        <a:pt x="2554" y="93"/>
                      </a:lnTo>
                      <a:lnTo>
                        <a:pt x="2586" y="110"/>
                      </a:lnTo>
                      <a:close/>
                    </a:path>
                  </a:pathLst>
                </a:custGeom>
                <a:solidFill>
                  <a:srgbClr val="00FFFF"/>
                </a:solidFill>
                <a:ln w="1588">
                  <a:solidFill>
                    <a:srgbClr val="00FFFF"/>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sp>
              <p:nvSpPr>
                <p:cNvPr id="99" name="Freeform 183">
                  <a:extLst>
                    <a:ext uri="{FF2B5EF4-FFF2-40B4-BE49-F238E27FC236}">
                      <a16:creationId xmlns:a16="http://schemas.microsoft.com/office/drawing/2014/main" id="{802DF14E-EE02-4259-B4CA-394099C15F6B}"/>
                    </a:ext>
                  </a:extLst>
                </p:cNvPr>
                <p:cNvSpPr>
                  <a:spLocks/>
                </p:cNvSpPr>
                <p:nvPr/>
              </p:nvSpPr>
              <p:spPr bwMode="auto">
                <a:xfrm>
                  <a:off x="2541" y="720"/>
                  <a:ext cx="1139" cy="124"/>
                </a:xfrm>
                <a:custGeom>
                  <a:avLst/>
                  <a:gdLst>
                    <a:gd name="T0" fmla="*/ 2278 w 2278"/>
                    <a:gd name="T1" fmla="*/ 113 h 248"/>
                    <a:gd name="T2" fmla="*/ 2251 w 2278"/>
                    <a:gd name="T3" fmla="*/ 93 h 248"/>
                    <a:gd name="T4" fmla="*/ 2211 w 2278"/>
                    <a:gd name="T5" fmla="*/ 78 h 248"/>
                    <a:gd name="T6" fmla="*/ 2144 w 2278"/>
                    <a:gd name="T7" fmla="*/ 60 h 248"/>
                    <a:gd name="T8" fmla="*/ 2063 w 2278"/>
                    <a:gd name="T9" fmla="*/ 48 h 248"/>
                    <a:gd name="T10" fmla="*/ 1967 w 2278"/>
                    <a:gd name="T11" fmla="*/ 33 h 248"/>
                    <a:gd name="T12" fmla="*/ 1851 w 2278"/>
                    <a:gd name="T13" fmla="*/ 20 h 248"/>
                    <a:gd name="T14" fmla="*/ 1722 w 2278"/>
                    <a:gd name="T15" fmla="*/ 11 h 248"/>
                    <a:gd name="T16" fmla="*/ 1582 w 2278"/>
                    <a:gd name="T17" fmla="*/ 6 h 248"/>
                    <a:gd name="T18" fmla="*/ 1436 w 2278"/>
                    <a:gd name="T19" fmla="*/ 3 h 248"/>
                    <a:gd name="T20" fmla="*/ 1278 w 2278"/>
                    <a:gd name="T21" fmla="*/ 0 h 248"/>
                    <a:gd name="T22" fmla="*/ 1120 w 2278"/>
                    <a:gd name="T23" fmla="*/ 0 h 248"/>
                    <a:gd name="T24" fmla="*/ 964 w 2278"/>
                    <a:gd name="T25" fmla="*/ 3 h 248"/>
                    <a:gd name="T26" fmla="*/ 814 w 2278"/>
                    <a:gd name="T27" fmla="*/ 3 h 248"/>
                    <a:gd name="T28" fmla="*/ 666 w 2278"/>
                    <a:gd name="T29" fmla="*/ 6 h 248"/>
                    <a:gd name="T30" fmla="*/ 528 w 2278"/>
                    <a:gd name="T31" fmla="*/ 14 h 248"/>
                    <a:gd name="T32" fmla="*/ 400 w 2278"/>
                    <a:gd name="T33" fmla="*/ 23 h 248"/>
                    <a:gd name="T34" fmla="*/ 287 w 2278"/>
                    <a:gd name="T35" fmla="*/ 35 h 248"/>
                    <a:gd name="T36" fmla="*/ 196 w 2278"/>
                    <a:gd name="T37" fmla="*/ 51 h 248"/>
                    <a:gd name="T38" fmla="*/ 116 w 2278"/>
                    <a:gd name="T39" fmla="*/ 63 h 248"/>
                    <a:gd name="T40" fmla="*/ 56 w 2278"/>
                    <a:gd name="T41" fmla="*/ 81 h 248"/>
                    <a:gd name="T42" fmla="*/ 18 w 2278"/>
                    <a:gd name="T43" fmla="*/ 98 h 248"/>
                    <a:gd name="T44" fmla="*/ 0 w 2278"/>
                    <a:gd name="T45" fmla="*/ 116 h 248"/>
                    <a:gd name="T46" fmla="*/ 3 w 2278"/>
                    <a:gd name="T47" fmla="*/ 132 h 248"/>
                    <a:gd name="T48" fmla="*/ 32 w 2278"/>
                    <a:gd name="T49" fmla="*/ 150 h 248"/>
                    <a:gd name="T50" fmla="*/ 78 w 2278"/>
                    <a:gd name="T51" fmla="*/ 167 h 248"/>
                    <a:gd name="T52" fmla="*/ 143 w 2278"/>
                    <a:gd name="T53" fmla="*/ 185 h 248"/>
                    <a:gd name="T54" fmla="*/ 232 w 2278"/>
                    <a:gd name="T55" fmla="*/ 197 h 248"/>
                    <a:gd name="T56" fmla="*/ 327 w 2278"/>
                    <a:gd name="T57" fmla="*/ 210 h 248"/>
                    <a:gd name="T58" fmla="*/ 447 w 2278"/>
                    <a:gd name="T59" fmla="*/ 223 h 248"/>
                    <a:gd name="T60" fmla="*/ 579 w 2278"/>
                    <a:gd name="T61" fmla="*/ 233 h 248"/>
                    <a:gd name="T62" fmla="*/ 723 w 2278"/>
                    <a:gd name="T63" fmla="*/ 241 h 248"/>
                    <a:gd name="T64" fmla="*/ 869 w 2278"/>
                    <a:gd name="T65" fmla="*/ 245 h 248"/>
                    <a:gd name="T66" fmla="*/ 1023 w 2278"/>
                    <a:gd name="T67" fmla="*/ 248 h 248"/>
                    <a:gd name="T68" fmla="*/ 1184 w 2278"/>
                    <a:gd name="T69" fmla="*/ 248 h 248"/>
                    <a:gd name="T70" fmla="*/ 1341 w 2278"/>
                    <a:gd name="T71" fmla="*/ 245 h 248"/>
                    <a:gd name="T72" fmla="*/ 1490 w 2278"/>
                    <a:gd name="T73" fmla="*/ 241 h 248"/>
                    <a:gd name="T74" fmla="*/ 1635 w 2278"/>
                    <a:gd name="T75" fmla="*/ 235 h 248"/>
                    <a:gd name="T76" fmla="*/ 1771 w 2278"/>
                    <a:gd name="T77" fmla="*/ 229 h 248"/>
                    <a:gd name="T78" fmla="*/ 1898 w 2278"/>
                    <a:gd name="T79" fmla="*/ 217 h 248"/>
                    <a:gd name="T80" fmla="*/ 2008 w 2278"/>
                    <a:gd name="T81" fmla="*/ 204 h 248"/>
                    <a:gd name="T82" fmla="*/ 2098 w 2278"/>
                    <a:gd name="T83" fmla="*/ 191 h 248"/>
                    <a:gd name="T84" fmla="*/ 2171 w 2278"/>
                    <a:gd name="T85" fmla="*/ 173 h 248"/>
                    <a:gd name="T86" fmla="*/ 2226 w 2278"/>
                    <a:gd name="T87" fmla="*/ 158 h 248"/>
                    <a:gd name="T88" fmla="*/ 2265 w 2278"/>
                    <a:gd name="T89" fmla="*/ 138 h 248"/>
                    <a:gd name="T90" fmla="*/ 2278 w 2278"/>
                    <a:gd name="T91" fmla="*/ 122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278" h="248">
                      <a:moveTo>
                        <a:pt x="2278" y="122"/>
                      </a:moveTo>
                      <a:lnTo>
                        <a:pt x="2278" y="113"/>
                      </a:lnTo>
                      <a:lnTo>
                        <a:pt x="2265" y="104"/>
                      </a:lnTo>
                      <a:lnTo>
                        <a:pt x="2251" y="93"/>
                      </a:lnTo>
                      <a:lnTo>
                        <a:pt x="2233" y="84"/>
                      </a:lnTo>
                      <a:lnTo>
                        <a:pt x="2211" y="78"/>
                      </a:lnTo>
                      <a:lnTo>
                        <a:pt x="2179" y="69"/>
                      </a:lnTo>
                      <a:lnTo>
                        <a:pt x="2144" y="60"/>
                      </a:lnTo>
                      <a:lnTo>
                        <a:pt x="2107" y="54"/>
                      </a:lnTo>
                      <a:lnTo>
                        <a:pt x="2063" y="48"/>
                      </a:lnTo>
                      <a:lnTo>
                        <a:pt x="2021" y="41"/>
                      </a:lnTo>
                      <a:lnTo>
                        <a:pt x="1967" y="33"/>
                      </a:lnTo>
                      <a:lnTo>
                        <a:pt x="1910" y="29"/>
                      </a:lnTo>
                      <a:lnTo>
                        <a:pt x="1851" y="20"/>
                      </a:lnTo>
                      <a:lnTo>
                        <a:pt x="1788" y="17"/>
                      </a:lnTo>
                      <a:lnTo>
                        <a:pt x="1722" y="11"/>
                      </a:lnTo>
                      <a:lnTo>
                        <a:pt x="1650" y="6"/>
                      </a:lnTo>
                      <a:lnTo>
                        <a:pt x="1582" y="6"/>
                      </a:lnTo>
                      <a:lnTo>
                        <a:pt x="1505" y="3"/>
                      </a:lnTo>
                      <a:lnTo>
                        <a:pt x="1436" y="3"/>
                      </a:lnTo>
                      <a:lnTo>
                        <a:pt x="1359" y="3"/>
                      </a:lnTo>
                      <a:lnTo>
                        <a:pt x="1278" y="0"/>
                      </a:lnTo>
                      <a:lnTo>
                        <a:pt x="1199" y="0"/>
                      </a:lnTo>
                      <a:lnTo>
                        <a:pt x="1120" y="0"/>
                      </a:lnTo>
                      <a:lnTo>
                        <a:pt x="1042" y="0"/>
                      </a:lnTo>
                      <a:lnTo>
                        <a:pt x="964" y="3"/>
                      </a:lnTo>
                      <a:lnTo>
                        <a:pt x="889" y="3"/>
                      </a:lnTo>
                      <a:lnTo>
                        <a:pt x="814" y="3"/>
                      </a:lnTo>
                      <a:lnTo>
                        <a:pt x="738" y="3"/>
                      </a:lnTo>
                      <a:lnTo>
                        <a:pt x="666" y="6"/>
                      </a:lnTo>
                      <a:lnTo>
                        <a:pt x="596" y="11"/>
                      </a:lnTo>
                      <a:lnTo>
                        <a:pt x="528" y="14"/>
                      </a:lnTo>
                      <a:lnTo>
                        <a:pt x="462" y="17"/>
                      </a:lnTo>
                      <a:lnTo>
                        <a:pt x="400" y="23"/>
                      </a:lnTo>
                      <a:lnTo>
                        <a:pt x="345" y="29"/>
                      </a:lnTo>
                      <a:lnTo>
                        <a:pt x="287" y="35"/>
                      </a:lnTo>
                      <a:lnTo>
                        <a:pt x="241" y="41"/>
                      </a:lnTo>
                      <a:lnTo>
                        <a:pt x="196" y="51"/>
                      </a:lnTo>
                      <a:lnTo>
                        <a:pt x="154" y="57"/>
                      </a:lnTo>
                      <a:lnTo>
                        <a:pt x="116" y="63"/>
                      </a:lnTo>
                      <a:lnTo>
                        <a:pt x="84" y="72"/>
                      </a:lnTo>
                      <a:lnTo>
                        <a:pt x="56" y="81"/>
                      </a:lnTo>
                      <a:lnTo>
                        <a:pt x="33" y="89"/>
                      </a:lnTo>
                      <a:lnTo>
                        <a:pt x="18" y="98"/>
                      </a:lnTo>
                      <a:lnTo>
                        <a:pt x="6" y="105"/>
                      </a:lnTo>
                      <a:lnTo>
                        <a:pt x="0" y="116"/>
                      </a:lnTo>
                      <a:lnTo>
                        <a:pt x="0" y="122"/>
                      </a:lnTo>
                      <a:lnTo>
                        <a:pt x="3" y="132"/>
                      </a:lnTo>
                      <a:lnTo>
                        <a:pt x="14" y="141"/>
                      </a:lnTo>
                      <a:lnTo>
                        <a:pt x="32" y="150"/>
                      </a:lnTo>
                      <a:lnTo>
                        <a:pt x="50" y="161"/>
                      </a:lnTo>
                      <a:lnTo>
                        <a:pt x="78" y="167"/>
                      </a:lnTo>
                      <a:lnTo>
                        <a:pt x="107" y="174"/>
                      </a:lnTo>
                      <a:lnTo>
                        <a:pt x="143" y="185"/>
                      </a:lnTo>
                      <a:lnTo>
                        <a:pt x="185" y="191"/>
                      </a:lnTo>
                      <a:lnTo>
                        <a:pt x="232" y="197"/>
                      </a:lnTo>
                      <a:lnTo>
                        <a:pt x="278" y="204"/>
                      </a:lnTo>
                      <a:lnTo>
                        <a:pt x="327" y="210"/>
                      </a:lnTo>
                      <a:lnTo>
                        <a:pt x="388" y="220"/>
                      </a:lnTo>
                      <a:lnTo>
                        <a:pt x="447" y="223"/>
                      </a:lnTo>
                      <a:lnTo>
                        <a:pt x="513" y="229"/>
                      </a:lnTo>
                      <a:lnTo>
                        <a:pt x="579" y="233"/>
                      </a:lnTo>
                      <a:lnTo>
                        <a:pt x="651" y="239"/>
                      </a:lnTo>
                      <a:lnTo>
                        <a:pt x="723" y="241"/>
                      </a:lnTo>
                      <a:lnTo>
                        <a:pt x="799" y="245"/>
                      </a:lnTo>
                      <a:lnTo>
                        <a:pt x="869" y="245"/>
                      </a:lnTo>
                      <a:lnTo>
                        <a:pt x="947" y="245"/>
                      </a:lnTo>
                      <a:lnTo>
                        <a:pt x="1023" y="248"/>
                      </a:lnTo>
                      <a:lnTo>
                        <a:pt x="1105" y="248"/>
                      </a:lnTo>
                      <a:lnTo>
                        <a:pt x="1184" y="248"/>
                      </a:lnTo>
                      <a:lnTo>
                        <a:pt x="1262" y="248"/>
                      </a:lnTo>
                      <a:lnTo>
                        <a:pt x="1341" y="245"/>
                      </a:lnTo>
                      <a:lnTo>
                        <a:pt x="1417" y="245"/>
                      </a:lnTo>
                      <a:lnTo>
                        <a:pt x="1490" y="241"/>
                      </a:lnTo>
                      <a:lnTo>
                        <a:pt x="1562" y="241"/>
                      </a:lnTo>
                      <a:lnTo>
                        <a:pt x="1635" y="235"/>
                      </a:lnTo>
                      <a:lnTo>
                        <a:pt x="1704" y="233"/>
                      </a:lnTo>
                      <a:lnTo>
                        <a:pt x="1771" y="229"/>
                      </a:lnTo>
                      <a:lnTo>
                        <a:pt x="1836" y="223"/>
                      </a:lnTo>
                      <a:lnTo>
                        <a:pt x="1898" y="217"/>
                      </a:lnTo>
                      <a:lnTo>
                        <a:pt x="1953" y="210"/>
                      </a:lnTo>
                      <a:lnTo>
                        <a:pt x="2008" y="204"/>
                      </a:lnTo>
                      <a:lnTo>
                        <a:pt x="2056" y="197"/>
                      </a:lnTo>
                      <a:lnTo>
                        <a:pt x="2098" y="191"/>
                      </a:lnTo>
                      <a:lnTo>
                        <a:pt x="2135" y="182"/>
                      </a:lnTo>
                      <a:lnTo>
                        <a:pt x="2171" y="173"/>
                      </a:lnTo>
                      <a:lnTo>
                        <a:pt x="2201" y="167"/>
                      </a:lnTo>
                      <a:lnTo>
                        <a:pt x="2226" y="158"/>
                      </a:lnTo>
                      <a:lnTo>
                        <a:pt x="2248" y="147"/>
                      </a:lnTo>
                      <a:lnTo>
                        <a:pt x="2265" y="138"/>
                      </a:lnTo>
                      <a:lnTo>
                        <a:pt x="2274" y="132"/>
                      </a:lnTo>
                      <a:lnTo>
                        <a:pt x="2278" y="122"/>
                      </a:lnTo>
                      <a:lnTo>
                        <a:pt x="2278" y="122"/>
                      </a:lnTo>
                      <a:close/>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100" name="Freeform 184">
                  <a:extLst>
                    <a:ext uri="{FF2B5EF4-FFF2-40B4-BE49-F238E27FC236}">
                      <a16:creationId xmlns:a16="http://schemas.microsoft.com/office/drawing/2014/main" id="{AA5336AF-E7E0-421F-A14A-1BADE66A9E18}"/>
                    </a:ext>
                  </a:extLst>
                </p:cNvPr>
                <p:cNvSpPr>
                  <a:spLocks/>
                </p:cNvSpPr>
                <p:nvPr/>
              </p:nvSpPr>
              <p:spPr bwMode="auto">
                <a:xfrm>
                  <a:off x="2570" y="3104"/>
                  <a:ext cx="1079" cy="468"/>
                </a:xfrm>
                <a:custGeom>
                  <a:avLst/>
                  <a:gdLst>
                    <a:gd name="T0" fmla="*/ 824 w 2158"/>
                    <a:gd name="T1" fmla="*/ 6 h 936"/>
                    <a:gd name="T2" fmla="*/ 683 w 2158"/>
                    <a:gd name="T3" fmla="*/ 25 h 936"/>
                    <a:gd name="T4" fmla="*/ 546 w 2158"/>
                    <a:gd name="T5" fmla="*/ 55 h 936"/>
                    <a:gd name="T6" fmla="*/ 419 w 2158"/>
                    <a:gd name="T7" fmla="*/ 90 h 936"/>
                    <a:gd name="T8" fmla="*/ 307 w 2158"/>
                    <a:gd name="T9" fmla="*/ 133 h 936"/>
                    <a:gd name="T10" fmla="*/ 210 w 2158"/>
                    <a:gd name="T11" fmla="*/ 188 h 936"/>
                    <a:gd name="T12" fmla="*/ 131 w 2158"/>
                    <a:gd name="T13" fmla="*/ 243 h 936"/>
                    <a:gd name="T14" fmla="*/ 69 w 2158"/>
                    <a:gd name="T15" fmla="*/ 299 h 936"/>
                    <a:gd name="T16" fmla="*/ 25 w 2158"/>
                    <a:gd name="T17" fmla="*/ 361 h 936"/>
                    <a:gd name="T18" fmla="*/ 7 w 2158"/>
                    <a:gd name="T19" fmla="*/ 427 h 936"/>
                    <a:gd name="T20" fmla="*/ 3 w 2158"/>
                    <a:gd name="T21" fmla="*/ 494 h 936"/>
                    <a:gd name="T22" fmla="*/ 25 w 2158"/>
                    <a:gd name="T23" fmla="*/ 560 h 936"/>
                    <a:gd name="T24" fmla="*/ 68 w 2158"/>
                    <a:gd name="T25" fmla="*/ 625 h 936"/>
                    <a:gd name="T26" fmla="*/ 131 w 2158"/>
                    <a:gd name="T27" fmla="*/ 687 h 936"/>
                    <a:gd name="T28" fmla="*/ 210 w 2158"/>
                    <a:gd name="T29" fmla="*/ 742 h 936"/>
                    <a:gd name="T30" fmla="*/ 304 w 2158"/>
                    <a:gd name="T31" fmla="*/ 794 h 936"/>
                    <a:gd name="T32" fmla="*/ 415 w 2158"/>
                    <a:gd name="T33" fmla="*/ 837 h 936"/>
                    <a:gd name="T34" fmla="*/ 543 w 2158"/>
                    <a:gd name="T35" fmla="*/ 875 h 936"/>
                    <a:gd name="T36" fmla="*/ 679 w 2158"/>
                    <a:gd name="T37" fmla="*/ 902 h 936"/>
                    <a:gd name="T38" fmla="*/ 819 w 2158"/>
                    <a:gd name="T39" fmla="*/ 923 h 936"/>
                    <a:gd name="T40" fmla="*/ 971 w 2158"/>
                    <a:gd name="T41" fmla="*/ 936 h 936"/>
                    <a:gd name="T42" fmla="*/ 1122 w 2158"/>
                    <a:gd name="T43" fmla="*/ 936 h 936"/>
                    <a:gd name="T44" fmla="*/ 1276 w 2158"/>
                    <a:gd name="T45" fmla="*/ 927 h 936"/>
                    <a:gd name="T46" fmla="*/ 1418 w 2158"/>
                    <a:gd name="T47" fmla="*/ 915 h 936"/>
                    <a:gd name="T48" fmla="*/ 1556 w 2158"/>
                    <a:gd name="T49" fmla="*/ 888 h 936"/>
                    <a:gd name="T50" fmla="*/ 1688 w 2158"/>
                    <a:gd name="T51" fmla="*/ 857 h 936"/>
                    <a:gd name="T52" fmla="*/ 1809 w 2158"/>
                    <a:gd name="T53" fmla="*/ 815 h 936"/>
                    <a:gd name="T54" fmla="*/ 1914 w 2158"/>
                    <a:gd name="T55" fmla="*/ 765 h 936"/>
                    <a:gd name="T56" fmla="*/ 1998 w 2158"/>
                    <a:gd name="T57" fmla="*/ 712 h 936"/>
                    <a:gd name="T58" fmla="*/ 2067 w 2158"/>
                    <a:gd name="T59" fmla="*/ 652 h 936"/>
                    <a:gd name="T60" fmla="*/ 2117 w 2158"/>
                    <a:gd name="T61" fmla="*/ 589 h 936"/>
                    <a:gd name="T62" fmla="*/ 2149 w 2158"/>
                    <a:gd name="T63" fmla="*/ 524 h 936"/>
                    <a:gd name="T64" fmla="*/ 2158 w 2158"/>
                    <a:gd name="T65" fmla="*/ 458 h 936"/>
                    <a:gd name="T66" fmla="*/ 2145 w 2158"/>
                    <a:gd name="T67" fmla="*/ 392 h 936"/>
                    <a:gd name="T68" fmla="*/ 2112 w 2158"/>
                    <a:gd name="T69" fmla="*/ 326 h 936"/>
                    <a:gd name="T70" fmla="*/ 2061 w 2158"/>
                    <a:gd name="T71" fmla="*/ 264 h 936"/>
                    <a:gd name="T72" fmla="*/ 1985 w 2158"/>
                    <a:gd name="T73" fmla="*/ 210 h 936"/>
                    <a:gd name="T74" fmla="*/ 1899 w 2158"/>
                    <a:gd name="T75" fmla="*/ 156 h 936"/>
                    <a:gd name="T76" fmla="*/ 1792 w 2158"/>
                    <a:gd name="T77" fmla="*/ 108 h 936"/>
                    <a:gd name="T78" fmla="*/ 1672 w 2158"/>
                    <a:gd name="T79" fmla="*/ 69 h 936"/>
                    <a:gd name="T80" fmla="*/ 1537 w 2158"/>
                    <a:gd name="T81" fmla="*/ 37 h 936"/>
                    <a:gd name="T82" fmla="*/ 1397 w 2158"/>
                    <a:gd name="T83" fmla="*/ 13 h 936"/>
                    <a:gd name="T84" fmla="*/ 1263 w 2158"/>
                    <a:gd name="T85" fmla="*/ 0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158" h="936">
                      <a:moveTo>
                        <a:pt x="899" y="0"/>
                      </a:moveTo>
                      <a:lnTo>
                        <a:pt x="824" y="6"/>
                      </a:lnTo>
                      <a:lnTo>
                        <a:pt x="755" y="15"/>
                      </a:lnTo>
                      <a:lnTo>
                        <a:pt x="683" y="25"/>
                      </a:lnTo>
                      <a:lnTo>
                        <a:pt x="615" y="40"/>
                      </a:lnTo>
                      <a:lnTo>
                        <a:pt x="546" y="55"/>
                      </a:lnTo>
                      <a:lnTo>
                        <a:pt x="478" y="72"/>
                      </a:lnTo>
                      <a:lnTo>
                        <a:pt x="419" y="90"/>
                      </a:lnTo>
                      <a:lnTo>
                        <a:pt x="361" y="112"/>
                      </a:lnTo>
                      <a:lnTo>
                        <a:pt x="307" y="133"/>
                      </a:lnTo>
                      <a:lnTo>
                        <a:pt x="255" y="161"/>
                      </a:lnTo>
                      <a:lnTo>
                        <a:pt x="210" y="188"/>
                      </a:lnTo>
                      <a:lnTo>
                        <a:pt x="167" y="215"/>
                      </a:lnTo>
                      <a:lnTo>
                        <a:pt x="131" y="243"/>
                      </a:lnTo>
                      <a:lnTo>
                        <a:pt x="98" y="270"/>
                      </a:lnTo>
                      <a:lnTo>
                        <a:pt x="69" y="299"/>
                      </a:lnTo>
                      <a:lnTo>
                        <a:pt x="43" y="330"/>
                      </a:lnTo>
                      <a:lnTo>
                        <a:pt x="25" y="361"/>
                      </a:lnTo>
                      <a:lnTo>
                        <a:pt x="13" y="395"/>
                      </a:lnTo>
                      <a:lnTo>
                        <a:pt x="7" y="427"/>
                      </a:lnTo>
                      <a:lnTo>
                        <a:pt x="0" y="461"/>
                      </a:lnTo>
                      <a:lnTo>
                        <a:pt x="3" y="494"/>
                      </a:lnTo>
                      <a:lnTo>
                        <a:pt x="13" y="527"/>
                      </a:lnTo>
                      <a:lnTo>
                        <a:pt x="25" y="560"/>
                      </a:lnTo>
                      <a:lnTo>
                        <a:pt x="43" y="592"/>
                      </a:lnTo>
                      <a:lnTo>
                        <a:pt x="68" y="625"/>
                      </a:lnTo>
                      <a:lnTo>
                        <a:pt x="98" y="655"/>
                      </a:lnTo>
                      <a:lnTo>
                        <a:pt x="131" y="687"/>
                      </a:lnTo>
                      <a:lnTo>
                        <a:pt x="167" y="715"/>
                      </a:lnTo>
                      <a:lnTo>
                        <a:pt x="210" y="742"/>
                      </a:lnTo>
                      <a:lnTo>
                        <a:pt x="252" y="768"/>
                      </a:lnTo>
                      <a:lnTo>
                        <a:pt x="304" y="794"/>
                      </a:lnTo>
                      <a:lnTo>
                        <a:pt x="361" y="815"/>
                      </a:lnTo>
                      <a:lnTo>
                        <a:pt x="415" y="837"/>
                      </a:lnTo>
                      <a:lnTo>
                        <a:pt x="478" y="857"/>
                      </a:lnTo>
                      <a:lnTo>
                        <a:pt x="543" y="875"/>
                      </a:lnTo>
                      <a:lnTo>
                        <a:pt x="607" y="890"/>
                      </a:lnTo>
                      <a:lnTo>
                        <a:pt x="679" y="902"/>
                      </a:lnTo>
                      <a:lnTo>
                        <a:pt x="752" y="915"/>
                      </a:lnTo>
                      <a:lnTo>
                        <a:pt x="819" y="923"/>
                      </a:lnTo>
                      <a:lnTo>
                        <a:pt x="895" y="930"/>
                      </a:lnTo>
                      <a:lnTo>
                        <a:pt x="971" y="936"/>
                      </a:lnTo>
                      <a:lnTo>
                        <a:pt x="1046" y="936"/>
                      </a:lnTo>
                      <a:lnTo>
                        <a:pt x="1122" y="936"/>
                      </a:lnTo>
                      <a:lnTo>
                        <a:pt x="1200" y="933"/>
                      </a:lnTo>
                      <a:lnTo>
                        <a:pt x="1276" y="927"/>
                      </a:lnTo>
                      <a:lnTo>
                        <a:pt x="1347" y="923"/>
                      </a:lnTo>
                      <a:lnTo>
                        <a:pt x="1418" y="915"/>
                      </a:lnTo>
                      <a:lnTo>
                        <a:pt x="1488" y="902"/>
                      </a:lnTo>
                      <a:lnTo>
                        <a:pt x="1556" y="888"/>
                      </a:lnTo>
                      <a:lnTo>
                        <a:pt x="1625" y="872"/>
                      </a:lnTo>
                      <a:lnTo>
                        <a:pt x="1688" y="857"/>
                      </a:lnTo>
                      <a:lnTo>
                        <a:pt x="1752" y="837"/>
                      </a:lnTo>
                      <a:lnTo>
                        <a:pt x="1809" y="815"/>
                      </a:lnTo>
                      <a:lnTo>
                        <a:pt x="1861" y="791"/>
                      </a:lnTo>
                      <a:lnTo>
                        <a:pt x="1914" y="765"/>
                      </a:lnTo>
                      <a:lnTo>
                        <a:pt x="1959" y="739"/>
                      </a:lnTo>
                      <a:lnTo>
                        <a:pt x="1998" y="712"/>
                      </a:lnTo>
                      <a:lnTo>
                        <a:pt x="2036" y="682"/>
                      </a:lnTo>
                      <a:lnTo>
                        <a:pt x="2067" y="652"/>
                      </a:lnTo>
                      <a:lnTo>
                        <a:pt x="2096" y="621"/>
                      </a:lnTo>
                      <a:lnTo>
                        <a:pt x="2117" y="589"/>
                      </a:lnTo>
                      <a:lnTo>
                        <a:pt x="2136" y="554"/>
                      </a:lnTo>
                      <a:lnTo>
                        <a:pt x="2149" y="524"/>
                      </a:lnTo>
                      <a:lnTo>
                        <a:pt x="2155" y="493"/>
                      </a:lnTo>
                      <a:lnTo>
                        <a:pt x="2158" y="458"/>
                      </a:lnTo>
                      <a:lnTo>
                        <a:pt x="2155" y="427"/>
                      </a:lnTo>
                      <a:lnTo>
                        <a:pt x="2145" y="392"/>
                      </a:lnTo>
                      <a:lnTo>
                        <a:pt x="2130" y="359"/>
                      </a:lnTo>
                      <a:lnTo>
                        <a:pt x="2112" y="326"/>
                      </a:lnTo>
                      <a:lnTo>
                        <a:pt x="2088" y="296"/>
                      </a:lnTo>
                      <a:lnTo>
                        <a:pt x="2061" y="264"/>
                      </a:lnTo>
                      <a:lnTo>
                        <a:pt x="2024" y="240"/>
                      </a:lnTo>
                      <a:lnTo>
                        <a:pt x="1985" y="210"/>
                      </a:lnTo>
                      <a:lnTo>
                        <a:pt x="1946" y="185"/>
                      </a:lnTo>
                      <a:lnTo>
                        <a:pt x="1899" y="156"/>
                      </a:lnTo>
                      <a:lnTo>
                        <a:pt x="1848" y="129"/>
                      </a:lnTo>
                      <a:lnTo>
                        <a:pt x="1792" y="108"/>
                      </a:lnTo>
                      <a:lnTo>
                        <a:pt x="1732" y="88"/>
                      </a:lnTo>
                      <a:lnTo>
                        <a:pt x="1672" y="69"/>
                      </a:lnTo>
                      <a:lnTo>
                        <a:pt x="1607" y="52"/>
                      </a:lnTo>
                      <a:lnTo>
                        <a:pt x="1537" y="37"/>
                      </a:lnTo>
                      <a:lnTo>
                        <a:pt x="1467" y="25"/>
                      </a:lnTo>
                      <a:lnTo>
                        <a:pt x="1397" y="13"/>
                      </a:lnTo>
                      <a:lnTo>
                        <a:pt x="1326" y="3"/>
                      </a:lnTo>
                      <a:lnTo>
                        <a:pt x="1263" y="0"/>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101" name="Freeform 185">
                  <a:extLst>
                    <a:ext uri="{FF2B5EF4-FFF2-40B4-BE49-F238E27FC236}">
                      <a16:creationId xmlns:a16="http://schemas.microsoft.com/office/drawing/2014/main" id="{F40144AE-422B-4788-A460-DAD3935A9926}"/>
                    </a:ext>
                  </a:extLst>
                </p:cNvPr>
                <p:cNvSpPr>
                  <a:spLocks/>
                </p:cNvSpPr>
                <p:nvPr/>
              </p:nvSpPr>
              <p:spPr bwMode="auto">
                <a:xfrm>
                  <a:off x="2388" y="778"/>
                  <a:ext cx="637" cy="2513"/>
                </a:xfrm>
                <a:custGeom>
                  <a:avLst/>
                  <a:gdLst>
                    <a:gd name="T0" fmla="*/ 306 w 1273"/>
                    <a:gd name="T1" fmla="*/ 0 h 5026"/>
                    <a:gd name="T2" fmla="*/ 252 w 1273"/>
                    <a:gd name="T3" fmla="*/ 101 h 5026"/>
                    <a:gd name="T4" fmla="*/ 205 w 1273"/>
                    <a:gd name="T5" fmla="*/ 204 h 5026"/>
                    <a:gd name="T6" fmla="*/ 162 w 1273"/>
                    <a:gd name="T7" fmla="*/ 313 h 5026"/>
                    <a:gd name="T8" fmla="*/ 123 w 1273"/>
                    <a:gd name="T9" fmla="*/ 425 h 5026"/>
                    <a:gd name="T10" fmla="*/ 88 w 1273"/>
                    <a:gd name="T11" fmla="*/ 541 h 5026"/>
                    <a:gd name="T12" fmla="*/ 60 w 1273"/>
                    <a:gd name="T13" fmla="*/ 657 h 5026"/>
                    <a:gd name="T14" fmla="*/ 34 w 1273"/>
                    <a:gd name="T15" fmla="*/ 776 h 5026"/>
                    <a:gd name="T16" fmla="*/ 18 w 1273"/>
                    <a:gd name="T17" fmla="*/ 897 h 5026"/>
                    <a:gd name="T18" fmla="*/ 4 w 1273"/>
                    <a:gd name="T19" fmla="*/ 1019 h 5026"/>
                    <a:gd name="T20" fmla="*/ 1 w 1273"/>
                    <a:gd name="T21" fmla="*/ 1145 h 5026"/>
                    <a:gd name="T22" fmla="*/ 0 w 1273"/>
                    <a:gd name="T23" fmla="*/ 1269 h 5026"/>
                    <a:gd name="T24" fmla="*/ 1 w 1273"/>
                    <a:gd name="T25" fmla="*/ 1386 h 5026"/>
                    <a:gd name="T26" fmla="*/ 4 w 1273"/>
                    <a:gd name="T27" fmla="*/ 1512 h 5026"/>
                    <a:gd name="T28" fmla="*/ 18 w 1273"/>
                    <a:gd name="T29" fmla="*/ 1637 h 5026"/>
                    <a:gd name="T30" fmla="*/ 34 w 1273"/>
                    <a:gd name="T31" fmla="*/ 1759 h 5026"/>
                    <a:gd name="T32" fmla="*/ 58 w 1273"/>
                    <a:gd name="T33" fmla="*/ 1882 h 5026"/>
                    <a:gd name="T34" fmla="*/ 88 w 1273"/>
                    <a:gd name="T35" fmla="*/ 1996 h 5026"/>
                    <a:gd name="T36" fmla="*/ 123 w 1273"/>
                    <a:gd name="T37" fmla="*/ 2109 h 5026"/>
                    <a:gd name="T38" fmla="*/ 162 w 1273"/>
                    <a:gd name="T39" fmla="*/ 2220 h 5026"/>
                    <a:gd name="T40" fmla="*/ 205 w 1273"/>
                    <a:gd name="T41" fmla="*/ 2332 h 5026"/>
                    <a:gd name="T42" fmla="*/ 252 w 1273"/>
                    <a:gd name="T43" fmla="*/ 2434 h 5026"/>
                    <a:gd name="T44" fmla="*/ 306 w 1273"/>
                    <a:gd name="T45" fmla="*/ 2538 h 5026"/>
                    <a:gd name="T46" fmla="*/ 362 w 1273"/>
                    <a:gd name="T47" fmla="*/ 2634 h 5026"/>
                    <a:gd name="T48" fmla="*/ 422 w 1273"/>
                    <a:gd name="T49" fmla="*/ 2721 h 5026"/>
                    <a:gd name="T50" fmla="*/ 485 w 1273"/>
                    <a:gd name="T51" fmla="*/ 2804 h 5026"/>
                    <a:gd name="T52" fmla="*/ 553 w 1273"/>
                    <a:gd name="T53" fmla="*/ 2885 h 5026"/>
                    <a:gd name="T54" fmla="*/ 620 w 1273"/>
                    <a:gd name="T55" fmla="*/ 2959 h 5026"/>
                    <a:gd name="T56" fmla="*/ 694 w 1273"/>
                    <a:gd name="T57" fmla="*/ 3028 h 5026"/>
                    <a:gd name="T58" fmla="*/ 828 w 1273"/>
                    <a:gd name="T59" fmla="*/ 3132 h 5026"/>
                    <a:gd name="T60" fmla="*/ 854 w 1273"/>
                    <a:gd name="T61" fmla="*/ 3147 h 5026"/>
                    <a:gd name="T62" fmla="*/ 911 w 1273"/>
                    <a:gd name="T63" fmla="*/ 3190 h 5026"/>
                    <a:gd name="T64" fmla="*/ 966 w 1273"/>
                    <a:gd name="T65" fmla="*/ 3234 h 5026"/>
                    <a:gd name="T66" fmla="*/ 1016 w 1273"/>
                    <a:gd name="T67" fmla="*/ 3280 h 5026"/>
                    <a:gd name="T68" fmla="*/ 1061 w 1273"/>
                    <a:gd name="T69" fmla="*/ 3333 h 5026"/>
                    <a:gd name="T70" fmla="*/ 1105 w 1273"/>
                    <a:gd name="T71" fmla="*/ 3390 h 5026"/>
                    <a:gd name="T72" fmla="*/ 1145 w 1273"/>
                    <a:gd name="T73" fmla="*/ 3450 h 5026"/>
                    <a:gd name="T74" fmla="*/ 1174 w 1273"/>
                    <a:gd name="T75" fmla="*/ 3507 h 5026"/>
                    <a:gd name="T76" fmla="*/ 1204 w 1273"/>
                    <a:gd name="T77" fmla="*/ 3574 h 5026"/>
                    <a:gd name="T78" fmla="*/ 1226 w 1273"/>
                    <a:gd name="T79" fmla="*/ 3640 h 5026"/>
                    <a:gd name="T80" fmla="*/ 1244 w 1273"/>
                    <a:gd name="T81" fmla="*/ 3704 h 5026"/>
                    <a:gd name="T82" fmla="*/ 1260 w 1273"/>
                    <a:gd name="T83" fmla="*/ 3777 h 5026"/>
                    <a:gd name="T84" fmla="*/ 1270 w 1273"/>
                    <a:gd name="T85" fmla="*/ 3846 h 5026"/>
                    <a:gd name="T86" fmla="*/ 1273 w 1273"/>
                    <a:gd name="T87" fmla="*/ 3918 h 5026"/>
                    <a:gd name="T88" fmla="*/ 1270 w 1273"/>
                    <a:gd name="T89" fmla="*/ 3986 h 5026"/>
                    <a:gd name="T90" fmla="*/ 1270 w 1273"/>
                    <a:gd name="T91" fmla="*/ 4655 h 5026"/>
                    <a:gd name="T92" fmla="*/ 1270 w 1273"/>
                    <a:gd name="T93" fmla="*/ 4682 h 5026"/>
                    <a:gd name="T94" fmla="*/ 1260 w 1273"/>
                    <a:gd name="T95" fmla="*/ 4727 h 5026"/>
                    <a:gd name="T96" fmla="*/ 1244 w 1273"/>
                    <a:gd name="T97" fmla="*/ 4770 h 5026"/>
                    <a:gd name="T98" fmla="*/ 1226 w 1273"/>
                    <a:gd name="T99" fmla="*/ 4814 h 5026"/>
                    <a:gd name="T100" fmla="*/ 1204 w 1273"/>
                    <a:gd name="T101" fmla="*/ 4855 h 5026"/>
                    <a:gd name="T102" fmla="*/ 1175 w 1273"/>
                    <a:gd name="T103" fmla="*/ 4892 h 5026"/>
                    <a:gd name="T104" fmla="*/ 1150 w 1273"/>
                    <a:gd name="T105" fmla="*/ 4922 h 5026"/>
                    <a:gd name="T106" fmla="*/ 1114 w 1273"/>
                    <a:gd name="T107" fmla="*/ 4951 h 5026"/>
                    <a:gd name="T108" fmla="*/ 1072 w 1273"/>
                    <a:gd name="T109" fmla="*/ 4976 h 5026"/>
                    <a:gd name="T110" fmla="*/ 1032 w 1273"/>
                    <a:gd name="T111" fmla="*/ 4996 h 5026"/>
                    <a:gd name="T112" fmla="*/ 992 w 1273"/>
                    <a:gd name="T113" fmla="*/ 5011 h 5026"/>
                    <a:gd name="T114" fmla="*/ 945 w 1273"/>
                    <a:gd name="T115" fmla="*/ 5023 h 5026"/>
                    <a:gd name="T116" fmla="*/ 897 w 1273"/>
                    <a:gd name="T117" fmla="*/ 5026 h 5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73" h="5026">
                      <a:moveTo>
                        <a:pt x="306" y="0"/>
                      </a:moveTo>
                      <a:lnTo>
                        <a:pt x="252" y="101"/>
                      </a:lnTo>
                      <a:lnTo>
                        <a:pt x="205" y="204"/>
                      </a:lnTo>
                      <a:lnTo>
                        <a:pt x="162" y="313"/>
                      </a:lnTo>
                      <a:lnTo>
                        <a:pt x="123" y="425"/>
                      </a:lnTo>
                      <a:lnTo>
                        <a:pt x="88" y="541"/>
                      </a:lnTo>
                      <a:lnTo>
                        <a:pt x="60" y="657"/>
                      </a:lnTo>
                      <a:lnTo>
                        <a:pt x="34" y="776"/>
                      </a:lnTo>
                      <a:lnTo>
                        <a:pt x="18" y="897"/>
                      </a:lnTo>
                      <a:lnTo>
                        <a:pt x="4" y="1019"/>
                      </a:lnTo>
                      <a:lnTo>
                        <a:pt x="1" y="1145"/>
                      </a:lnTo>
                      <a:lnTo>
                        <a:pt x="0" y="1269"/>
                      </a:lnTo>
                      <a:lnTo>
                        <a:pt x="1" y="1386"/>
                      </a:lnTo>
                      <a:lnTo>
                        <a:pt x="4" y="1512"/>
                      </a:lnTo>
                      <a:lnTo>
                        <a:pt x="18" y="1637"/>
                      </a:lnTo>
                      <a:lnTo>
                        <a:pt x="34" y="1759"/>
                      </a:lnTo>
                      <a:lnTo>
                        <a:pt x="58" y="1882"/>
                      </a:lnTo>
                      <a:lnTo>
                        <a:pt x="88" y="1996"/>
                      </a:lnTo>
                      <a:lnTo>
                        <a:pt x="123" y="2109"/>
                      </a:lnTo>
                      <a:lnTo>
                        <a:pt x="162" y="2220"/>
                      </a:lnTo>
                      <a:lnTo>
                        <a:pt x="205" y="2332"/>
                      </a:lnTo>
                      <a:lnTo>
                        <a:pt x="252" y="2434"/>
                      </a:lnTo>
                      <a:lnTo>
                        <a:pt x="306" y="2538"/>
                      </a:lnTo>
                      <a:lnTo>
                        <a:pt x="362" y="2634"/>
                      </a:lnTo>
                      <a:lnTo>
                        <a:pt x="422" y="2721"/>
                      </a:lnTo>
                      <a:lnTo>
                        <a:pt x="485" y="2804"/>
                      </a:lnTo>
                      <a:lnTo>
                        <a:pt x="553" y="2885"/>
                      </a:lnTo>
                      <a:lnTo>
                        <a:pt x="620" y="2959"/>
                      </a:lnTo>
                      <a:lnTo>
                        <a:pt x="694" y="3028"/>
                      </a:lnTo>
                      <a:lnTo>
                        <a:pt x="828" y="3132"/>
                      </a:lnTo>
                      <a:lnTo>
                        <a:pt x="854" y="3147"/>
                      </a:lnTo>
                      <a:lnTo>
                        <a:pt x="911" y="3190"/>
                      </a:lnTo>
                      <a:lnTo>
                        <a:pt x="966" y="3234"/>
                      </a:lnTo>
                      <a:lnTo>
                        <a:pt x="1016" y="3280"/>
                      </a:lnTo>
                      <a:lnTo>
                        <a:pt x="1061" y="3333"/>
                      </a:lnTo>
                      <a:lnTo>
                        <a:pt x="1105" y="3390"/>
                      </a:lnTo>
                      <a:lnTo>
                        <a:pt x="1145" y="3450"/>
                      </a:lnTo>
                      <a:lnTo>
                        <a:pt x="1174" y="3507"/>
                      </a:lnTo>
                      <a:lnTo>
                        <a:pt x="1204" y="3574"/>
                      </a:lnTo>
                      <a:lnTo>
                        <a:pt x="1226" y="3640"/>
                      </a:lnTo>
                      <a:lnTo>
                        <a:pt x="1244" y="3704"/>
                      </a:lnTo>
                      <a:lnTo>
                        <a:pt x="1260" y="3777"/>
                      </a:lnTo>
                      <a:lnTo>
                        <a:pt x="1270" y="3846"/>
                      </a:lnTo>
                      <a:lnTo>
                        <a:pt x="1273" y="3918"/>
                      </a:lnTo>
                      <a:lnTo>
                        <a:pt x="1270" y="3986"/>
                      </a:lnTo>
                      <a:lnTo>
                        <a:pt x="1270" y="4655"/>
                      </a:lnTo>
                      <a:lnTo>
                        <a:pt x="1270" y="4682"/>
                      </a:lnTo>
                      <a:lnTo>
                        <a:pt x="1260" y="4727"/>
                      </a:lnTo>
                      <a:lnTo>
                        <a:pt x="1244" y="4770"/>
                      </a:lnTo>
                      <a:lnTo>
                        <a:pt x="1226" y="4814"/>
                      </a:lnTo>
                      <a:lnTo>
                        <a:pt x="1204" y="4855"/>
                      </a:lnTo>
                      <a:lnTo>
                        <a:pt x="1175" y="4892"/>
                      </a:lnTo>
                      <a:lnTo>
                        <a:pt x="1150" y="4922"/>
                      </a:lnTo>
                      <a:lnTo>
                        <a:pt x="1114" y="4951"/>
                      </a:lnTo>
                      <a:lnTo>
                        <a:pt x="1072" y="4976"/>
                      </a:lnTo>
                      <a:lnTo>
                        <a:pt x="1032" y="4996"/>
                      </a:lnTo>
                      <a:lnTo>
                        <a:pt x="992" y="5011"/>
                      </a:lnTo>
                      <a:lnTo>
                        <a:pt x="945" y="5023"/>
                      </a:lnTo>
                      <a:lnTo>
                        <a:pt x="897" y="5026"/>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102" name="Freeform 186">
                  <a:extLst>
                    <a:ext uri="{FF2B5EF4-FFF2-40B4-BE49-F238E27FC236}">
                      <a16:creationId xmlns:a16="http://schemas.microsoft.com/office/drawing/2014/main" id="{FF8B1418-DA0C-4728-825F-875AA804EBAD}"/>
                    </a:ext>
                  </a:extLst>
                </p:cNvPr>
                <p:cNvSpPr>
                  <a:spLocks/>
                </p:cNvSpPr>
                <p:nvPr/>
              </p:nvSpPr>
              <p:spPr bwMode="auto">
                <a:xfrm>
                  <a:off x="3199" y="775"/>
                  <a:ext cx="640" cy="2513"/>
                </a:xfrm>
                <a:custGeom>
                  <a:avLst/>
                  <a:gdLst>
                    <a:gd name="T0" fmla="*/ 968 w 1279"/>
                    <a:gd name="T1" fmla="*/ 0 h 5026"/>
                    <a:gd name="T2" fmla="*/ 1021 w 1279"/>
                    <a:gd name="T3" fmla="*/ 100 h 5026"/>
                    <a:gd name="T4" fmla="*/ 1067 w 1279"/>
                    <a:gd name="T5" fmla="*/ 203 h 5026"/>
                    <a:gd name="T6" fmla="*/ 1111 w 1279"/>
                    <a:gd name="T7" fmla="*/ 311 h 5026"/>
                    <a:gd name="T8" fmla="*/ 1150 w 1279"/>
                    <a:gd name="T9" fmla="*/ 422 h 5026"/>
                    <a:gd name="T10" fmla="*/ 1185 w 1279"/>
                    <a:gd name="T11" fmla="*/ 541 h 5026"/>
                    <a:gd name="T12" fmla="*/ 1212 w 1279"/>
                    <a:gd name="T13" fmla="*/ 654 h 5026"/>
                    <a:gd name="T14" fmla="*/ 1237 w 1279"/>
                    <a:gd name="T15" fmla="*/ 771 h 5026"/>
                    <a:gd name="T16" fmla="*/ 1255 w 1279"/>
                    <a:gd name="T17" fmla="*/ 897 h 5026"/>
                    <a:gd name="T18" fmla="*/ 1269 w 1279"/>
                    <a:gd name="T19" fmla="*/ 1019 h 5026"/>
                    <a:gd name="T20" fmla="*/ 1279 w 1279"/>
                    <a:gd name="T21" fmla="*/ 1139 h 5026"/>
                    <a:gd name="T22" fmla="*/ 1279 w 1279"/>
                    <a:gd name="T23" fmla="*/ 1267 h 5026"/>
                    <a:gd name="T24" fmla="*/ 1279 w 1279"/>
                    <a:gd name="T25" fmla="*/ 1388 h 5026"/>
                    <a:gd name="T26" fmla="*/ 1269 w 1279"/>
                    <a:gd name="T27" fmla="*/ 1512 h 5026"/>
                    <a:gd name="T28" fmla="*/ 1255 w 1279"/>
                    <a:gd name="T29" fmla="*/ 1637 h 5026"/>
                    <a:gd name="T30" fmla="*/ 1237 w 1279"/>
                    <a:gd name="T31" fmla="*/ 1756 h 5026"/>
                    <a:gd name="T32" fmla="*/ 1212 w 1279"/>
                    <a:gd name="T33" fmla="*/ 1878 h 5026"/>
                    <a:gd name="T34" fmla="*/ 1185 w 1279"/>
                    <a:gd name="T35" fmla="*/ 1996 h 5026"/>
                    <a:gd name="T36" fmla="*/ 1150 w 1279"/>
                    <a:gd name="T37" fmla="*/ 2109 h 5026"/>
                    <a:gd name="T38" fmla="*/ 1111 w 1279"/>
                    <a:gd name="T39" fmla="*/ 2220 h 5026"/>
                    <a:gd name="T40" fmla="*/ 1067 w 1279"/>
                    <a:gd name="T41" fmla="*/ 2327 h 5026"/>
                    <a:gd name="T42" fmla="*/ 1021 w 1279"/>
                    <a:gd name="T43" fmla="*/ 2434 h 5026"/>
                    <a:gd name="T44" fmla="*/ 970 w 1279"/>
                    <a:gd name="T45" fmla="*/ 2533 h 5026"/>
                    <a:gd name="T46" fmla="*/ 910 w 1279"/>
                    <a:gd name="T47" fmla="*/ 2631 h 5026"/>
                    <a:gd name="T48" fmla="*/ 851 w 1279"/>
                    <a:gd name="T49" fmla="*/ 2718 h 5026"/>
                    <a:gd name="T50" fmla="*/ 788 w 1279"/>
                    <a:gd name="T51" fmla="*/ 2805 h 5026"/>
                    <a:gd name="T52" fmla="*/ 720 w 1279"/>
                    <a:gd name="T53" fmla="*/ 2884 h 5026"/>
                    <a:gd name="T54" fmla="*/ 654 w 1279"/>
                    <a:gd name="T55" fmla="*/ 2956 h 5026"/>
                    <a:gd name="T56" fmla="*/ 579 w 1279"/>
                    <a:gd name="T57" fmla="*/ 3023 h 5026"/>
                    <a:gd name="T58" fmla="*/ 446 w 1279"/>
                    <a:gd name="T59" fmla="*/ 3132 h 5026"/>
                    <a:gd name="T60" fmla="*/ 419 w 1279"/>
                    <a:gd name="T61" fmla="*/ 3145 h 5026"/>
                    <a:gd name="T62" fmla="*/ 362 w 1279"/>
                    <a:gd name="T63" fmla="*/ 3186 h 5026"/>
                    <a:gd name="T64" fmla="*/ 307 w 1279"/>
                    <a:gd name="T65" fmla="*/ 3231 h 5026"/>
                    <a:gd name="T66" fmla="*/ 255 w 1279"/>
                    <a:gd name="T67" fmla="*/ 3280 h 5026"/>
                    <a:gd name="T68" fmla="*/ 209 w 1279"/>
                    <a:gd name="T69" fmla="*/ 3330 h 5026"/>
                    <a:gd name="T70" fmla="*/ 168 w 1279"/>
                    <a:gd name="T71" fmla="*/ 3390 h 5026"/>
                    <a:gd name="T72" fmla="*/ 134 w 1279"/>
                    <a:gd name="T73" fmla="*/ 3449 h 5026"/>
                    <a:gd name="T74" fmla="*/ 101 w 1279"/>
                    <a:gd name="T75" fmla="*/ 3504 h 5026"/>
                    <a:gd name="T76" fmla="*/ 69 w 1279"/>
                    <a:gd name="T77" fmla="*/ 3571 h 5026"/>
                    <a:gd name="T78" fmla="*/ 46 w 1279"/>
                    <a:gd name="T79" fmla="*/ 3635 h 5026"/>
                    <a:gd name="T80" fmla="*/ 27 w 1279"/>
                    <a:gd name="T81" fmla="*/ 3704 h 5026"/>
                    <a:gd name="T82" fmla="*/ 12 w 1279"/>
                    <a:gd name="T83" fmla="*/ 3772 h 5026"/>
                    <a:gd name="T84" fmla="*/ 3 w 1279"/>
                    <a:gd name="T85" fmla="*/ 3844 h 5026"/>
                    <a:gd name="T86" fmla="*/ 0 w 1279"/>
                    <a:gd name="T87" fmla="*/ 3913 h 5026"/>
                    <a:gd name="T88" fmla="*/ 3 w 1279"/>
                    <a:gd name="T89" fmla="*/ 3986 h 5026"/>
                    <a:gd name="T90" fmla="*/ 3 w 1279"/>
                    <a:gd name="T91" fmla="*/ 4655 h 5026"/>
                    <a:gd name="T92" fmla="*/ 3 w 1279"/>
                    <a:gd name="T93" fmla="*/ 4680 h 5026"/>
                    <a:gd name="T94" fmla="*/ 12 w 1279"/>
                    <a:gd name="T95" fmla="*/ 4727 h 5026"/>
                    <a:gd name="T96" fmla="*/ 27 w 1279"/>
                    <a:gd name="T97" fmla="*/ 4770 h 5026"/>
                    <a:gd name="T98" fmla="*/ 46 w 1279"/>
                    <a:gd name="T99" fmla="*/ 4811 h 5026"/>
                    <a:gd name="T100" fmla="*/ 69 w 1279"/>
                    <a:gd name="T101" fmla="*/ 4852 h 5026"/>
                    <a:gd name="T102" fmla="*/ 96 w 1279"/>
                    <a:gd name="T103" fmla="*/ 4889 h 5026"/>
                    <a:gd name="T104" fmla="*/ 128 w 1279"/>
                    <a:gd name="T105" fmla="*/ 4919 h 5026"/>
                    <a:gd name="T106" fmla="*/ 158 w 1279"/>
                    <a:gd name="T107" fmla="*/ 4948 h 5026"/>
                    <a:gd name="T108" fmla="*/ 197 w 1279"/>
                    <a:gd name="T109" fmla="*/ 4972 h 5026"/>
                    <a:gd name="T110" fmla="*/ 239 w 1279"/>
                    <a:gd name="T111" fmla="*/ 4994 h 5026"/>
                    <a:gd name="T112" fmla="*/ 284 w 1279"/>
                    <a:gd name="T113" fmla="*/ 5006 h 5026"/>
                    <a:gd name="T114" fmla="*/ 326 w 1279"/>
                    <a:gd name="T115" fmla="*/ 5019 h 5026"/>
                    <a:gd name="T116" fmla="*/ 371 w 1279"/>
                    <a:gd name="T117" fmla="*/ 5026 h 5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79" h="5026">
                      <a:moveTo>
                        <a:pt x="968" y="0"/>
                      </a:moveTo>
                      <a:lnTo>
                        <a:pt x="1021" y="100"/>
                      </a:lnTo>
                      <a:lnTo>
                        <a:pt x="1067" y="203"/>
                      </a:lnTo>
                      <a:lnTo>
                        <a:pt x="1111" y="311"/>
                      </a:lnTo>
                      <a:lnTo>
                        <a:pt x="1150" y="422"/>
                      </a:lnTo>
                      <a:lnTo>
                        <a:pt x="1185" y="541"/>
                      </a:lnTo>
                      <a:lnTo>
                        <a:pt x="1212" y="654"/>
                      </a:lnTo>
                      <a:lnTo>
                        <a:pt x="1237" y="771"/>
                      </a:lnTo>
                      <a:lnTo>
                        <a:pt x="1255" y="897"/>
                      </a:lnTo>
                      <a:lnTo>
                        <a:pt x="1269" y="1019"/>
                      </a:lnTo>
                      <a:lnTo>
                        <a:pt x="1279" y="1139"/>
                      </a:lnTo>
                      <a:lnTo>
                        <a:pt x="1279" y="1267"/>
                      </a:lnTo>
                      <a:lnTo>
                        <a:pt x="1279" y="1388"/>
                      </a:lnTo>
                      <a:lnTo>
                        <a:pt x="1269" y="1512"/>
                      </a:lnTo>
                      <a:lnTo>
                        <a:pt x="1255" y="1637"/>
                      </a:lnTo>
                      <a:lnTo>
                        <a:pt x="1237" y="1756"/>
                      </a:lnTo>
                      <a:lnTo>
                        <a:pt x="1212" y="1878"/>
                      </a:lnTo>
                      <a:lnTo>
                        <a:pt x="1185" y="1996"/>
                      </a:lnTo>
                      <a:lnTo>
                        <a:pt x="1150" y="2109"/>
                      </a:lnTo>
                      <a:lnTo>
                        <a:pt x="1111" y="2220"/>
                      </a:lnTo>
                      <a:lnTo>
                        <a:pt x="1067" y="2327"/>
                      </a:lnTo>
                      <a:lnTo>
                        <a:pt x="1021" y="2434"/>
                      </a:lnTo>
                      <a:lnTo>
                        <a:pt x="970" y="2533"/>
                      </a:lnTo>
                      <a:lnTo>
                        <a:pt x="910" y="2631"/>
                      </a:lnTo>
                      <a:lnTo>
                        <a:pt x="851" y="2718"/>
                      </a:lnTo>
                      <a:lnTo>
                        <a:pt x="788" y="2805"/>
                      </a:lnTo>
                      <a:lnTo>
                        <a:pt x="720" y="2884"/>
                      </a:lnTo>
                      <a:lnTo>
                        <a:pt x="654" y="2956"/>
                      </a:lnTo>
                      <a:lnTo>
                        <a:pt x="579" y="3023"/>
                      </a:lnTo>
                      <a:lnTo>
                        <a:pt x="446" y="3132"/>
                      </a:lnTo>
                      <a:lnTo>
                        <a:pt x="419" y="3145"/>
                      </a:lnTo>
                      <a:lnTo>
                        <a:pt x="362" y="3186"/>
                      </a:lnTo>
                      <a:lnTo>
                        <a:pt x="307" y="3231"/>
                      </a:lnTo>
                      <a:lnTo>
                        <a:pt x="255" y="3280"/>
                      </a:lnTo>
                      <a:lnTo>
                        <a:pt x="209" y="3330"/>
                      </a:lnTo>
                      <a:lnTo>
                        <a:pt x="168" y="3390"/>
                      </a:lnTo>
                      <a:lnTo>
                        <a:pt x="134" y="3449"/>
                      </a:lnTo>
                      <a:lnTo>
                        <a:pt x="101" y="3504"/>
                      </a:lnTo>
                      <a:lnTo>
                        <a:pt x="69" y="3571"/>
                      </a:lnTo>
                      <a:lnTo>
                        <a:pt x="46" y="3635"/>
                      </a:lnTo>
                      <a:lnTo>
                        <a:pt x="27" y="3704"/>
                      </a:lnTo>
                      <a:lnTo>
                        <a:pt x="12" y="3772"/>
                      </a:lnTo>
                      <a:lnTo>
                        <a:pt x="3" y="3844"/>
                      </a:lnTo>
                      <a:lnTo>
                        <a:pt x="0" y="3913"/>
                      </a:lnTo>
                      <a:lnTo>
                        <a:pt x="3" y="3986"/>
                      </a:lnTo>
                      <a:lnTo>
                        <a:pt x="3" y="4655"/>
                      </a:lnTo>
                      <a:lnTo>
                        <a:pt x="3" y="4680"/>
                      </a:lnTo>
                      <a:lnTo>
                        <a:pt x="12" y="4727"/>
                      </a:lnTo>
                      <a:lnTo>
                        <a:pt x="27" y="4770"/>
                      </a:lnTo>
                      <a:lnTo>
                        <a:pt x="46" y="4811"/>
                      </a:lnTo>
                      <a:lnTo>
                        <a:pt x="69" y="4852"/>
                      </a:lnTo>
                      <a:lnTo>
                        <a:pt x="96" y="4889"/>
                      </a:lnTo>
                      <a:lnTo>
                        <a:pt x="128" y="4919"/>
                      </a:lnTo>
                      <a:lnTo>
                        <a:pt x="158" y="4948"/>
                      </a:lnTo>
                      <a:lnTo>
                        <a:pt x="197" y="4972"/>
                      </a:lnTo>
                      <a:lnTo>
                        <a:pt x="239" y="4994"/>
                      </a:lnTo>
                      <a:lnTo>
                        <a:pt x="284" y="5006"/>
                      </a:lnTo>
                      <a:lnTo>
                        <a:pt x="326" y="5019"/>
                      </a:lnTo>
                      <a:lnTo>
                        <a:pt x="371" y="5026"/>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103" name="Freeform 187" descr="Gouttelettes">
                  <a:extLst>
                    <a:ext uri="{FF2B5EF4-FFF2-40B4-BE49-F238E27FC236}">
                      <a16:creationId xmlns:a16="http://schemas.microsoft.com/office/drawing/2014/main" id="{E6647C10-1BE4-4B20-8CDB-6A7F81B9F154}"/>
                    </a:ext>
                  </a:extLst>
                </p:cNvPr>
                <p:cNvSpPr>
                  <a:spLocks/>
                </p:cNvSpPr>
                <p:nvPr/>
              </p:nvSpPr>
              <p:spPr bwMode="auto">
                <a:xfrm>
                  <a:off x="2387" y="1445"/>
                  <a:ext cx="1449" cy="994"/>
                </a:xfrm>
                <a:custGeom>
                  <a:avLst/>
                  <a:gdLst>
                    <a:gd name="T0" fmla="*/ 0 w 2899"/>
                    <a:gd name="T1" fmla="*/ 0 h 1986"/>
                    <a:gd name="T2" fmla="*/ 2 w 2899"/>
                    <a:gd name="T3" fmla="*/ 105 h 1986"/>
                    <a:gd name="T4" fmla="*/ 5 w 2899"/>
                    <a:gd name="T5" fmla="*/ 209 h 1986"/>
                    <a:gd name="T6" fmla="*/ 17 w 2899"/>
                    <a:gd name="T7" fmla="*/ 316 h 1986"/>
                    <a:gd name="T8" fmla="*/ 35 w 2899"/>
                    <a:gd name="T9" fmla="*/ 418 h 1986"/>
                    <a:gd name="T10" fmla="*/ 53 w 2899"/>
                    <a:gd name="T11" fmla="*/ 519 h 1986"/>
                    <a:gd name="T12" fmla="*/ 78 w 2899"/>
                    <a:gd name="T13" fmla="*/ 618 h 1986"/>
                    <a:gd name="T14" fmla="*/ 104 w 2899"/>
                    <a:gd name="T15" fmla="*/ 714 h 1986"/>
                    <a:gd name="T16" fmla="*/ 135 w 2899"/>
                    <a:gd name="T17" fmla="*/ 810 h 1986"/>
                    <a:gd name="T18" fmla="*/ 170 w 2899"/>
                    <a:gd name="T19" fmla="*/ 905 h 1986"/>
                    <a:gd name="T20" fmla="*/ 207 w 2899"/>
                    <a:gd name="T21" fmla="*/ 997 h 1986"/>
                    <a:gd name="T22" fmla="*/ 248 w 2899"/>
                    <a:gd name="T23" fmla="*/ 1085 h 1986"/>
                    <a:gd name="T24" fmla="*/ 292 w 2899"/>
                    <a:gd name="T25" fmla="*/ 1171 h 1986"/>
                    <a:gd name="T26" fmla="*/ 340 w 2899"/>
                    <a:gd name="T27" fmla="*/ 1257 h 1986"/>
                    <a:gd name="T28" fmla="*/ 389 w 2899"/>
                    <a:gd name="T29" fmla="*/ 1334 h 1986"/>
                    <a:gd name="T30" fmla="*/ 441 w 2899"/>
                    <a:gd name="T31" fmla="*/ 1407 h 1986"/>
                    <a:gd name="T32" fmla="*/ 493 w 2899"/>
                    <a:gd name="T33" fmla="*/ 1475 h 1986"/>
                    <a:gd name="T34" fmla="*/ 552 w 2899"/>
                    <a:gd name="T35" fmla="*/ 1543 h 1986"/>
                    <a:gd name="T36" fmla="*/ 604 w 2899"/>
                    <a:gd name="T37" fmla="*/ 1609 h 1986"/>
                    <a:gd name="T38" fmla="*/ 668 w 2899"/>
                    <a:gd name="T39" fmla="*/ 1663 h 1986"/>
                    <a:gd name="T40" fmla="*/ 734 w 2899"/>
                    <a:gd name="T41" fmla="*/ 1721 h 1986"/>
                    <a:gd name="T42" fmla="*/ 795 w 2899"/>
                    <a:gd name="T43" fmla="*/ 1767 h 1986"/>
                    <a:gd name="T44" fmla="*/ 865 w 2899"/>
                    <a:gd name="T45" fmla="*/ 1815 h 1986"/>
                    <a:gd name="T46" fmla="*/ 932 w 2899"/>
                    <a:gd name="T47" fmla="*/ 1855 h 1986"/>
                    <a:gd name="T48" fmla="*/ 1003 w 2899"/>
                    <a:gd name="T49" fmla="*/ 1890 h 1986"/>
                    <a:gd name="T50" fmla="*/ 1072 w 2899"/>
                    <a:gd name="T51" fmla="*/ 1917 h 1986"/>
                    <a:gd name="T52" fmla="*/ 1147 w 2899"/>
                    <a:gd name="T53" fmla="*/ 1942 h 1986"/>
                    <a:gd name="T54" fmla="*/ 1212 w 2899"/>
                    <a:gd name="T55" fmla="*/ 1960 h 1986"/>
                    <a:gd name="T56" fmla="*/ 1287 w 2899"/>
                    <a:gd name="T57" fmla="*/ 1974 h 1986"/>
                    <a:gd name="T58" fmla="*/ 1364 w 2899"/>
                    <a:gd name="T59" fmla="*/ 1985 h 1986"/>
                    <a:gd name="T60" fmla="*/ 1436 w 2899"/>
                    <a:gd name="T61" fmla="*/ 1986 h 1986"/>
                    <a:gd name="T62" fmla="*/ 1507 w 2899"/>
                    <a:gd name="T63" fmla="*/ 1986 h 1986"/>
                    <a:gd name="T64" fmla="*/ 1582 w 2899"/>
                    <a:gd name="T65" fmla="*/ 1977 h 1986"/>
                    <a:gd name="T66" fmla="*/ 1658 w 2899"/>
                    <a:gd name="T67" fmla="*/ 1965 h 1986"/>
                    <a:gd name="T68" fmla="*/ 1731 w 2899"/>
                    <a:gd name="T69" fmla="*/ 1945 h 1986"/>
                    <a:gd name="T70" fmla="*/ 1798 w 2899"/>
                    <a:gd name="T71" fmla="*/ 1923 h 1986"/>
                    <a:gd name="T72" fmla="*/ 1870 w 2899"/>
                    <a:gd name="T73" fmla="*/ 1893 h 1986"/>
                    <a:gd name="T74" fmla="*/ 1940 w 2899"/>
                    <a:gd name="T75" fmla="*/ 1861 h 1986"/>
                    <a:gd name="T76" fmla="*/ 2009 w 2899"/>
                    <a:gd name="T77" fmla="*/ 1824 h 1986"/>
                    <a:gd name="T78" fmla="*/ 2073 w 2899"/>
                    <a:gd name="T79" fmla="*/ 1777 h 1986"/>
                    <a:gd name="T80" fmla="*/ 2140 w 2899"/>
                    <a:gd name="T81" fmla="*/ 1729 h 1986"/>
                    <a:gd name="T82" fmla="*/ 2206 w 2899"/>
                    <a:gd name="T83" fmla="*/ 1676 h 1986"/>
                    <a:gd name="T84" fmla="*/ 2267 w 2899"/>
                    <a:gd name="T85" fmla="*/ 1621 h 1986"/>
                    <a:gd name="T86" fmla="*/ 2329 w 2899"/>
                    <a:gd name="T87" fmla="*/ 1558 h 1986"/>
                    <a:gd name="T88" fmla="*/ 2380 w 2899"/>
                    <a:gd name="T89" fmla="*/ 1488 h 1986"/>
                    <a:gd name="T90" fmla="*/ 2436 w 2899"/>
                    <a:gd name="T91" fmla="*/ 1422 h 1986"/>
                    <a:gd name="T92" fmla="*/ 2490 w 2899"/>
                    <a:gd name="T93" fmla="*/ 1350 h 1986"/>
                    <a:gd name="T94" fmla="*/ 2538 w 2899"/>
                    <a:gd name="T95" fmla="*/ 1272 h 1986"/>
                    <a:gd name="T96" fmla="*/ 2586 w 2899"/>
                    <a:gd name="T97" fmla="*/ 1191 h 1986"/>
                    <a:gd name="T98" fmla="*/ 2631 w 2899"/>
                    <a:gd name="T99" fmla="*/ 1105 h 1986"/>
                    <a:gd name="T100" fmla="*/ 2672 w 2899"/>
                    <a:gd name="T101" fmla="*/ 1015 h 1986"/>
                    <a:gd name="T102" fmla="*/ 2709 w 2899"/>
                    <a:gd name="T103" fmla="*/ 923 h 1986"/>
                    <a:gd name="T104" fmla="*/ 2744 w 2899"/>
                    <a:gd name="T105" fmla="*/ 830 h 1986"/>
                    <a:gd name="T106" fmla="*/ 2776 w 2899"/>
                    <a:gd name="T107" fmla="*/ 737 h 1986"/>
                    <a:gd name="T108" fmla="*/ 2804 w 2899"/>
                    <a:gd name="T109" fmla="*/ 640 h 1986"/>
                    <a:gd name="T110" fmla="*/ 2830 w 2899"/>
                    <a:gd name="T111" fmla="*/ 540 h 1986"/>
                    <a:gd name="T112" fmla="*/ 2849 w 2899"/>
                    <a:gd name="T113" fmla="*/ 440 h 1986"/>
                    <a:gd name="T114" fmla="*/ 2867 w 2899"/>
                    <a:gd name="T115" fmla="*/ 337 h 1986"/>
                    <a:gd name="T116" fmla="*/ 2879 w 2899"/>
                    <a:gd name="T117" fmla="*/ 230 h 1986"/>
                    <a:gd name="T118" fmla="*/ 2890 w 2899"/>
                    <a:gd name="T119" fmla="*/ 128 h 1986"/>
                    <a:gd name="T120" fmla="*/ 2899 w 2899"/>
                    <a:gd name="T121" fmla="*/ 21 h 1986"/>
                    <a:gd name="T122" fmla="*/ 2899 w 2899"/>
                    <a:gd name="T123" fmla="*/ 0 h 1986"/>
                    <a:gd name="T124" fmla="*/ 0 w 2899"/>
                    <a:gd name="T125" fmla="*/ 0 h 19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899" h="1986">
                      <a:moveTo>
                        <a:pt x="0" y="0"/>
                      </a:moveTo>
                      <a:lnTo>
                        <a:pt x="2" y="105"/>
                      </a:lnTo>
                      <a:lnTo>
                        <a:pt x="5" y="209"/>
                      </a:lnTo>
                      <a:lnTo>
                        <a:pt x="17" y="316"/>
                      </a:lnTo>
                      <a:lnTo>
                        <a:pt x="35" y="418"/>
                      </a:lnTo>
                      <a:lnTo>
                        <a:pt x="53" y="519"/>
                      </a:lnTo>
                      <a:lnTo>
                        <a:pt x="78" y="618"/>
                      </a:lnTo>
                      <a:lnTo>
                        <a:pt x="104" y="714"/>
                      </a:lnTo>
                      <a:lnTo>
                        <a:pt x="135" y="810"/>
                      </a:lnTo>
                      <a:lnTo>
                        <a:pt x="170" y="905"/>
                      </a:lnTo>
                      <a:lnTo>
                        <a:pt x="207" y="997"/>
                      </a:lnTo>
                      <a:lnTo>
                        <a:pt x="248" y="1085"/>
                      </a:lnTo>
                      <a:lnTo>
                        <a:pt x="292" y="1171"/>
                      </a:lnTo>
                      <a:lnTo>
                        <a:pt x="340" y="1257"/>
                      </a:lnTo>
                      <a:lnTo>
                        <a:pt x="389" y="1334"/>
                      </a:lnTo>
                      <a:lnTo>
                        <a:pt x="441" y="1407"/>
                      </a:lnTo>
                      <a:lnTo>
                        <a:pt x="493" y="1475"/>
                      </a:lnTo>
                      <a:lnTo>
                        <a:pt x="552" y="1543"/>
                      </a:lnTo>
                      <a:lnTo>
                        <a:pt x="604" y="1609"/>
                      </a:lnTo>
                      <a:lnTo>
                        <a:pt x="668" y="1663"/>
                      </a:lnTo>
                      <a:lnTo>
                        <a:pt x="734" y="1721"/>
                      </a:lnTo>
                      <a:lnTo>
                        <a:pt x="795" y="1767"/>
                      </a:lnTo>
                      <a:lnTo>
                        <a:pt x="865" y="1815"/>
                      </a:lnTo>
                      <a:lnTo>
                        <a:pt x="932" y="1855"/>
                      </a:lnTo>
                      <a:lnTo>
                        <a:pt x="1003" y="1890"/>
                      </a:lnTo>
                      <a:lnTo>
                        <a:pt x="1072" y="1917"/>
                      </a:lnTo>
                      <a:lnTo>
                        <a:pt x="1147" y="1942"/>
                      </a:lnTo>
                      <a:lnTo>
                        <a:pt x="1212" y="1960"/>
                      </a:lnTo>
                      <a:lnTo>
                        <a:pt x="1287" y="1974"/>
                      </a:lnTo>
                      <a:lnTo>
                        <a:pt x="1364" y="1985"/>
                      </a:lnTo>
                      <a:lnTo>
                        <a:pt x="1436" y="1986"/>
                      </a:lnTo>
                      <a:lnTo>
                        <a:pt x="1507" y="1986"/>
                      </a:lnTo>
                      <a:lnTo>
                        <a:pt x="1582" y="1977"/>
                      </a:lnTo>
                      <a:lnTo>
                        <a:pt x="1658" y="1965"/>
                      </a:lnTo>
                      <a:lnTo>
                        <a:pt x="1731" y="1945"/>
                      </a:lnTo>
                      <a:lnTo>
                        <a:pt x="1798" y="1923"/>
                      </a:lnTo>
                      <a:lnTo>
                        <a:pt x="1870" y="1893"/>
                      </a:lnTo>
                      <a:lnTo>
                        <a:pt x="1940" y="1861"/>
                      </a:lnTo>
                      <a:lnTo>
                        <a:pt x="2009" y="1824"/>
                      </a:lnTo>
                      <a:lnTo>
                        <a:pt x="2073" y="1777"/>
                      </a:lnTo>
                      <a:lnTo>
                        <a:pt x="2140" y="1729"/>
                      </a:lnTo>
                      <a:lnTo>
                        <a:pt x="2206" y="1676"/>
                      </a:lnTo>
                      <a:lnTo>
                        <a:pt x="2267" y="1621"/>
                      </a:lnTo>
                      <a:lnTo>
                        <a:pt x="2329" y="1558"/>
                      </a:lnTo>
                      <a:lnTo>
                        <a:pt x="2380" y="1488"/>
                      </a:lnTo>
                      <a:lnTo>
                        <a:pt x="2436" y="1422"/>
                      </a:lnTo>
                      <a:lnTo>
                        <a:pt x="2490" y="1350"/>
                      </a:lnTo>
                      <a:lnTo>
                        <a:pt x="2538" y="1272"/>
                      </a:lnTo>
                      <a:lnTo>
                        <a:pt x="2586" y="1191"/>
                      </a:lnTo>
                      <a:lnTo>
                        <a:pt x="2631" y="1105"/>
                      </a:lnTo>
                      <a:lnTo>
                        <a:pt x="2672" y="1015"/>
                      </a:lnTo>
                      <a:lnTo>
                        <a:pt x="2709" y="923"/>
                      </a:lnTo>
                      <a:lnTo>
                        <a:pt x="2744" y="830"/>
                      </a:lnTo>
                      <a:lnTo>
                        <a:pt x="2776" y="737"/>
                      </a:lnTo>
                      <a:lnTo>
                        <a:pt x="2804" y="640"/>
                      </a:lnTo>
                      <a:lnTo>
                        <a:pt x="2830" y="540"/>
                      </a:lnTo>
                      <a:lnTo>
                        <a:pt x="2849" y="440"/>
                      </a:lnTo>
                      <a:lnTo>
                        <a:pt x="2867" y="337"/>
                      </a:lnTo>
                      <a:lnTo>
                        <a:pt x="2879" y="230"/>
                      </a:lnTo>
                      <a:lnTo>
                        <a:pt x="2890" y="128"/>
                      </a:lnTo>
                      <a:lnTo>
                        <a:pt x="2899" y="21"/>
                      </a:lnTo>
                      <a:lnTo>
                        <a:pt x="2899" y="0"/>
                      </a:lnTo>
                      <a:lnTo>
                        <a:pt x="0" y="0"/>
                      </a:lnTo>
                      <a:close/>
                    </a:path>
                  </a:pathLst>
                </a:custGeom>
                <a:blipFill dpi="0" rotWithShape="0">
                  <a:blip r:embed="rId8"/>
                  <a:srcRect/>
                  <a:tile tx="0" ty="0" sx="100000" sy="100000" flip="none" algn="tl"/>
                </a:blipFill>
                <a:ln w="1588">
                  <a:solidFill>
                    <a:srgbClr val="000000"/>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sp>
              <p:nvSpPr>
                <p:cNvPr id="104" name="Freeform 188" descr="Gouttelettes">
                  <a:extLst>
                    <a:ext uri="{FF2B5EF4-FFF2-40B4-BE49-F238E27FC236}">
                      <a16:creationId xmlns:a16="http://schemas.microsoft.com/office/drawing/2014/main" id="{CC4BA4DB-A678-46E0-B3C0-81BCDD68548E}"/>
                    </a:ext>
                  </a:extLst>
                </p:cNvPr>
                <p:cNvSpPr>
                  <a:spLocks/>
                </p:cNvSpPr>
                <p:nvPr/>
              </p:nvSpPr>
              <p:spPr bwMode="auto">
                <a:xfrm>
                  <a:off x="2387" y="1291"/>
                  <a:ext cx="1449" cy="314"/>
                </a:xfrm>
                <a:custGeom>
                  <a:avLst/>
                  <a:gdLst>
                    <a:gd name="T0" fmla="*/ 2890 w 2899"/>
                    <a:gd name="T1" fmla="*/ 278 h 629"/>
                    <a:gd name="T2" fmla="*/ 2804 w 2899"/>
                    <a:gd name="T3" fmla="*/ 205 h 629"/>
                    <a:gd name="T4" fmla="*/ 2688 w 2899"/>
                    <a:gd name="T5" fmla="*/ 154 h 629"/>
                    <a:gd name="T6" fmla="*/ 2588 w 2899"/>
                    <a:gd name="T7" fmla="*/ 122 h 629"/>
                    <a:gd name="T8" fmla="*/ 2469 w 2899"/>
                    <a:gd name="T9" fmla="*/ 92 h 629"/>
                    <a:gd name="T10" fmla="*/ 2341 w 2899"/>
                    <a:gd name="T11" fmla="*/ 66 h 629"/>
                    <a:gd name="T12" fmla="*/ 2197 w 2899"/>
                    <a:gd name="T13" fmla="*/ 48 h 629"/>
                    <a:gd name="T14" fmla="*/ 2039 w 2899"/>
                    <a:gd name="T15" fmla="*/ 29 h 629"/>
                    <a:gd name="T16" fmla="*/ 1876 w 2899"/>
                    <a:gd name="T17" fmla="*/ 15 h 629"/>
                    <a:gd name="T18" fmla="*/ 1710 w 2899"/>
                    <a:gd name="T19" fmla="*/ 6 h 629"/>
                    <a:gd name="T20" fmla="*/ 1534 w 2899"/>
                    <a:gd name="T21" fmla="*/ 0 h 629"/>
                    <a:gd name="T22" fmla="*/ 1358 w 2899"/>
                    <a:gd name="T23" fmla="*/ 0 h 629"/>
                    <a:gd name="T24" fmla="*/ 1182 w 2899"/>
                    <a:gd name="T25" fmla="*/ 6 h 629"/>
                    <a:gd name="T26" fmla="*/ 1012 w 2899"/>
                    <a:gd name="T27" fmla="*/ 15 h 629"/>
                    <a:gd name="T28" fmla="*/ 850 w 2899"/>
                    <a:gd name="T29" fmla="*/ 29 h 629"/>
                    <a:gd name="T30" fmla="*/ 693 w 2899"/>
                    <a:gd name="T31" fmla="*/ 48 h 629"/>
                    <a:gd name="T32" fmla="*/ 552 w 2899"/>
                    <a:gd name="T33" fmla="*/ 66 h 629"/>
                    <a:gd name="T34" fmla="*/ 416 w 2899"/>
                    <a:gd name="T35" fmla="*/ 92 h 629"/>
                    <a:gd name="T36" fmla="*/ 301 w 2899"/>
                    <a:gd name="T37" fmla="*/ 120 h 629"/>
                    <a:gd name="T38" fmla="*/ 200 w 2899"/>
                    <a:gd name="T39" fmla="*/ 151 h 629"/>
                    <a:gd name="T40" fmla="*/ 119 w 2899"/>
                    <a:gd name="T41" fmla="*/ 185 h 629"/>
                    <a:gd name="T42" fmla="*/ 17 w 2899"/>
                    <a:gd name="T43" fmla="*/ 257 h 629"/>
                    <a:gd name="T44" fmla="*/ 2 w 2899"/>
                    <a:gd name="T45" fmla="*/ 295 h 629"/>
                    <a:gd name="T46" fmla="*/ 0 w 2899"/>
                    <a:gd name="T47" fmla="*/ 331 h 629"/>
                    <a:gd name="T48" fmla="*/ 12 w 2899"/>
                    <a:gd name="T49" fmla="*/ 369 h 629"/>
                    <a:gd name="T50" fmla="*/ 53 w 2899"/>
                    <a:gd name="T51" fmla="*/ 406 h 629"/>
                    <a:gd name="T52" fmla="*/ 116 w 2899"/>
                    <a:gd name="T53" fmla="*/ 439 h 629"/>
                    <a:gd name="T54" fmla="*/ 198 w 2899"/>
                    <a:gd name="T55" fmla="*/ 474 h 629"/>
                    <a:gd name="T56" fmla="*/ 298 w 2899"/>
                    <a:gd name="T57" fmla="*/ 507 h 629"/>
                    <a:gd name="T58" fmla="*/ 415 w 2899"/>
                    <a:gd name="T59" fmla="*/ 534 h 629"/>
                    <a:gd name="T60" fmla="*/ 546 w 2899"/>
                    <a:gd name="T61" fmla="*/ 558 h 629"/>
                    <a:gd name="T62" fmla="*/ 689 w 2899"/>
                    <a:gd name="T63" fmla="*/ 582 h 629"/>
                    <a:gd name="T64" fmla="*/ 844 w 2899"/>
                    <a:gd name="T65" fmla="*/ 600 h 629"/>
                    <a:gd name="T66" fmla="*/ 1009 w 2899"/>
                    <a:gd name="T67" fmla="*/ 612 h 629"/>
                    <a:gd name="T68" fmla="*/ 1176 w 2899"/>
                    <a:gd name="T69" fmla="*/ 621 h 629"/>
                    <a:gd name="T70" fmla="*/ 1350 w 2899"/>
                    <a:gd name="T71" fmla="*/ 629 h 629"/>
                    <a:gd name="T72" fmla="*/ 1529 w 2899"/>
                    <a:gd name="T73" fmla="*/ 629 h 629"/>
                    <a:gd name="T74" fmla="*/ 1705 w 2899"/>
                    <a:gd name="T75" fmla="*/ 621 h 629"/>
                    <a:gd name="T76" fmla="*/ 1870 w 2899"/>
                    <a:gd name="T77" fmla="*/ 612 h 629"/>
                    <a:gd name="T78" fmla="*/ 2037 w 2899"/>
                    <a:gd name="T79" fmla="*/ 600 h 629"/>
                    <a:gd name="T80" fmla="*/ 2192 w 2899"/>
                    <a:gd name="T81" fmla="*/ 582 h 629"/>
                    <a:gd name="T82" fmla="*/ 2338 w 2899"/>
                    <a:gd name="T83" fmla="*/ 558 h 629"/>
                    <a:gd name="T84" fmla="*/ 2466 w 2899"/>
                    <a:gd name="T85" fmla="*/ 538 h 629"/>
                    <a:gd name="T86" fmla="*/ 2586 w 2899"/>
                    <a:gd name="T87" fmla="*/ 507 h 629"/>
                    <a:gd name="T88" fmla="*/ 2685 w 2899"/>
                    <a:gd name="T89" fmla="*/ 474 h 629"/>
                    <a:gd name="T90" fmla="*/ 2767 w 2899"/>
                    <a:gd name="T91" fmla="*/ 444 h 629"/>
                    <a:gd name="T92" fmla="*/ 2830 w 2899"/>
                    <a:gd name="T93" fmla="*/ 406 h 629"/>
                    <a:gd name="T94" fmla="*/ 2873 w 2899"/>
                    <a:gd name="T95" fmla="*/ 372 h 629"/>
                    <a:gd name="T96" fmla="*/ 2896 w 2899"/>
                    <a:gd name="T97" fmla="*/ 331 h 629"/>
                    <a:gd name="T98" fmla="*/ 2899 w 2899"/>
                    <a:gd name="T99" fmla="*/ 311 h 6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899" h="629">
                      <a:moveTo>
                        <a:pt x="2899" y="311"/>
                      </a:moveTo>
                      <a:lnTo>
                        <a:pt x="2890" y="278"/>
                      </a:lnTo>
                      <a:lnTo>
                        <a:pt x="2855" y="241"/>
                      </a:lnTo>
                      <a:lnTo>
                        <a:pt x="2804" y="205"/>
                      </a:lnTo>
                      <a:lnTo>
                        <a:pt x="2734" y="169"/>
                      </a:lnTo>
                      <a:lnTo>
                        <a:pt x="2688" y="154"/>
                      </a:lnTo>
                      <a:lnTo>
                        <a:pt x="2642" y="138"/>
                      </a:lnTo>
                      <a:lnTo>
                        <a:pt x="2588" y="122"/>
                      </a:lnTo>
                      <a:lnTo>
                        <a:pt x="2532" y="107"/>
                      </a:lnTo>
                      <a:lnTo>
                        <a:pt x="2469" y="92"/>
                      </a:lnTo>
                      <a:lnTo>
                        <a:pt x="2406" y="78"/>
                      </a:lnTo>
                      <a:lnTo>
                        <a:pt x="2341" y="66"/>
                      </a:lnTo>
                      <a:lnTo>
                        <a:pt x="2272" y="57"/>
                      </a:lnTo>
                      <a:lnTo>
                        <a:pt x="2197" y="48"/>
                      </a:lnTo>
                      <a:lnTo>
                        <a:pt x="2119" y="38"/>
                      </a:lnTo>
                      <a:lnTo>
                        <a:pt x="2039" y="29"/>
                      </a:lnTo>
                      <a:lnTo>
                        <a:pt x="1958" y="23"/>
                      </a:lnTo>
                      <a:lnTo>
                        <a:pt x="1876" y="15"/>
                      </a:lnTo>
                      <a:lnTo>
                        <a:pt x="1792" y="9"/>
                      </a:lnTo>
                      <a:lnTo>
                        <a:pt x="1710" y="6"/>
                      </a:lnTo>
                      <a:lnTo>
                        <a:pt x="1621" y="3"/>
                      </a:lnTo>
                      <a:lnTo>
                        <a:pt x="1534" y="0"/>
                      </a:lnTo>
                      <a:lnTo>
                        <a:pt x="1445" y="0"/>
                      </a:lnTo>
                      <a:lnTo>
                        <a:pt x="1358" y="0"/>
                      </a:lnTo>
                      <a:lnTo>
                        <a:pt x="1269" y="3"/>
                      </a:lnTo>
                      <a:lnTo>
                        <a:pt x="1182" y="6"/>
                      </a:lnTo>
                      <a:lnTo>
                        <a:pt x="1101" y="9"/>
                      </a:lnTo>
                      <a:lnTo>
                        <a:pt x="1012" y="15"/>
                      </a:lnTo>
                      <a:lnTo>
                        <a:pt x="932" y="23"/>
                      </a:lnTo>
                      <a:lnTo>
                        <a:pt x="850" y="29"/>
                      </a:lnTo>
                      <a:lnTo>
                        <a:pt x="768" y="38"/>
                      </a:lnTo>
                      <a:lnTo>
                        <a:pt x="693" y="48"/>
                      </a:lnTo>
                      <a:lnTo>
                        <a:pt x="618" y="57"/>
                      </a:lnTo>
                      <a:lnTo>
                        <a:pt x="552" y="66"/>
                      </a:lnTo>
                      <a:lnTo>
                        <a:pt x="484" y="78"/>
                      </a:lnTo>
                      <a:lnTo>
                        <a:pt x="416" y="92"/>
                      </a:lnTo>
                      <a:lnTo>
                        <a:pt x="358" y="107"/>
                      </a:lnTo>
                      <a:lnTo>
                        <a:pt x="301" y="120"/>
                      </a:lnTo>
                      <a:lnTo>
                        <a:pt x="248" y="135"/>
                      </a:lnTo>
                      <a:lnTo>
                        <a:pt x="200" y="151"/>
                      </a:lnTo>
                      <a:lnTo>
                        <a:pt x="158" y="169"/>
                      </a:lnTo>
                      <a:lnTo>
                        <a:pt x="119" y="185"/>
                      </a:lnTo>
                      <a:lnTo>
                        <a:pt x="56" y="223"/>
                      </a:lnTo>
                      <a:lnTo>
                        <a:pt x="17" y="257"/>
                      </a:lnTo>
                      <a:lnTo>
                        <a:pt x="3" y="275"/>
                      </a:lnTo>
                      <a:lnTo>
                        <a:pt x="2" y="295"/>
                      </a:lnTo>
                      <a:lnTo>
                        <a:pt x="0" y="311"/>
                      </a:lnTo>
                      <a:lnTo>
                        <a:pt x="0" y="331"/>
                      </a:lnTo>
                      <a:lnTo>
                        <a:pt x="3" y="350"/>
                      </a:lnTo>
                      <a:lnTo>
                        <a:pt x="12" y="369"/>
                      </a:lnTo>
                      <a:lnTo>
                        <a:pt x="32" y="388"/>
                      </a:lnTo>
                      <a:lnTo>
                        <a:pt x="53" y="406"/>
                      </a:lnTo>
                      <a:lnTo>
                        <a:pt x="81" y="421"/>
                      </a:lnTo>
                      <a:lnTo>
                        <a:pt x="116" y="439"/>
                      </a:lnTo>
                      <a:lnTo>
                        <a:pt x="158" y="459"/>
                      </a:lnTo>
                      <a:lnTo>
                        <a:pt x="198" y="474"/>
                      </a:lnTo>
                      <a:lnTo>
                        <a:pt x="245" y="492"/>
                      </a:lnTo>
                      <a:lnTo>
                        <a:pt x="298" y="507"/>
                      </a:lnTo>
                      <a:lnTo>
                        <a:pt x="355" y="519"/>
                      </a:lnTo>
                      <a:lnTo>
                        <a:pt x="415" y="534"/>
                      </a:lnTo>
                      <a:lnTo>
                        <a:pt x="477" y="550"/>
                      </a:lnTo>
                      <a:lnTo>
                        <a:pt x="546" y="558"/>
                      </a:lnTo>
                      <a:lnTo>
                        <a:pt x="613" y="572"/>
                      </a:lnTo>
                      <a:lnTo>
                        <a:pt x="689" y="582"/>
                      </a:lnTo>
                      <a:lnTo>
                        <a:pt x="764" y="591"/>
                      </a:lnTo>
                      <a:lnTo>
                        <a:pt x="844" y="600"/>
                      </a:lnTo>
                      <a:lnTo>
                        <a:pt x="925" y="606"/>
                      </a:lnTo>
                      <a:lnTo>
                        <a:pt x="1009" y="612"/>
                      </a:lnTo>
                      <a:lnTo>
                        <a:pt x="1095" y="620"/>
                      </a:lnTo>
                      <a:lnTo>
                        <a:pt x="1176" y="621"/>
                      </a:lnTo>
                      <a:lnTo>
                        <a:pt x="1262" y="626"/>
                      </a:lnTo>
                      <a:lnTo>
                        <a:pt x="1350" y="629"/>
                      </a:lnTo>
                      <a:lnTo>
                        <a:pt x="1439" y="629"/>
                      </a:lnTo>
                      <a:lnTo>
                        <a:pt x="1529" y="629"/>
                      </a:lnTo>
                      <a:lnTo>
                        <a:pt x="1616" y="626"/>
                      </a:lnTo>
                      <a:lnTo>
                        <a:pt x="1705" y="621"/>
                      </a:lnTo>
                      <a:lnTo>
                        <a:pt x="1785" y="620"/>
                      </a:lnTo>
                      <a:lnTo>
                        <a:pt x="1870" y="612"/>
                      </a:lnTo>
                      <a:lnTo>
                        <a:pt x="1955" y="606"/>
                      </a:lnTo>
                      <a:lnTo>
                        <a:pt x="2037" y="600"/>
                      </a:lnTo>
                      <a:lnTo>
                        <a:pt x="2116" y="591"/>
                      </a:lnTo>
                      <a:lnTo>
                        <a:pt x="2192" y="582"/>
                      </a:lnTo>
                      <a:lnTo>
                        <a:pt x="2266" y="572"/>
                      </a:lnTo>
                      <a:lnTo>
                        <a:pt x="2338" y="558"/>
                      </a:lnTo>
                      <a:lnTo>
                        <a:pt x="2403" y="550"/>
                      </a:lnTo>
                      <a:lnTo>
                        <a:pt x="2466" y="538"/>
                      </a:lnTo>
                      <a:lnTo>
                        <a:pt x="2528" y="520"/>
                      </a:lnTo>
                      <a:lnTo>
                        <a:pt x="2586" y="507"/>
                      </a:lnTo>
                      <a:lnTo>
                        <a:pt x="2636" y="493"/>
                      </a:lnTo>
                      <a:lnTo>
                        <a:pt x="2685" y="474"/>
                      </a:lnTo>
                      <a:lnTo>
                        <a:pt x="2726" y="459"/>
                      </a:lnTo>
                      <a:lnTo>
                        <a:pt x="2767" y="444"/>
                      </a:lnTo>
                      <a:lnTo>
                        <a:pt x="2803" y="424"/>
                      </a:lnTo>
                      <a:lnTo>
                        <a:pt x="2830" y="406"/>
                      </a:lnTo>
                      <a:lnTo>
                        <a:pt x="2855" y="388"/>
                      </a:lnTo>
                      <a:lnTo>
                        <a:pt x="2873" y="372"/>
                      </a:lnTo>
                      <a:lnTo>
                        <a:pt x="2885" y="352"/>
                      </a:lnTo>
                      <a:lnTo>
                        <a:pt x="2896" y="331"/>
                      </a:lnTo>
                      <a:lnTo>
                        <a:pt x="2899" y="311"/>
                      </a:lnTo>
                      <a:lnTo>
                        <a:pt x="2899" y="311"/>
                      </a:lnTo>
                      <a:close/>
                    </a:path>
                  </a:pathLst>
                </a:custGeom>
                <a:blipFill dpi="0" rotWithShape="0">
                  <a:blip r:embed="rId8"/>
                  <a:srcRect/>
                  <a:tile tx="0" ty="0" sx="100000" sy="100000" flip="none" algn="tl"/>
                </a:blipFill>
                <a:ln w="1588">
                  <a:solidFill>
                    <a:srgbClr val="000000"/>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sp>
              <p:nvSpPr>
                <p:cNvPr id="105" name="Freeform 189">
                  <a:extLst>
                    <a:ext uri="{FF2B5EF4-FFF2-40B4-BE49-F238E27FC236}">
                      <a16:creationId xmlns:a16="http://schemas.microsoft.com/office/drawing/2014/main" id="{2E9C989C-0604-410A-9685-306B87BF58E2}"/>
                    </a:ext>
                  </a:extLst>
                </p:cNvPr>
                <p:cNvSpPr>
                  <a:spLocks/>
                </p:cNvSpPr>
                <p:nvPr/>
              </p:nvSpPr>
              <p:spPr bwMode="auto">
                <a:xfrm>
                  <a:off x="3166" y="875"/>
                  <a:ext cx="593" cy="1472"/>
                </a:xfrm>
                <a:custGeom>
                  <a:avLst/>
                  <a:gdLst>
                    <a:gd name="T0" fmla="*/ 0 w 1186"/>
                    <a:gd name="T1" fmla="*/ 2944 h 2944"/>
                    <a:gd name="T2" fmla="*/ 126 w 1186"/>
                    <a:gd name="T3" fmla="*/ 2862 h 2944"/>
                    <a:gd name="T4" fmla="*/ 263 w 1186"/>
                    <a:gd name="T5" fmla="*/ 2744 h 2944"/>
                    <a:gd name="T6" fmla="*/ 379 w 1186"/>
                    <a:gd name="T7" fmla="*/ 2629 h 2944"/>
                    <a:gd name="T8" fmla="*/ 463 w 1186"/>
                    <a:gd name="T9" fmla="*/ 2533 h 2944"/>
                    <a:gd name="T10" fmla="*/ 582 w 1186"/>
                    <a:gd name="T11" fmla="*/ 2384 h 2944"/>
                    <a:gd name="T12" fmla="*/ 673 w 1186"/>
                    <a:gd name="T13" fmla="*/ 2234 h 2944"/>
                    <a:gd name="T14" fmla="*/ 745 w 1186"/>
                    <a:gd name="T15" fmla="*/ 2079 h 2944"/>
                    <a:gd name="T16" fmla="*/ 812 w 1186"/>
                    <a:gd name="T17" fmla="*/ 1890 h 2944"/>
                    <a:gd name="T18" fmla="*/ 851 w 1186"/>
                    <a:gd name="T19" fmla="*/ 1762 h 2944"/>
                    <a:gd name="T20" fmla="*/ 882 w 1186"/>
                    <a:gd name="T21" fmla="*/ 1593 h 2944"/>
                    <a:gd name="T22" fmla="*/ 905 w 1186"/>
                    <a:gd name="T23" fmla="*/ 1400 h 2944"/>
                    <a:gd name="T24" fmla="*/ 914 w 1186"/>
                    <a:gd name="T25" fmla="*/ 1240 h 2944"/>
                    <a:gd name="T26" fmla="*/ 914 w 1186"/>
                    <a:gd name="T27" fmla="*/ 1036 h 2944"/>
                    <a:gd name="T28" fmla="*/ 897 w 1186"/>
                    <a:gd name="T29" fmla="*/ 810 h 2944"/>
                    <a:gd name="T30" fmla="*/ 867 w 1186"/>
                    <a:gd name="T31" fmla="*/ 558 h 2944"/>
                    <a:gd name="T32" fmla="*/ 825 w 1186"/>
                    <a:gd name="T33" fmla="*/ 321 h 2944"/>
                    <a:gd name="T34" fmla="*/ 777 w 1186"/>
                    <a:gd name="T35" fmla="*/ 30 h 2944"/>
                    <a:gd name="T36" fmla="*/ 976 w 1186"/>
                    <a:gd name="T37" fmla="*/ 0 h 2944"/>
                    <a:gd name="T38" fmla="*/ 1045 w 1186"/>
                    <a:gd name="T39" fmla="*/ 173 h 2944"/>
                    <a:gd name="T40" fmla="*/ 1099 w 1186"/>
                    <a:gd name="T41" fmla="*/ 332 h 2944"/>
                    <a:gd name="T42" fmla="*/ 1156 w 1186"/>
                    <a:gd name="T43" fmla="*/ 550 h 2944"/>
                    <a:gd name="T44" fmla="*/ 1186 w 1186"/>
                    <a:gd name="T45" fmla="*/ 822 h 2944"/>
                    <a:gd name="T46" fmla="*/ 1186 w 1186"/>
                    <a:gd name="T47" fmla="*/ 1042 h 2944"/>
                    <a:gd name="T48" fmla="*/ 1171 w 1186"/>
                    <a:gd name="T49" fmla="*/ 1290 h 2944"/>
                    <a:gd name="T50" fmla="*/ 1124 w 1186"/>
                    <a:gd name="T51" fmla="*/ 1562 h 2944"/>
                    <a:gd name="T52" fmla="*/ 1070 w 1186"/>
                    <a:gd name="T53" fmla="*/ 1772 h 2944"/>
                    <a:gd name="T54" fmla="*/ 983 w 1186"/>
                    <a:gd name="T55" fmla="*/ 1999 h 2944"/>
                    <a:gd name="T56" fmla="*/ 867 w 1186"/>
                    <a:gd name="T57" fmla="*/ 2220 h 2944"/>
                    <a:gd name="T58" fmla="*/ 729 w 1186"/>
                    <a:gd name="T59" fmla="*/ 2414 h 2944"/>
                    <a:gd name="T60" fmla="*/ 600 w 1186"/>
                    <a:gd name="T61" fmla="*/ 2569 h 2944"/>
                    <a:gd name="T62" fmla="*/ 440 w 1186"/>
                    <a:gd name="T63" fmla="*/ 2702 h 2944"/>
                    <a:gd name="T64" fmla="*/ 269 w 1186"/>
                    <a:gd name="T65" fmla="*/ 2834 h 2944"/>
                    <a:gd name="T66" fmla="*/ 115 w 1186"/>
                    <a:gd name="T67" fmla="*/ 2902 h 2944"/>
                    <a:gd name="T68" fmla="*/ 0 w 1186"/>
                    <a:gd name="T69" fmla="*/ 2944 h 29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86" h="2944">
                      <a:moveTo>
                        <a:pt x="0" y="2944"/>
                      </a:moveTo>
                      <a:lnTo>
                        <a:pt x="126" y="2862"/>
                      </a:lnTo>
                      <a:lnTo>
                        <a:pt x="263" y="2744"/>
                      </a:lnTo>
                      <a:lnTo>
                        <a:pt x="379" y="2629"/>
                      </a:lnTo>
                      <a:lnTo>
                        <a:pt x="463" y="2533"/>
                      </a:lnTo>
                      <a:lnTo>
                        <a:pt x="582" y="2384"/>
                      </a:lnTo>
                      <a:lnTo>
                        <a:pt x="673" y="2234"/>
                      </a:lnTo>
                      <a:lnTo>
                        <a:pt x="745" y="2079"/>
                      </a:lnTo>
                      <a:lnTo>
                        <a:pt x="812" y="1890"/>
                      </a:lnTo>
                      <a:lnTo>
                        <a:pt x="851" y="1762"/>
                      </a:lnTo>
                      <a:lnTo>
                        <a:pt x="882" y="1593"/>
                      </a:lnTo>
                      <a:lnTo>
                        <a:pt x="905" y="1400"/>
                      </a:lnTo>
                      <a:lnTo>
                        <a:pt x="914" y="1240"/>
                      </a:lnTo>
                      <a:lnTo>
                        <a:pt x="914" y="1036"/>
                      </a:lnTo>
                      <a:lnTo>
                        <a:pt x="897" y="810"/>
                      </a:lnTo>
                      <a:lnTo>
                        <a:pt x="867" y="558"/>
                      </a:lnTo>
                      <a:lnTo>
                        <a:pt x="825" y="321"/>
                      </a:lnTo>
                      <a:lnTo>
                        <a:pt x="777" y="30"/>
                      </a:lnTo>
                      <a:lnTo>
                        <a:pt x="976" y="0"/>
                      </a:lnTo>
                      <a:lnTo>
                        <a:pt x="1045" y="173"/>
                      </a:lnTo>
                      <a:lnTo>
                        <a:pt x="1099" y="332"/>
                      </a:lnTo>
                      <a:lnTo>
                        <a:pt x="1156" y="550"/>
                      </a:lnTo>
                      <a:lnTo>
                        <a:pt x="1186" y="822"/>
                      </a:lnTo>
                      <a:lnTo>
                        <a:pt x="1186" y="1042"/>
                      </a:lnTo>
                      <a:lnTo>
                        <a:pt x="1171" y="1290"/>
                      </a:lnTo>
                      <a:lnTo>
                        <a:pt x="1124" y="1562"/>
                      </a:lnTo>
                      <a:lnTo>
                        <a:pt x="1070" y="1772"/>
                      </a:lnTo>
                      <a:lnTo>
                        <a:pt x="983" y="1999"/>
                      </a:lnTo>
                      <a:lnTo>
                        <a:pt x="867" y="2220"/>
                      </a:lnTo>
                      <a:lnTo>
                        <a:pt x="729" y="2414"/>
                      </a:lnTo>
                      <a:lnTo>
                        <a:pt x="600" y="2569"/>
                      </a:lnTo>
                      <a:lnTo>
                        <a:pt x="440" y="2702"/>
                      </a:lnTo>
                      <a:lnTo>
                        <a:pt x="269" y="2834"/>
                      </a:lnTo>
                      <a:lnTo>
                        <a:pt x="115" y="2902"/>
                      </a:lnTo>
                      <a:lnTo>
                        <a:pt x="0" y="2944"/>
                      </a:lnTo>
                      <a:close/>
                    </a:path>
                  </a:pathLst>
                </a:custGeom>
                <a:solidFill>
                  <a:srgbClr val="FFFFFF"/>
                </a:solidFill>
                <a:ln w="1588">
                  <a:solidFill>
                    <a:srgbClr val="FFFFFF"/>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grpSp>
          <p:grpSp>
            <p:nvGrpSpPr>
              <p:cNvPr id="80" name="Group 190">
                <a:extLst>
                  <a:ext uri="{FF2B5EF4-FFF2-40B4-BE49-F238E27FC236}">
                    <a16:creationId xmlns:a16="http://schemas.microsoft.com/office/drawing/2014/main" id="{05348C82-7742-4512-846F-3AACBABB7626}"/>
                  </a:ext>
                </a:extLst>
              </p:cNvPr>
              <p:cNvGrpSpPr>
                <a:grpSpLocks/>
              </p:cNvGrpSpPr>
              <p:nvPr/>
            </p:nvGrpSpPr>
            <p:grpSpPr bwMode="auto">
              <a:xfrm>
                <a:off x="4944" y="912"/>
                <a:ext cx="240" cy="260"/>
                <a:chOff x="2387" y="720"/>
                <a:chExt cx="1452" cy="2852"/>
              </a:xfrm>
            </p:grpSpPr>
            <p:sp>
              <p:nvSpPr>
                <p:cNvPr id="90" name="Freeform 191">
                  <a:extLst>
                    <a:ext uri="{FF2B5EF4-FFF2-40B4-BE49-F238E27FC236}">
                      <a16:creationId xmlns:a16="http://schemas.microsoft.com/office/drawing/2014/main" id="{F267728A-A9BF-4852-96DE-8A5B27935E28}"/>
                    </a:ext>
                  </a:extLst>
                </p:cNvPr>
                <p:cNvSpPr>
                  <a:spLocks/>
                </p:cNvSpPr>
                <p:nvPr/>
              </p:nvSpPr>
              <p:spPr bwMode="auto">
                <a:xfrm>
                  <a:off x="2388" y="720"/>
                  <a:ext cx="1451" cy="2852"/>
                </a:xfrm>
                <a:custGeom>
                  <a:avLst/>
                  <a:gdLst>
                    <a:gd name="T0" fmla="*/ 2732 w 2901"/>
                    <a:gd name="T1" fmla="*/ 421 h 5704"/>
                    <a:gd name="T2" fmla="*/ 2856 w 2901"/>
                    <a:gd name="T3" fmla="*/ 881 h 5704"/>
                    <a:gd name="T4" fmla="*/ 2901 w 2901"/>
                    <a:gd name="T5" fmla="*/ 1377 h 5704"/>
                    <a:gd name="T6" fmla="*/ 2856 w 2901"/>
                    <a:gd name="T7" fmla="*/ 1866 h 5704"/>
                    <a:gd name="T8" fmla="*/ 2732 w 2901"/>
                    <a:gd name="T9" fmla="*/ 2330 h 5704"/>
                    <a:gd name="T10" fmla="*/ 2530 w 2901"/>
                    <a:gd name="T11" fmla="*/ 2741 h 5704"/>
                    <a:gd name="T12" fmla="*/ 2273 w 2901"/>
                    <a:gd name="T13" fmla="*/ 3066 h 5704"/>
                    <a:gd name="T14" fmla="*/ 1929 w 2901"/>
                    <a:gd name="T15" fmla="*/ 3341 h 5704"/>
                    <a:gd name="T16" fmla="*/ 1754 w 2901"/>
                    <a:gd name="T17" fmla="*/ 3559 h 5704"/>
                    <a:gd name="T18" fmla="*/ 1647 w 2901"/>
                    <a:gd name="T19" fmla="*/ 3814 h 5704"/>
                    <a:gd name="T20" fmla="*/ 1622 w 2901"/>
                    <a:gd name="T21" fmla="*/ 4096 h 5704"/>
                    <a:gd name="T22" fmla="*/ 1831 w 2901"/>
                    <a:gd name="T23" fmla="*/ 4793 h 5704"/>
                    <a:gd name="T24" fmla="*/ 2094 w 2901"/>
                    <a:gd name="T25" fmla="*/ 4856 h 5704"/>
                    <a:gd name="T26" fmla="*/ 2308 w 2901"/>
                    <a:gd name="T27" fmla="*/ 4953 h 5704"/>
                    <a:gd name="T28" fmla="*/ 2476 w 2901"/>
                    <a:gd name="T29" fmla="*/ 5094 h 5704"/>
                    <a:gd name="T30" fmla="*/ 2477 w 2901"/>
                    <a:gd name="T31" fmla="*/ 5357 h 5704"/>
                    <a:gd name="T32" fmla="*/ 2276 w 2901"/>
                    <a:gd name="T33" fmla="*/ 5533 h 5704"/>
                    <a:gd name="T34" fmla="*/ 2049 w 2901"/>
                    <a:gd name="T35" fmla="*/ 5625 h 5704"/>
                    <a:gd name="T36" fmla="*/ 1780 w 2901"/>
                    <a:gd name="T37" fmla="*/ 5683 h 5704"/>
                    <a:gd name="T38" fmla="*/ 1484 w 2901"/>
                    <a:gd name="T39" fmla="*/ 5704 h 5704"/>
                    <a:gd name="T40" fmla="*/ 1181 w 2901"/>
                    <a:gd name="T41" fmla="*/ 5691 h 5704"/>
                    <a:gd name="T42" fmla="*/ 908 w 2901"/>
                    <a:gd name="T43" fmla="*/ 5643 h 5704"/>
                    <a:gd name="T44" fmla="*/ 666 w 2901"/>
                    <a:gd name="T45" fmla="*/ 5562 h 5704"/>
                    <a:gd name="T46" fmla="*/ 491 w 2901"/>
                    <a:gd name="T47" fmla="*/ 5455 h 5704"/>
                    <a:gd name="T48" fmla="*/ 365 w 2901"/>
                    <a:gd name="T49" fmla="*/ 5195 h 5704"/>
                    <a:gd name="T50" fmla="*/ 529 w 2901"/>
                    <a:gd name="T51" fmla="*/ 4983 h 5704"/>
                    <a:gd name="T52" fmla="*/ 721 w 2901"/>
                    <a:gd name="T53" fmla="*/ 4880 h 5704"/>
                    <a:gd name="T54" fmla="*/ 972 w 2901"/>
                    <a:gd name="T55" fmla="*/ 4808 h 5704"/>
                    <a:gd name="T56" fmla="*/ 1260 w 2901"/>
                    <a:gd name="T57" fmla="*/ 4768 h 5704"/>
                    <a:gd name="T58" fmla="*/ 1257 w 2901"/>
                    <a:gd name="T59" fmla="*/ 3893 h 5704"/>
                    <a:gd name="T60" fmla="*/ 1172 w 2901"/>
                    <a:gd name="T61" fmla="*/ 3623 h 5704"/>
                    <a:gd name="T62" fmla="*/ 1014 w 2901"/>
                    <a:gd name="T63" fmla="*/ 3396 h 5704"/>
                    <a:gd name="T64" fmla="*/ 691 w 2901"/>
                    <a:gd name="T65" fmla="*/ 3144 h 5704"/>
                    <a:gd name="T66" fmla="*/ 419 w 2901"/>
                    <a:gd name="T67" fmla="*/ 2837 h 5704"/>
                    <a:gd name="T68" fmla="*/ 202 w 2901"/>
                    <a:gd name="T69" fmla="*/ 2448 h 5704"/>
                    <a:gd name="T70" fmla="*/ 58 w 2901"/>
                    <a:gd name="T71" fmla="*/ 1998 h 5704"/>
                    <a:gd name="T72" fmla="*/ 0 w 2901"/>
                    <a:gd name="T73" fmla="*/ 1502 h 5704"/>
                    <a:gd name="T74" fmla="*/ 15 w 2901"/>
                    <a:gd name="T75" fmla="*/ 1013 h 5704"/>
                    <a:gd name="T76" fmla="*/ 121 w 2901"/>
                    <a:gd name="T77" fmla="*/ 541 h 5704"/>
                    <a:gd name="T78" fmla="*/ 303 w 2901"/>
                    <a:gd name="T79" fmla="*/ 116 h 5704"/>
                    <a:gd name="T80" fmla="*/ 497 w 2901"/>
                    <a:gd name="T81" fmla="*/ 51 h 5704"/>
                    <a:gd name="T82" fmla="*/ 703 w 2901"/>
                    <a:gd name="T83" fmla="*/ 23 h 5704"/>
                    <a:gd name="T84" fmla="*/ 969 w 2901"/>
                    <a:gd name="T85" fmla="*/ 6 h 5704"/>
                    <a:gd name="T86" fmla="*/ 1267 w 2901"/>
                    <a:gd name="T87" fmla="*/ 3 h 5704"/>
                    <a:gd name="T88" fmla="*/ 1584 w 2901"/>
                    <a:gd name="T89" fmla="*/ 0 h 5704"/>
                    <a:gd name="T90" fmla="*/ 1884 w 2901"/>
                    <a:gd name="T91" fmla="*/ 6 h 5704"/>
                    <a:gd name="T92" fmla="*/ 2156 w 2901"/>
                    <a:gd name="T93" fmla="*/ 20 h 5704"/>
                    <a:gd name="T94" fmla="*/ 2368 w 2901"/>
                    <a:gd name="T95" fmla="*/ 48 h 5704"/>
                    <a:gd name="T96" fmla="*/ 2554 w 2901"/>
                    <a:gd name="T97" fmla="*/ 93 h 57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901" h="5704">
                      <a:moveTo>
                        <a:pt x="2586" y="110"/>
                      </a:moveTo>
                      <a:lnTo>
                        <a:pt x="2640" y="210"/>
                      </a:lnTo>
                      <a:lnTo>
                        <a:pt x="2686" y="313"/>
                      </a:lnTo>
                      <a:lnTo>
                        <a:pt x="2732" y="421"/>
                      </a:lnTo>
                      <a:lnTo>
                        <a:pt x="2768" y="532"/>
                      </a:lnTo>
                      <a:lnTo>
                        <a:pt x="2802" y="651"/>
                      </a:lnTo>
                      <a:lnTo>
                        <a:pt x="2831" y="764"/>
                      </a:lnTo>
                      <a:lnTo>
                        <a:pt x="2856" y="881"/>
                      </a:lnTo>
                      <a:lnTo>
                        <a:pt x="2876" y="1007"/>
                      </a:lnTo>
                      <a:lnTo>
                        <a:pt x="2888" y="1129"/>
                      </a:lnTo>
                      <a:lnTo>
                        <a:pt x="2897" y="1249"/>
                      </a:lnTo>
                      <a:lnTo>
                        <a:pt x="2901" y="1377"/>
                      </a:lnTo>
                      <a:lnTo>
                        <a:pt x="2897" y="1498"/>
                      </a:lnTo>
                      <a:lnTo>
                        <a:pt x="2888" y="1622"/>
                      </a:lnTo>
                      <a:lnTo>
                        <a:pt x="2876" y="1747"/>
                      </a:lnTo>
                      <a:lnTo>
                        <a:pt x="2856" y="1866"/>
                      </a:lnTo>
                      <a:lnTo>
                        <a:pt x="2834" y="1988"/>
                      </a:lnTo>
                      <a:lnTo>
                        <a:pt x="2802" y="2106"/>
                      </a:lnTo>
                      <a:lnTo>
                        <a:pt x="2768" y="2219"/>
                      </a:lnTo>
                      <a:lnTo>
                        <a:pt x="2732" y="2330"/>
                      </a:lnTo>
                      <a:lnTo>
                        <a:pt x="2686" y="2437"/>
                      </a:lnTo>
                      <a:lnTo>
                        <a:pt x="2640" y="2544"/>
                      </a:lnTo>
                      <a:lnTo>
                        <a:pt x="2590" y="2643"/>
                      </a:lnTo>
                      <a:lnTo>
                        <a:pt x="2530" y="2741"/>
                      </a:lnTo>
                      <a:lnTo>
                        <a:pt x="2470" y="2828"/>
                      </a:lnTo>
                      <a:lnTo>
                        <a:pt x="2407" y="2915"/>
                      </a:lnTo>
                      <a:lnTo>
                        <a:pt x="2341" y="2994"/>
                      </a:lnTo>
                      <a:lnTo>
                        <a:pt x="2273" y="3066"/>
                      </a:lnTo>
                      <a:lnTo>
                        <a:pt x="2196" y="3133"/>
                      </a:lnTo>
                      <a:lnTo>
                        <a:pt x="2062" y="3242"/>
                      </a:lnTo>
                      <a:lnTo>
                        <a:pt x="1980" y="3296"/>
                      </a:lnTo>
                      <a:lnTo>
                        <a:pt x="1929" y="3341"/>
                      </a:lnTo>
                      <a:lnTo>
                        <a:pt x="1874" y="3390"/>
                      </a:lnTo>
                      <a:lnTo>
                        <a:pt x="1831" y="3440"/>
                      </a:lnTo>
                      <a:lnTo>
                        <a:pt x="1786" y="3500"/>
                      </a:lnTo>
                      <a:lnTo>
                        <a:pt x="1754" y="3559"/>
                      </a:lnTo>
                      <a:lnTo>
                        <a:pt x="1718" y="3614"/>
                      </a:lnTo>
                      <a:lnTo>
                        <a:pt x="1691" y="3681"/>
                      </a:lnTo>
                      <a:lnTo>
                        <a:pt x="1665" y="3745"/>
                      </a:lnTo>
                      <a:lnTo>
                        <a:pt x="1647" y="3814"/>
                      </a:lnTo>
                      <a:lnTo>
                        <a:pt x="1631" y="3882"/>
                      </a:lnTo>
                      <a:lnTo>
                        <a:pt x="1622" y="3954"/>
                      </a:lnTo>
                      <a:lnTo>
                        <a:pt x="1619" y="4023"/>
                      </a:lnTo>
                      <a:lnTo>
                        <a:pt x="1622" y="4096"/>
                      </a:lnTo>
                      <a:lnTo>
                        <a:pt x="1622" y="4765"/>
                      </a:lnTo>
                      <a:lnTo>
                        <a:pt x="1691" y="4771"/>
                      </a:lnTo>
                      <a:lnTo>
                        <a:pt x="1759" y="4781"/>
                      </a:lnTo>
                      <a:lnTo>
                        <a:pt x="1831" y="4793"/>
                      </a:lnTo>
                      <a:lnTo>
                        <a:pt x="1900" y="4805"/>
                      </a:lnTo>
                      <a:lnTo>
                        <a:pt x="1968" y="4820"/>
                      </a:lnTo>
                      <a:lnTo>
                        <a:pt x="2035" y="4837"/>
                      </a:lnTo>
                      <a:lnTo>
                        <a:pt x="2094" y="4856"/>
                      </a:lnTo>
                      <a:lnTo>
                        <a:pt x="2156" y="4876"/>
                      </a:lnTo>
                      <a:lnTo>
                        <a:pt x="2210" y="4897"/>
                      </a:lnTo>
                      <a:lnTo>
                        <a:pt x="2259" y="4924"/>
                      </a:lnTo>
                      <a:lnTo>
                        <a:pt x="2308" y="4953"/>
                      </a:lnTo>
                      <a:lnTo>
                        <a:pt x="2348" y="4978"/>
                      </a:lnTo>
                      <a:lnTo>
                        <a:pt x="2384" y="5008"/>
                      </a:lnTo>
                      <a:lnTo>
                        <a:pt x="2423" y="5032"/>
                      </a:lnTo>
                      <a:lnTo>
                        <a:pt x="2476" y="5094"/>
                      </a:lnTo>
                      <a:lnTo>
                        <a:pt x="2507" y="5160"/>
                      </a:lnTo>
                      <a:lnTo>
                        <a:pt x="2520" y="5226"/>
                      </a:lnTo>
                      <a:lnTo>
                        <a:pt x="2510" y="5292"/>
                      </a:lnTo>
                      <a:lnTo>
                        <a:pt x="2477" y="5357"/>
                      </a:lnTo>
                      <a:lnTo>
                        <a:pt x="2428" y="5420"/>
                      </a:lnTo>
                      <a:lnTo>
                        <a:pt x="2362" y="5480"/>
                      </a:lnTo>
                      <a:lnTo>
                        <a:pt x="2320" y="5507"/>
                      </a:lnTo>
                      <a:lnTo>
                        <a:pt x="2276" y="5533"/>
                      </a:lnTo>
                      <a:lnTo>
                        <a:pt x="2223" y="5559"/>
                      </a:lnTo>
                      <a:lnTo>
                        <a:pt x="2169" y="5583"/>
                      </a:lnTo>
                      <a:lnTo>
                        <a:pt x="2114" y="5605"/>
                      </a:lnTo>
                      <a:lnTo>
                        <a:pt x="2049" y="5625"/>
                      </a:lnTo>
                      <a:lnTo>
                        <a:pt x="1987" y="5640"/>
                      </a:lnTo>
                      <a:lnTo>
                        <a:pt x="1920" y="5656"/>
                      </a:lnTo>
                      <a:lnTo>
                        <a:pt x="1849" y="5670"/>
                      </a:lnTo>
                      <a:lnTo>
                        <a:pt x="1780" y="5683"/>
                      </a:lnTo>
                      <a:lnTo>
                        <a:pt x="1709" y="5691"/>
                      </a:lnTo>
                      <a:lnTo>
                        <a:pt x="1637" y="5695"/>
                      </a:lnTo>
                      <a:lnTo>
                        <a:pt x="1562" y="5701"/>
                      </a:lnTo>
                      <a:lnTo>
                        <a:pt x="1484" y="5704"/>
                      </a:lnTo>
                      <a:lnTo>
                        <a:pt x="1407" y="5704"/>
                      </a:lnTo>
                      <a:lnTo>
                        <a:pt x="1332" y="5704"/>
                      </a:lnTo>
                      <a:lnTo>
                        <a:pt x="1257" y="5698"/>
                      </a:lnTo>
                      <a:lnTo>
                        <a:pt x="1181" y="5691"/>
                      </a:lnTo>
                      <a:lnTo>
                        <a:pt x="1114" y="5683"/>
                      </a:lnTo>
                      <a:lnTo>
                        <a:pt x="1041" y="5670"/>
                      </a:lnTo>
                      <a:lnTo>
                        <a:pt x="972" y="5658"/>
                      </a:lnTo>
                      <a:lnTo>
                        <a:pt x="908" y="5643"/>
                      </a:lnTo>
                      <a:lnTo>
                        <a:pt x="842" y="5625"/>
                      </a:lnTo>
                      <a:lnTo>
                        <a:pt x="778" y="5605"/>
                      </a:lnTo>
                      <a:lnTo>
                        <a:pt x="721" y="5583"/>
                      </a:lnTo>
                      <a:lnTo>
                        <a:pt x="666" y="5562"/>
                      </a:lnTo>
                      <a:lnTo>
                        <a:pt x="616" y="5536"/>
                      </a:lnTo>
                      <a:lnTo>
                        <a:pt x="572" y="5510"/>
                      </a:lnTo>
                      <a:lnTo>
                        <a:pt x="529" y="5483"/>
                      </a:lnTo>
                      <a:lnTo>
                        <a:pt x="491" y="5455"/>
                      </a:lnTo>
                      <a:lnTo>
                        <a:pt x="428" y="5393"/>
                      </a:lnTo>
                      <a:lnTo>
                        <a:pt x="387" y="5328"/>
                      </a:lnTo>
                      <a:lnTo>
                        <a:pt x="365" y="5262"/>
                      </a:lnTo>
                      <a:lnTo>
                        <a:pt x="365" y="5195"/>
                      </a:lnTo>
                      <a:lnTo>
                        <a:pt x="387" y="5129"/>
                      </a:lnTo>
                      <a:lnTo>
                        <a:pt x="433" y="5067"/>
                      </a:lnTo>
                      <a:lnTo>
                        <a:pt x="491" y="5011"/>
                      </a:lnTo>
                      <a:lnTo>
                        <a:pt x="529" y="4983"/>
                      </a:lnTo>
                      <a:lnTo>
                        <a:pt x="572" y="4956"/>
                      </a:lnTo>
                      <a:lnTo>
                        <a:pt x="616" y="4929"/>
                      </a:lnTo>
                      <a:lnTo>
                        <a:pt x="669" y="4901"/>
                      </a:lnTo>
                      <a:lnTo>
                        <a:pt x="721" y="4880"/>
                      </a:lnTo>
                      <a:lnTo>
                        <a:pt x="780" y="4858"/>
                      </a:lnTo>
                      <a:lnTo>
                        <a:pt x="842" y="4840"/>
                      </a:lnTo>
                      <a:lnTo>
                        <a:pt x="908" y="4823"/>
                      </a:lnTo>
                      <a:lnTo>
                        <a:pt x="972" y="4808"/>
                      </a:lnTo>
                      <a:lnTo>
                        <a:pt x="1044" y="4793"/>
                      </a:lnTo>
                      <a:lnTo>
                        <a:pt x="1117" y="4783"/>
                      </a:lnTo>
                      <a:lnTo>
                        <a:pt x="1184" y="4774"/>
                      </a:lnTo>
                      <a:lnTo>
                        <a:pt x="1260" y="4768"/>
                      </a:lnTo>
                      <a:lnTo>
                        <a:pt x="1267" y="4102"/>
                      </a:lnTo>
                      <a:lnTo>
                        <a:pt x="1270" y="4034"/>
                      </a:lnTo>
                      <a:lnTo>
                        <a:pt x="1267" y="3962"/>
                      </a:lnTo>
                      <a:lnTo>
                        <a:pt x="1257" y="3893"/>
                      </a:lnTo>
                      <a:lnTo>
                        <a:pt x="1241" y="3820"/>
                      </a:lnTo>
                      <a:lnTo>
                        <a:pt x="1223" y="3756"/>
                      </a:lnTo>
                      <a:lnTo>
                        <a:pt x="1201" y="3690"/>
                      </a:lnTo>
                      <a:lnTo>
                        <a:pt x="1172" y="3623"/>
                      </a:lnTo>
                      <a:lnTo>
                        <a:pt x="1139" y="3566"/>
                      </a:lnTo>
                      <a:lnTo>
                        <a:pt x="1102" y="3506"/>
                      </a:lnTo>
                      <a:lnTo>
                        <a:pt x="1061" y="3449"/>
                      </a:lnTo>
                      <a:lnTo>
                        <a:pt x="1014" y="3396"/>
                      </a:lnTo>
                      <a:lnTo>
                        <a:pt x="963" y="3350"/>
                      </a:lnTo>
                      <a:lnTo>
                        <a:pt x="908" y="3306"/>
                      </a:lnTo>
                      <a:lnTo>
                        <a:pt x="849" y="3263"/>
                      </a:lnTo>
                      <a:lnTo>
                        <a:pt x="691" y="3144"/>
                      </a:lnTo>
                      <a:lnTo>
                        <a:pt x="616" y="3075"/>
                      </a:lnTo>
                      <a:lnTo>
                        <a:pt x="550" y="3001"/>
                      </a:lnTo>
                      <a:lnTo>
                        <a:pt x="485" y="2920"/>
                      </a:lnTo>
                      <a:lnTo>
                        <a:pt x="419" y="2837"/>
                      </a:lnTo>
                      <a:lnTo>
                        <a:pt x="359" y="2750"/>
                      </a:lnTo>
                      <a:lnTo>
                        <a:pt x="299" y="2654"/>
                      </a:lnTo>
                      <a:lnTo>
                        <a:pt x="249" y="2550"/>
                      </a:lnTo>
                      <a:lnTo>
                        <a:pt x="202" y="2448"/>
                      </a:lnTo>
                      <a:lnTo>
                        <a:pt x="157" y="2336"/>
                      </a:lnTo>
                      <a:lnTo>
                        <a:pt x="121" y="2225"/>
                      </a:lnTo>
                      <a:lnTo>
                        <a:pt x="87" y="2112"/>
                      </a:lnTo>
                      <a:lnTo>
                        <a:pt x="58" y="1998"/>
                      </a:lnTo>
                      <a:lnTo>
                        <a:pt x="33" y="1875"/>
                      </a:lnTo>
                      <a:lnTo>
                        <a:pt x="15" y="1753"/>
                      </a:lnTo>
                      <a:lnTo>
                        <a:pt x="3" y="1628"/>
                      </a:lnTo>
                      <a:lnTo>
                        <a:pt x="0" y="1502"/>
                      </a:lnTo>
                      <a:lnTo>
                        <a:pt x="0" y="1385"/>
                      </a:lnTo>
                      <a:lnTo>
                        <a:pt x="0" y="1261"/>
                      </a:lnTo>
                      <a:lnTo>
                        <a:pt x="3" y="1135"/>
                      </a:lnTo>
                      <a:lnTo>
                        <a:pt x="15" y="1013"/>
                      </a:lnTo>
                      <a:lnTo>
                        <a:pt x="33" y="892"/>
                      </a:lnTo>
                      <a:lnTo>
                        <a:pt x="58" y="773"/>
                      </a:lnTo>
                      <a:lnTo>
                        <a:pt x="87" y="657"/>
                      </a:lnTo>
                      <a:lnTo>
                        <a:pt x="121" y="541"/>
                      </a:lnTo>
                      <a:lnTo>
                        <a:pt x="157" y="429"/>
                      </a:lnTo>
                      <a:lnTo>
                        <a:pt x="202" y="320"/>
                      </a:lnTo>
                      <a:lnTo>
                        <a:pt x="249" y="217"/>
                      </a:lnTo>
                      <a:lnTo>
                        <a:pt x="303" y="116"/>
                      </a:lnTo>
                      <a:lnTo>
                        <a:pt x="359" y="81"/>
                      </a:lnTo>
                      <a:lnTo>
                        <a:pt x="419" y="63"/>
                      </a:lnTo>
                      <a:lnTo>
                        <a:pt x="457" y="57"/>
                      </a:lnTo>
                      <a:lnTo>
                        <a:pt x="497" y="51"/>
                      </a:lnTo>
                      <a:lnTo>
                        <a:pt x="544" y="41"/>
                      </a:lnTo>
                      <a:lnTo>
                        <a:pt x="590" y="35"/>
                      </a:lnTo>
                      <a:lnTo>
                        <a:pt x="646" y="29"/>
                      </a:lnTo>
                      <a:lnTo>
                        <a:pt x="703" y="23"/>
                      </a:lnTo>
                      <a:lnTo>
                        <a:pt x="766" y="17"/>
                      </a:lnTo>
                      <a:lnTo>
                        <a:pt x="832" y="14"/>
                      </a:lnTo>
                      <a:lnTo>
                        <a:pt x="897" y="11"/>
                      </a:lnTo>
                      <a:lnTo>
                        <a:pt x="969" y="6"/>
                      </a:lnTo>
                      <a:lnTo>
                        <a:pt x="1041" y="3"/>
                      </a:lnTo>
                      <a:lnTo>
                        <a:pt x="1117" y="3"/>
                      </a:lnTo>
                      <a:lnTo>
                        <a:pt x="1190" y="3"/>
                      </a:lnTo>
                      <a:lnTo>
                        <a:pt x="1267" y="3"/>
                      </a:lnTo>
                      <a:lnTo>
                        <a:pt x="1345" y="0"/>
                      </a:lnTo>
                      <a:lnTo>
                        <a:pt x="1423" y="0"/>
                      </a:lnTo>
                      <a:lnTo>
                        <a:pt x="1505" y="0"/>
                      </a:lnTo>
                      <a:lnTo>
                        <a:pt x="1584" y="0"/>
                      </a:lnTo>
                      <a:lnTo>
                        <a:pt x="1659" y="3"/>
                      </a:lnTo>
                      <a:lnTo>
                        <a:pt x="1741" y="3"/>
                      </a:lnTo>
                      <a:lnTo>
                        <a:pt x="1810" y="3"/>
                      </a:lnTo>
                      <a:lnTo>
                        <a:pt x="1884" y="6"/>
                      </a:lnTo>
                      <a:lnTo>
                        <a:pt x="1953" y="6"/>
                      </a:lnTo>
                      <a:lnTo>
                        <a:pt x="2026" y="11"/>
                      </a:lnTo>
                      <a:lnTo>
                        <a:pt x="2091" y="17"/>
                      </a:lnTo>
                      <a:lnTo>
                        <a:pt x="2156" y="20"/>
                      </a:lnTo>
                      <a:lnTo>
                        <a:pt x="2213" y="29"/>
                      </a:lnTo>
                      <a:lnTo>
                        <a:pt x="2270" y="33"/>
                      </a:lnTo>
                      <a:lnTo>
                        <a:pt x="2324" y="41"/>
                      </a:lnTo>
                      <a:lnTo>
                        <a:pt x="2368" y="48"/>
                      </a:lnTo>
                      <a:lnTo>
                        <a:pt x="2410" y="54"/>
                      </a:lnTo>
                      <a:lnTo>
                        <a:pt x="2450" y="60"/>
                      </a:lnTo>
                      <a:lnTo>
                        <a:pt x="2514" y="78"/>
                      </a:lnTo>
                      <a:lnTo>
                        <a:pt x="2554" y="93"/>
                      </a:lnTo>
                      <a:lnTo>
                        <a:pt x="2586" y="110"/>
                      </a:lnTo>
                      <a:close/>
                    </a:path>
                  </a:pathLst>
                </a:custGeom>
                <a:solidFill>
                  <a:srgbClr val="00FFFF"/>
                </a:solidFill>
                <a:ln w="1588">
                  <a:solidFill>
                    <a:srgbClr val="00FFFF"/>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sp>
              <p:nvSpPr>
                <p:cNvPr id="91" name="Freeform 192">
                  <a:extLst>
                    <a:ext uri="{FF2B5EF4-FFF2-40B4-BE49-F238E27FC236}">
                      <a16:creationId xmlns:a16="http://schemas.microsoft.com/office/drawing/2014/main" id="{069A4E3A-8F16-4FD0-93D3-2F2C8069DF0C}"/>
                    </a:ext>
                  </a:extLst>
                </p:cNvPr>
                <p:cNvSpPr>
                  <a:spLocks/>
                </p:cNvSpPr>
                <p:nvPr/>
              </p:nvSpPr>
              <p:spPr bwMode="auto">
                <a:xfrm>
                  <a:off x="2541" y="720"/>
                  <a:ext cx="1139" cy="124"/>
                </a:xfrm>
                <a:custGeom>
                  <a:avLst/>
                  <a:gdLst>
                    <a:gd name="T0" fmla="*/ 2278 w 2278"/>
                    <a:gd name="T1" fmla="*/ 113 h 248"/>
                    <a:gd name="T2" fmla="*/ 2251 w 2278"/>
                    <a:gd name="T3" fmla="*/ 93 h 248"/>
                    <a:gd name="T4" fmla="*/ 2211 w 2278"/>
                    <a:gd name="T5" fmla="*/ 78 h 248"/>
                    <a:gd name="T6" fmla="*/ 2144 w 2278"/>
                    <a:gd name="T7" fmla="*/ 60 h 248"/>
                    <a:gd name="T8" fmla="*/ 2063 w 2278"/>
                    <a:gd name="T9" fmla="*/ 48 h 248"/>
                    <a:gd name="T10" fmla="*/ 1967 w 2278"/>
                    <a:gd name="T11" fmla="*/ 33 h 248"/>
                    <a:gd name="T12" fmla="*/ 1851 w 2278"/>
                    <a:gd name="T13" fmla="*/ 20 h 248"/>
                    <a:gd name="T14" fmla="*/ 1722 w 2278"/>
                    <a:gd name="T15" fmla="*/ 11 h 248"/>
                    <a:gd name="T16" fmla="*/ 1582 w 2278"/>
                    <a:gd name="T17" fmla="*/ 6 h 248"/>
                    <a:gd name="T18" fmla="*/ 1436 w 2278"/>
                    <a:gd name="T19" fmla="*/ 3 h 248"/>
                    <a:gd name="T20" fmla="*/ 1278 w 2278"/>
                    <a:gd name="T21" fmla="*/ 0 h 248"/>
                    <a:gd name="T22" fmla="*/ 1120 w 2278"/>
                    <a:gd name="T23" fmla="*/ 0 h 248"/>
                    <a:gd name="T24" fmla="*/ 964 w 2278"/>
                    <a:gd name="T25" fmla="*/ 3 h 248"/>
                    <a:gd name="T26" fmla="*/ 814 w 2278"/>
                    <a:gd name="T27" fmla="*/ 3 h 248"/>
                    <a:gd name="T28" fmla="*/ 666 w 2278"/>
                    <a:gd name="T29" fmla="*/ 6 h 248"/>
                    <a:gd name="T30" fmla="*/ 528 w 2278"/>
                    <a:gd name="T31" fmla="*/ 14 h 248"/>
                    <a:gd name="T32" fmla="*/ 400 w 2278"/>
                    <a:gd name="T33" fmla="*/ 23 h 248"/>
                    <a:gd name="T34" fmla="*/ 287 w 2278"/>
                    <a:gd name="T35" fmla="*/ 35 h 248"/>
                    <a:gd name="T36" fmla="*/ 196 w 2278"/>
                    <a:gd name="T37" fmla="*/ 51 h 248"/>
                    <a:gd name="T38" fmla="*/ 116 w 2278"/>
                    <a:gd name="T39" fmla="*/ 63 h 248"/>
                    <a:gd name="T40" fmla="*/ 56 w 2278"/>
                    <a:gd name="T41" fmla="*/ 81 h 248"/>
                    <a:gd name="T42" fmla="*/ 18 w 2278"/>
                    <a:gd name="T43" fmla="*/ 98 h 248"/>
                    <a:gd name="T44" fmla="*/ 0 w 2278"/>
                    <a:gd name="T45" fmla="*/ 116 h 248"/>
                    <a:gd name="T46" fmla="*/ 3 w 2278"/>
                    <a:gd name="T47" fmla="*/ 132 h 248"/>
                    <a:gd name="T48" fmla="*/ 32 w 2278"/>
                    <a:gd name="T49" fmla="*/ 150 h 248"/>
                    <a:gd name="T50" fmla="*/ 78 w 2278"/>
                    <a:gd name="T51" fmla="*/ 167 h 248"/>
                    <a:gd name="T52" fmla="*/ 143 w 2278"/>
                    <a:gd name="T53" fmla="*/ 185 h 248"/>
                    <a:gd name="T54" fmla="*/ 232 w 2278"/>
                    <a:gd name="T55" fmla="*/ 197 h 248"/>
                    <a:gd name="T56" fmla="*/ 327 w 2278"/>
                    <a:gd name="T57" fmla="*/ 210 h 248"/>
                    <a:gd name="T58" fmla="*/ 447 w 2278"/>
                    <a:gd name="T59" fmla="*/ 223 h 248"/>
                    <a:gd name="T60" fmla="*/ 579 w 2278"/>
                    <a:gd name="T61" fmla="*/ 233 h 248"/>
                    <a:gd name="T62" fmla="*/ 723 w 2278"/>
                    <a:gd name="T63" fmla="*/ 241 h 248"/>
                    <a:gd name="T64" fmla="*/ 869 w 2278"/>
                    <a:gd name="T65" fmla="*/ 245 h 248"/>
                    <a:gd name="T66" fmla="*/ 1023 w 2278"/>
                    <a:gd name="T67" fmla="*/ 248 h 248"/>
                    <a:gd name="T68" fmla="*/ 1184 w 2278"/>
                    <a:gd name="T69" fmla="*/ 248 h 248"/>
                    <a:gd name="T70" fmla="*/ 1341 w 2278"/>
                    <a:gd name="T71" fmla="*/ 245 h 248"/>
                    <a:gd name="T72" fmla="*/ 1490 w 2278"/>
                    <a:gd name="T73" fmla="*/ 241 h 248"/>
                    <a:gd name="T74" fmla="*/ 1635 w 2278"/>
                    <a:gd name="T75" fmla="*/ 235 h 248"/>
                    <a:gd name="T76" fmla="*/ 1771 w 2278"/>
                    <a:gd name="T77" fmla="*/ 229 h 248"/>
                    <a:gd name="T78" fmla="*/ 1898 w 2278"/>
                    <a:gd name="T79" fmla="*/ 217 h 248"/>
                    <a:gd name="T80" fmla="*/ 2008 w 2278"/>
                    <a:gd name="T81" fmla="*/ 204 h 248"/>
                    <a:gd name="T82" fmla="*/ 2098 w 2278"/>
                    <a:gd name="T83" fmla="*/ 191 h 248"/>
                    <a:gd name="T84" fmla="*/ 2171 w 2278"/>
                    <a:gd name="T85" fmla="*/ 173 h 248"/>
                    <a:gd name="T86" fmla="*/ 2226 w 2278"/>
                    <a:gd name="T87" fmla="*/ 158 h 248"/>
                    <a:gd name="T88" fmla="*/ 2265 w 2278"/>
                    <a:gd name="T89" fmla="*/ 138 h 248"/>
                    <a:gd name="T90" fmla="*/ 2278 w 2278"/>
                    <a:gd name="T91" fmla="*/ 122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278" h="248">
                      <a:moveTo>
                        <a:pt x="2278" y="122"/>
                      </a:moveTo>
                      <a:lnTo>
                        <a:pt x="2278" y="113"/>
                      </a:lnTo>
                      <a:lnTo>
                        <a:pt x="2265" y="104"/>
                      </a:lnTo>
                      <a:lnTo>
                        <a:pt x="2251" y="93"/>
                      </a:lnTo>
                      <a:lnTo>
                        <a:pt x="2233" y="84"/>
                      </a:lnTo>
                      <a:lnTo>
                        <a:pt x="2211" y="78"/>
                      </a:lnTo>
                      <a:lnTo>
                        <a:pt x="2179" y="69"/>
                      </a:lnTo>
                      <a:lnTo>
                        <a:pt x="2144" y="60"/>
                      </a:lnTo>
                      <a:lnTo>
                        <a:pt x="2107" y="54"/>
                      </a:lnTo>
                      <a:lnTo>
                        <a:pt x="2063" y="48"/>
                      </a:lnTo>
                      <a:lnTo>
                        <a:pt x="2021" y="41"/>
                      </a:lnTo>
                      <a:lnTo>
                        <a:pt x="1967" y="33"/>
                      </a:lnTo>
                      <a:lnTo>
                        <a:pt x="1910" y="29"/>
                      </a:lnTo>
                      <a:lnTo>
                        <a:pt x="1851" y="20"/>
                      </a:lnTo>
                      <a:lnTo>
                        <a:pt x="1788" y="17"/>
                      </a:lnTo>
                      <a:lnTo>
                        <a:pt x="1722" y="11"/>
                      </a:lnTo>
                      <a:lnTo>
                        <a:pt x="1650" y="6"/>
                      </a:lnTo>
                      <a:lnTo>
                        <a:pt x="1582" y="6"/>
                      </a:lnTo>
                      <a:lnTo>
                        <a:pt x="1505" y="3"/>
                      </a:lnTo>
                      <a:lnTo>
                        <a:pt x="1436" y="3"/>
                      </a:lnTo>
                      <a:lnTo>
                        <a:pt x="1359" y="3"/>
                      </a:lnTo>
                      <a:lnTo>
                        <a:pt x="1278" y="0"/>
                      </a:lnTo>
                      <a:lnTo>
                        <a:pt x="1199" y="0"/>
                      </a:lnTo>
                      <a:lnTo>
                        <a:pt x="1120" y="0"/>
                      </a:lnTo>
                      <a:lnTo>
                        <a:pt x="1042" y="0"/>
                      </a:lnTo>
                      <a:lnTo>
                        <a:pt x="964" y="3"/>
                      </a:lnTo>
                      <a:lnTo>
                        <a:pt x="889" y="3"/>
                      </a:lnTo>
                      <a:lnTo>
                        <a:pt x="814" y="3"/>
                      </a:lnTo>
                      <a:lnTo>
                        <a:pt x="738" y="3"/>
                      </a:lnTo>
                      <a:lnTo>
                        <a:pt x="666" y="6"/>
                      </a:lnTo>
                      <a:lnTo>
                        <a:pt x="596" y="11"/>
                      </a:lnTo>
                      <a:lnTo>
                        <a:pt x="528" y="14"/>
                      </a:lnTo>
                      <a:lnTo>
                        <a:pt x="462" y="17"/>
                      </a:lnTo>
                      <a:lnTo>
                        <a:pt x="400" y="23"/>
                      </a:lnTo>
                      <a:lnTo>
                        <a:pt x="345" y="29"/>
                      </a:lnTo>
                      <a:lnTo>
                        <a:pt x="287" y="35"/>
                      </a:lnTo>
                      <a:lnTo>
                        <a:pt x="241" y="41"/>
                      </a:lnTo>
                      <a:lnTo>
                        <a:pt x="196" y="51"/>
                      </a:lnTo>
                      <a:lnTo>
                        <a:pt x="154" y="57"/>
                      </a:lnTo>
                      <a:lnTo>
                        <a:pt x="116" y="63"/>
                      </a:lnTo>
                      <a:lnTo>
                        <a:pt x="84" y="72"/>
                      </a:lnTo>
                      <a:lnTo>
                        <a:pt x="56" y="81"/>
                      </a:lnTo>
                      <a:lnTo>
                        <a:pt x="33" y="89"/>
                      </a:lnTo>
                      <a:lnTo>
                        <a:pt x="18" y="98"/>
                      </a:lnTo>
                      <a:lnTo>
                        <a:pt x="6" y="105"/>
                      </a:lnTo>
                      <a:lnTo>
                        <a:pt x="0" y="116"/>
                      </a:lnTo>
                      <a:lnTo>
                        <a:pt x="0" y="122"/>
                      </a:lnTo>
                      <a:lnTo>
                        <a:pt x="3" y="132"/>
                      </a:lnTo>
                      <a:lnTo>
                        <a:pt x="14" y="141"/>
                      </a:lnTo>
                      <a:lnTo>
                        <a:pt x="32" y="150"/>
                      </a:lnTo>
                      <a:lnTo>
                        <a:pt x="50" y="161"/>
                      </a:lnTo>
                      <a:lnTo>
                        <a:pt x="78" y="167"/>
                      </a:lnTo>
                      <a:lnTo>
                        <a:pt x="107" y="174"/>
                      </a:lnTo>
                      <a:lnTo>
                        <a:pt x="143" y="185"/>
                      </a:lnTo>
                      <a:lnTo>
                        <a:pt x="185" y="191"/>
                      </a:lnTo>
                      <a:lnTo>
                        <a:pt x="232" y="197"/>
                      </a:lnTo>
                      <a:lnTo>
                        <a:pt x="278" y="204"/>
                      </a:lnTo>
                      <a:lnTo>
                        <a:pt x="327" y="210"/>
                      </a:lnTo>
                      <a:lnTo>
                        <a:pt x="388" y="220"/>
                      </a:lnTo>
                      <a:lnTo>
                        <a:pt x="447" y="223"/>
                      </a:lnTo>
                      <a:lnTo>
                        <a:pt x="513" y="229"/>
                      </a:lnTo>
                      <a:lnTo>
                        <a:pt x="579" y="233"/>
                      </a:lnTo>
                      <a:lnTo>
                        <a:pt x="651" y="239"/>
                      </a:lnTo>
                      <a:lnTo>
                        <a:pt x="723" y="241"/>
                      </a:lnTo>
                      <a:lnTo>
                        <a:pt x="799" y="245"/>
                      </a:lnTo>
                      <a:lnTo>
                        <a:pt x="869" y="245"/>
                      </a:lnTo>
                      <a:lnTo>
                        <a:pt x="947" y="245"/>
                      </a:lnTo>
                      <a:lnTo>
                        <a:pt x="1023" y="248"/>
                      </a:lnTo>
                      <a:lnTo>
                        <a:pt x="1105" y="248"/>
                      </a:lnTo>
                      <a:lnTo>
                        <a:pt x="1184" y="248"/>
                      </a:lnTo>
                      <a:lnTo>
                        <a:pt x="1262" y="248"/>
                      </a:lnTo>
                      <a:lnTo>
                        <a:pt x="1341" y="245"/>
                      </a:lnTo>
                      <a:lnTo>
                        <a:pt x="1417" y="245"/>
                      </a:lnTo>
                      <a:lnTo>
                        <a:pt x="1490" y="241"/>
                      </a:lnTo>
                      <a:lnTo>
                        <a:pt x="1562" y="241"/>
                      </a:lnTo>
                      <a:lnTo>
                        <a:pt x="1635" y="235"/>
                      </a:lnTo>
                      <a:lnTo>
                        <a:pt x="1704" y="233"/>
                      </a:lnTo>
                      <a:lnTo>
                        <a:pt x="1771" y="229"/>
                      </a:lnTo>
                      <a:lnTo>
                        <a:pt x="1836" y="223"/>
                      </a:lnTo>
                      <a:lnTo>
                        <a:pt x="1898" y="217"/>
                      </a:lnTo>
                      <a:lnTo>
                        <a:pt x="1953" y="210"/>
                      </a:lnTo>
                      <a:lnTo>
                        <a:pt x="2008" y="204"/>
                      </a:lnTo>
                      <a:lnTo>
                        <a:pt x="2056" y="197"/>
                      </a:lnTo>
                      <a:lnTo>
                        <a:pt x="2098" y="191"/>
                      </a:lnTo>
                      <a:lnTo>
                        <a:pt x="2135" y="182"/>
                      </a:lnTo>
                      <a:lnTo>
                        <a:pt x="2171" y="173"/>
                      </a:lnTo>
                      <a:lnTo>
                        <a:pt x="2201" y="167"/>
                      </a:lnTo>
                      <a:lnTo>
                        <a:pt x="2226" y="158"/>
                      </a:lnTo>
                      <a:lnTo>
                        <a:pt x="2248" y="147"/>
                      </a:lnTo>
                      <a:lnTo>
                        <a:pt x="2265" y="138"/>
                      </a:lnTo>
                      <a:lnTo>
                        <a:pt x="2274" y="132"/>
                      </a:lnTo>
                      <a:lnTo>
                        <a:pt x="2278" y="122"/>
                      </a:lnTo>
                      <a:lnTo>
                        <a:pt x="2278" y="122"/>
                      </a:lnTo>
                      <a:close/>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92" name="Freeform 193">
                  <a:extLst>
                    <a:ext uri="{FF2B5EF4-FFF2-40B4-BE49-F238E27FC236}">
                      <a16:creationId xmlns:a16="http://schemas.microsoft.com/office/drawing/2014/main" id="{8A0056F1-1EA2-4D51-A77E-5F3B93CEAEA4}"/>
                    </a:ext>
                  </a:extLst>
                </p:cNvPr>
                <p:cNvSpPr>
                  <a:spLocks/>
                </p:cNvSpPr>
                <p:nvPr/>
              </p:nvSpPr>
              <p:spPr bwMode="auto">
                <a:xfrm>
                  <a:off x="2570" y="3104"/>
                  <a:ext cx="1079" cy="468"/>
                </a:xfrm>
                <a:custGeom>
                  <a:avLst/>
                  <a:gdLst>
                    <a:gd name="T0" fmla="*/ 824 w 2158"/>
                    <a:gd name="T1" fmla="*/ 6 h 936"/>
                    <a:gd name="T2" fmla="*/ 683 w 2158"/>
                    <a:gd name="T3" fmla="*/ 25 h 936"/>
                    <a:gd name="T4" fmla="*/ 546 w 2158"/>
                    <a:gd name="T5" fmla="*/ 55 h 936"/>
                    <a:gd name="T6" fmla="*/ 419 w 2158"/>
                    <a:gd name="T7" fmla="*/ 90 h 936"/>
                    <a:gd name="T8" fmla="*/ 307 w 2158"/>
                    <a:gd name="T9" fmla="*/ 133 h 936"/>
                    <a:gd name="T10" fmla="*/ 210 w 2158"/>
                    <a:gd name="T11" fmla="*/ 188 h 936"/>
                    <a:gd name="T12" fmla="*/ 131 w 2158"/>
                    <a:gd name="T13" fmla="*/ 243 h 936"/>
                    <a:gd name="T14" fmla="*/ 69 w 2158"/>
                    <a:gd name="T15" fmla="*/ 299 h 936"/>
                    <a:gd name="T16" fmla="*/ 25 w 2158"/>
                    <a:gd name="T17" fmla="*/ 361 h 936"/>
                    <a:gd name="T18" fmla="*/ 7 w 2158"/>
                    <a:gd name="T19" fmla="*/ 427 h 936"/>
                    <a:gd name="T20" fmla="*/ 3 w 2158"/>
                    <a:gd name="T21" fmla="*/ 494 h 936"/>
                    <a:gd name="T22" fmla="*/ 25 w 2158"/>
                    <a:gd name="T23" fmla="*/ 560 h 936"/>
                    <a:gd name="T24" fmla="*/ 68 w 2158"/>
                    <a:gd name="T25" fmla="*/ 625 h 936"/>
                    <a:gd name="T26" fmla="*/ 131 w 2158"/>
                    <a:gd name="T27" fmla="*/ 687 h 936"/>
                    <a:gd name="T28" fmla="*/ 210 w 2158"/>
                    <a:gd name="T29" fmla="*/ 742 h 936"/>
                    <a:gd name="T30" fmla="*/ 304 w 2158"/>
                    <a:gd name="T31" fmla="*/ 794 h 936"/>
                    <a:gd name="T32" fmla="*/ 415 w 2158"/>
                    <a:gd name="T33" fmla="*/ 837 h 936"/>
                    <a:gd name="T34" fmla="*/ 543 w 2158"/>
                    <a:gd name="T35" fmla="*/ 875 h 936"/>
                    <a:gd name="T36" fmla="*/ 679 w 2158"/>
                    <a:gd name="T37" fmla="*/ 902 h 936"/>
                    <a:gd name="T38" fmla="*/ 819 w 2158"/>
                    <a:gd name="T39" fmla="*/ 923 h 936"/>
                    <a:gd name="T40" fmla="*/ 971 w 2158"/>
                    <a:gd name="T41" fmla="*/ 936 h 936"/>
                    <a:gd name="T42" fmla="*/ 1122 w 2158"/>
                    <a:gd name="T43" fmla="*/ 936 h 936"/>
                    <a:gd name="T44" fmla="*/ 1276 w 2158"/>
                    <a:gd name="T45" fmla="*/ 927 h 936"/>
                    <a:gd name="T46" fmla="*/ 1418 w 2158"/>
                    <a:gd name="T47" fmla="*/ 915 h 936"/>
                    <a:gd name="T48" fmla="*/ 1556 w 2158"/>
                    <a:gd name="T49" fmla="*/ 888 h 936"/>
                    <a:gd name="T50" fmla="*/ 1688 w 2158"/>
                    <a:gd name="T51" fmla="*/ 857 h 936"/>
                    <a:gd name="T52" fmla="*/ 1809 w 2158"/>
                    <a:gd name="T53" fmla="*/ 815 h 936"/>
                    <a:gd name="T54" fmla="*/ 1914 w 2158"/>
                    <a:gd name="T55" fmla="*/ 765 h 936"/>
                    <a:gd name="T56" fmla="*/ 1998 w 2158"/>
                    <a:gd name="T57" fmla="*/ 712 h 936"/>
                    <a:gd name="T58" fmla="*/ 2067 w 2158"/>
                    <a:gd name="T59" fmla="*/ 652 h 936"/>
                    <a:gd name="T60" fmla="*/ 2117 w 2158"/>
                    <a:gd name="T61" fmla="*/ 589 h 936"/>
                    <a:gd name="T62" fmla="*/ 2149 w 2158"/>
                    <a:gd name="T63" fmla="*/ 524 h 936"/>
                    <a:gd name="T64" fmla="*/ 2158 w 2158"/>
                    <a:gd name="T65" fmla="*/ 458 h 936"/>
                    <a:gd name="T66" fmla="*/ 2145 w 2158"/>
                    <a:gd name="T67" fmla="*/ 392 h 936"/>
                    <a:gd name="T68" fmla="*/ 2112 w 2158"/>
                    <a:gd name="T69" fmla="*/ 326 h 936"/>
                    <a:gd name="T70" fmla="*/ 2061 w 2158"/>
                    <a:gd name="T71" fmla="*/ 264 h 936"/>
                    <a:gd name="T72" fmla="*/ 1985 w 2158"/>
                    <a:gd name="T73" fmla="*/ 210 h 936"/>
                    <a:gd name="T74" fmla="*/ 1899 w 2158"/>
                    <a:gd name="T75" fmla="*/ 156 h 936"/>
                    <a:gd name="T76" fmla="*/ 1792 w 2158"/>
                    <a:gd name="T77" fmla="*/ 108 h 936"/>
                    <a:gd name="T78" fmla="*/ 1672 w 2158"/>
                    <a:gd name="T79" fmla="*/ 69 h 936"/>
                    <a:gd name="T80" fmla="*/ 1537 w 2158"/>
                    <a:gd name="T81" fmla="*/ 37 h 936"/>
                    <a:gd name="T82" fmla="*/ 1397 w 2158"/>
                    <a:gd name="T83" fmla="*/ 13 h 936"/>
                    <a:gd name="T84" fmla="*/ 1263 w 2158"/>
                    <a:gd name="T85" fmla="*/ 0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158" h="936">
                      <a:moveTo>
                        <a:pt x="899" y="0"/>
                      </a:moveTo>
                      <a:lnTo>
                        <a:pt x="824" y="6"/>
                      </a:lnTo>
                      <a:lnTo>
                        <a:pt x="755" y="15"/>
                      </a:lnTo>
                      <a:lnTo>
                        <a:pt x="683" y="25"/>
                      </a:lnTo>
                      <a:lnTo>
                        <a:pt x="615" y="40"/>
                      </a:lnTo>
                      <a:lnTo>
                        <a:pt x="546" y="55"/>
                      </a:lnTo>
                      <a:lnTo>
                        <a:pt x="478" y="72"/>
                      </a:lnTo>
                      <a:lnTo>
                        <a:pt x="419" y="90"/>
                      </a:lnTo>
                      <a:lnTo>
                        <a:pt x="361" y="112"/>
                      </a:lnTo>
                      <a:lnTo>
                        <a:pt x="307" y="133"/>
                      </a:lnTo>
                      <a:lnTo>
                        <a:pt x="255" y="161"/>
                      </a:lnTo>
                      <a:lnTo>
                        <a:pt x="210" y="188"/>
                      </a:lnTo>
                      <a:lnTo>
                        <a:pt x="167" y="215"/>
                      </a:lnTo>
                      <a:lnTo>
                        <a:pt x="131" y="243"/>
                      </a:lnTo>
                      <a:lnTo>
                        <a:pt x="98" y="270"/>
                      </a:lnTo>
                      <a:lnTo>
                        <a:pt x="69" y="299"/>
                      </a:lnTo>
                      <a:lnTo>
                        <a:pt x="43" y="330"/>
                      </a:lnTo>
                      <a:lnTo>
                        <a:pt x="25" y="361"/>
                      </a:lnTo>
                      <a:lnTo>
                        <a:pt x="13" y="395"/>
                      </a:lnTo>
                      <a:lnTo>
                        <a:pt x="7" y="427"/>
                      </a:lnTo>
                      <a:lnTo>
                        <a:pt x="0" y="461"/>
                      </a:lnTo>
                      <a:lnTo>
                        <a:pt x="3" y="494"/>
                      </a:lnTo>
                      <a:lnTo>
                        <a:pt x="13" y="527"/>
                      </a:lnTo>
                      <a:lnTo>
                        <a:pt x="25" y="560"/>
                      </a:lnTo>
                      <a:lnTo>
                        <a:pt x="43" y="592"/>
                      </a:lnTo>
                      <a:lnTo>
                        <a:pt x="68" y="625"/>
                      </a:lnTo>
                      <a:lnTo>
                        <a:pt x="98" y="655"/>
                      </a:lnTo>
                      <a:lnTo>
                        <a:pt x="131" y="687"/>
                      </a:lnTo>
                      <a:lnTo>
                        <a:pt x="167" y="715"/>
                      </a:lnTo>
                      <a:lnTo>
                        <a:pt x="210" y="742"/>
                      </a:lnTo>
                      <a:lnTo>
                        <a:pt x="252" y="768"/>
                      </a:lnTo>
                      <a:lnTo>
                        <a:pt x="304" y="794"/>
                      </a:lnTo>
                      <a:lnTo>
                        <a:pt x="361" y="815"/>
                      </a:lnTo>
                      <a:lnTo>
                        <a:pt x="415" y="837"/>
                      </a:lnTo>
                      <a:lnTo>
                        <a:pt x="478" y="857"/>
                      </a:lnTo>
                      <a:lnTo>
                        <a:pt x="543" y="875"/>
                      </a:lnTo>
                      <a:lnTo>
                        <a:pt x="607" y="890"/>
                      </a:lnTo>
                      <a:lnTo>
                        <a:pt x="679" y="902"/>
                      </a:lnTo>
                      <a:lnTo>
                        <a:pt x="752" y="915"/>
                      </a:lnTo>
                      <a:lnTo>
                        <a:pt x="819" y="923"/>
                      </a:lnTo>
                      <a:lnTo>
                        <a:pt x="895" y="930"/>
                      </a:lnTo>
                      <a:lnTo>
                        <a:pt x="971" y="936"/>
                      </a:lnTo>
                      <a:lnTo>
                        <a:pt x="1046" y="936"/>
                      </a:lnTo>
                      <a:lnTo>
                        <a:pt x="1122" y="936"/>
                      </a:lnTo>
                      <a:lnTo>
                        <a:pt x="1200" y="933"/>
                      </a:lnTo>
                      <a:lnTo>
                        <a:pt x="1276" y="927"/>
                      </a:lnTo>
                      <a:lnTo>
                        <a:pt x="1347" y="923"/>
                      </a:lnTo>
                      <a:lnTo>
                        <a:pt x="1418" y="915"/>
                      </a:lnTo>
                      <a:lnTo>
                        <a:pt x="1488" y="902"/>
                      </a:lnTo>
                      <a:lnTo>
                        <a:pt x="1556" y="888"/>
                      </a:lnTo>
                      <a:lnTo>
                        <a:pt x="1625" y="872"/>
                      </a:lnTo>
                      <a:lnTo>
                        <a:pt x="1688" y="857"/>
                      </a:lnTo>
                      <a:lnTo>
                        <a:pt x="1752" y="837"/>
                      </a:lnTo>
                      <a:lnTo>
                        <a:pt x="1809" y="815"/>
                      </a:lnTo>
                      <a:lnTo>
                        <a:pt x="1861" y="791"/>
                      </a:lnTo>
                      <a:lnTo>
                        <a:pt x="1914" y="765"/>
                      </a:lnTo>
                      <a:lnTo>
                        <a:pt x="1959" y="739"/>
                      </a:lnTo>
                      <a:lnTo>
                        <a:pt x="1998" y="712"/>
                      </a:lnTo>
                      <a:lnTo>
                        <a:pt x="2036" y="682"/>
                      </a:lnTo>
                      <a:lnTo>
                        <a:pt x="2067" y="652"/>
                      </a:lnTo>
                      <a:lnTo>
                        <a:pt x="2096" y="621"/>
                      </a:lnTo>
                      <a:lnTo>
                        <a:pt x="2117" y="589"/>
                      </a:lnTo>
                      <a:lnTo>
                        <a:pt x="2136" y="554"/>
                      </a:lnTo>
                      <a:lnTo>
                        <a:pt x="2149" y="524"/>
                      </a:lnTo>
                      <a:lnTo>
                        <a:pt x="2155" y="493"/>
                      </a:lnTo>
                      <a:lnTo>
                        <a:pt x="2158" y="458"/>
                      </a:lnTo>
                      <a:lnTo>
                        <a:pt x="2155" y="427"/>
                      </a:lnTo>
                      <a:lnTo>
                        <a:pt x="2145" y="392"/>
                      </a:lnTo>
                      <a:lnTo>
                        <a:pt x="2130" y="359"/>
                      </a:lnTo>
                      <a:lnTo>
                        <a:pt x="2112" y="326"/>
                      </a:lnTo>
                      <a:lnTo>
                        <a:pt x="2088" y="296"/>
                      </a:lnTo>
                      <a:lnTo>
                        <a:pt x="2061" y="264"/>
                      </a:lnTo>
                      <a:lnTo>
                        <a:pt x="2024" y="240"/>
                      </a:lnTo>
                      <a:lnTo>
                        <a:pt x="1985" y="210"/>
                      </a:lnTo>
                      <a:lnTo>
                        <a:pt x="1946" y="185"/>
                      </a:lnTo>
                      <a:lnTo>
                        <a:pt x="1899" y="156"/>
                      </a:lnTo>
                      <a:lnTo>
                        <a:pt x="1848" y="129"/>
                      </a:lnTo>
                      <a:lnTo>
                        <a:pt x="1792" y="108"/>
                      </a:lnTo>
                      <a:lnTo>
                        <a:pt x="1732" y="88"/>
                      </a:lnTo>
                      <a:lnTo>
                        <a:pt x="1672" y="69"/>
                      </a:lnTo>
                      <a:lnTo>
                        <a:pt x="1607" y="52"/>
                      </a:lnTo>
                      <a:lnTo>
                        <a:pt x="1537" y="37"/>
                      </a:lnTo>
                      <a:lnTo>
                        <a:pt x="1467" y="25"/>
                      </a:lnTo>
                      <a:lnTo>
                        <a:pt x="1397" y="13"/>
                      </a:lnTo>
                      <a:lnTo>
                        <a:pt x="1326" y="3"/>
                      </a:lnTo>
                      <a:lnTo>
                        <a:pt x="1263" y="0"/>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93" name="Freeform 194">
                  <a:extLst>
                    <a:ext uri="{FF2B5EF4-FFF2-40B4-BE49-F238E27FC236}">
                      <a16:creationId xmlns:a16="http://schemas.microsoft.com/office/drawing/2014/main" id="{F1742874-43A6-4D41-B0A0-593FAC669088}"/>
                    </a:ext>
                  </a:extLst>
                </p:cNvPr>
                <p:cNvSpPr>
                  <a:spLocks/>
                </p:cNvSpPr>
                <p:nvPr/>
              </p:nvSpPr>
              <p:spPr bwMode="auto">
                <a:xfrm>
                  <a:off x="2388" y="778"/>
                  <a:ext cx="637" cy="2513"/>
                </a:xfrm>
                <a:custGeom>
                  <a:avLst/>
                  <a:gdLst>
                    <a:gd name="T0" fmla="*/ 306 w 1273"/>
                    <a:gd name="T1" fmla="*/ 0 h 5026"/>
                    <a:gd name="T2" fmla="*/ 252 w 1273"/>
                    <a:gd name="T3" fmla="*/ 101 h 5026"/>
                    <a:gd name="T4" fmla="*/ 205 w 1273"/>
                    <a:gd name="T5" fmla="*/ 204 h 5026"/>
                    <a:gd name="T6" fmla="*/ 162 w 1273"/>
                    <a:gd name="T7" fmla="*/ 313 h 5026"/>
                    <a:gd name="T8" fmla="*/ 123 w 1273"/>
                    <a:gd name="T9" fmla="*/ 425 h 5026"/>
                    <a:gd name="T10" fmla="*/ 88 w 1273"/>
                    <a:gd name="T11" fmla="*/ 541 h 5026"/>
                    <a:gd name="T12" fmla="*/ 60 w 1273"/>
                    <a:gd name="T13" fmla="*/ 657 h 5026"/>
                    <a:gd name="T14" fmla="*/ 34 w 1273"/>
                    <a:gd name="T15" fmla="*/ 776 h 5026"/>
                    <a:gd name="T16" fmla="*/ 18 w 1273"/>
                    <a:gd name="T17" fmla="*/ 897 h 5026"/>
                    <a:gd name="T18" fmla="*/ 4 w 1273"/>
                    <a:gd name="T19" fmla="*/ 1019 h 5026"/>
                    <a:gd name="T20" fmla="*/ 1 w 1273"/>
                    <a:gd name="T21" fmla="*/ 1145 h 5026"/>
                    <a:gd name="T22" fmla="*/ 0 w 1273"/>
                    <a:gd name="T23" fmla="*/ 1269 h 5026"/>
                    <a:gd name="T24" fmla="*/ 1 w 1273"/>
                    <a:gd name="T25" fmla="*/ 1386 h 5026"/>
                    <a:gd name="T26" fmla="*/ 4 w 1273"/>
                    <a:gd name="T27" fmla="*/ 1512 h 5026"/>
                    <a:gd name="T28" fmla="*/ 18 w 1273"/>
                    <a:gd name="T29" fmla="*/ 1637 h 5026"/>
                    <a:gd name="T30" fmla="*/ 34 w 1273"/>
                    <a:gd name="T31" fmla="*/ 1759 h 5026"/>
                    <a:gd name="T32" fmla="*/ 58 w 1273"/>
                    <a:gd name="T33" fmla="*/ 1882 h 5026"/>
                    <a:gd name="T34" fmla="*/ 88 w 1273"/>
                    <a:gd name="T35" fmla="*/ 1996 h 5026"/>
                    <a:gd name="T36" fmla="*/ 123 w 1273"/>
                    <a:gd name="T37" fmla="*/ 2109 h 5026"/>
                    <a:gd name="T38" fmla="*/ 162 w 1273"/>
                    <a:gd name="T39" fmla="*/ 2220 h 5026"/>
                    <a:gd name="T40" fmla="*/ 205 w 1273"/>
                    <a:gd name="T41" fmla="*/ 2332 h 5026"/>
                    <a:gd name="T42" fmla="*/ 252 w 1273"/>
                    <a:gd name="T43" fmla="*/ 2434 h 5026"/>
                    <a:gd name="T44" fmla="*/ 306 w 1273"/>
                    <a:gd name="T45" fmla="*/ 2538 h 5026"/>
                    <a:gd name="T46" fmla="*/ 362 w 1273"/>
                    <a:gd name="T47" fmla="*/ 2634 h 5026"/>
                    <a:gd name="T48" fmla="*/ 422 w 1273"/>
                    <a:gd name="T49" fmla="*/ 2721 h 5026"/>
                    <a:gd name="T50" fmla="*/ 485 w 1273"/>
                    <a:gd name="T51" fmla="*/ 2804 h 5026"/>
                    <a:gd name="T52" fmla="*/ 553 w 1273"/>
                    <a:gd name="T53" fmla="*/ 2885 h 5026"/>
                    <a:gd name="T54" fmla="*/ 620 w 1273"/>
                    <a:gd name="T55" fmla="*/ 2959 h 5026"/>
                    <a:gd name="T56" fmla="*/ 694 w 1273"/>
                    <a:gd name="T57" fmla="*/ 3028 h 5026"/>
                    <a:gd name="T58" fmla="*/ 828 w 1273"/>
                    <a:gd name="T59" fmla="*/ 3132 h 5026"/>
                    <a:gd name="T60" fmla="*/ 854 w 1273"/>
                    <a:gd name="T61" fmla="*/ 3147 h 5026"/>
                    <a:gd name="T62" fmla="*/ 911 w 1273"/>
                    <a:gd name="T63" fmla="*/ 3190 h 5026"/>
                    <a:gd name="T64" fmla="*/ 966 w 1273"/>
                    <a:gd name="T65" fmla="*/ 3234 h 5026"/>
                    <a:gd name="T66" fmla="*/ 1016 w 1273"/>
                    <a:gd name="T67" fmla="*/ 3280 h 5026"/>
                    <a:gd name="T68" fmla="*/ 1061 w 1273"/>
                    <a:gd name="T69" fmla="*/ 3333 h 5026"/>
                    <a:gd name="T70" fmla="*/ 1105 w 1273"/>
                    <a:gd name="T71" fmla="*/ 3390 h 5026"/>
                    <a:gd name="T72" fmla="*/ 1145 w 1273"/>
                    <a:gd name="T73" fmla="*/ 3450 h 5026"/>
                    <a:gd name="T74" fmla="*/ 1174 w 1273"/>
                    <a:gd name="T75" fmla="*/ 3507 h 5026"/>
                    <a:gd name="T76" fmla="*/ 1204 w 1273"/>
                    <a:gd name="T77" fmla="*/ 3574 h 5026"/>
                    <a:gd name="T78" fmla="*/ 1226 w 1273"/>
                    <a:gd name="T79" fmla="*/ 3640 h 5026"/>
                    <a:gd name="T80" fmla="*/ 1244 w 1273"/>
                    <a:gd name="T81" fmla="*/ 3704 h 5026"/>
                    <a:gd name="T82" fmla="*/ 1260 w 1273"/>
                    <a:gd name="T83" fmla="*/ 3777 h 5026"/>
                    <a:gd name="T84" fmla="*/ 1270 w 1273"/>
                    <a:gd name="T85" fmla="*/ 3846 h 5026"/>
                    <a:gd name="T86" fmla="*/ 1273 w 1273"/>
                    <a:gd name="T87" fmla="*/ 3918 h 5026"/>
                    <a:gd name="T88" fmla="*/ 1270 w 1273"/>
                    <a:gd name="T89" fmla="*/ 3986 h 5026"/>
                    <a:gd name="T90" fmla="*/ 1270 w 1273"/>
                    <a:gd name="T91" fmla="*/ 4655 h 5026"/>
                    <a:gd name="T92" fmla="*/ 1270 w 1273"/>
                    <a:gd name="T93" fmla="*/ 4682 h 5026"/>
                    <a:gd name="T94" fmla="*/ 1260 w 1273"/>
                    <a:gd name="T95" fmla="*/ 4727 h 5026"/>
                    <a:gd name="T96" fmla="*/ 1244 w 1273"/>
                    <a:gd name="T97" fmla="*/ 4770 h 5026"/>
                    <a:gd name="T98" fmla="*/ 1226 w 1273"/>
                    <a:gd name="T99" fmla="*/ 4814 h 5026"/>
                    <a:gd name="T100" fmla="*/ 1204 w 1273"/>
                    <a:gd name="T101" fmla="*/ 4855 h 5026"/>
                    <a:gd name="T102" fmla="*/ 1175 w 1273"/>
                    <a:gd name="T103" fmla="*/ 4892 h 5026"/>
                    <a:gd name="T104" fmla="*/ 1150 w 1273"/>
                    <a:gd name="T105" fmla="*/ 4922 h 5026"/>
                    <a:gd name="T106" fmla="*/ 1114 w 1273"/>
                    <a:gd name="T107" fmla="*/ 4951 h 5026"/>
                    <a:gd name="T108" fmla="*/ 1072 w 1273"/>
                    <a:gd name="T109" fmla="*/ 4976 h 5026"/>
                    <a:gd name="T110" fmla="*/ 1032 w 1273"/>
                    <a:gd name="T111" fmla="*/ 4996 h 5026"/>
                    <a:gd name="T112" fmla="*/ 992 w 1273"/>
                    <a:gd name="T113" fmla="*/ 5011 h 5026"/>
                    <a:gd name="T114" fmla="*/ 945 w 1273"/>
                    <a:gd name="T115" fmla="*/ 5023 h 5026"/>
                    <a:gd name="T116" fmla="*/ 897 w 1273"/>
                    <a:gd name="T117" fmla="*/ 5026 h 5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73" h="5026">
                      <a:moveTo>
                        <a:pt x="306" y="0"/>
                      </a:moveTo>
                      <a:lnTo>
                        <a:pt x="252" y="101"/>
                      </a:lnTo>
                      <a:lnTo>
                        <a:pt x="205" y="204"/>
                      </a:lnTo>
                      <a:lnTo>
                        <a:pt x="162" y="313"/>
                      </a:lnTo>
                      <a:lnTo>
                        <a:pt x="123" y="425"/>
                      </a:lnTo>
                      <a:lnTo>
                        <a:pt x="88" y="541"/>
                      </a:lnTo>
                      <a:lnTo>
                        <a:pt x="60" y="657"/>
                      </a:lnTo>
                      <a:lnTo>
                        <a:pt x="34" y="776"/>
                      </a:lnTo>
                      <a:lnTo>
                        <a:pt x="18" y="897"/>
                      </a:lnTo>
                      <a:lnTo>
                        <a:pt x="4" y="1019"/>
                      </a:lnTo>
                      <a:lnTo>
                        <a:pt x="1" y="1145"/>
                      </a:lnTo>
                      <a:lnTo>
                        <a:pt x="0" y="1269"/>
                      </a:lnTo>
                      <a:lnTo>
                        <a:pt x="1" y="1386"/>
                      </a:lnTo>
                      <a:lnTo>
                        <a:pt x="4" y="1512"/>
                      </a:lnTo>
                      <a:lnTo>
                        <a:pt x="18" y="1637"/>
                      </a:lnTo>
                      <a:lnTo>
                        <a:pt x="34" y="1759"/>
                      </a:lnTo>
                      <a:lnTo>
                        <a:pt x="58" y="1882"/>
                      </a:lnTo>
                      <a:lnTo>
                        <a:pt x="88" y="1996"/>
                      </a:lnTo>
                      <a:lnTo>
                        <a:pt x="123" y="2109"/>
                      </a:lnTo>
                      <a:lnTo>
                        <a:pt x="162" y="2220"/>
                      </a:lnTo>
                      <a:lnTo>
                        <a:pt x="205" y="2332"/>
                      </a:lnTo>
                      <a:lnTo>
                        <a:pt x="252" y="2434"/>
                      </a:lnTo>
                      <a:lnTo>
                        <a:pt x="306" y="2538"/>
                      </a:lnTo>
                      <a:lnTo>
                        <a:pt x="362" y="2634"/>
                      </a:lnTo>
                      <a:lnTo>
                        <a:pt x="422" y="2721"/>
                      </a:lnTo>
                      <a:lnTo>
                        <a:pt x="485" y="2804"/>
                      </a:lnTo>
                      <a:lnTo>
                        <a:pt x="553" y="2885"/>
                      </a:lnTo>
                      <a:lnTo>
                        <a:pt x="620" y="2959"/>
                      </a:lnTo>
                      <a:lnTo>
                        <a:pt x="694" y="3028"/>
                      </a:lnTo>
                      <a:lnTo>
                        <a:pt x="828" y="3132"/>
                      </a:lnTo>
                      <a:lnTo>
                        <a:pt x="854" y="3147"/>
                      </a:lnTo>
                      <a:lnTo>
                        <a:pt x="911" y="3190"/>
                      </a:lnTo>
                      <a:lnTo>
                        <a:pt x="966" y="3234"/>
                      </a:lnTo>
                      <a:lnTo>
                        <a:pt x="1016" y="3280"/>
                      </a:lnTo>
                      <a:lnTo>
                        <a:pt x="1061" y="3333"/>
                      </a:lnTo>
                      <a:lnTo>
                        <a:pt x="1105" y="3390"/>
                      </a:lnTo>
                      <a:lnTo>
                        <a:pt x="1145" y="3450"/>
                      </a:lnTo>
                      <a:lnTo>
                        <a:pt x="1174" y="3507"/>
                      </a:lnTo>
                      <a:lnTo>
                        <a:pt x="1204" y="3574"/>
                      </a:lnTo>
                      <a:lnTo>
                        <a:pt x="1226" y="3640"/>
                      </a:lnTo>
                      <a:lnTo>
                        <a:pt x="1244" y="3704"/>
                      </a:lnTo>
                      <a:lnTo>
                        <a:pt x="1260" y="3777"/>
                      </a:lnTo>
                      <a:lnTo>
                        <a:pt x="1270" y="3846"/>
                      </a:lnTo>
                      <a:lnTo>
                        <a:pt x="1273" y="3918"/>
                      </a:lnTo>
                      <a:lnTo>
                        <a:pt x="1270" y="3986"/>
                      </a:lnTo>
                      <a:lnTo>
                        <a:pt x="1270" y="4655"/>
                      </a:lnTo>
                      <a:lnTo>
                        <a:pt x="1270" y="4682"/>
                      </a:lnTo>
                      <a:lnTo>
                        <a:pt x="1260" y="4727"/>
                      </a:lnTo>
                      <a:lnTo>
                        <a:pt x="1244" y="4770"/>
                      </a:lnTo>
                      <a:lnTo>
                        <a:pt x="1226" y="4814"/>
                      </a:lnTo>
                      <a:lnTo>
                        <a:pt x="1204" y="4855"/>
                      </a:lnTo>
                      <a:lnTo>
                        <a:pt x="1175" y="4892"/>
                      </a:lnTo>
                      <a:lnTo>
                        <a:pt x="1150" y="4922"/>
                      </a:lnTo>
                      <a:lnTo>
                        <a:pt x="1114" y="4951"/>
                      </a:lnTo>
                      <a:lnTo>
                        <a:pt x="1072" y="4976"/>
                      </a:lnTo>
                      <a:lnTo>
                        <a:pt x="1032" y="4996"/>
                      </a:lnTo>
                      <a:lnTo>
                        <a:pt x="992" y="5011"/>
                      </a:lnTo>
                      <a:lnTo>
                        <a:pt x="945" y="5023"/>
                      </a:lnTo>
                      <a:lnTo>
                        <a:pt x="897" y="5026"/>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94" name="Freeform 195">
                  <a:extLst>
                    <a:ext uri="{FF2B5EF4-FFF2-40B4-BE49-F238E27FC236}">
                      <a16:creationId xmlns:a16="http://schemas.microsoft.com/office/drawing/2014/main" id="{59356E2B-4925-4E44-8AB7-E8291B00D9A7}"/>
                    </a:ext>
                  </a:extLst>
                </p:cNvPr>
                <p:cNvSpPr>
                  <a:spLocks/>
                </p:cNvSpPr>
                <p:nvPr/>
              </p:nvSpPr>
              <p:spPr bwMode="auto">
                <a:xfrm>
                  <a:off x="3199" y="775"/>
                  <a:ext cx="640" cy="2513"/>
                </a:xfrm>
                <a:custGeom>
                  <a:avLst/>
                  <a:gdLst>
                    <a:gd name="T0" fmla="*/ 968 w 1279"/>
                    <a:gd name="T1" fmla="*/ 0 h 5026"/>
                    <a:gd name="T2" fmla="*/ 1021 w 1279"/>
                    <a:gd name="T3" fmla="*/ 100 h 5026"/>
                    <a:gd name="T4" fmla="*/ 1067 w 1279"/>
                    <a:gd name="T5" fmla="*/ 203 h 5026"/>
                    <a:gd name="T6" fmla="*/ 1111 w 1279"/>
                    <a:gd name="T7" fmla="*/ 311 h 5026"/>
                    <a:gd name="T8" fmla="*/ 1150 w 1279"/>
                    <a:gd name="T9" fmla="*/ 422 h 5026"/>
                    <a:gd name="T10" fmla="*/ 1185 w 1279"/>
                    <a:gd name="T11" fmla="*/ 541 h 5026"/>
                    <a:gd name="T12" fmla="*/ 1212 w 1279"/>
                    <a:gd name="T13" fmla="*/ 654 h 5026"/>
                    <a:gd name="T14" fmla="*/ 1237 w 1279"/>
                    <a:gd name="T15" fmla="*/ 771 h 5026"/>
                    <a:gd name="T16" fmla="*/ 1255 w 1279"/>
                    <a:gd name="T17" fmla="*/ 897 h 5026"/>
                    <a:gd name="T18" fmla="*/ 1269 w 1279"/>
                    <a:gd name="T19" fmla="*/ 1019 h 5026"/>
                    <a:gd name="T20" fmla="*/ 1279 w 1279"/>
                    <a:gd name="T21" fmla="*/ 1139 h 5026"/>
                    <a:gd name="T22" fmla="*/ 1279 w 1279"/>
                    <a:gd name="T23" fmla="*/ 1267 h 5026"/>
                    <a:gd name="T24" fmla="*/ 1279 w 1279"/>
                    <a:gd name="T25" fmla="*/ 1388 h 5026"/>
                    <a:gd name="T26" fmla="*/ 1269 w 1279"/>
                    <a:gd name="T27" fmla="*/ 1512 h 5026"/>
                    <a:gd name="T28" fmla="*/ 1255 w 1279"/>
                    <a:gd name="T29" fmla="*/ 1637 h 5026"/>
                    <a:gd name="T30" fmla="*/ 1237 w 1279"/>
                    <a:gd name="T31" fmla="*/ 1756 h 5026"/>
                    <a:gd name="T32" fmla="*/ 1212 w 1279"/>
                    <a:gd name="T33" fmla="*/ 1878 h 5026"/>
                    <a:gd name="T34" fmla="*/ 1185 w 1279"/>
                    <a:gd name="T35" fmla="*/ 1996 h 5026"/>
                    <a:gd name="T36" fmla="*/ 1150 w 1279"/>
                    <a:gd name="T37" fmla="*/ 2109 h 5026"/>
                    <a:gd name="T38" fmla="*/ 1111 w 1279"/>
                    <a:gd name="T39" fmla="*/ 2220 h 5026"/>
                    <a:gd name="T40" fmla="*/ 1067 w 1279"/>
                    <a:gd name="T41" fmla="*/ 2327 h 5026"/>
                    <a:gd name="T42" fmla="*/ 1021 w 1279"/>
                    <a:gd name="T43" fmla="*/ 2434 h 5026"/>
                    <a:gd name="T44" fmla="*/ 970 w 1279"/>
                    <a:gd name="T45" fmla="*/ 2533 h 5026"/>
                    <a:gd name="T46" fmla="*/ 910 w 1279"/>
                    <a:gd name="T47" fmla="*/ 2631 h 5026"/>
                    <a:gd name="T48" fmla="*/ 851 w 1279"/>
                    <a:gd name="T49" fmla="*/ 2718 h 5026"/>
                    <a:gd name="T50" fmla="*/ 788 w 1279"/>
                    <a:gd name="T51" fmla="*/ 2805 h 5026"/>
                    <a:gd name="T52" fmla="*/ 720 w 1279"/>
                    <a:gd name="T53" fmla="*/ 2884 h 5026"/>
                    <a:gd name="T54" fmla="*/ 654 w 1279"/>
                    <a:gd name="T55" fmla="*/ 2956 h 5026"/>
                    <a:gd name="T56" fmla="*/ 579 w 1279"/>
                    <a:gd name="T57" fmla="*/ 3023 h 5026"/>
                    <a:gd name="T58" fmla="*/ 446 w 1279"/>
                    <a:gd name="T59" fmla="*/ 3132 h 5026"/>
                    <a:gd name="T60" fmla="*/ 419 w 1279"/>
                    <a:gd name="T61" fmla="*/ 3145 h 5026"/>
                    <a:gd name="T62" fmla="*/ 362 w 1279"/>
                    <a:gd name="T63" fmla="*/ 3186 h 5026"/>
                    <a:gd name="T64" fmla="*/ 307 w 1279"/>
                    <a:gd name="T65" fmla="*/ 3231 h 5026"/>
                    <a:gd name="T66" fmla="*/ 255 w 1279"/>
                    <a:gd name="T67" fmla="*/ 3280 h 5026"/>
                    <a:gd name="T68" fmla="*/ 209 w 1279"/>
                    <a:gd name="T69" fmla="*/ 3330 h 5026"/>
                    <a:gd name="T70" fmla="*/ 168 w 1279"/>
                    <a:gd name="T71" fmla="*/ 3390 h 5026"/>
                    <a:gd name="T72" fmla="*/ 134 w 1279"/>
                    <a:gd name="T73" fmla="*/ 3449 h 5026"/>
                    <a:gd name="T74" fmla="*/ 101 w 1279"/>
                    <a:gd name="T75" fmla="*/ 3504 h 5026"/>
                    <a:gd name="T76" fmla="*/ 69 w 1279"/>
                    <a:gd name="T77" fmla="*/ 3571 h 5026"/>
                    <a:gd name="T78" fmla="*/ 46 w 1279"/>
                    <a:gd name="T79" fmla="*/ 3635 h 5026"/>
                    <a:gd name="T80" fmla="*/ 27 w 1279"/>
                    <a:gd name="T81" fmla="*/ 3704 h 5026"/>
                    <a:gd name="T82" fmla="*/ 12 w 1279"/>
                    <a:gd name="T83" fmla="*/ 3772 h 5026"/>
                    <a:gd name="T84" fmla="*/ 3 w 1279"/>
                    <a:gd name="T85" fmla="*/ 3844 h 5026"/>
                    <a:gd name="T86" fmla="*/ 0 w 1279"/>
                    <a:gd name="T87" fmla="*/ 3913 h 5026"/>
                    <a:gd name="T88" fmla="*/ 3 w 1279"/>
                    <a:gd name="T89" fmla="*/ 3986 h 5026"/>
                    <a:gd name="T90" fmla="*/ 3 w 1279"/>
                    <a:gd name="T91" fmla="*/ 4655 h 5026"/>
                    <a:gd name="T92" fmla="*/ 3 w 1279"/>
                    <a:gd name="T93" fmla="*/ 4680 h 5026"/>
                    <a:gd name="T94" fmla="*/ 12 w 1279"/>
                    <a:gd name="T95" fmla="*/ 4727 h 5026"/>
                    <a:gd name="T96" fmla="*/ 27 w 1279"/>
                    <a:gd name="T97" fmla="*/ 4770 h 5026"/>
                    <a:gd name="T98" fmla="*/ 46 w 1279"/>
                    <a:gd name="T99" fmla="*/ 4811 h 5026"/>
                    <a:gd name="T100" fmla="*/ 69 w 1279"/>
                    <a:gd name="T101" fmla="*/ 4852 h 5026"/>
                    <a:gd name="T102" fmla="*/ 96 w 1279"/>
                    <a:gd name="T103" fmla="*/ 4889 h 5026"/>
                    <a:gd name="T104" fmla="*/ 128 w 1279"/>
                    <a:gd name="T105" fmla="*/ 4919 h 5026"/>
                    <a:gd name="T106" fmla="*/ 158 w 1279"/>
                    <a:gd name="T107" fmla="*/ 4948 h 5026"/>
                    <a:gd name="T108" fmla="*/ 197 w 1279"/>
                    <a:gd name="T109" fmla="*/ 4972 h 5026"/>
                    <a:gd name="T110" fmla="*/ 239 w 1279"/>
                    <a:gd name="T111" fmla="*/ 4994 h 5026"/>
                    <a:gd name="T112" fmla="*/ 284 w 1279"/>
                    <a:gd name="T113" fmla="*/ 5006 h 5026"/>
                    <a:gd name="T114" fmla="*/ 326 w 1279"/>
                    <a:gd name="T115" fmla="*/ 5019 h 5026"/>
                    <a:gd name="T116" fmla="*/ 371 w 1279"/>
                    <a:gd name="T117" fmla="*/ 5026 h 5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79" h="5026">
                      <a:moveTo>
                        <a:pt x="968" y="0"/>
                      </a:moveTo>
                      <a:lnTo>
                        <a:pt x="1021" y="100"/>
                      </a:lnTo>
                      <a:lnTo>
                        <a:pt x="1067" y="203"/>
                      </a:lnTo>
                      <a:lnTo>
                        <a:pt x="1111" y="311"/>
                      </a:lnTo>
                      <a:lnTo>
                        <a:pt x="1150" y="422"/>
                      </a:lnTo>
                      <a:lnTo>
                        <a:pt x="1185" y="541"/>
                      </a:lnTo>
                      <a:lnTo>
                        <a:pt x="1212" y="654"/>
                      </a:lnTo>
                      <a:lnTo>
                        <a:pt x="1237" y="771"/>
                      </a:lnTo>
                      <a:lnTo>
                        <a:pt x="1255" y="897"/>
                      </a:lnTo>
                      <a:lnTo>
                        <a:pt x="1269" y="1019"/>
                      </a:lnTo>
                      <a:lnTo>
                        <a:pt x="1279" y="1139"/>
                      </a:lnTo>
                      <a:lnTo>
                        <a:pt x="1279" y="1267"/>
                      </a:lnTo>
                      <a:lnTo>
                        <a:pt x="1279" y="1388"/>
                      </a:lnTo>
                      <a:lnTo>
                        <a:pt x="1269" y="1512"/>
                      </a:lnTo>
                      <a:lnTo>
                        <a:pt x="1255" y="1637"/>
                      </a:lnTo>
                      <a:lnTo>
                        <a:pt x="1237" y="1756"/>
                      </a:lnTo>
                      <a:lnTo>
                        <a:pt x="1212" y="1878"/>
                      </a:lnTo>
                      <a:lnTo>
                        <a:pt x="1185" y="1996"/>
                      </a:lnTo>
                      <a:lnTo>
                        <a:pt x="1150" y="2109"/>
                      </a:lnTo>
                      <a:lnTo>
                        <a:pt x="1111" y="2220"/>
                      </a:lnTo>
                      <a:lnTo>
                        <a:pt x="1067" y="2327"/>
                      </a:lnTo>
                      <a:lnTo>
                        <a:pt x="1021" y="2434"/>
                      </a:lnTo>
                      <a:lnTo>
                        <a:pt x="970" y="2533"/>
                      </a:lnTo>
                      <a:lnTo>
                        <a:pt x="910" y="2631"/>
                      </a:lnTo>
                      <a:lnTo>
                        <a:pt x="851" y="2718"/>
                      </a:lnTo>
                      <a:lnTo>
                        <a:pt x="788" y="2805"/>
                      </a:lnTo>
                      <a:lnTo>
                        <a:pt x="720" y="2884"/>
                      </a:lnTo>
                      <a:lnTo>
                        <a:pt x="654" y="2956"/>
                      </a:lnTo>
                      <a:lnTo>
                        <a:pt x="579" y="3023"/>
                      </a:lnTo>
                      <a:lnTo>
                        <a:pt x="446" y="3132"/>
                      </a:lnTo>
                      <a:lnTo>
                        <a:pt x="419" y="3145"/>
                      </a:lnTo>
                      <a:lnTo>
                        <a:pt x="362" y="3186"/>
                      </a:lnTo>
                      <a:lnTo>
                        <a:pt x="307" y="3231"/>
                      </a:lnTo>
                      <a:lnTo>
                        <a:pt x="255" y="3280"/>
                      </a:lnTo>
                      <a:lnTo>
                        <a:pt x="209" y="3330"/>
                      </a:lnTo>
                      <a:lnTo>
                        <a:pt x="168" y="3390"/>
                      </a:lnTo>
                      <a:lnTo>
                        <a:pt x="134" y="3449"/>
                      </a:lnTo>
                      <a:lnTo>
                        <a:pt x="101" y="3504"/>
                      </a:lnTo>
                      <a:lnTo>
                        <a:pt x="69" y="3571"/>
                      </a:lnTo>
                      <a:lnTo>
                        <a:pt x="46" y="3635"/>
                      </a:lnTo>
                      <a:lnTo>
                        <a:pt x="27" y="3704"/>
                      </a:lnTo>
                      <a:lnTo>
                        <a:pt x="12" y="3772"/>
                      </a:lnTo>
                      <a:lnTo>
                        <a:pt x="3" y="3844"/>
                      </a:lnTo>
                      <a:lnTo>
                        <a:pt x="0" y="3913"/>
                      </a:lnTo>
                      <a:lnTo>
                        <a:pt x="3" y="3986"/>
                      </a:lnTo>
                      <a:lnTo>
                        <a:pt x="3" y="4655"/>
                      </a:lnTo>
                      <a:lnTo>
                        <a:pt x="3" y="4680"/>
                      </a:lnTo>
                      <a:lnTo>
                        <a:pt x="12" y="4727"/>
                      </a:lnTo>
                      <a:lnTo>
                        <a:pt x="27" y="4770"/>
                      </a:lnTo>
                      <a:lnTo>
                        <a:pt x="46" y="4811"/>
                      </a:lnTo>
                      <a:lnTo>
                        <a:pt x="69" y="4852"/>
                      </a:lnTo>
                      <a:lnTo>
                        <a:pt x="96" y="4889"/>
                      </a:lnTo>
                      <a:lnTo>
                        <a:pt x="128" y="4919"/>
                      </a:lnTo>
                      <a:lnTo>
                        <a:pt x="158" y="4948"/>
                      </a:lnTo>
                      <a:lnTo>
                        <a:pt x="197" y="4972"/>
                      </a:lnTo>
                      <a:lnTo>
                        <a:pt x="239" y="4994"/>
                      </a:lnTo>
                      <a:lnTo>
                        <a:pt x="284" y="5006"/>
                      </a:lnTo>
                      <a:lnTo>
                        <a:pt x="326" y="5019"/>
                      </a:lnTo>
                      <a:lnTo>
                        <a:pt x="371" y="5026"/>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95" name="Freeform 196" descr="Gouttelettes">
                  <a:extLst>
                    <a:ext uri="{FF2B5EF4-FFF2-40B4-BE49-F238E27FC236}">
                      <a16:creationId xmlns:a16="http://schemas.microsoft.com/office/drawing/2014/main" id="{804E78F8-94DF-4ECD-B381-F1E7BF7F25CF}"/>
                    </a:ext>
                  </a:extLst>
                </p:cNvPr>
                <p:cNvSpPr>
                  <a:spLocks/>
                </p:cNvSpPr>
                <p:nvPr/>
              </p:nvSpPr>
              <p:spPr bwMode="auto">
                <a:xfrm>
                  <a:off x="2387" y="1445"/>
                  <a:ext cx="1449" cy="994"/>
                </a:xfrm>
                <a:custGeom>
                  <a:avLst/>
                  <a:gdLst>
                    <a:gd name="T0" fmla="*/ 0 w 2899"/>
                    <a:gd name="T1" fmla="*/ 0 h 1986"/>
                    <a:gd name="T2" fmla="*/ 2 w 2899"/>
                    <a:gd name="T3" fmla="*/ 105 h 1986"/>
                    <a:gd name="T4" fmla="*/ 5 w 2899"/>
                    <a:gd name="T5" fmla="*/ 209 h 1986"/>
                    <a:gd name="T6" fmla="*/ 17 w 2899"/>
                    <a:gd name="T7" fmla="*/ 316 h 1986"/>
                    <a:gd name="T8" fmla="*/ 35 w 2899"/>
                    <a:gd name="T9" fmla="*/ 418 h 1986"/>
                    <a:gd name="T10" fmla="*/ 53 w 2899"/>
                    <a:gd name="T11" fmla="*/ 519 h 1986"/>
                    <a:gd name="T12" fmla="*/ 78 w 2899"/>
                    <a:gd name="T13" fmla="*/ 618 h 1986"/>
                    <a:gd name="T14" fmla="*/ 104 w 2899"/>
                    <a:gd name="T15" fmla="*/ 714 h 1986"/>
                    <a:gd name="T16" fmla="*/ 135 w 2899"/>
                    <a:gd name="T17" fmla="*/ 810 h 1986"/>
                    <a:gd name="T18" fmla="*/ 170 w 2899"/>
                    <a:gd name="T19" fmla="*/ 905 h 1986"/>
                    <a:gd name="T20" fmla="*/ 207 w 2899"/>
                    <a:gd name="T21" fmla="*/ 997 h 1986"/>
                    <a:gd name="T22" fmla="*/ 248 w 2899"/>
                    <a:gd name="T23" fmla="*/ 1085 h 1986"/>
                    <a:gd name="T24" fmla="*/ 292 w 2899"/>
                    <a:gd name="T25" fmla="*/ 1171 h 1986"/>
                    <a:gd name="T26" fmla="*/ 340 w 2899"/>
                    <a:gd name="T27" fmla="*/ 1257 h 1986"/>
                    <a:gd name="T28" fmla="*/ 389 w 2899"/>
                    <a:gd name="T29" fmla="*/ 1334 h 1986"/>
                    <a:gd name="T30" fmla="*/ 441 w 2899"/>
                    <a:gd name="T31" fmla="*/ 1407 h 1986"/>
                    <a:gd name="T32" fmla="*/ 493 w 2899"/>
                    <a:gd name="T33" fmla="*/ 1475 h 1986"/>
                    <a:gd name="T34" fmla="*/ 552 w 2899"/>
                    <a:gd name="T35" fmla="*/ 1543 h 1986"/>
                    <a:gd name="T36" fmla="*/ 604 w 2899"/>
                    <a:gd name="T37" fmla="*/ 1609 h 1986"/>
                    <a:gd name="T38" fmla="*/ 668 w 2899"/>
                    <a:gd name="T39" fmla="*/ 1663 h 1986"/>
                    <a:gd name="T40" fmla="*/ 734 w 2899"/>
                    <a:gd name="T41" fmla="*/ 1721 h 1986"/>
                    <a:gd name="T42" fmla="*/ 795 w 2899"/>
                    <a:gd name="T43" fmla="*/ 1767 h 1986"/>
                    <a:gd name="T44" fmla="*/ 865 w 2899"/>
                    <a:gd name="T45" fmla="*/ 1815 h 1986"/>
                    <a:gd name="T46" fmla="*/ 932 w 2899"/>
                    <a:gd name="T47" fmla="*/ 1855 h 1986"/>
                    <a:gd name="T48" fmla="*/ 1003 w 2899"/>
                    <a:gd name="T49" fmla="*/ 1890 h 1986"/>
                    <a:gd name="T50" fmla="*/ 1072 w 2899"/>
                    <a:gd name="T51" fmla="*/ 1917 h 1986"/>
                    <a:gd name="T52" fmla="*/ 1147 w 2899"/>
                    <a:gd name="T53" fmla="*/ 1942 h 1986"/>
                    <a:gd name="T54" fmla="*/ 1212 w 2899"/>
                    <a:gd name="T55" fmla="*/ 1960 h 1986"/>
                    <a:gd name="T56" fmla="*/ 1287 w 2899"/>
                    <a:gd name="T57" fmla="*/ 1974 h 1986"/>
                    <a:gd name="T58" fmla="*/ 1364 w 2899"/>
                    <a:gd name="T59" fmla="*/ 1985 h 1986"/>
                    <a:gd name="T60" fmla="*/ 1436 w 2899"/>
                    <a:gd name="T61" fmla="*/ 1986 h 1986"/>
                    <a:gd name="T62" fmla="*/ 1507 w 2899"/>
                    <a:gd name="T63" fmla="*/ 1986 h 1986"/>
                    <a:gd name="T64" fmla="*/ 1582 w 2899"/>
                    <a:gd name="T65" fmla="*/ 1977 h 1986"/>
                    <a:gd name="T66" fmla="*/ 1658 w 2899"/>
                    <a:gd name="T67" fmla="*/ 1965 h 1986"/>
                    <a:gd name="T68" fmla="*/ 1731 w 2899"/>
                    <a:gd name="T69" fmla="*/ 1945 h 1986"/>
                    <a:gd name="T70" fmla="*/ 1798 w 2899"/>
                    <a:gd name="T71" fmla="*/ 1923 h 1986"/>
                    <a:gd name="T72" fmla="*/ 1870 w 2899"/>
                    <a:gd name="T73" fmla="*/ 1893 h 1986"/>
                    <a:gd name="T74" fmla="*/ 1940 w 2899"/>
                    <a:gd name="T75" fmla="*/ 1861 h 1986"/>
                    <a:gd name="T76" fmla="*/ 2009 w 2899"/>
                    <a:gd name="T77" fmla="*/ 1824 h 1986"/>
                    <a:gd name="T78" fmla="*/ 2073 w 2899"/>
                    <a:gd name="T79" fmla="*/ 1777 h 1986"/>
                    <a:gd name="T80" fmla="*/ 2140 w 2899"/>
                    <a:gd name="T81" fmla="*/ 1729 h 1986"/>
                    <a:gd name="T82" fmla="*/ 2206 w 2899"/>
                    <a:gd name="T83" fmla="*/ 1676 h 1986"/>
                    <a:gd name="T84" fmla="*/ 2267 w 2899"/>
                    <a:gd name="T85" fmla="*/ 1621 h 1986"/>
                    <a:gd name="T86" fmla="*/ 2329 w 2899"/>
                    <a:gd name="T87" fmla="*/ 1558 h 1986"/>
                    <a:gd name="T88" fmla="*/ 2380 w 2899"/>
                    <a:gd name="T89" fmla="*/ 1488 h 1986"/>
                    <a:gd name="T90" fmla="*/ 2436 w 2899"/>
                    <a:gd name="T91" fmla="*/ 1422 h 1986"/>
                    <a:gd name="T92" fmla="*/ 2490 w 2899"/>
                    <a:gd name="T93" fmla="*/ 1350 h 1986"/>
                    <a:gd name="T94" fmla="*/ 2538 w 2899"/>
                    <a:gd name="T95" fmla="*/ 1272 h 1986"/>
                    <a:gd name="T96" fmla="*/ 2586 w 2899"/>
                    <a:gd name="T97" fmla="*/ 1191 h 1986"/>
                    <a:gd name="T98" fmla="*/ 2631 w 2899"/>
                    <a:gd name="T99" fmla="*/ 1105 h 1986"/>
                    <a:gd name="T100" fmla="*/ 2672 w 2899"/>
                    <a:gd name="T101" fmla="*/ 1015 h 1986"/>
                    <a:gd name="T102" fmla="*/ 2709 w 2899"/>
                    <a:gd name="T103" fmla="*/ 923 h 1986"/>
                    <a:gd name="T104" fmla="*/ 2744 w 2899"/>
                    <a:gd name="T105" fmla="*/ 830 h 1986"/>
                    <a:gd name="T106" fmla="*/ 2776 w 2899"/>
                    <a:gd name="T107" fmla="*/ 737 h 1986"/>
                    <a:gd name="T108" fmla="*/ 2804 w 2899"/>
                    <a:gd name="T109" fmla="*/ 640 h 1986"/>
                    <a:gd name="T110" fmla="*/ 2830 w 2899"/>
                    <a:gd name="T111" fmla="*/ 540 h 1986"/>
                    <a:gd name="T112" fmla="*/ 2849 w 2899"/>
                    <a:gd name="T113" fmla="*/ 440 h 1986"/>
                    <a:gd name="T114" fmla="*/ 2867 w 2899"/>
                    <a:gd name="T115" fmla="*/ 337 h 1986"/>
                    <a:gd name="T116" fmla="*/ 2879 w 2899"/>
                    <a:gd name="T117" fmla="*/ 230 h 1986"/>
                    <a:gd name="T118" fmla="*/ 2890 w 2899"/>
                    <a:gd name="T119" fmla="*/ 128 h 1986"/>
                    <a:gd name="T120" fmla="*/ 2899 w 2899"/>
                    <a:gd name="T121" fmla="*/ 21 h 1986"/>
                    <a:gd name="T122" fmla="*/ 2899 w 2899"/>
                    <a:gd name="T123" fmla="*/ 0 h 1986"/>
                    <a:gd name="T124" fmla="*/ 0 w 2899"/>
                    <a:gd name="T125" fmla="*/ 0 h 19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899" h="1986">
                      <a:moveTo>
                        <a:pt x="0" y="0"/>
                      </a:moveTo>
                      <a:lnTo>
                        <a:pt x="2" y="105"/>
                      </a:lnTo>
                      <a:lnTo>
                        <a:pt x="5" y="209"/>
                      </a:lnTo>
                      <a:lnTo>
                        <a:pt x="17" y="316"/>
                      </a:lnTo>
                      <a:lnTo>
                        <a:pt x="35" y="418"/>
                      </a:lnTo>
                      <a:lnTo>
                        <a:pt x="53" y="519"/>
                      </a:lnTo>
                      <a:lnTo>
                        <a:pt x="78" y="618"/>
                      </a:lnTo>
                      <a:lnTo>
                        <a:pt x="104" y="714"/>
                      </a:lnTo>
                      <a:lnTo>
                        <a:pt x="135" y="810"/>
                      </a:lnTo>
                      <a:lnTo>
                        <a:pt x="170" y="905"/>
                      </a:lnTo>
                      <a:lnTo>
                        <a:pt x="207" y="997"/>
                      </a:lnTo>
                      <a:lnTo>
                        <a:pt x="248" y="1085"/>
                      </a:lnTo>
                      <a:lnTo>
                        <a:pt x="292" y="1171"/>
                      </a:lnTo>
                      <a:lnTo>
                        <a:pt x="340" y="1257"/>
                      </a:lnTo>
                      <a:lnTo>
                        <a:pt x="389" y="1334"/>
                      </a:lnTo>
                      <a:lnTo>
                        <a:pt x="441" y="1407"/>
                      </a:lnTo>
                      <a:lnTo>
                        <a:pt x="493" y="1475"/>
                      </a:lnTo>
                      <a:lnTo>
                        <a:pt x="552" y="1543"/>
                      </a:lnTo>
                      <a:lnTo>
                        <a:pt x="604" y="1609"/>
                      </a:lnTo>
                      <a:lnTo>
                        <a:pt x="668" y="1663"/>
                      </a:lnTo>
                      <a:lnTo>
                        <a:pt x="734" y="1721"/>
                      </a:lnTo>
                      <a:lnTo>
                        <a:pt x="795" y="1767"/>
                      </a:lnTo>
                      <a:lnTo>
                        <a:pt x="865" y="1815"/>
                      </a:lnTo>
                      <a:lnTo>
                        <a:pt x="932" y="1855"/>
                      </a:lnTo>
                      <a:lnTo>
                        <a:pt x="1003" y="1890"/>
                      </a:lnTo>
                      <a:lnTo>
                        <a:pt x="1072" y="1917"/>
                      </a:lnTo>
                      <a:lnTo>
                        <a:pt x="1147" y="1942"/>
                      </a:lnTo>
                      <a:lnTo>
                        <a:pt x="1212" y="1960"/>
                      </a:lnTo>
                      <a:lnTo>
                        <a:pt x="1287" y="1974"/>
                      </a:lnTo>
                      <a:lnTo>
                        <a:pt x="1364" y="1985"/>
                      </a:lnTo>
                      <a:lnTo>
                        <a:pt x="1436" y="1986"/>
                      </a:lnTo>
                      <a:lnTo>
                        <a:pt x="1507" y="1986"/>
                      </a:lnTo>
                      <a:lnTo>
                        <a:pt x="1582" y="1977"/>
                      </a:lnTo>
                      <a:lnTo>
                        <a:pt x="1658" y="1965"/>
                      </a:lnTo>
                      <a:lnTo>
                        <a:pt x="1731" y="1945"/>
                      </a:lnTo>
                      <a:lnTo>
                        <a:pt x="1798" y="1923"/>
                      </a:lnTo>
                      <a:lnTo>
                        <a:pt x="1870" y="1893"/>
                      </a:lnTo>
                      <a:lnTo>
                        <a:pt x="1940" y="1861"/>
                      </a:lnTo>
                      <a:lnTo>
                        <a:pt x="2009" y="1824"/>
                      </a:lnTo>
                      <a:lnTo>
                        <a:pt x="2073" y="1777"/>
                      </a:lnTo>
                      <a:lnTo>
                        <a:pt x="2140" y="1729"/>
                      </a:lnTo>
                      <a:lnTo>
                        <a:pt x="2206" y="1676"/>
                      </a:lnTo>
                      <a:lnTo>
                        <a:pt x="2267" y="1621"/>
                      </a:lnTo>
                      <a:lnTo>
                        <a:pt x="2329" y="1558"/>
                      </a:lnTo>
                      <a:lnTo>
                        <a:pt x="2380" y="1488"/>
                      </a:lnTo>
                      <a:lnTo>
                        <a:pt x="2436" y="1422"/>
                      </a:lnTo>
                      <a:lnTo>
                        <a:pt x="2490" y="1350"/>
                      </a:lnTo>
                      <a:lnTo>
                        <a:pt x="2538" y="1272"/>
                      </a:lnTo>
                      <a:lnTo>
                        <a:pt x="2586" y="1191"/>
                      </a:lnTo>
                      <a:lnTo>
                        <a:pt x="2631" y="1105"/>
                      </a:lnTo>
                      <a:lnTo>
                        <a:pt x="2672" y="1015"/>
                      </a:lnTo>
                      <a:lnTo>
                        <a:pt x="2709" y="923"/>
                      </a:lnTo>
                      <a:lnTo>
                        <a:pt x="2744" y="830"/>
                      </a:lnTo>
                      <a:lnTo>
                        <a:pt x="2776" y="737"/>
                      </a:lnTo>
                      <a:lnTo>
                        <a:pt x="2804" y="640"/>
                      </a:lnTo>
                      <a:lnTo>
                        <a:pt x="2830" y="540"/>
                      </a:lnTo>
                      <a:lnTo>
                        <a:pt x="2849" y="440"/>
                      </a:lnTo>
                      <a:lnTo>
                        <a:pt x="2867" y="337"/>
                      </a:lnTo>
                      <a:lnTo>
                        <a:pt x="2879" y="230"/>
                      </a:lnTo>
                      <a:lnTo>
                        <a:pt x="2890" y="128"/>
                      </a:lnTo>
                      <a:lnTo>
                        <a:pt x="2899" y="21"/>
                      </a:lnTo>
                      <a:lnTo>
                        <a:pt x="2899" y="0"/>
                      </a:lnTo>
                      <a:lnTo>
                        <a:pt x="0" y="0"/>
                      </a:lnTo>
                      <a:close/>
                    </a:path>
                  </a:pathLst>
                </a:custGeom>
                <a:blipFill dpi="0" rotWithShape="0">
                  <a:blip r:embed="rId8"/>
                  <a:srcRect/>
                  <a:tile tx="0" ty="0" sx="100000" sy="100000" flip="none" algn="tl"/>
                </a:blipFill>
                <a:ln w="1588">
                  <a:solidFill>
                    <a:srgbClr val="000000"/>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sp>
              <p:nvSpPr>
                <p:cNvPr id="96" name="Freeform 197" descr="Gouttelettes">
                  <a:extLst>
                    <a:ext uri="{FF2B5EF4-FFF2-40B4-BE49-F238E27FC236}">
                      <a16:creationId xmlns:a16="http://schemas.microsoft.com/office/drawing/2014/main" id="{A149FBD8-BFF9-484E-8BEF-D871607D4D8A}"/>
                    </a:ext>
                  </a:extLst>
                </p:cNvPr>
                <p:cNvSpPr>
                  <a:spLocks/>
                </p:cNvSpPr>
                <p:nvPr/>
              </p:nvSpPr>
              <p:spPr bwMode="auto">
                <a:xfrm>
                  <a:off x="2387" y="1291"/>
                  <a:ext cx="1449" cy="314"/>
                </a:xfrm>
                <a:custGeom>
                  <a:avLst/>
                  <a:gdLst>
                    <a:gd name="T0" fmla="*/ 2890 w 2899"/>
                    <a:gd name="T1" fmla="*/ 278 h 629"/>
                    <a:gd name="T2" fmla="*/ 2804 w 2899"/>
                    <a:gd name="T3" fmla="*/ 205 h 629"/>
                    <a:gd name="T4" fmla="*/ 2688 w 2899"/>
                    <a:gd name="T5" fmla="*/ 154 h 629"/>
                    <a:gd name="T6" fmla="*/ 2588 w 2899"/>
                    <a:gd name="T7" fmla="*/ 122 h 629"/>
                    <a:gd name="T8" fmla="*/ 2469 w 2899"/>
                    <a:gd name="T9" fmla="*/ 92 h 629"/>
                    <a:gd name="T10" fmla="*/ 2341 w 2899"/>
                    <a:gd name="T11" fmla="*/ 66 h 629"/>
                    <a:gd name="T12" fmla="*/ 2197 w 2899"/>
                    <a:gd name="T13" fmla="*/ 48 h 629"/>
                    <a:gd name="T14" fmla="*/ 2039 w 2899"/>
                    <a:gd name="T15" fmla="*/ 29 h 629"/>
                    <a:gd name="T16" fmla="*/ 1876 w 2899"/>
                    <a:gd name="T17" fmla="*/ 15 h 629"/>
                    <a:gd name="T18" fmla="*/ 1710 w 2899"/>
                    <a:gd name="T19" fmla="*/ 6 h 629"/>
                    <a:gd name="T20" fmla="*/ 1534 w 2899"/>
                    <a:gd name="T21" fmla="*/ 0 h 629"/>
                    <a:gd name="T22" fmla="*/ 1358 w 2899"/>
                    <a:gd name="T23" fmla="*/ 0 h 629"/>
                    <a:gd name="T24" fmla="*/ 1182 w 2899"/>
                    <a:gd name="T25" fmla="*/ 6 h 629"/>
                    <a:gd name="T26" fmla="*/ 1012 w 2899"/>
                    <a:gd name="T27" fmla="*/ 15 h 629"/>
                    <a:gd name="T28" fmla="*/ 850 w 2899"/>
                    <a:gd name="T29" fmla="*/ 29 h 629"/>
                    <a:gd name="T30" fmla="*/ 693 w 2899"/>
                    <a:gd name="T31" fmla="*/ 48 h 629"/>
                    <a:gd name="T32" fmla="*/ 552 w 2899"/>
                    <a:gd name="T33" fmla="*/ 66 h 629"/>
                    <a:gd name="T34" fmla="*/ 416 w 2899"/>
                    <a:gd name="T35" fmla="*/ 92 h 629"/>
                    <a:gd name="T36" fmla="*/ 301 w 2899"/>
                    <a:gd name="T37" fmla="*/ 120 h 629"/>
                    <a:gd name="T38" fmla="*/ 200 w 2899"/>
                    <a:gd name="T39" fmla="*/ 151 h 629"/>
                    <a:gd name="T40" fmla="*/ 119 w 2899"/>
                    <a:gd name="T41" fmla="*/ 185 h 629"/>
                    <a:gd name="T42" fmla="*/ 17 w 2899"/>
                    <a:gd name="T43" fmla="*/ 257 h 629"/>
                    <a:gd name="T44" fmla="*/ 2 w 2899"/>
                    <a:gd name="T45" fmla="*/ 295 h 629"/>
                    <a:gd name="T46" fmla="*/ 0 w 2899"/>
                    <a:gd name="T47" fmla="*/ 331 h 629"/>
                    <a:gd name="T48" fmla="*/ 12 w 2899"/>
                    <a:gd name="T49" fmla="*/ 369 h 629"/>
                    <a:gd name="T50" fmla="*/ 53 w 2899"/>
                    <a:gd name="T51" fmla="*/ 406 h 629"/>
                    <a:gd name="T52" fmla="*/ 116 w 2899"/>
                    <a:gd name="T53" fmla="*/ 439 h 629"/>
                    <a:gd name="T54" fmla="*/ 198 w 2899"/>
                    <a:gd name="T55" fmla="*/ 474 h 629"/>
                    <a:gd name="T56" fmla="*/ 298 w 2899"/>
                    <a:gd name="T57" fmla="*/ 507 h 629"/>
                    <a:gd name="T58" fmla="*/ 415 w 2899"/>
                    <a:gd name="T59" fmla="*/ 534 h 629"/>
                    <a:gd name="T60" fmla="*/ 546 w 2899"/>
                    <a:gd name="T61" fmla="*/ 558 h 629"/>
                    <a:gd name="T62" fmla="*/ 689 w 2899"/>
                    <a:gd name="T63" fmla="*/ 582 h 629"/>
                    <a:gd name="T64" fmla="*/ 844 w 2899"/>
                    <a:gd name="T65" fmla="*/ 600 h 629"/>
                    <a:gd name="T66" fmla="*/ 1009 w 2899"/>
                    <a:gd name="T67" fmla="*/ 612 h 629"/>
                    <a:gd name="T68" fmla="*/ 1176 w 2899"/>
                    <a:gd name="T69" fmla="*/ 621 h 629"/>
                    <a:gd name="T70" fmla="*/ 1350 w 2899"/>
                    <a:gd name="T71" fmla="*/ 629 h 629"/>
                    <a:gd name="T72" fmla="*/ 1529 w 2899"/>
                    <a:gd name="T73" fmla="*/ 629 h 629"/>
                    <a:gd name="T74" fmla="*/ 1705 w 2899"/>
                    <a:gd name="T75" fmla="*/ 621 h 629"/>
                    <a:gd name="T76" fmla="*/ 1870 w 2899"/>
                    <a:gd name="T77" fmla="*/ 612 h 629"/>
                    <a:gd name="T78" fmla="*/ 2037 w 2899"/>
                    <a:gd name="T79" fmla="*/ 600 h 629"/>
                    <a:gd name="T80" fmla="*/ 2192 w 2899"/>
                    <a:gd name="T81" fmla="*/ 582 h 629"/>
                    <a:gd name="T82" fmla="*/ 2338 w 2899"/>
                    <a:gd name="T83" fmla="*/ 558 h 629"/>
                    <a:gd name="T84" fmla="*/ 2466 w 2899"/>
                    <a:gd name="T85" fmla="*/ 538 h 629"/>
                    <a:gd name="T86" fmla="*/ 2586 w 2899"/>
                    <a:gd name="T87" fmla="*/ 507 h 629"/>
                    <a:gd name="T88" fmla="*/ 2685 w 2899"/>
                    <a:gd name="T89" fmla="*/ 474 h 629"/>
                    <a:gd name="T90" fmla="*/ 2767 w 2899"/>
                    <a:gd name="T91" fmla="*/ 444 h 629"/>
                    <a:gd name="T92" fmla="*/ 2830 w 2899"/>
                    <a:gd name="T93" fmla="*/ 406 h 629"/>
                    <a:gd name="T94" fmla="*/ 2873 w 2899"/>
                    <a:gd name="T95" fmla="*/ 372 h 629"/>
                    <a:gd name="T96" fmla="*/ 2896 w 2899"/>
                    <a:gd name="T97" fmla="*/ 331 h 629"/>
                    <a:gd name="T98" fmla="*/ 2899 w 2899"/>
                    <a:gd name="T99" fmla="*/ 311 h 6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899" h="629">
                      <a:moveTo>
                        <a:pt x="2899" y="311"/>
                      </a:moveTo>
                      <a:lnTo>
                        <a:pt x="2890" y="278"/>
                      </a:lnTo>
                      <a:lnTo>
                        <a:pt x="2855" y="241"/>
                      </a:lnTo>
                      <a:lnTo>
                        <a:pt x="2804" y="205"/>
                      </a:lnTo>
                      <a:lnTo>
                        <a:pt x="2734" y="169"/>
                      </a:lnTo>
                      <a:lnTo>
                        <a:pt x="2688" y="154"/>
                      </a:lnTo>
                      <a:lnTo>
                        <a:pt x="2642" y="138"/>
                      </a:lnTo>
                      <a:lnTo>
                        <a:pt x="2588" y="122"/>
                      </a:lnTo>
                      <a:lnTo>
                        <a:pt x="2532" y="107"/>
                      </a:lnTo>
                      <a:lnTo>
                        <a:pt x="2469" y="92"/>
                      </a:lnTo>
                      <a:lnTo>
                        <a:pt x="2406" y="78"/>
                      </a:lnTo>
                      <a:lnTo>
                        <a:pt x="2341" y="66"/>
                      </a:lnTo>
                      <a:lnTo>
                        <a:pt x="2272" y="57"/>
                      </a:lnTo>
                      <a:lnTo>
                        <a:pt x="2197" y="48"/>
                      </a:lnTo>
                      <a:lnTo>
                        <a:pt x="2119" y="38"/>
                      </a:lnTo>
                      <a:lnTo>
                        <a:pt x="2039" y="29"/>
                      </a:lnTo>
                      <a:lnTo>
                        <a:pt x="1958" y="23"/>
                      </a:lnTo>
                      <a:lnTo>
                        <a:pt x="1876" y="15"/>
                      </a:lnTo>
                      <a:lnTo>
                        <a:pt x="1792" y="9"/>
                      </a:lnTo>
                      <a:lnTo>
                        <a:pt x="1710" y="6"/>
                      </a:lnTo>
                      <a:lnTo>
                        <a:pt x="1621" y="3"/>
                      </a:lnTo>
                      <a:lnTo>
                        <a:pt x="1534" y="0"/>
                      </a:lnTo>
                      <a:lnTo>
                        <a:pt x="1445" y="0"/>
                      </a:lnTo>
                      <a:lnTo>
                        <a:pt x="1358" y="0"/>
                      </a:lnTo>
                      <a:lnTo>
                        <a:pt x="1269" y="3"/>
                      </a:lnTo>
                      <a:lnTo>
                        <a:pt x="1182" y="6"/>
                      </a:lnTo>
                      <a:lnTo>
                        <a:pt x="1101" y="9"/>
                      </a:lnTo>
                      <a:lnTo>
                        <a:pt x="1012" y="15"/>
                      </a:lnTo>
                      <a:lnTo>
                        <a:pt x="932" y="23"/>
                      </a:lnTo>
                      <a:lnTo>
                        <a:pt x="850" y="29"/>
                      </a:lnTo>
                      <a:lnTo>
                        <a:pt x="768" y="38"/>
                      </a:lnTo>
                      <a:lnTo>
                        <a:pt x="693" y="48"/>
                      </a:lnTo>
                      <a:lnTo>
                        <a:pt x="618" y="57"/>
                      </a:lnTo>
                      <a:lnTo>
                        <a:pt x="552" y="66"/>
                      </a:lnTo>
                      <a:lnTo>
                        <a:pt x="484" y="78"/>
                      </a:lnTo>
                      <a:lnTo>
                        <a:pt x="416" y="92"/>
                      </a:lnTo>
                      <a:lnTo>
                        <a:pt x="358" y="107"/>
                      </a:lnTo>
                      <a:lnTo>
                        <a:pt x="301" y="120"/>
                      </a:lnTo>
                      <a:lnTo>
                        <a:pt x="248" y="135"/>
                      </a:lnTo>
                      <a:lnTo>
                        <a:pt x="200" y="151"/>
                      </a:lnTo>
                      <a:lnTo>
                        <a:pt x="158" y="169"/>
                      </a:lnTo>
                      <a:lnTo>
                        <a:pt x="119" y="185"/>
                      </a:lnTo>
                      <a:lnTo>
                        <a:pt x="56" y="223"/>
                      </a:lnTo>
                      <a:lnTo>
                        <a:pt x="17" y="257"/>
                      </a:lnTo>
                      <a:lnTo>
                        <a:pt x="3" y="275"/>
                      </a:lnTo>
                      <a:lnTo>
                        <a:pt x="2" y="295"/>
                      </a:lnTo>
                      <a:lnTo>
                        <a:pt x="0" y="311"/>
                      </a:lnTo>
                      <a:lnTo>
                        <a:pt x="0" y="331"/>
                      </a:lnTo>
                      <a:lnTo>
                        <a:pt x="3" y="350"/>
                      </a:lnTo>
                      <a:lnTo>
                        <a:pt x="12" y="369"/>
                      </a:lnTo>
                      <a:lnTo>
                        <a:pt x="32" y="388"/>
                      </a:lnTo>
                      <a:lnTo>
                        <a:pt x="53" y="406"/>
                      </a:lnTo>
                      <a:lnTo>
                        <a:pt x="81" y="421"/>
                      </a:lnTo>
                      <a:lnTo>
                        <a:pt x="116" y="439"/>
                      </a:lnTo>
                      <a:lnTo>
                        <a:pt x="158" y="459"/>
                      </a:lnTo>
                      <a:lnTo>
                        <a:pt x="198" y="474"/>
                      </a:lnTo>
                      <a:lnTo>
                        <a:pt x="245" y="492"/>
                      </a:lnTo>
                      <a:lnTo>
                        <a:pt x="298" y="507"/>
                      </a:lnTo>
                      <a:lnTo>
                        <a:pt x="355" y="519"/>
                      </a:lnTo>
                      <a:lnTo>
                        <a:pt x="415" y="534"/>
                      </a:lnTo>
                      <a:lnTo>
                        <a:pt x="477" y="550"/>
                      </a:lnTo>
                      <a:lnTo>
                        <a:pt x="546" y="558"/>
                      </a:lnTo>
                      <a:lnTo>
                        <a:pt x="613" y="572"/>
                      </a:lnTo>
                      <a:lnTo>
                        <a:pt x="689" y="582"/>
                      </a:lnTo>
                      <a:lnTo>
                        <a:pt x="764" y="591"/>
                      </a:lnTo>
                      <a:lnTo>
                        <a:pt x="844" y="600"/>
                      </a:lnTo>
                      <a:lnTo>
                        <a:pt x="925" y="606"/>
                      </a:lnTo>
                      <a:lnTo>
                        <a:pt x="1009" y="612"/>
                      </a:lnTo>
                      <a:lnTo>
                        <a:pt x="1095" y="620"/>
                      </a:lnTo>
                      <a:lnTo>
                        <a:pt x="1176" y="621"/>
                      </a:lnTo>
                      <a:lnTo>
                        <a:pt x="1262" y="626"/>
                      </a:lnTo>
                      <a:lnTo>
                        <a:pt x="1350" y="629"/>
                      </a:lnTo>
                      <a:lnTo>
                        <a:pt x="1439" y="629"/>
                      </a:lnTo>
                      <a:lnTo>
                        <a:pt x="1529" y="629"/>
                      </a:lnTo>
                      <a:lnTo>
                        <a:pt x="1616" y="626"/>
                      </a:lnTo>
                      <a:lnTo>
                        <a:pt x="1705" y="621"/>
                      </a:lnTo>
                      <a:lnTo>
                        <a:pt x="1785" y="620"/>
                      </a:lnTo>
                      <a:lnTo>
                        <a:pt x="1870" y="612"/>
                      </a:lnTo>
                      <a:lnTo>
                        <a:pt x="1955" y="606"/>
                      </a:lnTo>
                      <a:lnTo>
                        <a:pt x="2037" y="600"/>
                      </a:lnTo>
                      <a:lnTo>
                        <a:pt x="2116" y="591"/>
                      </a:lnTo>
                      <a:lnTo>
                        <a:pt x="2192" y="582"/>
                      </a:lnTo>
                      <a:lnTo>
                        <a:pt x="2266" y="572"/>
                      </a:lnTo>
                      <a:lnTo>
                        <a:pt x="2338" y="558"/>
                      </a:lnTo>
                      <a:lnTo>
                        <a:pt x="2403" y="550"/>
                      </a:lnTo>
                      <a:lnTo>
                        <a:pt x="2466" y="538"/>
                      </a:lnTo>
                      <a:lnTo>
                        <a:pt x="2528" y="520"/>
                      </a:lnTo>
                      <a:lnTo>
                        <a:pt x="2586" y="507"/>
                      </a:lnTo>
                      <a:lnTo>
                        <a:pt x="2636" y="493"/>
                      </a:lnTo>
                      <a:lnTo>
                        <a:pt x="2685" y="474"/>
                      </a:lnTo>
                      <a:lnTo>
                        <a:pt x="2726" y="459"/>
                      </a:lnTo>
                      <a:lnTo>
                        <a:pt x="2767" y="444"/>
                      </a:lnTo>
                      <a:lnTo>
                        <a:pt x="2803" y="424"/>
                      </a:lnTo>
                      <a:lnTo>
                        <a:pt x="2830" y="406"/>
                      </a:lnTo>
                      <a:lnTo>
                        <a:pt x="2855" y="388"/>
                      </a:lnTo>
                      <a:lnTo>
                        <a:pt x="2873" y="372"/>
                      </a:lnTo>
                      <a:lnTo>
                        <a:pt x="2885" y="352"/>
                      </a:lnTo>
                      <a:lnTo>
                        <a:pt x="2896" y="331"/>
                      </a:lnTo>
                      <a:lnTo>
                        <a:pt x="2899" y="311"/>
                      </a:lnTo>
                      <a:lnTo>
                        <a:pt x="2899" y="311"/>
                      </a:lnTo>
                      <a:close/>
                    </a:path>
                  </a:pathLst>
                </a:custGeom>
                <a:blipFill dpi="0" rotWithShape="0">
                  <a:blip r:embed="rId8"/>
                  <a:srcRect/>
                  <a:tile tx="0" ty="0" sx="100000" sy="100000" flip="none" algn="tl"/>
                </a:blipFill>
                <a:ln w="1588">
                  <a:solidFill>
                    <a:srgbClr val="000000"/>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sp>
              <p:nvSpPr>
                <p:cNvPr id="97" name="Freeform 198">
                  <a:extLst>
                    <a:ext uri="{FF2B5EF4-FFF2-40B4-BE49-F238E27FC236}">
                      <a16:creationId xmlns:a16="http://schemas.microsoft.com/office/drawing/2014/main" id="{01C67EBF-30C5-4EBB-9E86-9BE803F39575}"/>
                    </a:ext>
                  </a:extLst>
                </p:cNvPr>
                <p:cNvSpPr>
                  <a:spLocks/>
                </p:cNvSpPr>
                <p:nvPr/>
              </p:nvSpPr>
              <p:spPr bwMode="auto">
                <a:xfrm>
                  <a:off x="3166" y="875"/>
                  <a:ext cx="593" cy="1472"/>
                </a:xfrm>
                <a:custGeom>
                  <a:avLst/>
                  <a:gdLst>
                    <a:gd name="T0" fmla="*/ 0 w 1186"/>
                    <a:gd name="T1" fmla="*/ 2944 h 2944"/>
                    <a:gd name="T2" fmla="*/ 126 w 1186"/>
                    <a:gd name="T3" fmla="*/ 2862 h 2944"/>
                    <a:gd name="T4" fmla="*/ 263 w 1186"/>
                    <a:gd name="T5" fmla="*/ 2744 h 2944"/>
                    <a:gd name="T6" fmla="*/ 379 w 1186"/>
                    <a:gd name="T7" fmla="*/ 2629 h 2944"/>
                    <a:gd name="T8" fmla="*/ 463 w 1186"/>
                    <a:gd name="T9" fmla="*/ 2533 h 2944"/>
                    <a:gd name="T10" fmla="*/ 582 w 1186"/>
                    <a:gd name="T11" fmla="*/ 2384 h 2944"/>
                    <a:gd name="T12" fmla="*/ 673 w 1186"/>
                    <a:gd name="T13" fmla="*/ 2234 h 2944"/>
                    <a:gd name="T14" fmla="*/ 745 w 1186"/>
                    <a:gd name="T15" fmla="*/ 2079 h 2944"/>
                    <a:gd name="T16" fmla="*/ 812 w 1186"/>
                    <a:gd name="T17" fmla="*/ 1890 h 2944"/>
                    <a:gd name="T18" fmla="*/ 851 w 1186"/>
                    <a:gd name="T19" fmla="*/ 1762 h 2944"/>
                    <a:gd name="T20" fmla="*/ 882 w 1186"/>
                    <a:gd name="T21" fmla="*/ 1593 h 2944"/>
                    <a:gd name="T22" fmla="*/ 905 w 1186"/>
                    <a:gd name="T23" fmla="*/ 1400 h 2944"/>
                    <a:gd name="T24" fmla="*/ 914 w 1186"/>
                    <a:gd name="T25" fmla="*/ 1240 h 2944"/>
                    <a:gd name="T26" fmla="*/ 914 w 1186"/>
                    <a:gd name="T27" fmla="*/ 1036 h 2944"/>
                    <a:gd name="T28" fmla="*/ 897 w 1186"/>
                    <a:gd name="T29" fmla="*/ 810 h 2944"/>
                    <a:gd name="T30" fmla="*/ 867 w 1186"/>
                    <a:gd name="T31" fmla="*/ 558 h 2944"/>
                    <a:gd name="T32" fmla="*/ 825 w 1186"/>
                    <a:gd name="T33" fmla="*/ 321 h 2944"/>
                    <a:gd name="T34" fmla="*/ 777 w 1186"/>
                    <a:gd name="T35" fmla="*/ 30 h 2944"/>
                    <a:gd name="T36" fmla="*/ 976 w 1186"/>
                    <a:gd name="T37" fmla="*/ 0 h 2944"/>
                    <a:gd name="T38" fmla="*/ 1045 w 1186"/>
                    <a:gd name="T39" fmla="*/ 173 h 2944"/>
                    <a:gd name="T40" fmla="*/ 1099 w 1186"/>
                    <a:gd name="T41" fmla="*/ 332 h 2944"/>
                    <a:gd name="T42" fmla="*/ 1156 w 1186"/>
                    <a:gd name="T43" fmla="*/ 550 h 2944"/>
                    <a:gd name="T44" fmla="*/ 1186 w 1186"/>
                    <a:gd name="T45" fmla="*/ 822 h 2944"/>
                    <a:gd name="T46" fmla="*/ 1186 w 1186"/>
                    <a:gd name="T47" fmla="*/ 1042 h 2944"/>
                    <a:gd name="T48" fmla="*/ 1171 w 1186"/>
                    <a:gd name="T49" fmla="*/ 1290 h 2944"/>
                    <a:gd name="T50" fmla="*/ 1124 w 1186"/>
                    <a:gd name="T51" fmla="*/ 1562 h 2944"/>
                    <a:gd name="T52" fmla="*/ 1070 w 1186"/>
                    <a:gd name="T53" fmla="*/ 1772 h 2944"/>
                    <a:gd name="T54" fmla="*/ 983 w 1186"/>
                    <a:gd name="T55" fmla="*/ 1999 h 2944"/>
                    <a:gd name="T56" fmla="*/ 867 w 1186"/>
                    <a:gd name="T57" fmla="*/ 2220 h 2944"/>
                    <a:gd name="T58" fmla="*/ 729 w 1186"/>
                    <a:gd name="T59" fmla="*/ 2414 h 2944"/>
                    <a:gd name="T60" fmla="*/ 600 w 1186"/>
                    <a:gd name="T61" fmla="*/ 2569 h 2944"/>
                    <a:gd name="T62" fmla="*/ 440 w 1186"/>
                    <a:gd name="T63" fmla="*/ 2702 h 2944"/>
                    <a:gd name="T64" fmla="*/ 269 w 1186"/>
                    <a:gd name="T65" fmla="*/ 2834 h 2944"/>
                    <a:gd name="T66" fmla="*/ 115 w 1186"/>
                    <a:gd name="T67" fmla="*/ 2902 h 2944"/>
                    <a:gd name="T68" fmla="*/ 0 w 1186"/>
                    <a:gd name="T69" fmla="*/ 2944 h 29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86" h="2944">
                      <a:moveTo>
                        <a:pt x="0" y="2944"/>
                      </a:moveTo>
                      <a:lnTo>
                        <a:pt x="126" y="2862"/>
                      </a:lnTo>
                      <a:lnTo>
                        <a:pt x="263" y="2744"/>
                      </a:lnTo>
                      <a:lnTo>
                        <a:pt x="379" y="2629"/>
                      </a:lnTo>
                      <a:lnTo>
                        <a:pt x="463" y="2533"/>
                      </a:lnTo>
                      <a:lnTo>
                        <a:pt x="582" y="2384"/>
                      </a:lnTo>
                      <a:lnTo>
                        <a:pt x="673" y="2234"/>
                      </a:lnTo>
                      <a:lnTo>
                        <a:pt x="745" y="2079"/>
                      </a:lnTo>
                      <a:lnTo>
                        <a:pt x="812" y="1890"/>
                      </a:lnTo>
                      <a:lnTo>
                        <a:pt x="851" y="1762"/>
                      </a:lnTo>
                      <a:lnTo>
                        <a:pt x="882" y="1593"/>
                      </a:lnTo>
                      <a:lnTo>
                        <a:pt x="905" y="1400"/>
                      </a:lnTo>
                      <a:lnTo>
                        <a:pt x="914" y="1240"/>
                      </a:lnTo>
                      <a:lnTo>
                        <a:pt x="914" y="1036"/>
                      </a:lnTo>
                      <a:lnTo>
                        <a:pt x="897" y="810"/>
                      </a:lnTo>
                      <a:lnTo>
                        <a:pt x="867" y="558"/>
                      </a:lnTo>
                      <a:lnTo>
                        <a:pt x="825" y="321"/>
                      </a:lnTo>
                      <a:lnTo>
                        <a:pt x="777" y="30"/>
                      </a:lnTo>
                      <a:lnTo>
                        <a:pt x="976" y="0"/>
                      </a:lnTo>
                      <a:lnTo>
                        <a:pt x="1045" y="173"/>
                      </a:lnTo>
                      <a:lnTo>
                        <a:pt x="1099" y="332"/>
                      </a:lnTo>
                      <a:lnTo>
                        <a:pt x="1156" y="550"/>
                      </a:lnTo>
                      <a:lnTo>
                        <a:pt x="1186" y="822"/>
                      </a:lnTo>
                      <a:lnTo>
                        <a:pt x="1186" y="1042"/>
                      </a:lnTo>
                      <a:lnTo>
                        <a:pt x="1171" y="1290"/>
                      </a:lnTo>
                      <a:lnTo>
                        <a:pt x="1124" y="1562"/>
                      </a:lnTo>
                      <a:lnTo>
                        <a:pt x="1070" y="1772"/>
                      </a:lnTo>
                      <a:lnTo>
                        <a:pt x="983" y="1999"/>
                      </a:lnTo>
                      <a:lnTo>
                        <a:pt x="867" y="2220"/>
                      </a:lnTo>
                      <a:lnTo>
                        <a:pt x="729" y="2414"/>
                      </a:lnTo>
                      <a:lnTo>
                        <a:pt x="600" y="2569"/>
                      </a:lnTo>
                      <a:lnTo>
                        <a:pt x="440" y="2702"/>
                      </a:lnTo>
                      <a:lnTo>
                        <a:pt x="269" y="2834"/>
                      </a:lnTo>
                      <a:lnTo>
                        <a:pt x="115" y="2902"/>
                      </a:lnTo>
                      <a:lnTo>
                        <a:pt x="0" y="2944"/>
                      </a:lnTo>
                      <a:close/>
                    </a:path>
                  </a:pathLst>
                </a:custGeom>
                <a:solidFill>
                  <a:srgbClr val="FFFFFF"/>
                </a:solidFill>
                <a:ln w="1588">
                  <a:solidFill>
                    <a:srgbClr val="FFFFFF"/>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grpSp>
          <p:grpSp>
            <p:nvGrpSpPr>
              <p:cNvPr id="81" name="Group 199">
                <a:extLst>
                  <a:ext uri="{FF2B5EF4-FFF2-40B4-BE49-F238E27FC236}">
                    <a16:creationId xmlns:a16="http://schemas.microsoft.com/office/drawing/2014/main" id="{613715AF-5BC9-43E8-A64C-15C493A9073D}"/>
                  </a:ext>
                </a:extLst>
              </p:cNvPr>
              <p:cNvGrpSpPr>
                <a:grpSpLocks/>
              </p:cNvGrpSpPr>
              <p:nvPr/>
            </p:nvGrpSpPr>
            <p:grpSpPr bwMode="auto">
              <a:xfrm>
                <a:off x="5040" y="1008"/>
                <a:ext cx="240" cy="260"/>
                <a:chOff x="2387" y="720"/>
                <a:chExt cx="1452" cy="2852"/>
              </a:xfrm>
            </p:grpSpPr>
            <p:sp>
              <p:nvSpPr>
                <p:cNvPr id="82" name="Freeform 200">
                  <a:extLst>
                    <a:ext uri="{FF2B5EF4-FFF2-40B4-BE49-F238E27FC236}">
                      <a16:creationId xmlns:a16="http://schemas.microsoft.com/office/drawing/2014/main" id="{72013166-C116-4A06-BCD4-E84C459FC1DD}"/>
                    </a:ext>
                  </a:extLst>
                </p:cNvPr>
                <p:cNvSpPr>
                  <a:spLocks/>
                </p:cNvSpPr>
                <p:nvPr/>
              </p:nvSpPr>
              <p:spPr bwMode="auto">
                <a:xfrm>
                  <a:off x="2388" y="720"/>
                  <a:ext cx="1451" cy="2852"/>
                </a:xfrm>
                <a:custGeom>
                  <a:avLst/>
                  <a:gdLst>
                    <a:gd name="T0" fmla="*/ 2732 w 2901"/>
                    <a:gd name="T1" fmla="*/ 421 h 5704"/>
                    <a:gd name="T2" fmla="*/ 2856 w 2901"/>
                    <a:gd name="T3" fmla="*/ 881 h 5704"/>
                    <a:gd name="T4" fmla="*/ 2901 w 2901"/>
                    <a:gd name="T5" fmla="*/ 1377 h 5704"/>
                    <a:gd name="T6" fmla="*/ 2856 w 2901"/>
                    <a:gd name="T7" fmla="*/ 1866 h 5704"/>
                    <a:gd name="T8" fmla="*/ 2732 w 2901"/>
                    <a:gd name="T9" fmla="*/ 2330 h 5704"/>
                    <a:gd name="T10" fmla="*/ 2530 w 2901"/>
                    <a:gd name="T11" fmla="*/ 2741 h 5704"/>
                    <a:gd name="T12" fmla="*/ 2273 w 2901"/>
                    <a:gd name="T13" fmla="*/ 3066 h 5704"/>
                    <a:gd name="T14" fmla="*/ 1929 w 2901"/>
                    <a:gd name="T15" fmla="*/ 3341 h 5704"/>
                    <a:gd name="T16" fmla="*/ 1754 w 2901"/>
                    <a:gd name="T17" fmla="*/ 3559 h 5704"/>
                    <a:gd name="T18" fmla="*/ 1647 w 2901"/>
                    <a:gd name="T19" fmla="*/ 3814 h 5704"/>
                    <a:gd name="T20" fmla="*/ 1622 w 2901"/>
                    <a:gd name="T21" fmla="*/ 4096 h 5704"/>
                    <a:gd name="T22" fmla="*/ 1831 w 2901"/>
                    <a:gd name="T23" fmla="*/ 4793 h 5704"/>
                    <a:gd name="T24" fmla="*/ 2094 w 2901"/>
                    <a:gd name="T25" fmla="*/ 4856 h 5704"/>
                    <a:gd name="T26" fmla="*/ 2308 w 2901"/>
                    <a:gd name="T27" fmla="*/ 4953 h 5704"/>
                    <a:gd name="T28" fmla="*/ 2476 w 2901"/>
                    <a:gd name="T29" fmla="*/ 5094 h 5704"/>
                    <a:gd name="T30" fmla="*/ 2477 w 2901"/>
                    <a:gd name="T31" fmla="*/ 5357 h 5704"/>
                    <a:gd name="T32" fmla="*/ 2276 w 2901"/>
                    <a:gd name="T33" fmla="*/ 5533 h 5704"/>
                    <a:gd name="T34" fmla="*/ 2049 w 2901"/>
                    <a:gd name="T35" fmla="*/ 5625 h 5704"/>
                    <a:gd name="T36" fmla="*/ 1780 w 2901"/>
                    <a:gd name="T37" fmla="*/ 5683 h 5704"/>
                    <a:gd name="T38" fmla="*/ 1484 w 2901"/>
                    <a:gd name="T39" fmla="*/ 5704 h 5704"/>
                    <a:gd name="T40" fmla="*/ 1181 w 2901"/>
                    <a:gd name="T41" fmla="*/ 5691 h 5704"/>
                    <a:gd name="T42" fmla="*/ 908 w 2901"/>
                    <a:gd name="T43" fmla="*/ 5643 h 5704"/>
                    <a:gd name="T44" fmla="*/ 666 w 2901"/>
                    <a:gd name="T45" fmla="*/ 5562 h 5704"/>
                    <a:gd name="T46" fmla="*/ 491 w 2901"/>
                    <a:gd name="T47" fmla="*/ 5455 h 5704"/>
                    <a:gd name="T48" fmla="*/ 365 w 2901"/>
                    <a:gd name="T49" fmla="*/ 5195 h 5704"/>
                    <a:gd name="T50" fmla="*/ 529 w 2901"/>
                    <a:gd name="T51" fmla="*/ 4983 h 5704"/>
                    <a:gd name="T52" fmla="*/ 721 w 2901"/>
                    <a:gd name="T53" fmla="*/ 4880 h 5704"/>
                    <a:gd name="T54" fmla="*/ 972 w 2901"/>
                    <a:gd name="T55" fmla="*/ 4808 h 5704"/>
                    <a:gd name="T56" fmla="*/ 1260 w 2901"/>
                    <a:gd name="T57" fmla="*/ 4768 h 5704"/>
                    <a:gd name="T58" fmla="*/ 1257 w 2901"/>
                    <a:gd name="T59" fmla="*/ 3893 h 5704"/>
                    <a:gd name="T60" fmla="*/ 1172 w 2901"/>
                    <a:gd name="T61" fmla="*/ 3623 h 5704"/>
                    <a:gd name="T62" fmla="*/ 1014 w 2901"/>
                    <a:gd name="T63" fmla="*/ 3396 h 5704"/>
                    <a:gd name="T64" fmla="*/ 691 w 2901"/>
                    <a:gd name="T65" fmla="*/ 3144 h 5704"/>
                    <a:gd name="T66" fmla="*/ 419 w 2901"/>
                    <a:gd name="T67" fmla="*/ 2837 h 5704"/>
                    <a:gd name="T68" fmla="*/ 202 w 2901"/>
                    <a:gd name="T69" fmla="*/ 2448 h 5704"/>
                    <a:gd name="T70" fmla="*/ 58 w 2901"/>
                    <a:gd name="T71" fmla="*/ 1998 h 5704"/>
                    <a:gd name="T72" fmla="*/ 0 w 2901"/>
                    <a:gd name="T73" fmla="*/ 1502 h 5704"/>
                    <a:gd name="T74" fmla="*/ 15 w 2901"/>
                    <a:gd name="T75" fmla="*/ 1013 h 5704"/>
                    <a:gd name="T76" fmla="*/ 121 w 2901"/>
                    <a:gd name="T77" fmla="*/ 541 h 5704"/>
                    <a:gd name="T78" fmla="*/ 303 w 2901"/>
                    <a:gd name="T79" fmla="*/ 116 h 5704"/>
                    <a:gd name="T80" fmla="*/ 497 w 2901"/>
                    <a:gd name="T81" fmla="*/ 51 h 5704"/>
                    <a:gd name="T82" fmla="*/ 703 w 2901"/>
                    <a:gd name="T83" fmla="*/ 23 h 5704"/>
                    <a:gd name="T84" fmla="*/ 969 w 2901"/>
                    <a:gd name="T85" fmla="*/ 6 h 5704"/>
                    <a:gd name="T86" fmla="*/ 1267 w 2901"/>
                    <a:gd name="T87" fmla="*/ 3 h 5704"/>
                    <a:gd name="T88" fmla="*/ 1584 w 2901"/>
                    <a:gd name="T89" fmla="*/ 0 h 5704"/>
                    <a:gd name="T90" fmla="*/ 1884 w 2901"/>
                    <a:gd name="T91" fmla="*/ 6 h 5704"/>
                    <a:gd name="T92" fmla="*/ 2156 w 2901"/>
                    <a:gd name="T93" fmla="*/ 20 h 5704"/>
                    <a:gd name="T94" fmla="*/ 2368 w 2901"/>
                    <a:gd name="T95" fmla="*/ 48 h 5704"/>
                    <a:gd name="T96" fmla="*/ 2554 w 2901"/>
                    <a:gd name="T97" fmla="*/ 93 h 57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901" h="5704">
                      <a:moveTo>
                        <a:pt x="2586" y="110"/>
                      </a:moveTo>
                      <a:lnTo>
                        <a:pt x="2640" y="210"/>
                      </a:lnTo>
                      <a:lnTo>
                        <a:pt x="2686" y="313"/>
                      </a:lnTo>
                      <a:lnTo>
                        <a:pt x="2732" y="421"/>
                      </a:lnTo>
                      <a:lnTo>
                        <a:pt x="2768" y="532"/>
                      </a:lnTo>
                      <a:lnTo>
                        <a:pt x="2802" y="651"/>
                      </a:lnTo>
                      <a:lnTo>
                        <a:pt x="2831" y="764"/>
                      </a:lnTo>
                      <a:lnTo>
                        <a:pt x="2856" y="881"/>
                      </a:lnTo>
                      <a:lnTo>
                        <a:pt x="2876" y="1007"/>
                      </a:lnTo>
                      <a:lnTo>
                        <a:pt x="2888" y="1129"/>
                      </a:lnTo>
                      <a:lnTo>
                        <a:pt x="2897" y="1249"/>
                      </a:lnTo>
                      <a:lnTo>
                        <a:pt x="2901" y="1377"/>
                      </a:lnTo>
                      <a:lnTo>
                        <a:pt x="2897" y="1498"/>
                      </a:lnTo>
                      <a:lnTo>
                        <a:pt x="2888" y="1622"/>
                      </a:lnTo>
                      <a:lnTo>
                        <a:pt x="2876" y="1747"/>
                      </a:lnTo>
                      <a:lnTo>
                        <a:pt x="2856" y="1866"/>
                      </a:lnTo>
                      <a:lnTo>
                        <a:pt x="2834" y="1988"/>
                      </a:lnTo>
                      <a:lnTo>
                        <a:pt x="2802" y="2106"/>
                      </a:lnTo>
                      <a:lnTo>
                        <a:pt x="2768" y="2219"/>
                      </a:lnTo>
                      <a:lnTo>
                        <a:pt x="2732" y="2330"/>
                      </a:lnTo>
                      <a:lnTo>
                        <a:pt x="2686" y="2437"/>
                      </a:lnTo>
                      <a:lnTo>
                        <a:pt x="2640" y="2544"/>
                      </a:lnTo>
                      <a:lnTo>
                        <a:pt x="2590" y="2643"/>
                      </a:lnTo>
                      <a:lnTo>
                        <a:pt x="2530" y="2741"/>
                      </a:lnTo>
                      <a:lnTo>
                        <a:pt x="2470" y="2828"/>
                      </a:lnTo>
                      <a:lnTo>
                        <a:pt x="2407" y="2915"/>
                      </a:lnTo>
                      <a:lnTo>
                        <a:pt x="2341" y="2994"/>
                      </a:lnTo>
                      <a:lnTo>
                        <a:pt x="2273" y="3066"/>
                      </a:lnTo>
                      <a:lnTo>
                        <a:pt x="2196" y="3133"/>
                      </a:lnTo>
                      <a:lnTo>
                        <a:pt x="2062" y="3242"/>
                      </a:lnTo>
                      <a:lnTo>
                        <a:pt x="1980" y="3296"/>
                      </a:lnTo>
                      <a:lnTo>
                        <a:pt x="1929" y="3341"/>
                      </a:lnTo>
                      <a:lnTo>
                        <a:pt x="1874" y="3390"/>
                      </a:lnTo>
                      <a:lnTo>
                        <a:pt x="1831" y="3440"/>
                      </a:lnTo>
                      <a:lnTo>
                        <a:pt x="1786" y="3500"/>
                      </a:lnTo>
                      <a:lnTo>
                        <a:pt x="1754" y="3559"/>
                      </a:lnTo>
                      <a:lnTo>
                        <a:pt x="1718" y="3614"/>
                      </a:lnTo>
                      <a:lnTo>
                        <a:pt x="1691" y="3681"/>
                      </a:lnTo>
                      <a:lnTo>
                        <a:pt x="1665" y="3745"/>
                      </a:lnTo>
                      <a:lnTo>
                        <a:pt x="1647" y="3814"/>
                      </a:lnTo>
                      <a:lnTo>
                        <a:pt x="1631" y="3882"/>
                      </a:lnTo>
                      <a:lnTo>
                        <a:pt x="1622" y="3954"/>
                      </a:lnTo>
                      <a:lnTo>
                        <a:pt x="1619" y="4023"/>
                      </a:lnTo>
                      <a:lnTo>
                        <a:pt x="1622" y="4096"/>
                      </a:lnTo>
                      <a:lnTo>
                        <a:pt x="1622" y="4765"/>
                      </a:lnTo>
                      <a:lnTo>
                        <a:pt x="1691" y="4771"/>
                      </a:lnTo>
                      <a:lnTo>
                        <a:pt x="1759" y="4781"/>
                      </a:lnTo>
                      <a:lnTo>
                        <a:pt x="1831" y="4793"/>
                      </a:lnTo>
                      <a:lnTo>
                        <a:pt x="1900" y="4805"/>
                      </a:lnTo>
                      <a:lnTo>
                        <a:pt x="1968" y="4820"/>
                      </a:lnTo>
                      <a:lnTo>
                        <a:pt x="2035" y="4837"/>
                      </a:lnTo>
                      <a:lnTo>
                        <a:pt x="2094" y="4856"/>
                      </a:lnTo>
                      <a:lnTo>
                        <a:pt x="2156" y="4876"/>
                      </a:lnTo>
                      <a:lnTo>
                        <a:pt x="2210" y="4897"/>
                      </a:lnTo>
                      <a:lnTo>
                        <a:pt x="2259" y="4924"/>
                      </a:lnTo>
                      <a:lnTo>
                        <a:pt x="2308" y="4953"/>
                      </a:lnTo>
                      <a:lnTo>
                        <a:pt x="2348" y="4978"/>
                      </a:lnTo>
                      <a:lnTo>
                        <a:pt x="2384" y="5008"/>
                      </a:lnTo>
                      <a:lnTo>
                        <a:pt x="2423" y="5032"/>
                      </a:lnTo>
                      <a:lnTo>
                        <a:pt x="2476" y="5094"/>
                      </a:lnTo>
                      <a:lnTo>
                        <a:pt x="2507" y="5160"/>
                      </a:lnTo>
                      <a:lnTo>
                        <a:pt x="2520" y="5226"/>
                      </a:lnTo>
                      <a:lnTo>
                        <a:pt x="2510" y="5292"/>
                      </a:lnTo>
                      <a:lnTo>
                        <a:pt x="2477" y="5357"/>
                      </a:lnTo>
                      <a:lnTo>
                        <a:pt x="2428" y="5420"/>
                      </a:lnTo>
                      <a:lnTo>
                        <a:pt x="2362" y="5480"/>
                      </a:lnTo>
                      <a:lnTo>
                        <a:pt x="2320" y="5507"/>
                      </a:lnTo>
                      <a:lnTo>
                        <a:pt x="2276" y="5533"/>
                      </a:lnTo>
                      <a:lnTo>
                        <a:pt x="2223" y="5559"/>
                      </a:lnTo>
                      <a:lnTo>
                        <a:pt x="2169" y="5583"/>
                      </a:lnTo>
                      <a:lnTo>
                        <a:pt x="2114" y="5605"/>
                      </a:lnTo>
                      <a:lnTo>
                        <a:pt x="2049" y="5625"/>
                      </a:lnTo>
                      <a:lnTo>
                        <a:pt x="1987" y="5640"/>
                      </a:lnTo>
                      <a:lnTo>
                        <a:pt x="1920" y="5656"/>
                      </a:lnTo>
                      <a:lnTo>
                        <a:pt x="1849" y="5670"/>
                      </a:lnTo>
                      <a:lnTo>
                        <a:pt x="1780" y="5683"/>
                      </a:lnTo>
                      <a:lnTo>
                        <a:pt x="1709" y="5691"/>
                      </a:lnTo>
                      <a:lnTo>
                        <a:pt x="1637" y="5695"/>
                      </a:lnTo>
                      <a:lnTo>
                        <a:pt x="1562" y="5701"/>
                      </a:lnTo>
                      <a:lnTo>
                        <a:pt x="1484" y="5704"/>
                      </a:lnTo>
                      <a:lnTo>
                        <a:pt x="1407" y="5704"/>
                      </a:lnTo>
                      <a:lnTo>
                        <a:pt x="1332" y="5704"/>
                      </a:lnTo>
                      <a:lnTo>
                        <a:pt x="1257" y="5698"/>
                      </a:lnTo>
                      <a:lnTo>
                        <a:pt x="1181" y="5691"/>
                      </a:lnTo>
                      <a:lnTo>
                        <a:pt x="1114" y="5683"/>
                      </a:lnTo>
                      <a:lnTo>
                        <a:pt x="1041" y="5670"/>
                      </a:lnTo>
                      <a:lnTo>
                        <a:pt x="972" y="5658"/>
                      </a:lnTo>
                      <a:lnTo>
                        <a:pt x="908" y="5643"/>
                      </a:lnTo>
                      <a:lnTo>
                        <a:pt x="842" y="5625"/>
                      </a:lnTo>
                      <a:lnTo>
                        <a:pt x="778" y="5605"/>
                      </a:lnTo>
                      <a:lnTo>
                        <a:pt x="721" y="5583"/>
                      </a:lnTo>
                      <a:lnTo>
                        <a:pt x="666" y="5562"/>
                      </a:lnTo>
                      <a:lnTo>
                        <a:pt x="616" y="5536"/>
                      </a:lnTo>
                      <a:lnTo>
                        <a:pt x="572" y="5510"/>
                      </a:lnTo>
                      <a:lnTo>
                        <a:pt x="529" y="5483"/>
                      </a:lnTo>
                      <a:lnTo>
                        <a:pt x="491" y="5455"/>
                      </a:lnTo>
                      <a:lnTo>
                        <a:pt x="428" y="5393"/>
                      </a:lnTo>
                      <a:lnTo>
                        <a:pt x="387" y="5328"/>
                      </a:lnTo>
                      <a:lnTo>
                        <a:pt x="365" y="5262"/>
                      </a:lnTo>
                      <a:lnTo>
                        <a:pt x="365" y="5195"/>
                      </a:lnTo>
                      <a:lnTo>
                        <a:pt x="387" y="5129"/>
                      </a:lnTo>
                      <a:lnTo>
                        <a:pt x="433" y="5067"/>
                      </a:lnTo>
                      <a:lnTo>
                        <a:pt x="491" y="5011"/>
                      </a:lnTo>
                      <a:lnTo>
                        <a:pt x="529" y="4983"/>
                      </a:lnTo>
                      <a:lnTo>
                        <a:pt x="572" y="4956"/>
                      </a:lnTo>
                      <a:lnTo>
                        <a:pt x="616" y="4929"/>
                      </a:lnTo>
                      <a:lnTo>
                        <a:pt x="669" y="4901"/>
                      </a:lnTo>
                      <a:lnTo>
                        <a:pt x="721" y="4880"/>
                      </a:lnTo>
                      <a:lnTo>
                        <a:pt x="780" y="4858"/>
                      </a:lnTo>
                      <a:lnTo>
                        <a:pt x="842" y="4840"/>
                      </a:lnTo>
                      <a:lnTo>
                        <a:pt x="908" y="4823"/>
                      </a:lnTo>
                      <a:lnTo>
                        <a:pt x="972" y="4808"/>
                      </a:lnTo>
                      <a:lnTo>
                        <a:pt x="1044" y="4793"/>
                      </a:lnTo>
                      <a:lnTo>
                        <a:pt x="1117" y="4783"/>
                      </a:lnTo>
                      <a:lnTo>
                        <a:pt x="1184" y="4774"/>
                      </a:lnTo>
                      <a:lnTo>
                        <a:pt x="1260" y="4768"/>
                      </a:lnTo>
                      <a:lnTo>
                        <a:pt x="1267" y="4102"/>
                      </a:lnTo>
                      <a:lnTo>
                        <a:pt x="1270" y="4034"/>
                      </a:lnTo>
                      <a:lnTo>
                        <a:pt x="1267" y="3962"/>
                      </a:lnTo>
                      <a:lnTo>
                        <a:pt x="1257" y="3893"/>
                      </a:lnTo>
                      <a:lnTo>
                        <a:pt x="1241" y="3820"/>
                      </a:lnTo>
                      <a:lnTo>
                        <a:pt x="1223" y="3756"/>
                      </a:lnTo>
                      <a:lnTo>
                        <a:pt x="1201" y="3690"/>
                      </a:lnTo>
                      <a:lnTo>
                        <a:pt x="1172" y="3623"/>
                      </a:lnTo>
                      <a:lnTo>
                        <a:pt x="1139" y="3566"/>
                      </a:lnTo>
                      <a:lnTo>
                        <a:pt x="1102" y="3506"/>
                      </a:lnTo>
                      <a:lnTo>
                        <a:pt x="1061" y="3449"/>
                      </a:lnTo>
                      <a:lnTo>
                        <a:pt x="1014" y="3396"/>
                      </a:lnTo>
                      <a:lnTo>
                        <a:pt x="963" y="3350"/>
                      </a:lnTo>
                      <a:lnTo>
                        <a:pt x="908" y="3306"/>
                      </a:lnTo>
                      <a:lnTo>
                        <a:pt x="849" y="3263"/>
                      </a:lnTo>
                      <a:lnTo>
                        <a:pt x="691" y="3144"/>
                      </a:lnTo>
                      <a:lnTo>
                        <a:pt x="616" y="3075"/>
                      </a:lnTo>
                      <a:lnTo>
                        <a:pt x="550" y="3001"/>
                      </a:lnTo>
                      <a:lnTo>
                        <a:pt x="485" y="2920"/>
                      </a:lnTo>
                      <a:lnTo>
                        <a:pt x="419" y="2837"/>
                      </a:lnTo>
                      <a:lnTo>
                        <a:pt x="359" y="2750"/>
                      </a:lnTo>
                      <a:lnTo>
                        <a:pt x="299" y="2654"/>
                      </a:lnTo>
                      <a:lnTo>
                        <a:pt x="249" y="2550"/>
                      </a:lnTo>
                      <a:lnTo>
                        <a:pt x="202" y="2448"/>
                      </a:lnTo>
                      <a:lnTo>
                        <a:pt x="157" y="2336"/>
                      </a:lnTo>
                      <a:lnTo>
                        <a:pt x="121" y="2225"/>
                      </a:lnTo>
                      <a:lnTo>
                        <a:pt x="87" y="2112"/>
                      </a:lnTo>
                      <a:lnTo>
                        <a:pt x="58" y="1998"/>
                      </a:lnTo>
                      <a:lnTo>
                        <a:pt x="33" y="1875"/>
                      </a:lnTo>
                      <a:lnTo>
                        <a:pt x="15" y="1753"/>
                      </a:lnTo>
                      <a:lnTo>
                        <a:pt x="3" y="1628"/>
                      </a:lnTo>
                      <a:lnTo>
                        <a:pt x="0" y="1502"/>
                      </a:lnTo>
                      <a:lnTo>
                        <a:pt x="0" y="1385"/>
                      </a:lnTo>
                      <a:lnTo>
                        <a:pt x="0" y="1261"/>
                      </a:lnTo>
                      <a:lnTo>
                        <a:pt x="3" y="1135"/>
                      </a:lnTo>
                      <a:lnTo>
                        <a:pt x="15" y="1013"/>
                      </a:lnTo>
                      <a:lnTo>
                        <a:pt x="33" y="892"/>
                      </a:lnTo>
                      <a:lnTo>
                        <a:pt x="58" y="773"/>
                      </a:lnTo>
                      <a:lnTo>
                        <a:pt x="87" y="657"/>
                      </a:lnTo>
                      <a:lnTo>
                        <a:pt x="121" y="541"/>
                      </a:lnTo>
                      <a:lnTo>
                        <a:pt x="157" y="429"/>
                      </a:lnTo>
                      <a:lnTo>
                        <a:pt x="202" y="320"/>
                      </a:lnTo>
                      <a:lnTo>
                        <a:pt x="249" y="217"/>
                      </a:lnTo>
                      <a:lnTo>
                        <a:pt x="303" y="116"/>
                      </a:lnTo>
                      <a:lnTo>
                        <a:pt x="359" y="81"/>
                      </a:lnTo>
                      <a:lnTo>
                        <a:pt x="419" y="63"/>
                      </a:lnTo>
                      <a:lnTo>
                        <a:pt x="457" y="57"/>
                      </a:lnTo>
                      <a:lnTo>
                        <a:pt x="497" y="51"/>
                      </a:lnTo>
                      <a:lnTo>
                        <a:pt x="544" y="41"/>
                      </a:lnTo>
                      <a:lnTo>
                        <a:pt x="590" y="35"/>
                      </a:lnTo>
                      <a:lnTo>
                        <a:pt x="646" y="29"/>
                      </a:lnTo>
                      <a:lnTo>
                        <a:pt x="703" y="23"/>
                      </a:lnTo>
                      <a:lnTo>
                        <a:pt x="766" y="17"/>
                      </a:lnTo>
                      <a:lnTo>
                        <a:pt x="832" y="14"/>
                      </a:lnTo>
                      <a:lnTo>
                        <a:pt x="897" y="11"/>
                      </a:lnTo>
                      <a:lnTo>
                        <a:pt x="969" y="6"/>
                      </a:lnTo>
                      <a:lnTo>
                        <a:pt x="1041" y="3"/>
                      </a:lnTo>
                      <a:lnTo>
                        <a:pt x="1117" y="3"/>
                      </a:lnTo>
                      <a:lnTo>
                        <a:pt x="1190" y="3"/>
                      </a:lnTo>
                      <a:lnTo>
                        <a:pt x="1267" y="3"/>
                      </a:lnTo>
                      <a:lnTo>
                        <a:pt x="1345" y="0"/>
                      </a:lnTo>
                      <a:lnTo>
                        <a:pt x="1423" y="0"/>
                      </a:lnTo>
                      <a:lnTo>
                        <a:pt x="1505" y="0"/>
                      </a:lnTo>
                      <a:lnTo>
                        <a:pt x="1584" y="0"/>
                      </a:lnTo>
                      <a:lnTo>
                        <a:pt x="1659" y="3"/>
                      </a:lnTo>
                      <a:lnTo>
                        <a:pt x="1741" y="3"/>
                      </a:lnTo>
                      <a:lnTo>
                        <a:pt x="1810" y="3"/>
                      </a:lnTo>
                      <a:lnTo>
                        <a:pt x="1884" y="6"/>
                      </a:lnTo>
                      <a:lnTo>
                        <a:pt x="1953" y="6"/>
                      </a:lnTo>
                      <a:lnTo>
                        <a:pt x="2026" y="11"/>
                      </a:lnTo>
                      <a:lnTo>
                        <a:pt x="2091" y="17"/>
                      </a:lnTo>
                      <a:lnTo>
                        <a:pt x="2156" y="20"/>
                      </a:lnTo>
                      <a:lnTo>
                        <a:pt x="2213" y="29"/>
                      </a:lnTo>
                      <a:lnTo>
                        <a:pt x="2270" y="33"/>
                      </a:lnTo>
                      <a:lnTo>
                        <a:pt x="2324" y="41"/>
                      </a:lnTo>
                      <a:lnTo>
                        <a:pt x="2368" y="48"/>
                      </a:lnTo>
                      <a:lnTo>
                        <a:pt x="2410" y="54"/>
                      </a:lnTo>
                      <a:lnTo>
                        <a:pt x="2450" y="60"/>
                      </a:lnTo>
                      <a:lnTo>
                        <a:pt x="2514" y="78"/>
                      </a:lnTo>
                      <a:lnTo>
                        <a:pt x="2554" y="93"/>
                      </a:lnTo>
                      <a:lnTo>
                        <a:pt x="2586" y="110"/>
                      </a:lnTo>
                      <a:close/>
                    </a:path>
                  </a:pathLst>
                </a:custGeom>
                <a:solidFill>
                  <a:srgbClr val="00FFFF"/>
                </a:solidFill>
                <a:ln w="1588">
                  <a:solidFill>
                    <a:srgbClr val="00FFFF"/>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sp>
              <p:nvSpPr>
                <p:cNvPr id="83" name="Freeform 201">
                  <a:extLst>
                    <a:ext uri="{FF2B5EF4-FFF2-40B4-BE49-F238E27FC236}">
                      <a16:creationId xmlns:a16="http://schemas.microsoft.com/office/drawing/2014/main" id="{69CBC582-C71D-434B-B824-FDA425C12316}"/>
                    </a:ext>
                  </a:extLst>
                </p:cNvPr>
                <p:cNvSpPr>
                  <a:spLocks/>
                </p:cNvSpPr>
                <p:nvPr/>
              </p:nvSpPr>
              <p:spPr bwMode="auto">
                <a:xfrm>
                  <a:off x="2541" y="720"/>
                  <a:ext cx="1139" cy="124"/>
                </a:xfrm>
                <a:custGeom>
                  <a:avLst/>
                  <a:gdLst>
                    <a:gd name="T0" fmla="*/ 2278 w 2278"/>
                    <a:gd name="T1" fmla="*/ 113 h 248"/>
                    <a:gd name="T2" fmla="*/ 2251 w 2278"/>
                    <a:gd name="T3" fmla="*/ 93 h 248"/>
                    <a:gd name="T4" fmla="*/ 2211 w 2278"/>
                    <a:gd name="T5" fmla="*/ 78 h 248"/>
                    <a:gd name="T6" fmla="*/ 2144 w 2278"/>
                    <a:gd name="T7" fmla="*/ 60 h 248"/>
                    <a:gd name="T8" fmla="*/ 2063 w 2278"/>
                    <a:gd name="T9" fmla="*/ 48 h 248"/>
                    <a:gd name="T10" fmla="*/ 1967 w 2278"/>
                    <a:gd name="T11" fmla="*/ 33 h 248"/>
                    <a:gd name="T12" fmla="*/ 1851 w 2278"/>
                    <a:gd name="T13" fmla="*/ 20 h 248"/>
                    <a:gd name="T14" fmla="*/ 1722 w 2278"/>
                    <a:gd name="T15" fmla="*/ 11 h 248"/>
                    <a:gd name="T16" fmla="*/ 1582 w 2278"/>
                    <a:gd name="T17" fmla="*/ 6 h 248"/>
                    <a:gd name="T18" fmla="*/ 1436 w 2278"/>
                    <a:gd name="T19" fmla="*/ 3 h 248"/>
                    <a:gd name="T20" fmla="*/ 1278 w 2278"/>
                    <a:gd name="T21" fmla="*/ 0 h 248"/>
                    <a:gd name="T22" fmla="*/ 1120 w 2278"/>
                    <a:gd name="T23" fmla="*/ 0 h 248"/>
                    <a:gd name="T24" fmla="*/ 964 w 2278"/>
                    <a:gd name="T25" fmla="*/ 3 h 248"/>
                    <a:gd name="T26" fmla="*/ 814 w 2278"/>
                    <a:gd name="T27" fmla="*/ 3 h 248"/>
                    <a:gd name="T28" fmla="*/ 666 w 2278"/>
                    <a:gd name="T29" fmla="*/ 6 h 248"/>
                    <a:gd name="T30" fmla="*/ 528 w 2278"/>
                    <a:gd name="T31" fmla="*/ 14 h 248"/>
                    <a:gd name="T32" fmla="*/ 400 w 2278"/>
                    <a:gd name="T33" fmla="*/ 23 h 248"/>
                    <a:gd name="T34" fmla="*/ 287 w 2278"/>
                    <a:gd name="T35" fmla="*/ 35 h 248"/>
                    <a:gd name="T36" fmla="*/ 196 w 2278"/>
                    <a:gd name="T37" fmla="*/ 51 h 248"/>
                    <a:gd name="T38" fmla="*/ 116 w 2278"/>
                    <a:gd name="T39" fmla="*/ 63 h 248"/>
                    <a:gd name="T40" fmla="*/ 56 w 2278"/>
                    <a:gd name="T41" fmla="*/ 81 h 248"/>
                    <a:gd name="T42" fmla="*/ 18 w 2278"/>
                    <a:gd name="T43" fmla="*/ 98 h 248"/>
                    <a:gd name="T44" fmla="*/ 0 w 2278"/>
                    <a:gd name="T45" fmla="*/ 116 h 248"/>
                    <a:gd name="T46" fmla="*/ 3 w 2278"/>
                    <a:gd name="T47" fmla="*/ 132 h 248"/>
                    <a:gd name="T48" fmla="*/ 32 w 2278"/>
                    <a:gd name="T49" fmla="*/ 150 h 248"/>
                    <a:gd name="T50" fmla="*/ 78 w 2278"/>
                    <a:gd name="T51" fmla="*/ 167 h 248"/>
                    <a:gd name="T52" fmla="*/ 143 w 2278"/>
                    <a:gd name="T53" fmla="*/ 185 h 248"/>
                    <a:gd name="T54" fmla="*/ 232 w 2278"/>
                    <a:gd name="T55" fmla="*/ 197 h 248"/>
                    <a:gd name="T56" fmla="*/ 327 w 2278"/>
                    <a:gd name="T57" fmla="*/ 210 h 248"/>
                    <a:gd name="T58" fmla="*/ 447 w 2278"/>
                    <a:gd name="T59" fmla="*/ 223 h 248"/>
                    <a:gd name="T60" fmla="*/ 579 w 2278"/>
                    <a:gd name="T61" fmla="*/ 233 h 248"/>
                    <a:gd name="T62" fmla="*/ 723 w 2278"/>
                    <a:gd name="T63" fmla="*/ 241 h 248"/>
                    <a:gd name="T64" fmla="*/ 869 w 2278"/>
                    <a:gd name="T65" fmla="*/ 245 h 248"/>
                    <a:gd name="T66" fmla="*/ 1023 w 2278"/>
                    <a:gd name="T67" fmla="*/ 248 h 248"/>
                    <a:gd name="T68" fmla="*/ 1184 w 2278"/>
                    <a:gd name="T69" fmla="*/ 248 h 248"/>
                    <a:gd name="T70" fmla="*/ 1341 w 2278"/>
                    <a:gd name="T71" fmla="*/ 245 h 248"/>
                    <a:gd name="T72" fmla="*/ 1490 w 2278"/>
                    <a:gd name="T73" fmla="*/ 241 h 248"/>
                    <a:gd name="T74" fmla="*/ 1635 w 2278"/>
                    <a:gd name="T75" fmla="*/ 235 h 248"/>
                    <a:gd name="T76" fmla="*/ 1771 w 2278"/>
                    <a:gd name="T77" fmla="*/ 229 h 248"/>
                    <a:gd name="T78" fmla="*/ 1898 w 2278"/>
                    <a:gd name="T79" fmla="*/ 217 h 248"/>
                    <a:gd name="T80" fmla="*/ 2008 w 2278"/>
                    <a:gd name="T81" fmla="*/ 204 h 248"/>
                    <a:gd name="T82" fmla="*/ 2098 w 2278"/>
                    <a:gd name="T83" fmla="*/ 191 h 248"/>
                    <a:gd name="T84" fmla="*/ 2171 w 2278"/>
                    <a:gd name="T85" fmla="*/ 173 h 248"/>
                    <a:gd name="T86" fmla="*/ 2226 w 2278"/>
                    <a:gd name="T87" fmla="*/ 158 h 248"/>
                    <a:gd name="T88" fmla="*/ 2265 w 2278"/>
                    <a:gd name="T89" fmla="*/ 138 h 248"/>
                    <a:gd name="T90" fmla="*/ 2278 w 2278"/>
                    <a:gd name="T91" fmla="*/ 122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278" h="248">
                      <a:moveTo>
                        <a:pt x="2278" y="122"/>
                      </a:moveTo>
                      <a:lnTo>
                        <a:pt x="2278" y="113"/>
                      </a:lnTo>
                      <a:lnTo>
                        <a:pt x="2265" y="104"/>
                      </a:lnTo>
                      <a:lnTo>
                        <a:pt x="2251" y="93"/>
                      </a:lnTo>
                      <a:lnTo>
                        <a:pt x="2233" y="84"/>
                      </a:lnTo>
                      <a:lnTo>
                        <a:pt x="2211" y="78"/>
                      </a:lnTo>
                      <a:lnTo>
                        <a:pt x="2179" y="69"/>
                      </a:lnTo>
                      <a:lnTo>
                        <a:pt x="2144" y="60"/>
                      </a:lnTo>
                      <a:lnTo>
                        <a:pt x="2107" y="54"/>
                      </a:lnTo>
                      <a:lnTo>
                        <a:pt x="2063" y="48"/>
                      </a:lnTo>
                      <a:lnTo>
                        <a:pt x="2021" y="41"/>
                      </a:lnTo>
                      <a:lnTo>
                        <a:pt x="1967" y="33"/>
                      </a:lnTo>
                      <a:lnTo>
                        <a:pt x="1910" y="29"/>
                      </a:lnTo>
                      <a:lnTo>
                        <a:pt x="1851" y="20"/>
                      </a:lnTo>
                      <a:lnTo>
                        <a:pt x="1788" y="17"/>
                      </a:lnTo>
                      <a:lnTo>
                        <a:pt x="1722" y="11"/>
                      </a:lnTo>
                      <a:lnTo>
                        <a:pt x="1650" y="6"/>
                      </a:lnTo>
                      <a:lnTo>
                        <a:pt x="1582" y="6"/>
                      </a:lnTo>
                      <a:lnTo>
                        <a:pt x="1505" y="3"/>
                      </a:lnTo>
                      <a:lnTo>
                        <a:pt x="1436" y="3"/>
                      </a:lnTo>
                      <a:lnTo>
                        <a:pt x="1359" y="3"/>
                      </a:lnTo>
                      <a:lnTo>
                        <a:pt x="1278" y="0"/>
                      </a:lnTo>
                      <a:lnTo>
                        <a:pt x="1199" y="0"/>
                      </a:lnTo>
                      <a:lnTo>
                        <a:pt x="1120" y="0"/>
                      </a:lnTo>
                      <a:lnTo>
                        <a:pt x="1042" y="0"/>
                      </a:lnTo>
                      <a:lnTo>
                        <a:pt x="964" y="3"/>
                      </a:lnTo>
                      <a:lnTo>
                        <a:pt x="889" y="3"/>
                      </a:lnTo>
                      <a:lnTo>
                        <a:pt x="814" y="3"/>
                      </a:lnTo>
                      <a:lnTo>
                        <a:pt x="738" y="3"/>
                      </a:lnTo>
                      <a:lnTo>
                        <a:pt x="666" y="6"/>
                      </a:lnTo>
                      <a:lnTo>
                        <a:pt x="596" y="11"/>
                      </a:lnTo>
                      <a:lnTo>
                        <a:pt x="528" y="14"/>
                      </a:lnTo>
                      <a:lnTo>
                        <a:pt x="462" y="17"/>
                      </a:lnTo>
                      <a:lnTo>
                        <a:pt x="400" y="23"/>
                      </a:lnTo>
                      <a:lnTo>
                        <a:pt x="345" y="29"/>
                      </a:lnTo>
                      <a:lnTo>
                        <a:pt x="287" y="35"/>
                      </a:lnTo>
                      <a:lnTo>
                        <a:pt x="241" y="41"/>
                      </a:lnTo>
                      <a:lnTo>
                        <a:pt x="196" y="51"/>
                      </a:lnTo>
                      <a:lnTo>
                        <a:pt x="154" y="57"/>
                      </a:lnTo>
                      <a:lnTo>
                        <a:pt x="116" y="63"/>
                      </a:lnTo>
                      <a:lnTo>
                        <a:pt x="84" y="72"/>
                      </a:lnTo>
                      <a:lnTo>
                        <a:pt x="56" y="81"/>
                      </a:lnTo>
                      <a:lnTo>
                        <a:pt x="33" y="89"/>
                      </a:lnTo>
                      <a:lnTo>
                        <a:pt x="18" y="98"/>
                      </a:lnTo>
                      <a:lnTo>
                        <a:pt x="6" y="105"/>
                      </a:lnTo>
                      <a:lnTo>
                        <a:pt x="0" y="116"/>
                      </a:lnTo>
                      <a:lnTo>
                        <a:pt x="0" y="122"/>
                      </a:lnTo>
                      <a:lnTo>
                        <a:pt x="3" y="132"/>
                      </a:lnTo>
                      <a:lnTo>
                        <a:pt x="14" y="141"/>
                      </a:lnTo>
                      <a:lnTo>
                        <a:pt x="32" y="150"/>
                      </a:lnTo>
                      <a:lnTo>
                        <a:pt x="50" y="161"/>
                      </a:lnTo>
                      <a:lnTo>
                        <a:pt x="78" y="167"/>
                      </a:lnTo>
                      <a:lnTo>
                        <a:pt x="107" y="174"/>
                      </a:lnTo>
                      <a:lnTo>
                        <a:pt x="143" y="185"/>
                      </a:lnTo>
                      <a:lnTo>
                        <a:pt x="185" y="191"/>
                      </a:lnTo>
                      <a:lnTo>
                        <a:pt x="232" y="197"/>
                      </a:lnTo>
                      <a:lnTo>
                        <a:pt x="278" y="204"/>
                      </a:lnTo>
                      <a:lnTo>
                        <a:pt x="327" y="210"/>
                      </a:lnTo>
                      <a:lnTo>
                        <a:pt x="388" y="220"/>
                      </a:lnTo>
                      <a:lnTo>
                        <a:pt x="447" y="223"/>
                      </a:lnTo>
                      <a:lnTo>
                        <a:pt x="513" y="229"/>
                      </a:lnTo>
                      <a:lnTo>
                        <a:pt x="579" y="233"/>
                      </a:lnTo>
                      <a:lnTo>
                        <a:pt x="651" y="239"/>
                      </a:lnTo>
                      <a:lnTo>
                        <a:pt x="723" y="241"/>
                      </a:lnTo>
                      <a:lnTo>
                        <a:pt x="799" y="245"/>
                      </a:lnTo>
                      <a:lnTo>
                        <a:pt x="869" y="245"/>
                      </a:lnTo>
                      <a:lnTo>
                        <a:pt x="947" y="245"/>
                      </a:lnTo>
                      <a:lnTo>
                        <a:pt x="1023" y="248"/>
                      </a:lnTo>
                      <a:lnTo>
                        <a:pt x="1105" y="248"/>
                      </a:lnTo>
                      <a:lnTo>
                        <a:pt x="1184" y="248"/>
                      </a:lnTo>
                      <a:lnTo>
                        <a:pt x="1262" y="248"/>
                      </a:lnTo>
                      <a:lnTo>
                        <a:pt x="1341" y="245"/>
                      </a:lnTo>
                      <a:lnTo>
                        <a:pt x="1417" y="245"/>
                      </a:lnTo>
                      <a:lnTo>
                        <a:pt x="1490" y="241"/>
                      </a:lnTo>
                      <a:lnTo>
                        <a:pt x="1562" y="241"/>
                      </a:lnTo>
                      <a:lnTo>
                        <a:pt x="1635" y="235"/>
                      </a:lnTo>
                      <a:lnTo>
                        <a:pt x="1704" y="233"/>
                      </a:lnTo>
                      <a:lnTo>
                        <a:pt x="1771" y="229"/>
                      </a:lnTo>
                      <a:lnTo>
                        <a:pt x="1836" y="223"/>
                      </a:lnTo>
                      <a:lnTo>
                        <a:pt x="1898" y="217"/>
                      </a:lnTo>
                      <a:lnTo>
                        <a:pt x="1953" y="210"/>
                      </a:lnTo>
                      <a:lnTo>
                        <a:pt x="2008" y="204"/>
                      </a:lnTo>
                      <a:lnTo>
                        <a:pt x="2056" y="197"/>
                      </a:lnTo>
                      <a:lnTo>
                        <a:pt x="2098" y="191"/>
                      </a:lnTo>
                      <a:lnTo>
                        <a:pt x="2135" y="182"/>
                      </a:lnTo>
                      <a:lnTo>
                        <a:pt x="2171" y="173"/>
                      </a:lnTo>
                      <a:lnTo>
                        <a:pt x="2201" y="167"/>
                      </a:lnTo>
                      <a:lnTo>
                        <a:pt x="2226" y="158"/>
                      </a:lnTo>
                      <a:lnTo>
                        <a:pt x="2248" y="147"/>
                      </a:lnTo>
                      <a:lnTo>
                        <a:pt x="2265" y="138"/>
                      </a:lnTo>
                      <a:lnTo>
                        <a:pt x="2274" y="132"/>
                      </a:lnTo>
                      <a:lnTo>
                        <a:pt x="2278" y="122"/>
                      </a:lnTo>
                      <a:lnTo>
                        <a:pt x="2278" y="122"/>
                      </a:lnTo>
                      <a:close/>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84" name="Freeform 202">
                  <a:extLst>
                    <a:ext uri="{FF2B5EF4-FFF2-40B4-BE49-F238E27FC236}">
                      <a16:creationId xmlns:a16="http://schemas.microsoft.com/office/drawing/2014/main" id="{627536CF-A980-4382-8D1A-DC577EE3BD9C}"/>
                    </a:ext>
                  </a:extLst>
                </p:cNvPr>
                <p:cNvSpPr>
                  <a:spLocks/>
                </p:cNvSpPr>
                <p:nvPr/>
              </p:nvSpPr>
              <p:spPr bwMode="auto">
                <a:xfrm>
                  <a:off x="2570" y="3104"/>
                  <a:ext cx="1079" cy="468"/>
                </a:xfrm>
                <a:custGeom>
                  <a:avLst/>
                  <a:gdLst>
                    <a:gd name="T0" fmla="*/ 824 w 2158"/>
                    <a:gd name="T1" fmla="*/ 6 h 936"/>
                    <a:gd name="T2" fmla="*/ 683 w 2158"/>
                    <a:gd name="T3" fmla="*/ 25 h 936"/>
                    <a:gd name="T4" fmla="*/ 546 w 2158"/>
                    <a:gd name="T5" fmla="*/ 55 h 936"/>
                    <a:gd name="T6" fmla="*/ 419 w 2158"/>
                    <a:gd name="T7" fmla="*/ 90 h 936"/>
                    <a:gd name="T8" fmla="*/ 307 w 2158"/>
                    <a:gd name="T9" fmla="*/ 133 h 936"/>
                    <a:gd name="T10" fmla="*/ 210 w 2158"/>
                    <a:gd name="T11" fmla="*/ 188 h 936"/>
                    <a:gd name="T12" fmla="*/ 131 w 2158"/>
                    <a:gd name="T13" fmla="*/ 243 h 936"/>
                    <a:gd name="T14" fmla="*/ 69 w 2158"/>
                    <a:gd name="T15" fmla="*/ 299 h 936"/>
                    <a:gd name="T16" fmla="*/ 25 w 2158"/>
                    <a:gd name="T17" fmla="*/ 361 h 936"/>
                    <a:gd name="T18" fmla="*/ 7 w 2158"/>
                    <a:gd name="T19" fmla="*/ 427 h 936"/>
                    <a:gd name="T20" fmla="*/ 3 w 2158"/>
                    <a:gd name="T21" fmla="*/ 494 h 936"/>
                    <a:gd name="T22" fmla="*/ 25 w 2158"/>
                    <a:gd name="T23" fmla="*/ 560 h 936"/>
                    <a:gd name="T24" fmla="*/ 68 w 2158"/>
                    <a:gd name="T25" fmla="*/ 625 h 936"/>
                    <a:gd name="T26" fmla="*/ 131 w 2158"/>
                    <a:gd name="T27" fmla="*/ 687 h 936"/>
                    <a:gd name="T28" fmla="*/ 210 w 2158"/>
                    <a:gd name="T29" fmla="*/ 742 h 936"/>
                    <a:gd name="T30" fmla="*/ 304 w 2158"/>
                    <a:gd name="T31" fmla="*/ 794 h 936"/>
                    <a:gd name="T32" fmla="*/ 415 w 2158"/>
                    <a:gd name="T33" fmla="*/ 837 h 936"/>
                    <a:gd name="T34" fmla="*/ 543 w 2158"/>
                    <a:gd name="T35" fmla="*/ 875 h 936"/>
                    <a:gd name="T36" fmla="*/ 679 w 2158"/>
                    <a:gd name="T37" fmla="*/ 902 h 936"/>
                    <a:gd name="T38" fmla="*/ 819 w 2158"/>
                    <a:gd name="T39" fmla="*/ 923 h 936"/>
                    <a:gd name="T40" fmla="*/ 971 w 2158"/>
                    <a:gd name="T41" fmla="*/ 936 h 936"/>
                    <a:gd name="T42" fmla="*/ 1122 w 2158"/>
                    <a:gd name="T43" fmla="*/ 936 h 936"/>
                    <a:gd name="T44" fmla="*/ 1276 w 2158"/>
                    <a:gd name="T45" fmla="*/ 927 h 936"/>
                    <a:gd name="T46" fmla="*/ 1418 w 2158"/>
                    <a:gd name="T47" fmla="*/ 915 h 936"/>
                    <a:gd name="T48" fmla="*/ 1556 w 2158"/>
                    <a:gd name="T49" fmla="*/ 888 h 936"/>
                    <a:gd name="T50" fmla="*/ 1688 w 2158"/>
                    <a:gd name="T51" fmla="*/ 857 h 936"/>
                    <a:gd name="T52" fmla="*/ 1809 w 2158"/>
                    <a:gd name="T53" fmla="*/ 815 h 936"/>
                    <a:gd name="T54" fmla="*/ 1914 w 2158"/>
                    <a:gd name="T55" fmla="*/ 765 h 936"/>
                    <a:gd name="T56" fmla="*/ 1998 w 2158"/>
                    <a:gd name="T57" fmla="*/ 712 h 936"/>
                    <a:gd name="T58" fmla="*/ 2067 w 2158"/>
                    <a:gd name="T59" fmla="*/ 652 h 936"/>
                    <a:gd name="T60" fmla="*/ 2117 w 2158"/>
                    <a:gd name="T61" fmla="*/ 589 h 936"/>
                    <a:gd name="T62" fmla="*/ 2149 w 2158"/>
                    <a:gd name="T63" fmla="*/ 524 h 936"/>
                    <a:gd name="T64" fmla="*/ 2158 w 2158"/>
                    <a:gd name="T65" fmla="*/ 458 h 936"/>
                    <a:gd name="T66" fmla="*/ 2145 w 2158"/>
                    <a:gd name="T67" fmla="*/ 392 h 936"/>
                    <a:gd name="T68" fmla="*/ 2112 w 2158"/>
                    <a:gd name="T69" fmla="*/ 326 h 936"/>
                    <a:gd name="T70" fmla="*/ 2061 w 2158"/>
                    <a:gd name="T71" fmla="*/ 264 h 936"/>
                    <a:gd name="T72" fmla="*/ 1985 w 2158"/>
                    <a:gd name="T73" fmla="*/ 210 h 936"/>
                    <a:gd name="T74" fmla="*/ 1899 w 2158"/>
                    <a:gd name="T75" fmla="*/ 156 h 936"/>
                    <a:gd name="T76" fmla="*/ 1792 w 2158"/>
                    <a:gd name="T77" fmla="*/ 108 h 936"/>
                    <a:gd name="T78" fmla="*/ 1672 w 2158"/>
                    <a:gd name="T79" fmla="*/ 69 h 936"/>
                    <a:gd name="T80" fmla="*/ 1537 w 2158"/>
                    <a:gd name="T81" fmla="*/ 37 h 936"/>
                    <a:gd name="T82" fmla="*/ 1397 w 2158"/>
                    <a:gd name="T83" fmla="*/ 13 h 936"/>
                    <a:gd name="T84" fmla="*/ 1263 w 2158"/>
                    <a:gd name="T85" fmla="*/ 0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158" h="936">
                      <a:moveTo>
                        <a:pt x="899" y="0"/>
                      </a:moveTo>
                      <a:lnTo>
                        <a:pt x="824" y="6"/>
                      </a:lnTo>
                      <a:lnTo>
                        <a:pt x="755" y="15"/>
                      </a:lnTo>
                      <a:lnTo>
                        <a:pt x="683" y="25"/>
                      </a:lnTo>
                      <a:lnTo>
                        <a:pt x="615" y="40"/>
                      </a:lnTo>
                      <a:lnTo>
                        <a:pt x="546" y="55"/>
                      </a:lnTo>
                      <a:lnTo>
                        <a:pt x="478" y="72"/>
                      </a:lnTo>
                      <a:lnTo>
                        <a:pt x="419" y="90"/>
                      </a:lnTo>
                      <a:lnTo>
                        <a:pt x="361" y="112"/>
                      </a:lnTo>
                      <a:lnTo>
                        <a:pt x="307" y="133"/>
                      </a:lnTo>
                      <a:lnTo>
                        <a:pt x="255" y="161"/>
                      </a:lnTo>
                      <a:lnTo>
                        <a:pt x="210" y="188"/>
                      </a:lnTo>
                      <a:lnTo>
                        <a:pt x="167" y="215"/>
                      </a:lnTo>
                      <a:lnTo>
                        <a:pt x="131" y="243"/>
                      </a:lnTo>
                      <a:lnTo>
                        <a:pt x="98" y="270"/>
                      </a:lnTo>
                      <a:lnTo>
                        <a:pt x="69" y="299"/>
                      </a:lnTo>
                      <a:lnTo>
                        <a:pt x="43" y="330"/>
                      </a:lnTo>
                      <a:lnTo>
                        <a:pt x="25" y="361"/>
                      </a:lnTo>
                      <a:lnTo>
                        <a:pt x="13" y="395"/>
                      </a:lnTo>
                      <a:lnTo>
                        <a:pt x="7" y="427"/>
                      </a:lnTo>
                      <a:lnTo>
                        <a:pt x="0" y="461"/>
                      </a:lnTo>
                      <a:lnTo>
                        <a:pt x="3" y="494"/>
                      </a:lnTo>
                      <a:lnTo>
                        <a:pt x="13" y="527"/>
                      </a:lnTo>
                      <a:lnTo>
                        <a:pt x="25" y="560"/>
                      </a:lnTo>
                      <a:lnTo>
                        <a:pt x="43" y="592"/>
                      </a:lnTo>
                      <a:lnTo>
                        <a:pt x="68" y="625"/>
                      </a:lnTo>
                      <a:lnTo>
                        <a:pt x="98" y="655"/>
                      </a:lnTo>
                      <a:lnTo>
                        <a:pt x="131" y="687"/>
                      </a:lnTo>
                      <a:lnTo>
                        <a:pt x="167" y="715"/>
                      </a:lnTo>
                      <a:lnTo>
                        <a:pt x="210" y="742"/>
                      </a:lnTo>
                      <a:lnTo>
                        <a:pt x="252" y="768"/>
                      </a:lnTo>
                      <a:lnTo>
                        <a:pt x="304" y="794"/>
                      </a:lnTo>
                      <a:lnTo>
                        <a:pt x="361" y="815"/>
                      </a:lnTo>
                      <a:lnTo>
                        <a:pt x="415" y="837"/>
                      </a:lnTo>
                      <a:lnTo>
                        <a:pt x="478" y="857"/>
                      </a:lnTo>
                      <a:lnTo>
                        <a:pt x="543" y="875"/>
                      </a:lnTo>
                      <a:lnTo>
                        <a:pt x="607" y="890"/>
                      </a:lnTo>
                      <a:lnTo>
                        <a:pt x="679" y="902"/>
                      </a:lnTo>
                      <a:lnTo>
                        <a:pt x="752" y="915"/>
                      </a:lnTo>
                      <a:lnTo>
                        <a:pt x="819" y="923"/>
                      </a:lnTo>
                      <a:lnTo>
                        <a:pt x="895" y="930"/>
                      </a:lnTo>
                      <a:lnTo>
                        <a:pt x="971" y="936"/>
                      </a:lnTo>
                      <a:lnTo>
                        <a:pt x="1046" y="936"/>
                      </a:lnTo>
                      <a:lnTo>
                        <a:pt x="1122" y="936"/>
                      </a:lnTo>
                      <a:lnTo>
                        <a:pt x="1200" y="933"/>
                      </a:lnTo>
                      <a:lnTo>
                        <a:pt x="1276" y="927"/>
                      </a:lnTo>
                      <a:lnTo>
                        <a:pt x="1347" y="923"/>
                      </a:lnTo>
                      <a:lnTo>
                        <a:pt x="1418" y="915"/>
                      </a:lnTo>
                      <a:lnTo>
                        <a:pt x="1488" y="902"/>
                      </a:lnTo>
                      <a:lnTo>
                        <a:pt x="1556" y="888"/>
                      </a:lnTo>
                      <a:lnTo>
                        <a:pt x="1625" y="872"/>
                      </a:lnTo>
                      <a:lnTo>
                        <a:pt x="1688" y="857"/>
                      </a:lnTo>
                      <a:lnTo>
                        <a:pt x="1752" y="837"/>
                      </a:lnTo>
                      <a:lnTo>
                        <a:pt x="1809" y="815"/>
                      </a:lnTo>
                      <a:lnTo>
                        <a:pt x="1861" y="791"/>
                      </a:lnTo>
                      <a:lnTo>
                        <a:pt x="1914" y="765"/>
                      </a:lnTo>
                      <a:lnTo>
                        <a:pt x="1959" y="739"/>
                      </a:lnTo>
                      <a:lnTo>
                        <a:pt x="1998" y="712"/>
                      </a:lnTo>
                      <a:lnTo>
                        <a:pt x="2036" y="682"/>
                      </a:lnTo>
                      <a:lnTo>
                        <a:pt x="2067" y="652"/>
                      </a:lnTo>
                      <a:lnTo>
                        <a:pt x="2096" y="621"/>
                      </a:lnTo>
                      <a:lnTo>
                        <a:pt x="2117" y="589"/>
                      </a:lnTo>
                      <a:lnTo>
                        <a:pt x="2136" y="554"/>
                      </a:lnTo>
                      <a:lnTo>
                        <a:pt x="2149" y="524"/>
                      </a:lnTo>
                      <a:lnTo>
                        <a:pt x="2155" y="493"/>
                      </a:lnTo>
                      <a:lnTo>
                        <a:pt x="2158" y="458"/>
                      </a:lnTo>
                      <a:lnTo>
                        <a:pt x="2155" y="427"/>
                      </a:lnTo>
                      <a:lnTo>
                        <a:pt x="2145" y="392"/>
                      </a:lnTo>
                      <a:lnTo>
                        <a:pt x="2130" y="359"/>
                      </a:lnTo>
                      <a:lnTo>
                        <a:pt x="2112" y="326"/>
                      </a:lnTo>
                      <a:lnTo>
                        <a:pt x="2088" y="296"/>
                      </a:lnTo>
                      <a:lnTo>
                        <a:pt x="2061" y="264"/>
                      </a:lnTo>
                      <a:lnTo>
                        <a:pt x="2024" y="240"/>
                      </a:lnTo>
                      <a:lnTo>
                        <a:pt x="1985" y="210"/>
                      </a:lnTo>
                      <a:lnTo>
                        <a:pt x="1946" y="185"/>
                      </a:lnTo>
                      <a:lnTo>
                        <a:pt x="1899" y="156"/>
                      </a:lnTo>
                      <a:lnTo>
                        <a:pt x="1848" y="129"/>
                      </a:lnTo>
                      <a:lnTo>
                        <a:pt x="1792" y="108"/>
                      </a:lnTo>
                      <a:lnTo>
                        <a:pt x="1732" y="88"/>
                      </a:lnTo>
                      <a:lnTo>
                        <a:pt x="1672" y="69"/>
                      </a:lnTo>
                      <a:lnTo>
                        <a:pt x="1607" y="52"/>
                      </a:lnTo>
                      <a:lnTo>
                        <a:pt x="1537" y="37"/>
                      </a:lnTo>
                      <a:lnTo>
                        <a:pt x="1467" y="25"/>
                      </a:lnTo>
                      <a:lnTo>
                        <a:pt x="1397" y="13"/>
                      </a:lnTo>
                      <a:lnTo>
                        <a:pt x="1326" y="3"/>
                      </a:lnTo>
                      <a:lnTo>
                        <a:pt x="1263" y="0"/>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85" name="Freeform 203">
                  <a:extLst>
                    <a:ext uri="{FF2B5EF4-FFF2-40B4-BE49-F238E27FC236}">
                      <a16:creationId xmlns:a16="http://schemas.microsoft.com/office/drawing/2014/main" id="{F9C712E5-25BE-49E1-AD04-86DB73B495DF}"/>
                    </a:ext>
                  </a:extLst>
                </p:cNvPr>
                <p:cNvSpPr>
                  <a:spLocks/>
                </p:cNvSpPr>
                <p:nvPr/>
              </p:nvSpPr>
              <p:spPr bwMode="auto">
                <a:xfrm>
                  <a:off x="2388" y="778"/>
                  <a:ext cx="637" cy="2513"/>
                </a:xfrm>
                <a:custGeom>
                  <a:avLst/>
                  <a:gdLst>
                    <a:gd name="T0" fmla="*/ 306 w 1273"/>
                    <a:gd name="T1" fmla="*/ 0 h 5026"/>
                    <a:gd name="T2" fmla="*/ 252 w 1273"/>
                    <a:gd name="T3" fmla="*/ 101 h 5026"/>
                    <a:gd name="T4" fmla="*/ 205 w 1273"/>
                    <a:gd name="T5" fmla="*/ 204 h 5026"/>
                    <a:gd name="T6" fmla="*/ 162 w 1273"/>
                    <a:gd name="T7" fmla="*/ 313 h 5026"/>
                    <a:gd name="T8" fmla="*/ 123 w 1273"/>
                    <a:gd name="T9" fmla="*/ 425 h 5026"/>
                    <a:gd name="T10" fmla="*/ 88 w 1273"/>
                    <a:gd name="T11" fmla="*/ 541 h 5026"/>
                    <a:gd name="T12" fmla="*/ 60 w 1273"/>
                    <a:gd name="T13" fmla="*/ 657 h 5026"/>
                    <a:gd name="T14" fmla="*/ 34 w 1273"/>
                    <a:gd name="T15" fmla="*/ 776 h 5026"/>
                    <a:gd name="T16" fmla="*/ 18 w 1273"/>
                    <a:gd name="T17" fmla="*/ 897 h 5026"/>
                    <a:gd name="T18" fmla="*/ 4 w 1273"/>
                    <a:gd name="T19" fmla="*/ 1019 h 5026"/>
                    <a:gd name="T20" fmla="*/ 1 w 1273"/>
                    <a:gd name="T21" fmla="*/ 1145 h 5026"/>
                    <a:gd name="T22" fmla="*/ 0 w 1273"/>
                    <a:gd name="T23" fmla="*/ 1269 h 5026"/>
                    <a:gd name="T24" fmla="*/ 1 w 1273"/>
                    <a:gd name="T25" fmla="*/ 1386 h 5026"/>
                    <a:gd name="T26" fmla="*/ 4 w 1273"/>
                    <a:gd name="T27" fmla="*/ 1512 h 5026"/>
                    <a:gd name="T28" fmla="*/ 18 w 1273"/>
                    <a:gd name="T29" fmla="*/ 1637 h 5026"/>
                    <a:gd name="T30" fmla="*/ 34 w 1273"/>
                    <a:gd name="T31" fmla="*/ 1759 h 5026"/>
                    <a:gd name="T32" fmla="*/ 58 w 1273"/>
                    <a:gd name="T33" fmla="*/ 1882 h 5026"/>
                    <a:gd name="T34" fmla="*/ 88 w 1273"/>
                    <a:gd name="T35" fmla="*/ 1996 h 5026"/>
                    <a:gd name="T36" fmla="*/ 123 w 1273"/>
                    <a:gd name="T37" fmla="*/ 2109 h 5026"/>
                    <a:gd name="T38" fmla="*/ 162 w 1273"/>
                    <a:gd name="T39" fmla="*/ 2220 h 5026"/>
                    <a:gd name="T40" fmla="*/ 205 w 1273"/>
                    <a:gd name="T41" fmla="*/ 2332 h 5026"/>
                    <a:gd name="T42" fmla="*/ 252 w 1273"/>
                    <a:gd name="T43" fmla="*/ 2434 h 5026"/>
                    <a:gd name="T44" fmla="*/ 306 w 1273"/>
                    <a:gd name="T45" fmla="*/ 2538 h 5026"/>
                    <a:gd name="T46" fmla="*/ 362 w 1273"/>
                    <a:gd name="T47" fmla="*/ 2634 h 5026"/>
                    <a:gd name="T48" fmla="*/ 422 w 1273"/>
                    <a:gd name="T49" fmla="*/ 2721 h 5026"/>
                    <a:gd name="T50" fmla="*/ 485 w 1273"/>
                    <a:gd name="T51" fmla="*/ 2804 h 5026"/>
                    <a:gd name="T52" fmla="*/ 553 w 1273"/>
                    <a:gd name="T53" fmla="*/ 2885 h 5026"/>
                    <a:gd name="T54" fmla="*/ 620 w 1273"/>
                    <a:gd name="T55" fmla="*/ 2959 h 5026"/>
                    <a:gd name="T56" fmla="*/ 694 w 1273"/>
                    <a:gd name="T57" fmla="*/ 3028 h 5026"/>
                    <a:gd name="T58" fmla="*/ 828 w 1273"/>
                    <a:gd name="T59" fmla="*/ 3132 h 5026"/>
                    <a:gd name="T60" fmla="*/ 854 w 1273"/>
                    <a:gd name="T61" fmla="*/ 3147 h 5026"/>
                    <a:gd name="T62" fmla="*/ 911 w 1273"/>
                    <a:gd name="T63" fmla="*/ 3190 h 5026"/>
                    <a:gd name="T64" fmla="*/ 966 w 1273"/>
                    <a:gd name="T65" fmla="*/ 3234 h 5026"/>
                    <a:gd name="T66" fmla="*/ 1016 w 1273"/>
                    <a:gd name="T67" fmla="*/ 3280 h 5026"/>
                    <a:gd name="T68" fmla="*/ 1061 w 1273"/>
                    <a:gd name="T69" fmla="*/ 3333 h 5026"/>
                    <a:gd name="T70" fmla="*/ 1105 w 1273"/>
                    <a:gd name="T71" fmla="*/ 3390 h 5026"/>
                    <a:gd name="T72" fmla="*/ 1145 w 1273"/>
                    <a:gd name="T73" fmla="*/ 3450 h 5026"/>
                    <a:gd name="T74" fmla="*/ 1174 w 1273"/>
                    <a:gd name="T75" fmla="*/ 3507 h 5026"/>
                    <a:gd name="T76" fmla="*/ 1204 w 1273"/>
                    <a:gd name="T77" fmla="*/ 3574 h 5026"/>
                    <a:gd name="T78" fmla="*/ 1226 w 1273"/>
                    <a:gd name="T79" fmla="*/ 3640 h 5026"/>
                    <a:gd name="T80" fmla="*/ 1244 w 1273"/>
                    <a:gd name="T81" fmla="*/ 3704 h 5026"/>
                    <a:gd name="T82" fmla="*/ 1260 w 1273"/>
                    <a:gd name="T83" fmla="*/ 3777 h 5026"/>
                    <a:gd name="T84" fmla="*/ 1270 w 1273"/>
                    <a:gd name="T85" fmla="*/ 3846 h 5026"/>
                    <a:gd name="T86" fmla="*/ 1273 w 1273"/>
                    <a:gd name="T87" fmla="*/ 3918 h 5026"/>
                    <a:gd name="T88" fmla="*/ 1270 w 1273"/>
                    <a:gd name="T89" fmla="*/ 3986 h 5026"/>
                    <a:gd name="T90" fmla="*/ 1270 w 1273"/>
                    <a:gd name="T91" fmla="*/ 4655 h 5026"/>
                    <a:gd name="T92" fmla="*/ 1270 w 1273"/>
                    <a:gd name="T93" fmla="*/ 4682 h 5026"/>
                    <a:gd name="T94" fmla="*/ 1260 w 1273"/>
                    <a:gd name="T95" fmla="*/ 4727 h 5026"/>
                    <a:gd name="T96" fmla="*/ 1244 w 1273"/>
                    <a:gd name="T97" fmla="*/ 4770 h 5026"/>
                    <a:gd name="T98" fmla="*/ 1226 w 1273"/>
                    <a:gd name="T99" fmla="*/ 4814 h 5026"/>
                    <a:gd name="T100" fmla="*/ 1204 w 1273"/>
                    <a:gd name="T101" fmla="*/ 4855 h 5026"/>
                    <a:gd name="T102" fmla="*/ 1175 w 1273"/>
                    <a:gd name="T103" fmla="*/ 4892 h 5026"/>
                    <a:gd name="T104" fmla="*/ 1150 w 1273"/>
                    <a:gd name="T105" fmla="*/ 4922 h 5026"/>
                    <a:gd name="T106" fmla="*/ 1114 w 1273"/>
                    <a:gd name="T107" fmla="*/ 4951 h 5026"/>
                    <a:gd name="T108" fmla="*/ 1072 w 1273"/>
                    <a:gd name="T109" fmla="*/ 4976 h 5026"/>
                    <a:gd name="T110" fmla="*/ 1032 w 1273"/>
                    <a:gd name="T111" fmla="*/ 4996 h 5026"/>
                    <a:gd name="T112" fmla="*/ 992 w 1273"/>
                    <a:gd name="T113" fmla="*/ 5011 h 5026"/>
                    <a:gd name="T114" fmla="*/ 945 w 1273"/>
                    <a:gd name="T115" fmla="*/ 5023 h 5026"/>
                    <a:gd name="T116" fmla="*/ 897 w 1273"/>
                    <a:gd name="T117" fmla="*/ 5026 h 5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73" h="5026">
                      <a:moveTo>
                        <a:pt x="306" y="0"/>
                      </a:moveTo>
                      <a:lnTo>
                        <a:pt x="252" y="101"/>
                      </a:lnTo>
                      <a:lnTo>
                        <a:pt x="205" y="204"/>
                      </a:lnTo>
                      <a:lnTo>
                        <a:pt x="162" y="313"/>
                      </a:lnTo>
                      <a:lnTo>
                        <a:pt x="123" y="425"/>
                      </a:lnTo>
                      <a:lnTo>
                        <a:pt x="88" y="541"/>
                      </a:lnTo>
                      <a:lnTo>
                        <a:pt x="60" y="657"/>
                      </a:lnTo>
                      <a:lnTo>
                        <a:pt x="34" y="776"/>
                      </a:lnTo>
                      <a:lnTo>
                        <a:pt x="18" y="897"/>
                      </a:lnTo>
                      <a:lnTo>
                        <a:pt x="4" y="1019"/>
                      </a:lnTo>
                      <a:lnTo>
                        <a:pt x="1" y="1145"/>
                      </a:lnTo>
                      <a:lnTo>
                        <a:pt x="0" y="1269"/>
                      </a:lnTo>
                      <a:lnTo>
                        <a:pt x="1" y="1386"/>
                      </a:lnTo>
                      <a:lnTo>
                        <a:pt x="4" y="1512"/>
                      </a:lnTo>
                      <a:lnTo>
                        <a:pt x="18" y="1637"/>
                      </a:lnTo>
                      <a:lnTo>
                        <a:pt x="34" y="1759"/>
                      </a:lnTo>
                      <a:lnTo>
                        <a:pt x="58" y="1882"/>
                      </a:lnTo>
                      <a:lnTo>
                        <a:pt x="88" y="1996"/>
                      </a:lnTo>
                      <a:lnTo>
                        <a:pt x="123" y="2109"/>
                      </a:lnTo>
                      <a:lnTo>
                        <a:pt x="162" y="2220"/>
                      </a:lnTo>
                      <a:lnTo>
                        <a:pt x="205" y="2332"/>
                      </a:lnTo>
                      <a:lnTo>
                        <a:pt x="252" y="2434"/>
                      </a:lnTo>
                      <a:lnTo>
                        <a:pt x="306" y="2538"/>
                      </a:lnTo>
                      <a:lnTo>
                        <a:pt x="362" y="2634"/>
                      </a:lnTo>
                      <a:lnTo>
                        <a:pt x="422" y="2721"/>
                      </a:lnTo>
                      <a:lnTo>
                        <a:pt x="485" y="2804"/>
                      </a:lnTo>
                      <a:lnTo>
                        <a:pt x="553" y="2885"/>
                      </a:lnTo>
                      <a:lnTo>
                        <a:pt x="620" y="2959"/>
                      </a:lnTo>
                      <a:lnTo>
                        <a:pt x="694" y="3028"/>
                      </a:lnTo>
                      <a:lnTo>
                        <a:pt x="828" y="3132"/>
                      </a:lnTo>
                      <a:lnTo>
                        <a:pt x="854" y="3147"/>
                      </a:lnTo>
                      <a:lnTo>
                        <a:pt x="911" y="3190"/>
                      </a:lnTo>
                      <a:lnTo>
                        <a:pt x="966" y="3234"/>
                      </a:lnTo>
                      <a:lnTo>
                        <a:pt x="1016" y="3280"/>
                      </a:lnTo>
                      <a:lnTo>
                        <a:pt x="1061" y="3333"/>
                      </a:lnTo>
                      <a:lnTo>
                        <a:pt x="1105" y="3390"/>
                      </a:lnTo>
                      <a:lnTo>
                        <a:pt x="1145" y="3450"/>
                      </a:lnTo>
                      <a:lnTo>
                        <a:pt x="1174" y="3507"/>
                      </a:lnTo>
                      <a:lnTo>
                        <a:pt x="1204" y="3574"/>
                      </a:lnTo>
                      <a:lnTo>
                        <a:pt x="1226" y="3640"/>
                      </a:lnTo>
                      <a:lnTo>
                        <a:pt x="1244" y="3704"/>
                      </a:lnTo>
                      <a:lnTo>
                        <a:pt x="1260" y="3777"/>
                      </a:lnTo>
                      <a:lnTo>
                        <a:pt x="1270" y="3846"/>
                      </a:lnTo>
                      <a:lnTo>
                        <a:pt x="1273" y="3918"/>
                      </a:lnTo>
                      <a:lnTo>
                        <a:pt x="1270" y="3986"/>
                      </a:lnTo>
                      <a:lnTo>
                        <a:pt x="1270" y="4655"/>
                      </a:lnTo>
                      <a:lnTo>
                        <a:pt x="1270" y="4682"/>
                      </a:lnTo>
                      <a:lnTo>
                        <a:pt x="1260" y="4727"/>
                      </a:lnTo>
                      <a:lnTo>
                        <a:pt x="1244" y="4770"/>
                      </a:lnTo>
                      <a:lnTo>
                        <a:pt x="1226" y="4814"/>
                      </a:lnTo>
                      <a:lnTo>
                        <a:pt x="1204" y="4855"/>
                      </a:lnTo>
                      <a:lnTo>
                        <a:pt x="1175" y="4892"/>
                      </a:lnTo>
                      <a:lnTo>
                        <a:pt x="1150" y="4922"/>
                      </a:lnTo>
                      <a:lnTo>
                        <a:pt x="1114" y="4951"/>
                      </a:lnTo>
                      <a:lnTo>
                        <a:pt x="1072" y="4976"/>
                      </a:lnTo>
                      <a:lnTo>
                        <a:pt x="1032" y="4996"/>
                      </a:lnTo>
                      <a:lnTo>
                        <a:pt x="992" y="5011"/>
                      </a:lnTo>
                      <a:lnTo>
                        <a:pt x="945" y="5023"/>
                      </a:lnTo>
                      <a:lnTo>
                        <a:pt x="897" y="5026"/>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86" name="Freeform 204">
                  <a:extLst>
                    <a:ext uri="{FF2B5EF4-FFF2-40B4-BE49-F238E27FC236}">
                      <a16:creationId xmlns:a16="http://schemas.microsoft.com/office/drawing/2014/main" id="{CB733394-969C-4068-BFD0-1D3D66549A97}"/>
                    </a:ext>
                  </a:extLst>
                </p:cNvPr>
                <p:cNvSpPr>
                  <a:spLocks/>
                </p:cNvSpPr>
                <p:nvPr/>
              </p:nvSpPr>
              <p:spPr bwMode="auto">
                <a:xfrm>
                  <a:off x="3199" y="775"/>
                  <a:ext cx="640" cy="2513"/>
                </a:xfrm>
                <a:custGeom>
                  <a:avLst/>
                  <a:gdLst>
                    <a:gd name="T0" fmla="*/ 968 w 1279"/>
                    <a:gd name="T1" fmla="*/ 0 h 5026"/>
                    <a:gd name="T2" fmla="*/ 1021 w 1279"/>
                    <a:gd name="T3" fmla="*/ 100 h 5026"/>
                    <a:gd name="T4" fmla="*/ 1067 w 1279"/>
                    <a:gd name="T5" fmla="*/ 203 h 5026"/>
                    <a:gd name="T6" fmla="*/ 1111 w 1279"/>
                    <a:gd name="T7" fmla="*/ 311 h 5026"/>
                    <a:gd name="T8" fmla="*/ 1150 w 1279"/>
                    <a:gd name="T9" fmla="*/ 422 h 5026"/>
                    <a:gd name="T10" fmla="*/ 1185 w 1279"/>
                    <a:gd name="T11" fmla="*/ 541 h 5026"/>
                    <a:gd name="T12" fmla="*/ 1212 w 1279"/>
                    <a:gd name="T13" fmla="*/ 654 h 5026"/>
                    <a:gd name="T14" fmla="*/ 1237 w 1279"/>
                    <a:gd name="T15" fmla="*/ 771 h 5026"/>
                    <a:gd name="T16" fmla="*/ 1255 w 1279"/>
                    <a:gd name="T17" fmla="*/ 897 h 5026"/>
                    <a:gd name="T18" fmla="*/ 1269 w 1279"/>
                    <a:gd name="T19" fmla="*/ 1019 h 5026"/>
                    <a:gd name="T20" fmla="*/ 1279 w 1279"/>
                    <a:gd name="T21" fmla="*/ 1139 h 5026"/>
                    <a:gd name="T22" fmla="*/ 1279 w 1279"/>
                    <a:gd name="T23" fmla="*/ 1267 h 5026"/>
                    <a:gd name="T24" fmla="*/ 1279 w 1279"/>
                    <a:gd name="T25" fmla="*/ 1388 h 5026"/>
                    <a:gd name="T26" fmla="*/ 1269 w 1279"/>
                    <a:gd name="T27" fmla="*/ 1512 h 5026"/>
                    <a:gd name="T28" fmla="*/ 1255 w 1279"/>
                    <a:gd name="T29" fmla="*/ 1637 h 5026"/>
                    <a:gd name="T30" fmla="*/ 1237 w 1279"/>
                    <a:gd name="T31" fmla="*/ 1756 h 5026"/>
                    <a:gd name="T32" fmla="*/ 1212 w 1279"/>
                    <a:gd name="T33" fmla="*/ 1878 h 5026"/>
                    <a:gd name="T34" fmla="*/ 1185 w 1279"/>
                    <a:gd name="T35" fmla="*/ 1996 h 5026"/>
                    <a:gd name="T36" fmla="*/ 1150 w 1279"/>
                    <a:gd name="T37" fmla="*/ 2109 h 5026"/>
                    <a:gd name="T38" fmla="*/ 1111 w 1279"/>
                    <a:gd name="T39" fmla="*/ 2220 h 5026"/>
                    <a:gd name="T40" fmla="*/ 1067 w 1279"/>
                    <a:gd name="T41" fmla="*/ 2327 h 5026"/>
                    <a:gd name="T42" fmla="*/ 1021 w 1279"/>
                    <a:gd name="T43" fmla="*/ 2434 h 5026"/>
                    <a:gd name="T44" fmla="*/ 970 w 1279"/>
                    <a:gd name="T45" fmla="*/ 2533 h 5026"/>
                    <a:gd name="T46" fmla="*/ 910 w 1279"/>
                    <a:gd name="T47" fmla="*/ 2631 h 5026"/>
                    <a:gd name="T48" fmla="*/ 851 w 1279"/>
                    <a:gd name="T49" fmla="*/ 2718 h 5026"/>
                    <a:gd name="T50" fmla="*/ 788 w 1279"/>
                    <a:gd name="T51" fmla="*/ 2805 h 5026"/>
                    <a:gd name="T52" fmla="*/ 720 w 1279"/>
                    <a:gd name="T53" fmla="*/ 2884 h 5026"/>
                    <a:gd name="T54" fmla="*/ 654 w 1279"/>
                    <a:gd name="T55" fmla="*/ 2956 h 5026"/>
                    <a:gd name="T56" fmla="*/ 579 w 1279"/>
                    <a:gd name="T57" fmla="*/ 3023 h 5026"/>
                    <a:gd name="T58" fmla="*/ 446 w 1279"/>
                    <a:gd name="T59" fmla="*/ 3132 h 5026"/>
                    <a:gd name="T60" fmla="*/ 419 w 1279"/>
                    <a:gd name="T61" fmla="*/ 3145 h 5026"/>
                    <a:gd name="T62" fmla="*/ 362 w 1279"/>
                    <a:gd name="T63" fmla="*/ 3186 h 5026"/>
                    <a:gd name="T64" fmla="*/ 307 w 1279"/>
                    <a:gd name="T65" fmla="*/ 3231 h 5026"/>
                    <a:gd name="T66" fmla="*/ 255 w 1279"/>
                    <a:gd name="T67" fmla="*/ 3280 h 5026"/>
                    <a:gd name="T68" fmla="*/ 209 w 1279"/>
                    <a:gd name="T69" fmla="*/ 3330 h 5026"/>
                    <a:gd name="T70" fmla="*/ 168 w 1279"/>
                    <a:gd name="T71" fmla="*/ 3390 h 5026"/>
                    <a:gd name="T72" fmla="*/ 134 w 1279"/>
                    <a:gd name="T73" fmla="*/ 3449 h 5026"/>
                    <a:gd name="T74" fmla="*/ 101 w 1279"/>
                    <a:gd name="T75" fmla="*/ 3504 h 5026"/>
                    <a:gd name="T76" fmla="*/ 69 w 1279"/>
                    <a:gd name="T77" fmla="*/ 3571 h 5026"/>
                    <a:gd name="T78" fmla="*/ 46 w 1279"/>
                    <a:gd name="T79" fmla="*/ 3635 h 5026"/>
                    <a:gd name="T80" fmla="*/ 27 w 1279"/>
                    <a:gd name="T81" fmla="*/ 3704 h 5026"/>
                    <a:gd name="T82" fmla="*/ 12 w 1279"/>
                    <a:gd name="T83" fmla="*/ 3772 h 5026"/>
                    <a:gd name="T84" fmla="*/ 3 w 1279"/>
                    <a:gd name="T85" fmla="*/ 3844 h 5026"/>
                    <a:gd name="T86" fmla="*/ 0 w 1279"/>
                    <a:gd name="T87" fmla="*/ 3913 h 5026"/>
                    <a:gd name="T88" fmla="*/ 3 w 1279"/>
                    <a:gd name="T89" fmla="*/ 3986 h 5026"/>
                    <a:gd name="T90" fmla="*/ 3 w 1279"/>
                    <a:gd name="T91" fmla="*/ 4655 h 5026"/>
                    <a:gd name="T92" fmla="*/ 3 w 1279"/>
                    <a:gd name="T93" fmla="*/ 4680 h 5026"/>
                    <a:gd name="T94" fmla="*/ 12 w 1279"/>
                    <a:gd name="T95" fmla="*/ 4727 h 5026"/>
                    <a:gd name="T96" fmla="*/ 27 w 1279"/>
                    <a:gd name="T97" fmla="*/ 4770 h 5026"/>
                    <a:gd name="T98" fmla="*/ 46 w 1279"/>
                    <a:gd name="T99" fmla="*/ 4811 h 5026"/>
                    <a:gd name="T100" fmla="*/ 69 w 1279"/>
                    <a:gd name="T101" fmla="*/ 4852 h 5026"/>
                    <a:gd name="T102" fmla="*/ 96 w 1279"/>
                    <a:gd name="T103" fmla="*/ 4889 h 5026"/>
                    <a:gd name="T104" fmla="*/ 128 w 1279"/>
                    <a:gd name="T105" fmla="*/ 4919 h 5026"/>
                    <a:gd name="T106" fmla="*/ 158 w 1279"/>
                    <a:gd name="T107" fmla="*/ 4948 h 5026"/>
                    <a:gd name="T108" fmla="*/ 197 w 1279"/>
                    <a:gd name="T109" fmla="*/ 4972 h 5026"/>
                    <a:gd name="T110" fmla="*/ 239 w 1279"/>
                    <a:gd name="T111" fmla="*/ 4994 h 5026"/>
                    <a:gd name="T112" fmla="*/ 284 w 1279"/>
                    <a:gd name="T113" fmla="*/ 5006 h 5026"/>
                    <a:gd name="T114" fmla="*/ 326 w 1279"/>
                    <a:gd name="T115" fmla="*/ 5019 h 5026"/>
                    <a:gd name="T116" fmla="*/ 371 w 1279"/>
                    <a:gd name="T117" fmla="*/ 5026 h 5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79" h="5026">
                      <a:moveTo>
                        <a:pt x="968" y="0"/>
                      </a:moveTo>
                      <a:lnTo>
                        <a:pt x="1021" y="100"/>
                      </a:lnTo>
                      <a:lnTo>
                        <a:pt x="1067" y="203"/>
                      </a:lnTo>
                      <a:lnTo>
                        <a:pt x="1111" y="311"/>
                      </a:lnTo>
                      <a:lnTo>
                        <a:pt x="1150" y="422"/>
                      </a:lnTo>
                      <a:lnTo>
                        <a:pt x="1185" y="541"/>
                      </a:lnTo>
                      <a:lnTo>
                        <a:pt x="1212" y="654"/>
                      </a:lnTo>
                      <a:lnTo>
                        <a:pt x="1237" y="771"/>
                      </a:lnTo>
                      <a:lnTo>
                        <a:pt x="1255" y="897"/>
                      </a:lnTo>
                      <a:lnTo>
                        <a:pt x="1269" y="1019"/>
                      </a:lnTo>
                      <a:lnTo>
                        <a:pt x="1279" y="1139"/>
                      </a:lnTo>
                      <a:lnTo>
                        <a:pt x="1279" y="1267"/>
                      </a:lnTo>
                      <a:lnTo>
                        <a:pt x="1279" y="1388"/>
                      </a:lnTo>
                      <a:lnTo>
                        <a:pt x="1269" y="1512"/>
                      </a:lnTo>
                      <a:lnTo>
                        <a:pt x="1255" y="1637"/>
                      </a:lnTo>
                      <a:lnTo>
                        <a:pt x="1237" y="1756"/>
                      </a:lnTo>
                      <a:lnTo>
                        <a:pt x="1212" y="1878"/>
                      </a:lnTo>
                      <a:lnTo>
                        <a:pt x="1185" y="1996"/>
                      </a:lnTo>
                      <a:lnTo>
                        <a:pt x="1150" y="2109"/>
                      </a:lnTo>
                      <a:lnTo>
                        <a:pt x="1111" y="2220"/>
                      </a:lnTo>
                      <a:lnTo>
                        <a:pt x="1067" y="2327"/>
                      </a:lnTo>
                      <a:lnTo>
                        <a:pt x="1021" y="2434"/>
                      </a:lnTo>
                      <a:lnTo>
                        <a:pt x="970" y="2533"/>
                      </a:lnTo>
                      <a:lnTo>
                        <a:pt x="910" y="2631"/>
                      </a:lnTo>
                      <a:lnTo>
                        <a:pt x="851" y="2718"/>
                      </a:lnTo>
                      <a:lnTo>
                        <a:pt x="788" y="2805"/>
                      </a:lnTo>
                      <a:lnTo>
                        <a:pt x="720" y="2884"/>
                      </a:lnTo>
                      <a:lnTo>
                        <a:pt x="654" y="2956"/>
                      </a:lnTo>
                      <a:lnTo>
                        <a:pt x="579" y="3023"/>
                      </a:lnTo>
                      <a:lnTo>
                        <a:pt x="446" y="3132"/>
                      </a:lnTo>
                      <a:lnTo>
                        <a:pt x="419" y="3145"/>
                      </a:lnTo>
                      <a:lnTo>
                        <a:pt x="362" y="3186"/>
                      </a:lnTo>
                      <a:lnTo>
                        <a:pt x="307" y="3231"/>
                      </a:lnTo>
                      <a:lnTo>
                        <a:pt x="255" y="3280"/>
                      </a:lnTo>
                      <a:lnTo>
                        <a:pt x="209" y="3330"/>
                      </a:lnTo>
                      <a:lnTo>
                        <a:pt x="168" y="3390"/>
                      </a:lnTo>
                      <a:lnTo>
                        <a:pt x="134" y="3449"/>
                      </a:lnTo>
                      <a:lnTo>
                        <a:pt x="101" y="3504"/>
                      </a:lnTo>
                      <a:lnTo>
                        <a:pt x="69" y="3571"/>
                      </a:lnTo>
                      <a:lnTo>
                        <a:pt x="46" y="3635"/>
                      </a:lnTo>
                      <a:lnTo>
                        <a:pt x="27" y="3704"/>
                      </a:lnTo>
                      <a:lnTo>
                        <a:pt x="12" y="3772"/>
                      </a:lnTo>
                      <a:lnTo>
                        <a:pt x="3" y="3844"/>
                      </a:lnTo>
                      <a:lnTo>
                        <a:pt x="0" y="3913"/>
                      </a:lnTo>
                      <a:lnTo>
                        <a:pt x="3" y="3986"/>
                      </a:lnTo>
                      <a:lnTo>
                        <a:pt x="3" y="4655"/>
                      </a:lnTo>
                      <a:lnTo>
                        <a:pt x="3" y="4680"/>
                      </a:lnTo>
                      <a:lnTo>
                        <a:pt x="12" y="4727"/>
                      </a:lnTo>
                      <a:lnTo>
                        <a:pt x="27" y="4770"/>
                      </a:lnTo>
                      <a:lnTo>
                        <a:pt x="46" y="4811"/>
                      </a:lnTo>
                      <a:lnTo>
                        <a:pt x="69" y="4852"/>
                      </a:lnTo>
                      <a:lnTo>
                        <a:pt x="96" y="4889"/>
                      </a:lnTo>
                      <a:lnTo>
                        <a:pt x="128" y="4919"/>
                      </a:lnTo>
                      <a:lnTo>
                        <a:pt x="158" y="4948"/>
                      </a:lnTo>
                      <a:lnTo>
                        <a:pt x="197" y="4972"/>
                      </a:lnTo>
                      <a:lnTo>
                        <a:pt x="239" y="4994"/>
                      </a:lnTo>
                      <a:lnTo>
                        <a:pt x="284" y="5006"/>
                      </a:lnTo>
                      <a:lnTo>
                        <a:pt x="326" y="5019"/>
                      </a:lnTo>
                      <a:lnTo>
                        <a:pt x="371" y="5026"/>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87" name="Freeform 205" descr="Gouttelettes">
                  <a:extLst>
                    <a:ext uri="{FF2B5EF4-FFF2-40B4-BE49-F238E27FC236}">
                      <a16:creationId xmlns:a16="http://schemas.microsoft.com/office/drawing/2014/main" id="{15464EA3-3E1E-4586-9F89-A2EBA73D3564}"/>
                    </a:ext>
                  </a:extLst>
                </p:cNvPr>
                <p:cNvSpPr>
                  <a:spLocks/>
                </p:cNvSpPr>
                <p:nvPr/>
              </p:nvSpPr>
              <p:spPr bwMode="auto">
                <a:xfrm>
                  <a:off x="2387" y="1445"/>
                  <a:ext cx="1449" cy="994"/>
                </a:xfrm>
                <a:custGeom>
                  <a:avLst/>
                  <a:gdLst>
                    <a:gd name="T0" fmla="*/ 0 w 2899"/>
                    <a:gd name="T1" fmla="*/ 0 h 1986"/>
                    <a:gd name="T2" fmla="*/ 2 w 2899"/>
                    <a:gd name="T3" fmla="*/ 105 h 1986"/>
                    <a:gd name="T4" fmla="*/ 5 w 2899"/>
                    <a:gd name="T5" fmla="*/ 209 h 1986"/>
                    <a:gd name="T6" fmla="*/ 17 w 2899"/>
                    <a:gd name="T7" fmla="*/ 316 h 1986"/>
                    <a:gd name="T8" fmla="*/ 35 w 2899"/>
                    <a:gd name="T9" fmla="*/ 418 h 1986"/>
                    <a:gd name="T10" fmla="*/ 53 w 2899"/>
                    <a:gd name="T11" fmla="*/ 519 h 1986"/>
                    <a:gd name="T12" fmla="*/ 78 w 2899"/>
                    <a:gd name="T13" fmla="*/ 618 h 1986"/>
                    <a:gd name="T14" fmla="*/ 104 w 2899"/>
                    <a:gd name="T15" fmla="*/ 714 h 1986"/>
                    <a:gd name="T16" fmla="*/ 135 w 2899"/>
                    <a:gd name="T17" fmla="*/ 810 h 1986"/>
                    <a:gd name="T18" fmla="*/ 170 w 2899"/>
                    <a:gd name="T19" fmla="*/ 905 h 1986"/>
                    <a:gd name="T20" fmla="*/ 207 w 2899"/>
                    <a:gd name="T21" fmla="*/ 997 h 1986"/>
                    <a:gd name="T22" fmla="*/ 248 w 2899"/>
                    <a:gd name="T23" fmla="*/ 1085 h 1986"/>
                    <a:gd name="T24" fmla="*/ 292 w 2899"/>
                    <a:gd name="T25" fmla="*/ 1171 h 1986"/>
                    <a:gd name="T26" fmla="*/ 340 w 2899"/>
                    <a:gd name="T27" fmla="*/ 1257 h 1986"/>
                    <a:gd name="T28" fmla="*/ 389 w 2899"/>
                    <a:gd name="T29" fmla="*/ 1334 h 1986"/>
                    <a:gd name="T30" fmla="*/ 441 w 2899"/>
                    <a:gd name="T31" fmla="*/ 1407 h 1986"/>
                    <a:gd name="T32" fmla="*/ 493 w 2899"/>
                    <a:gd name="T33" fmla="*/ 1475 h 1986"/>
                    <a:gd name="T34" fmla="*/ 552 w 2899"/>
                    <a:gd name="T35" fmla="*/ 1543 h 1986"/>
                    <a:gd name="T36" fmla="*/ 604 w 2899"/>
                    <a:gd name="T37" fmla="*/ 1609 h 1986"/>
                    <a:gd name="T38" fmla="*/ 668 w 2899"/>
                    <a:gd name="T39" fmla="*/ 1663 h 1986"/>
                    <a:gd name="T40" fmla="*/ 734 w 2899"/>
                    <a:gd name="T41" fmla="*/ 1721 h 1986"/>
                    <a:gd name="T42" fmla="*/ 795 w 2899"/>
                    <a:gd name="T43" fmla="*/ 1767 h 1986"/>
                    <a:gd name="T44" fmla="*/ 865 w 2899"/>
                    <a:gd name="T45" fmla="*/ 1815 h 1986"/>
                    <a:gd name="T46" fmla="*/ 932 w 2899"/>
                    <a:gd name="T47" fmla="*/ 1855 h 1986"/>
                    <a:gd name="T48" fmla="*/ 1003 w 2899"/>
                    <a:gd name="T49" fmla="*/ 1890 h 1986"/>
                    <a:gd name="T50" fmla="*/ 1072 w 2899"/>
                    <a:gd name="T51" fmla="*/ 1917 h 1986"/>
                    <a:gd name="T52" fmla="*/ 1147 w 2899"/>
                    <a:gd name="T53" fmla="*/ 1942 h 1986"/>
                    <a:gd name="T54" fmla="*/ 1212 w 2899"/>
                    <a:gd name="T55" fmla="*/ 1960 h 1986"/>
                    <a:gd name="T56" fmla="*/ 1287 w 2899"/>
                    <a:gd name="T57" fmla="*/ 1974 h 1986"/>
                    <a:gd name="T58" fmla="*/ 1364 w 2899"/>
                    <a:gd name="T59" fmla="*/ 1985 h 1986"/>
                    <a:gd name="T60" fmla="*/ 1436 w 2899"/>
                    <a:gd name="T61" fmla="*/ 1986 h 1986"/>
                    <a:gd name="T62" fmla="*/ 1507 w 2899"/>
                    <a:gd name="T63" fmla="*/ 1986 h 1986"/>
                    <a:gd name="T64" fmla="*/ 1582 w 2899"/>
                    <a:gd name="T65" fmla="*/ 1977 h 1986"/>
                    <a:gd name="T66" fmla="*/ 1658 w 2899"/>
                    <a:gd name="T67" fmla="*/ 1965 h 1986"/>
                    <a:gd name="T68" fmla="*/ 1731 w 2899"/>
                    <a:gd name="T69" fmla="*/ 1945 h 1986"/>
                    <a:gd name="T70" fmla="*/ 1798 w 2899"/>
                    <a:gd name="T71" fmla="*/ 1923 h 1986"/>
                    <a:gd name="T72" fmla="*/ 1870 w 2899"/>
                    <a:gd name="T73" fmla="*/ 1893 h 1986"/>
                    <a:gd name="T74" fmla="*/ 1940 w 2899"/>
                    <a:gd name="T75" fmla="*/ 1861 h 1986"/>
                    <a:gd name="T76" fmla="*/ 2009 w 2899"/>
                    <a:gd name="T77" fmla="*/ 1824 h 1986"/>
                    <a:gd name="T78" fmla="*/ 2073 w 2899"/>
                    <a:gd name="T79" fmla="*/ 1777 h 1986"/>
                    <a:gd name="T80" fmla="*/ 2140 w 2899"/>
                    <a:gd name="T81" fmla="*/ 1729 h 1986"/>
                    <a:gd name="T82" fmla="*/ 2206 w 2899"/>
                    <a:gd name="T83" fmla="*/ 1676 h 1986"/>
                    <a:gd name="T84" fmla="*/ 2267 w 2899"/>
                    <a:gd name="T85" fmla="*/ 1621 h 1986"/>
                    <a:gd name="T86" fmla="*/ 2329 w 2899"/>
                    <a:gd name="T87" fmla="*/ 1558 h 1986"/>
                    <a:gd name="T88" fmla="*/ 2380 w 2899"/>
                    <a:gd name="T89" fmla="*/ 1488 h 1986"/>
                    <a:gd name="T90" fmla="*/ 2436 w 2899"/>
                    <a:gd name="T91" fmla="*/ 1422 h 1986"/>
                    <a:gd name="T92" fmla="*/ 2490 w 2899"/>
                    <a:gd name="T93" fmla="*/ 1350 h 1986"/>
                    <a:gd name="T94" fmla="*/ 2538 w 2899"/>
                    <a:gd name="T95" fmla="*/ 1272 h 1986"/>
                    <a:gd name="T96" fmla="*/ 2586 w 2899"/>
                    <a:gd name="T97" fmla="*/ 1191 h 1986"/>
                    <a:gd name="T98" fmla="*/ 2631 w 2899"/>
                    <a:gd name="T99" fmla="*/ 1105 h 1986"/>
                    <a:gd name="T100" fmla="*/ 2672 w 2899"/>
                    <a:gd name="T101" fmla="*/ 1015 h 1986"/>
                    <a:gd name="T102" fmla="*/ 2709 w 2899"/>
                    <a:gd name="T103" fmla="*/ 923 h 1986"/>
                    <a:gd name="T104" fmla="*/ 2744 w 2899"/>
                    <a:gd name="T105" fmla="*/ 830 h 1986"/>
                    <a:gd name="T106" fmla="*/ 2776 w 2899"/>
                    <a:gd name="T107" fmla="*/ 737 h 1986"/>
                    <a:gd name="T108" fmla="*/ 2804 w 2899"/>
                    <a:gd name="T109" fmla="*/ 640 h 1986"/>
                    <a:gd name="T110" fmla="*/ 2830 w 2899"/>
                    <a:gd name="T111" fmla="*/ 540 h 1986"/>
                    <a:gd name="T112" fmla="*/ 2849 w 2899"/>
                    <a:gd name="T113" fmla="*/ 440 h 1986"/>
                    <a:gd name="T114" fmla="*/ 2867 w 2899"/>
                    <a:gd name="T115" fmla="*/ 337 h 1986"/>
                    <a:gd name="T116" fmla="*/ 2879 w 2899"/>
                    <a:gd name="T117" fmla="*/ 230 h 1986"/>
                    <a:gd name="T118" fmla="*/ 2890 w 2899"/>
                    <a:gd name="T119" fmla="*/ 128 h 1986"/>
                    <a:gd name="T120" fmla="*/ 2899 w 2899"/>
                    <a:gd name="T121" fmla="*/ 21 h 1986"/>
                    <a:gd name="T122" fmla="*/ 2899 w 2899"/>
                    <a:gd name="T123" fmla="*/ 0 h 1986"/>
                    <a:gd name="T124" fmla="*/ 0 w 2899"/>
                    <a:gd name="T125" fmla="*/ 0 h 19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899" h="1986">
                      <a:moveTo>
                        <a:pt x="0" y="0"/>
                      </a:moveTo>
                      <a:lnTo>
                        <a:pt x="2" y="105"/>
                      </a:lnTo>
                      <a:lnTo>
                        <a:pt x="5" y="209"/>
                      </a:lnTo>
                      <a:lnTo>
                        <a:pt x="17" y="316"/>
                      </a:lnTo>
                      <a:lnTo>
                        <a:pt x="35" y="418"/>
                      </a:lnTo>
                      <a:lnTo>
                        <a:pt x="53" y="519"/>
                      </a:lnTo>
                      <a:lnTo>
                        <a:pt x="78" y="618"/>
                      </a:lnTo>
                      <a:lnTo>
                        <a:pt x="104" y="714"/>
                      </a:lnTo>
                      <a:lnTo>
                        <a:pt x="135" y="810"/>
                      </a:lnTo>
                      <a:lnTo>
                        <a:pt x="170" y="905"/>
                      </a:lnTo>
                      <a:lnTo>
                        <a:pt x="207" y="997"/>
                      </a:lnTo>
                      <a:lnTo>
                        <a:pt x="248" y="1085"/>
                      </a:lnTo>
                      <a:lnTo>
                        <a:pt x="292" y="1171"/>
                      </a:lnTo>
                      <a:lnTo>
                        <a:pt x="340" y="1257"/>
                      </a:lnTo>
                      <a:lnTo>
                        <a:pt x="389" y="1334"/>
                      </a:lnTo>
                      <a:lnTo>
                        <a:pt x="441" y="1407"/>
                      </a:lnTo>
                      <a:lnTo>
                        <a:pt x="493" y="1475"/>
                      </a:lnTo>
                      <a:lnTo>
                        <a:pt x="552" y="1543"/>
                      </a:lnTo>
                      <a:lnTo>
                        <a:pt x="604" y="1609"/>
                      </a:lnTo>
                      <a:lnTo>
                        <a:pt x="668" y="1663"/>
                      </a:lnTo>
                      <a:lnTo>
                        <a:pt x="734" y="1721"/>
                      </a:lnTo>
                      <a:lnTo>
                        <a:pt x="795" y="1767"/>
                      </a:lnTo>
                      <a:lnTo>
                        <a:pt x="865" y="1815"/>
                      </a:lnTo>
                      <a:lnTo>
                        <a:pt x="932" y="1855"/>
                      </a:lnTo>
                      <a:lnTo>
                        <a:pt x="1003" y="1890"/>
                      </a:lnTo>
                      <a:lnTo>
                        <a:pt x="1072" y="1917"/>
                      </a:lnTo>
                      <a:lnTo>
                        <a:pt x="1147" y="1942"/>
                      </a:lnTo>
                      <a:lnTo>
                        <a:pt x="1212" y="1960"/>
                      </a:lnTo>
                      <a:lnTo>
                        <a:pt x="1287" y="1974"/>
                      </a:lnTo>
                      <a:lnTo>
                        <a:pt x="1364" y="1985"/>
                      </a:lnTo>
                      <a:lnTo>
                        <a:pt x="1436" y="1986"/>
                      </a:lnTo>
                      <a:lnTo>
                        <a:pt x="1507" y="1986"/>
                      </a:lnTo>
                      <a:lnTo>
                        <a:pt x="1582" y="1977"/>
                      </a:lnTo>
                      <a:lnTo>
                        <a:pt x="1658" y="1965"/>
                      </a:lnTo>
                      <a:lnTo>
                        <a:pt x="1731" y="1945"/>
                      </a:lnTo>
                      <a:lnTo>
                        <a:pt x="1798" y="1923"/>
                      </a:lnTo>
                      <a:lnTo>
                        <a:pt x="1870" y="1893"/>
                      </a:lnTo>
                      <a:lnTo>
                        <a:pt x="1940" y="1861"/>
                      </a:lnTo>
                      <a:lnTo>
                        <a:pt x="2009" y="1824"/>
                      </a:lnTo>
                      <a:lnTo>
                        <a:pt x="2073" y="1777"/>
                      </a:lnTo>
                      <a:lnTo>
                        <a:pt x="2140" y="1729"/>
                      </a:lnTo>
                      <a:lnTo>
                        <a:pt x="2206" y="1676"/>
                      </a:lnTo>
                      <a:lnTo>
                        <a:pt x="2267" y="1621"/>
                      </a:lnTo>
                      <a:lnTo>
                        <a:pt x="2329" y="1558"/>
                      </a:lnTo>
                      <a:lnTo>
                        <a:pt x="2380" y="1488"/>
                      </a:lnTo>
                      <a:lnTo>
                        <a:pt x="2436" y="1422"/>
                      </a:lnTo>
                      <a:lnTo>
                        <a:pt x="2490" y="1350"/>
                      </a:lnTo>
                      <a:lnTo>
                        <a:pt x="2538" y="1272"/>
                      </a:lnTo>
                      <a:lnTo>
                        <a:pt x="2586" y="1191"/>
                      </a:lnTo>
                      <a:lnTo>
                        <a:pt x="2631" y="1105"/>
                      </a:lnTo>
                      <a:lnTo>
                        <a:pt x="2672" y="1015"/>
                      </a:lnTo>
                      <a:lnTo>
                        <a:pt x="2709" y="923"/>
                      </a:lnTo>
                      <a:lnTo>
                        <a:pt x="2744" y="830"/>
                      </a:lnTo>
                      <a:lnTo>
                        <a:pt x="2776" y="737"/>
                      </a:lnTo>
                      <a:lnTo>
                        <a:pt x="2804" y="640"/>
                      </a:lnTo>
                      <a:lnTo>
                        <a:pt x="2830" y="540"/>
                      </a:lnTo>
                      <a:lnTo>
                        <a:pt x="2849" y="440"/>
                      </a:lnTo>
                      <a:lnTo>
                        <a:pt x="2867" y="337"/>
                      </a:lnTo>
                      <a:lnTo>
                        <a:pt x="2879" y="230"/>
                      </a:lnTo>
                      <a:lnTo>
                        <a:pt x="2890" y="128"/>
                      </a:lnTo>
                      <a:lnTo>
                        <a:pt x="2899" y="21"/>
                      </a:lnTo>
                      <a:lnTo>
                        <a:pt x="2899" y="0"/>
                      </a:lnTo>
                      <a:lnTo>
                        <a:pt x="0" y="0"/>
                      </a:lnTo>
                      <a:close/>
                    </a:path>
                  </a:pathLst>
                </a:custGeom>
                <a:blipFill dpi="0" rotWithShape="0">
                  <a:blip r:embed="rId8"/>
                  <a:srcRect/>
                  <a:tile tx="0" ty="0" sx="100000" sy="100000" flip="none" algn="tl"/>
                </a:blipFill>
                <a:ln w="1588">
                  <a:solidFill>
                    <a:srgbClr val="000000"/>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sp>
              <p:nvSpPr>
                <p:cNvPr id="88" name="Freeform 206" descr="Gouttelettes">
                  <a:extLst>
                    <a:ext uri="{FF2B5EF4-FFF2-40B4-BE49-F238E27FC236}">
                      <a16:creationId xmlns:a16="http://schemas.microsoft.com/office/drawing/2014/main" id="{A79C5BB3-7B4A-4818-A6EA-4FE4BB7BAD81}"/>
                    </a:ext>
                  </a:extLst>
                </p:cNvPr>
                <p:cNvSpPr>
                  <a:spLocks/>
                </p:cNvSpPr>
                <p:nvPr/>
              </p:nvSpPr>
              <p:spPr bwMode="auto">
                <a:xfrm>
                  <a:off x="2387" y="1291"/>
                  <a:ext cx="1449" cy="314"/>
                </a:xfrm>
                <a:custGeom>
                  <a:avLst/>
                  <a:gdLst>
                    <a:gd name="T0" fmla="*/ 2890 w 2899"/>
                    <a:gd name="T1" fmla="*/ 278 h 629"/>
                    <a:gd name="T2" fmla="*/ 2804 w 2899"/>
                    <a:gd name="T3" fmla="*/ 205 h 629"/>
                    <a:gd name="T4" fmla="*/ 2688 w 2899"/>
                    <a:gd name="T5" fmla="*/ 154 h 629"/>
                    <a:gd name="T6" fmla="*/ 2588 w 2899"/>
                    <a:gd name="T7" fmla="*/ 122 h 629"/>
                    <a:gd name="T8" fmla="*/ 2469 w 2899"/>
                    <a:gd name="T9" fmla="*/ 92 h 629"/>
                    <a:gd name="T10" fmla="*/ 2341 w 2899"/>
                    <a:gd name="T11" fmla="*/ 66 h 629"/>
                    <a:gd name="T12" fmla="*/ 2197 w 2899"/>
                    <a:gd name="T13" fmla="*/ 48 h 629"/>
                    <a:gd name="T14" fmla="*/ 2039 w 2899"/>
                    <a:gd name="T15" fmla="*/ 29 h 629"/>
                    <a:gd name="T16" fmla="*/ 1876 w 2899"/>
                    <a:gd name="T17" fmla="*/ 15 h 629"/>
                    <a:gd name="T18" fmla="*/ 1710 w 2899"/>
                    <a:gd name="T19" fmla="*/ 6 h 629"/>
                    <a:gd name="T20" fmla="*/ 1534 w 2899"/>
                    <a:gd name="T21" fmla="*/ 0 h 629"/>
                    <a:gd name="T22" fmla="*/ 1358 w 2899"/>
                    <a:gd name="T23" fmla="*/ 0 h 629"/>
                    <a:gd name="T24" fmla="*/ 1182 w 2899"/>
                    <a:gd name="T25" fmla="*/ 6 h 629"/>
                    <a:gd name="T26" fmla="*/ 1012 w 2899"/>
                    <a:gd name="T27" fmla="*/ 15 h 629"/>
                    <a:gd name="T28" fmla="*/ 850 w 2899"/>
                    <a:gd name="T29" fmla="*/ 29 h 629"/>
                    <a:gd name="T30" fmla="*/ 693 w 2899"/>
                    <a:gd name="T31" fmla="*/ 48 h 629"/>
                    <a:gd name="T32" fmla="*/ 552 w 2899"/>
                    <a:gd name="T33" fmla="*/ 66 h 629"/>
                    <a:gd name="T34" fmla="*/ 416 w 2899"/>
                    <a:gd name="T35" fmla="*/ 92 h 629"/>
                    <a:gd name="T36" fmla="*/ 301 w 2899"/>
                    <a:gd name="T37" fmla="*/ 120 h 629"/>
                    <a:gd name="T38" fmla="*/ 200 w 2899"/>
                    <a:gd name="T39" fmla="*/ 151 h 629"/>
                    <a:gd name="T40" fmla="*/ 119 w 2899"/>
                    <a:gd name="T41" fmla="*/ 185 h 629"/>
                    <a:gd name="T42" fmla="*/ 17 w 2899"/>
                    <a:gd name="T43" fmla="*/ 257 h 629"/>
                    <a:gd name="T44" fmla="*/ 2 w 2899"/>
                    <a:gd name="T45" fmla="*/ 295 h 629"/>
                    <a:gd name="T46" fmla="*/ 0 w 2899"/>
                    <a:gd name="T47" fmla="*/ 331 h 629"/>
                    <a:gd name="T48" fmla="*/ 12 w 2899"/>
                    <a:gd name="T49" fmla="*/ 369 h 629"/>
                    <a:gd name="T50" fmla="*/ 53 w 2899"/>
                    <a:gd name="T51" fmla="*/ 406 h 629"/>
                    <a:gd name="T52" fmla="*/ 116 w 2899"/>
                    <a:gd name="T53" fmla="*/ 439 h 629"/>
                    <a:gd name="T54" fmla="*/ 198 w 2899"/>
                    <a:gd name="T55" fmla="*/ 474 h 629"/>
                    <a:gd name="T56" fmla="*/ 298 w 2899"/>
                    <a:gd name="T57" fmla="*/ 507 h 629"/>
                    <a:gd name="T58" fmla="*/ 415 w 2899"/>
                    <a:gd name="T59" fmla="*/ 534 h 629"/>
                    <a:gd name="T60" fmla="*/ 546 w 2899"/>
                    <a:gd name="T61" fmla="*/ 558 h 629"/>
                    <a:gd name="T62" fmla="*/ 689 w 2899"/>
                    <a:gd name="T63" fmla="*/ 582 h 629"/>
                    <a:gd name="T64" fmla="*/ 844 w 2899"/>
                    <a:gd name="T65" fmla="*/ 600 h 629"/>
                    <a:gd name="T66" fmla="*/ 1009 w 2899"/>
                    <a:gd name="T67" fmla="*/ 612 h 629"/>
                    <a:gd name="T68" fmla="*/ 1176 w 2899"/>
                    <a:gd name="T69" fmla="*/ 621 h 629"/>
                    <a:gd name="T70" fmla="*/ 1350 w 2899"/>
                    <a:gd name="T71" fmla="*/ 629 h 629"/>
                    <a:gd name="T72" fmla="*/ 1529 w 2899"/>
                    <a:gd name="T73" fmla="*/ 629 h 629"/>
                    <a:gd name="T74" fmla="*/ 1705 w 2899"/>
                    <a:gd name="T75" fmla="*/ 621 h 629"/>
                    <a:gd name="T76" fmla="*/ 1870 w 2899"/>
                    <a:gd name="T77" fmla="*/ 612 h 629"/>
                    <a:gd name="T78" fmla="*/ 2037 w 2899"/>
                    <a:gd name="T79" fmla="*/ 600 h 629"/>
                    <a:gd name="T80" fmla="*/ 2192 w 2899"/>
                    <a:gd name="T81" fmla="*/ 582 h 629"/>
                    <a:gd name="T82" fmla="*/ 2338 w 2899"/>
                    <a:gd name="T83" fmla="*/ 558 h 629"/>
                    <a:gd name="T84" fmla="*/ 2466 w 2899"/>
                    <a:gd name="T85" fmla="*/ 538 h 629"/>
                    <a:gd name="T86" fmla="*/ 2586 w 2899"/>
                    <a:gd name="T87" fmla="*/ 507 h 629"/>
                    <a:gd name="T88" fmla="*/ 2685 w 2899"/>
                    <a:gd name="T89" fmla="*/ 474 h 629"/>
                    <a:gd name="T90" fmla="*/ 2767 w 2899"/>
                    <a:gd name="T91" fmla="*/ 444 h 629"/>
                    <a:gd name="T92" fmla="*/ 2830 w 2899"/>
                    <a:gd name="T93" fmla="*/ 406 h 629"/>
                    <a:gd name="T94" fmla="*/ 2873 w 2899"/>
                    <a:gd name="T95" fmla="*/ 372 h 629"/>
                    <a:gd name="T96" fmla="*/ 2896 w 2899"/>
                    <a:gd name="T97" fmla="*/ 331 h 629"/>
                    <a:gd name="T98" fmla="*/ 2899 w 2899"/>
                    <a:gd name="T99" fmla="*/ 311 h 6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899" h="629">
                      <a:moveTo>
                        <a:pt x="2899" y="311"/>
                      </a:moveTo>
                      <a:lnTo>
                        <a:pt x="2890" y="278"/>
                      </a:lnTo>
                      <a:lnTo>
                        <a:pt x="2855" y="241"/>
                      </a:lnTo>
                      <a:lnTo>
                        <a:pt x="2804" y="205"/>
                      </a:lnTo>
                      <a:lnTo>
                        <a:pt x="2734" y="169"/>
                      </a:lnTo>
                      <a:lnTo>
                        <a:pt x="2688" y="154"/>
                      </a:lnTo>
                      <a:lnTo>
                        <a:pt x="2642" y="138"/>
                      </a:lnTo>
                      <a:lnTo>
                        <a:pt x="2588" y="122"/>
                      </a:lnTo>
                      <a:lnTo>
                        <a:pt x="2532" y="107"/>
                      </a:lnTo>
                      <a:lnTo>
                        <a:pt x="2469" y="92"/>
                      </a:lnTo>
                      <a:lnTo>
                        <a:pt x="2406" y="78"/>
                      </a:lnTo>
                      <a:lnTo>
                        <a:pt x="2341" y="66"/>
                      </a:lnTo>
                      <a:lnTo>
                        <a:pt x="2272" y="57"/>
                      </a:lnTo>
                      <a:lnTo>
                        <a:pt x="2197" y="48"/>
                      </a:lnTo>
                      <a:lnTo>
                        <a:pt x="2119" y="38"/>
                      </a:lnTo>
                      <a:lnTo>
                        <a:pt x="2039" y="29"/>
                      </a:lnTo>
                      <a:lnTo>
                        <a:pt x="1958" y="23"/>
                      </a:lnTo>
                      <a:lnTo>
                        <a:pt x="1876" y="15"/>
                      </a:lnTo>
                      <a:lnTo>
                        <a:pt x="1792" y="9"/>
                      </a:lnTo>
                      <a:lnTo>
                        <a:pt x="1710" y="6"/>
                      </a:lnTo>
                      <a:lnTo>
                        <a:pt x="1621" y="3"/>
                      </a:lnTo>
                      <a:lnTo>
                        <a:pt x="1534" y="0"/>
                      </a:lnTo>
                      <a:lnTo>
                        <a:pt x="1445" y="0"/>
                      </a:lnTo>
                      <a:lnTo>
                        <a:pt x="1358" y="0"/>
                      </a:lnTo>
                      <a:lnTo>
                        <a:pt x="1269" y="3"/>
                      </a:lnTo>
                      <a:lnTo>
                        <a:pt x="1182" y="6"/>
                      </a:lnTo>
                      <a:lnTo>
                        <a:pt x="1101" y="9"/>
                      </a:lnTo>
                      <a:lnTo>
                        <a:pt x="1012" y="15"/>
                      </a:lnTo>
                      <a:lnTo>
                        <a:pt x="932" y="23"/>
                      </a:lnTo>
                      <a:lnTo>
                        <a:pt x="850" y="29"/>
                      </a:lnTo>
                      <a:lnTo>
                        <a:pt x="768" y="38"/>
                      </a:lnTo>
                      <a:lnTo>
                        <a:pt x="693" y="48"/>
                      </a:lnTo>
                      <a:lnTo>
                        <a:pt x="618" y="57"/>
                      </a:lnTo>
                      <a:lnTo>
                        <a:pt x="552" y="66"/>
                      </a:lnTo>
                      <a:lnTo>
                        <a:pt x="484" y="78"/>
                      </a:lnTo>
                      <a:lnTo>
                        <a:pt x="416" y="92"/>
                      </a:lnTo>
                      <a:lnTo>
                        <a:pt x="358" y="107"/>
                      </a:lnTo>
                      <a:lnTo>
                        <a:pt x="301" y="120"/>
                      </a:lnTo>
                      <a:lnTo>
                        <a:pt x="248" y="135"/>
                      </a:lnTo>
                      <a:lnTo>
                        <a:pt x="200" y="151"/>
                      </a:lnTo>
                      <a:lnTo>
                        <a:pt x="158" y="169"/>
                      </a:lnTo>
                      <a:lnTo>
                        <a:pt x="119" y="185"/>
                      </a:lnTo>
                      <a:lnTo>
                        <a:pt x="56" y="223"/>
                      </a:lnTo>
                      <a:lnTo>
                        <a:pt x="17" y="257"/>
                      </a:lnTo>
                      <a:lnTo>
                        <a:pt x="3" y="275"/>
                      </a:lnTo>
                      <a:lnTo>
                        <a:pt x="2" y="295"/>
                      </a:lnTo>
                      <a:lnTo>
                        <a:pt x="0" y="311"/>
                      </a:lnTo>
                      <a:lnTo>
                        <a:pt x="0" y="331"/>
                      </a:lnTo>
                      <a:lnTo>
                        <a:pt x="3" y="350"/>
                      </a:lnTo>
                      <a:lnTo>
                        <a:pt x="12" y="369"/>
                      </a:lnTo>
                      <a:lnTo>
                        <a:pt x="32" y="388"/>
                      </a:lnTo>
                      <a:lnTo>
                        <a:pt x="53" y="406"/>
                      </a:lnTo>
                      <a:lnTo>
                        <a:pt x="81" y="421"/>
                      </a:lnTo>
                      <a:lnTo>
                        <a:pt x="116" y="439"/>
                      </a:lnTo>
                      <a:lnTo>
                        <a:pt x="158" y="459"/>
                      </a:lnTo>
                      <a:lnTo>
                        <a:pt x="198" y="474"/>
                      </a:lnTo>
                      <a:lnTo>
                        <a:pt x="245" y="492"/>
                      </a:lnTo>
                      <a:lnTo>
                        <a:pt x="298" y="507"/>
                      </a:lnTo>
                      <a:lnTo>
                        <a:pt x="355" y="519"/>
                      </a:lnTo>
                      <a:lnTo>
                        <a:pt x="415" y="534"/>
                      </a:lnTo>
                      <a:lnTo>
                        <a:pt x="477" y="550"/>
                      </a:lnTo>
                      <a:lnTo>
                        <a:pt x="546" y="558"/>
                      </a:lnTo>
                      <a:lnTo>
                        <a:pt x="613" y="572"/>
                      </a:lnTo>
                      <a:lnTo>
                        <a:pt x="689" y="582"/>
                      </a:lnTo>
                      <a:lnTo>
                        <a:pt x="764" y="591"/>
                      </a:lnTo>
                      <a:lnTo>
                        <a:pt x="844" y="600"/>
                      </a:lnTo>
                      <a:lnTo>
                        <a:pt x="925" y="606"/>
                      </a:lnTo>
                      <a:lnTo>
                        <a:pt x="1009" y="612"/>
                      </a:lnTo>
                      <a:lnTo>
                        <a:pt x="1095" y="620"/>
                      </a:lnTo>
                      <a:lnTo>
                        <a:pt x="1176" y="621"/>
                      </a:lnTo>
                      <a:lnTo>
                        <a:pt x="1262" y="626"/>
                      </a:lnTo>
                      <a:lnTo>
                        <a:pt x="1350" y="629"/>
                      </a:lnTo>
                      <a:lnTo>
                        <a:pt x="1439" y="629"/>
                      </a:lnTo>
                      <a:lnTo>
                        <a:pt x="1529" y="629"/>
                      </a:lnTo>
                      <a:lnTo>
                        <a:pt x="1616" y="626"/>
                      </a:lnTo>
                      <a:lnTo>
                        <a:pt x="1705" y="621"/>
                      </a:lnTo>
                      <a:lnTo>
                        <a:pt x="1785" y="620"/>
                      </a:lnTo>
                      <a:lnTo>
                        <a:pt x="1870" y="612"/>
                      </a:lnTo>
                      <a:lnTo>
                        <a:pt x="1955" y="606"/>
                      </a:lnTo>
                      <a:lnTo>
                        <a:pt x="2037" y="600"/>
                      </a:lnTo>
                      <a:lnTo>
                        <a:pt x="2116" y="591"/>
                      </a:lnTo>
                      <a:lnTo>
                        <a:pt x="2192" y="582"/>
                      </a:lnTo>
                      <a:lnTo>
                        <a:pt x="2266" y="572"/>
                      </a:lnTo>
                      <a:lnTo>
                        <a:pt x="2338" y="558"/>
                      </a:lnTo>
                      <a:lnTo>
                        <a:pt x="2403" y="550"/>
                      </a:lnTo>
                      <a:lnTo>
                        <a:pt x="2466" y="538"/>
                      </a:lnTo>
                      <a:lnTo>
                        <a:pt x="2528" y="520"/>
                      </a:lnTo>
                      <a:lnTo>
                        <a:pt x="2586" y="507"/>
                      </a:lnTo>
                      <a:lnTo>
                        <a:pt x="2636" y="493"/>
                      </a:lnTo>
                      <a:lnTo>
                        <a:pt x="2685" y="474"/>
                      </a:lnTo>
                      <a:lnTo>
                        <a:pt x="2726" y="459"/>
                      </a:lnTo>
                      <a:lnTo>
                        <a:pt x="2767" y="444"/>
                      </a:lnTo>
                      <a:lnTo>
                        <a:pt x="2803" y="424"/>
                      </a:lnTo>
                      <a:lnTo>
                        <a:pt x="2830" y="406"/>
                      </a:lnTo>
                      <a:lnTo>
                        <a:pt x="2855" y="388"/>
                      </a:lnTo>
                      <a:lnTo>
                        <a:pt x="2873" y="372"/>
                      </a:lnTo>
                      <a:lnTo>
                        <a:pt x="2885" y="352"/>
                      </a:lnTo>
                      <a:lnTo>
                        <a:pt x="2896" y="331"/>
                      </a:lnTo>
                      <a:lnTo>
                        <a:pt x="2899" y="311"/>
                      </a:lnTo>
                      <a:lnTo>
                        <a:pt x="2899" y="311"/>
                      </a:lnTo>
                      <a:close/>
                    </a:path>
                  </a:pathLst>
                </a:custGeom>
                <a:blipFill dpi="0" rotWithShape="0">
                  <a:blip r:embed="rId8"/>
                  <a:srcRect/>
                  <a:tile tx="0" ty="0" sx="100000" sy="100000" flip="none" algn="tl"/>
                </a:blipFill>
                <a:ln w="1588">
                  <a:solidFill>
                    <a:srgbClr val="000000"/>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sp>
              <p:nvSpPr>
                <p:cNvPr id="89" name="Freeform 207">
                  <a:extLst>
                    <a:ext uri="{FF2B5EF4-FFF2-40B4-BE49-F238E27FC236}">
                      <a16:creationId xmlns:a16="http://schemas.microsoft.com/office/drawing/2014/main" id="{DA943EA5-B9D5-4001-B0B1-CD285CA9A4AD}"/>
                    </a:ext>
                  </a:extLst>
                </p:cNvPr>
                <p:cNvSpPr>
                  <a:spLocks/>
                </p:cNvSpPr>
                <p:nvPr/>
              </p:nvSpPr>
              <p:spPr bwMode="auto">
                <a:xfrm>
                  <a:off x="3166" y="875"/>
                  <a:ext cx="593" cy="1472"/>
                </a:xfrm>
                <a:custGeom>
                  <a:avLst/>
                  <a:gdLst>
                    <a:gd name="T0" fmla="*/ 0 w 1186"/>
                    <a:gd name="T1" fmla="*/ 2944 h 2944"/>
                    <a:gd name="T2" fmla="*/ 126 w 1186"/>
                    <a:gd name="T3" fmla="*/ 2862 h 2944"/>
                    <a:gd name="T4" fmla="*/ 263 w 1186"/>
                    <a:gd name="T5" fmla="*/ 2744 h 2944"/>
                    <a:gd name="T6" fmla="*/ 379 w 1186"/>
                    <a:gd name="T7" fmla="*/ 2629 h 2944"/>
                    <a:gd name="T8" fmla="*/ 463 w 1186"/>
                    <a:gd name="T9" fmla="*/ 2533 h 2944"/>
                    <a:gd name="T10" fmla="*/ 582 w 1186"/>
                    <a:gd name="T11" fmla="*/ 2384 h 2944"/>
                    <a:gd name="T12" fmla="*/ 673 w 1186"/>
                    <a:gd name="T13" fmla="*/ 2234 h 2944"/>
                    <a:gd name="T14" fmla="*/ 745 w 1186"/>
                    <a:gd name="T15" fmla="*/ 2079 h 2944"/>
                    <a:gd name="T16" fmla="*/ 812 w 1186"/>
                    <a:gd name="T17" fmla="*/ 1890 h 2944"/>
                    <a:gd name="T18" fmla="*/ 851 w 1186"/>
                    <a:gd name="T19" fmla="*/ 1762 h 2944"/>
                    <a:gd name="T20" fmla="*/ 882 w 1186"/>
                    <a:gd name="T21" fmla="*/ 1593 h 2944"/>
                    <a:gd name="T22" fmla="*/ 905 w 1186"/>
                    <a:gd name="T23" fmla="*/ 1400 h 2944"/>
                    <a:gd name="T24" fmla="*/ 914 w 1186"/>
                    <a:gd name="T25" fmla="*/ 1240 h 2944"/>
                    <a:gd name="T26" fmla="*/ 914 w 1186"/>
                    <a:gd name="T27" fmla="*/ 1036 h 2944"/>
                    <a:gd name="T28" fmla="*/ 897 w 1186"/>
                    <a:gd name="T29" fmla="*/ 810 h 2944"/>
                    <a:gd name="T30" fmla="*/ 867 w 1186"/>
                    <a:gd name="T31" fmla="*/ 558 h 2944"/>
                    <a:gd name="T32" fmla="*/ 825 w 1186"/>
                    <a:gd name="T33" fmla="*/ 321 h 2944"/>
                    <a:gd name="T34" fmla="*/ 777 w 1186"/>
                    <a:gd name="T35" fmla="*/ 30 h 2944"/>
                    <a:gd name="T36" fmla="*/ 976 w 1186"/>
                    <a:gd name="T37" fmla="*/ 0 h 2944"/>
                    <a:gd name="T38" fmla="*/ 1045 w 1186"/>
                    <a:gd name="T39" fmla="*/ 173 h 2944"/>
                    <a:gd name="T40" fmla="*/ 1099 w 1186"/>
                    <a:gd name="T41" fmla="*/ 332 h 2944"/>
                    <a:gd name="T42" fmla="*/ 1156 w 1186"/>
                    <a:gd name="T43" fmla="*/ 550 h 2944"/>
                    <a:gd name="T44" fmla="*/ 1186 w 1186"/>
                    <a:gd name="T45" fmla="*/ 822 h 2944"/>
                    <a:gd name="T46" fmla="*/ 1186 w 1186"/>
                    <a:gd name="T47" fmla="*/ 1042 h 2944"/>
                    <a:gd name="T48" fmla="*/ 1171 w 1186"/>
                    <a:gd name="T49" fmla="*/ 1290 h 2944"/>
                    <a:gd name="T50" fmla="*/ 1124 w 1186"/>
                    <a:gd name="T51" fmla="*/ 1562 h 2944"/>
                    <a:gd name="T52" fmla="*/ 1070 w 1186"/>
                    <a:gd name="T53" fmla="*/ 1772 h 2944"/>
                    <a:gd name="T54" fmla="*/ 983 w 1186"/>
                    <a:gd name="T55" fmla="*/ 1999 h 2944"/>
                    <a:gd name="T56" fmla="*/ 867 w 1186"/>
                    <a:gd name="T57" fmla="*/ 2220 h 2944"/>
                    <a:gd name="T58" fmla="*/ 729 w 1186"/>
                    <a:gd name="T59" fmla="*/ 2414 h 2944"/>
                    <a:gd name="T60" fmla="*/ 600 w 1186"/>
                    <a:gd name="T61" fmla="*/ 2569 h 2944"/>
                    <a:gd name="T62" fmla="*/ 440 w 1186"/>
                    <a:gd name="T63" fmla="*/ 2702 h 2944"/>
                    <a:gd name="T64" fmla="*/ 269 w 1186"/>
                    <a:gd name="T65" fmla="*/ 2834 h 2944"/>
                    <a:gd name="T66" fmla="*/ 115 w 1186"/>
                    <a:gd name="T67" fmla="*/ 2902 h 2944"/>
                    <a:gd name="T68" fmla="*/ 0 w 1186"/>
                    <a:gd name="T69" fmla="*/ 2944 h 29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86" h="2944">
                      <a:moveTo>
                        <a:pt x="0" y="2944"/>
                      </a:moveTo>
                      <a:lnTo>
                        <a:pt x="126" y="2862"/>
                      </a:lnTo>
                      <a:lnTo>
                        <a:pt x="263" y="2744"/>
                      </a:lnTo>
                      <a:lnTo>
                        <a:pt x="379" y="2629"/>
                      </a:lnTo>
                      <a:lnTo>
                        <a:pt x="463" y="2533"/>
                      </a:lnTo>
                      <a:lnTo>
                        <a:pt x="582" y="2384"/>
                      </a:lnTo>
                      <a:lnTo>
                        <a:pt x="673" y="2234"/>
                      </a:lnTo>
                      <a:lnTo>
                        <a:pt x="745" y="2079"/>
                      </a:lnTo>
                      <a:lnTo>
                        <a:pt x="812" y="1890"/>
                      </a:lnTo>
                      <a:lnTo>
                        <a:pt x="851" y="1762"/>
                      </a:lnTo>
                      <a:lnTo>
                        <a:pt x="882" y="1593"/>
                      </a:lnTo>
                      <a:lnTo>
                        <a:pt x="905" y="1400"/>
                      </a:lnTo>
                      <a:lnTo>
                        <a:pt x="914" y="1240"/>
                      </a:lnTo>
                      <a:lnTo>
                        <a:pt x="914" y="1036"/>
                      </a:lnTo>
                      <a:lnTo>
                        <a:pt x="897" y="810"/>
                      </a:lnTo>
                      <a:lnTo>
                        <a:pt x="867" y="558"/>
                      </a:lnTo>
                      <a:lnTo>
                        <a:pt x="825" y="321"/>
                      </a:lnTo>
                      <a:lnTo>
                        <a:pt x="777" y="30"/>
                      </a:lnTo>
                      <a:lnTo>
                        <a:pt x="976" y="0"/>
                      </a:lnTo>
                      <a:lnTo>
                        <a:pt x="1045" y="173"/>
                      </a:lnTo>
                      <a:lnTo>
                        <a:pt x="1099" y="332"/>
                      </a:lnTo>
                      <a:lnTo>
                        <a:pt x="1156" y="550"/>
                      </a:lnTo>
                      <a:lnTo>
                        <a:pt x="1186" y="822"/>
                      </a:lnTo>
                      <a:lnTo>
                        <a:pt x="1186" y="1042"/>
                      </a:lnTo>
                      <a:lnTo>
                        <a:pt x="1171" y="1290"/>
                      </a:lnTo>
                      <a:lnTo>
                        <a:pt x="1124" y="1562"/>
                      </a:lnTo>
                      <a:lnTo>
                        <a:pt x="1070" y="1772"/>
                      </a:lnTo>
                      <a:lnTo>
                        <a:pt x="983" y="1999"/>
                      </a:lnTo>
                      <a:lnTo>
                        <a:pt x="867" y="2220"/>
                      </a:lnTo>
                      <a:lnTo>
                        <a:pt x="729" y="2414"/>
                      </a:lnTo>
                      <a:lnTo>
                        <a:pt x="600" y="2569"/>
                      </a:lnTo>
                      <a:lnTo>
                        <a:pt x="440" y="2702"/>
                      </a:lnTo>
                      <a:lnTo>
                        <a:pt x="269" y="2834"/>
                      </a:lnTo>
                      <a:lnTo>
                        <a:pt x="115" y="2902"/>
                      </a:lnTo>
                      <a:lnTo>
                        <a:pt x="0" y="2944"/>
                      </a:lnTo>
                      <a:close/>
                    </a:path>
                  </a:pathLst>
                </a:custGeom>
                <a:solidFill>
                  <a:srgbClr val="FFFFFF"/>
                </a:solidFill>
                <a:ln w="1588">
                  <a:solidFill>
                    <a:srgbClr val="FFFFFF"/>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grpSp>
        </p:grpSp>
        <p:grpSp>
          <p:nvGrpSpPr>
            <p:cNvPr id="14" name="Group 208">
              <a:extLst>
                <a:ext uri="{FF2B5EF4-FFF2-40B4-BE49-F238E27FC236}">
                  <a16:creationId xmlns:a16="http://schemas.microsoft.com/office/drawing/2014/main" id="{02427FEB-7C10-4435-ADB7-E7A852B725F5}"/>
                </a:ext>
              </a:extLst>
            </p:cNvPr>
            <p:cNvGrpSpPr>
              <a:grpSpLocks/>
            </p:cNvGrpSpPr>
            <p:nvPr/>
          </p:nvGrpSpPr>
          <p:grpSpPr bwMode="auto">
            <a:xfrm>
              <a:off x="2352" y="1968"/>
              <a:ext cx="432" cy="452"/>
              <a:chOff x="4848" y="816"/>
              <a:chExt cx="432" cy="452"/>
            </a:xfrm>
          </p:grpSpPr>
          <p:grpSp>
            <p:nvGrpSpPr>
              <p:cNvPr id="52" name="Group 209">
                <a:extLst>
                  <a:ext uri="{FF2B5EF4-FFF2-40B4-BE49-F238E27FC236}">
                    <a16:creationId xmlns:a16="http://schemas.microsoft.com/office/drawing/2014/main" id="{E2B2C039-ACD8-4916-9CDC-B64DB8B2B9DC}"/>
                  </a:ext>
                </a:extLst>
              </p:cNvPr>
              <p:cNvGrpSpPr>
                <a:grpSpLocks/>
              </p:cNvGrpSpPr>
              <p:nvPr/>
            </p:nvGrpSpPr>
            <p:grpSpPr bwMode="auto">
              <a:xfrm>
                <a:off x="4848" y="816"/>
                <a:ext cx="240" cy="260"/>
                <a:chOff x="2387" y="720"/>
                <a:chExt cx="1452" cy="2852"/>
              </a:xfrm>
            </p:grpSpPr>
            <p:sp>
              <p:nvSpPr>
                <p:cNvPr id="71" name="Freeform 210">
                  <a:extLst>
                    <a:ext uri="{FF2B5EF4-FFF2-40B4-BE49-F238E27FC236}">
                      <a16:creationId xmlns:a16="http://schemas.microsoft.com/office/drawing/2014/main" id="{3DC88641-670D-4D42-A78F-871FBB5438A2}"/>
                    </a:ext>
                  </a:extLst>
                </p:cNvPr>
                <p:cNvSpPr>
                  <a:spLocks/>
                </p:cNvSpPr>
                <p:nvPr/>
              </p:nvSpPr>
              <p:spPr bwMode="auto">
                <a:xfrm>
                  <a:off x="2388" y="720"/>
                  <a:ext cx="1451" cy="2852"/>
                </a:xfrm>
                <a:custGeom>
                  <a:avLst/>
                  <a:gdLst>
                    <a:gd name="T0" fmla="*/ 2732 w 2901"/>
                    <a:gd name="T1" fmla="*/ 421 h 5704"/>
                    <a:gd name="T2" fmla="*/ 2856 w 2901"/>
                    <a:gd name="T3" fmla="*/ 881 h 5704"/>
                    <a:gd name="T4" fmla="*/ 2901 w 2901"/>
                    <a:gd name="T5" fmla="*/ 1377 h 5704"/>
                    <a:gd name="T6" fmla="*/ 2856 w 2901"/>
                    <a:gd name="T7" fmla="*/ 1866 h 5704"/>
                    <a:gd name="T8" fmla="*/ 2732 w 2901"/>
                    <a:gd name="T9" fmla="*/ 2330 h 5704"/>
                    <a:gd name="T10" fmla="*/ 2530 w 2901"/>
                    <a:gd name="T11" fmla="*/ 2741 h 5704"/>
                    <a:gd name="T12" fmla="*/ 2273 w 2901"/>
                    <a:gd name="T13" fmla="*/ 3066 h 5704"/>
                    <a:gd name="T14" fmla="*/ 1929 w 2901"/>
                    <a:gd name="T15" fmla="*/ 3341 h 5704"/>
                    <a:gd name="T16" fmla="*/ 1754 w 2901"/>
                    <a:gd name="T17" fmla="*/ 3559 h 5704"/>
                    <a:gd name="T18" fmla="*/ 1647 w 2901"/>
                    <a:gd name="T19" fmla="*/ 3814 h 5704"/>
                    <a:gd name="T20" fmla="*/ 1622 w 2901"/>
                    <a:gd name="T21" fmla="*/ 4096 h 5704"/>
                    <a:gd name="T22" fmla="*/ 1831 w 2901"/>
                    <a:gd name="T23" fmla="*/ 4793 h 5704"/>
                    <a:gd name="T24" fmla="*/ 2094 w 2901"/>
                    <a:gd name="T25" fmla="*/ 4856 h 5704"/>
                    <a:gd name="T26" fmla="*/ 2308 w 2901"/>
                    <a:gd name="T27" fmla="*/ 4953 h 5704"/>
                    <a:gd name="T28" fmla="*/ 2476 w 2901"/>
                    <a:gd name="T29" fmla="*/ 5094 h 5704"/>
                    <a:gd name="T30" fmla="*/ 2477 w 2901"/>
                    <a:gd name="T31" fmla="*/ 5357 h 5704"/>
                    <a:gd name="T32" fmla="*/ 2276 w 2901"/>
                    <a:gd name="T33" fmla="*/ 5533 h 5704"/>
                    <a:gd name="T34" fmla="*/ 2049 w 2901"/>
                    <a:gd name="T35" fmla="*/ 5625 h 5704"/>
                    <a:gd name="T36" fmla="*/ 1780 w 2901"/>
                    <a:gd name="T37" fmla="*/ 5683 h 5704"/>
                    <a:gd name="T38" fmla="*/ 1484 w 2901"/>
                    <a:gd name="T39" fmla="*/ 5704 h 5704"/>
                    <a:gd name="T40" fmla="*/ 1181 w 2901"/>
                    <a:gd name="T41" fmla="*/ 5691 h 5704"/>
                    <a:gd name="T42" fmla="*/ 908 w 2901"/>
                    <a:gd name="T43" fmla="*/ 5643 h 5704"/>
                    <a:gd name="T44" fmla="*/ 666 w 2901"/>
                    <a:gd name="T45" fmla="*/ 5562 h 5704"/>
                    <a:gd name="T46" fmla="*/ 491 w 2901"/>
                    <a:gd name="T47" fmla="*/ 5455 h 5704"/>
                    <a:gd name="T48" fmla="*/ 365 w 2901"/>
                    <a:gd name="T49" fmla="*/ 5195 h 5704"/>
                    <a:gd name="T50" fmla="*/ 529 w 2901"/>
                    <a:gd name="T51" fmla="*/ 4983 h 5704"/>
                    <a:gd name="T52" fmla="*/ 721 w 2901"/>
                    <a:gd name="T53" fmla="*/ 4880 h 5704"/>
                    <a:gd name="T54" fmla="*/ 972 w 2901"/>
                    <a:gd name="T55" fmla="*/ 4808 h 5704"/>
                    <a:gd name="T56" fmla="*/ 1260 w 2901"/>
                    <a:gd name="T57" fmla="*/ 4768 h 5704"/>
                    <a:gd name="T58" fmla="*/ 1257 w 2901"/>
                    <a:gd name="T59" fmla="*/ 3893 h 5704"/>
                    <a:gd name="T60" fmla="*/ 1172 w 2901"/>
                    <a:gd name="T61" fmla="*/ 3623 h 5704"/>
                    <a:gd name="T62" fmla="*/ 1014 w 2901"/>
                    <a:gd name="T63" fmla="*/ 3396 h 5704"/>
                    <a:gd name="T64" fmla="*/ 691 w 2901"/>
                    <a:gd name="T65" fmla="*/ 3144 h 5704"/>
                    <a:gd name="T66" fmla="*/ 419 w 2901"/>
                    <a:gd name="T67" fmla="*/ 2837 h 5704"/>
                    <a:gd name="T68" fmla="*/ 202 w 2901"/>
                    <a:gd name="T69" fmla="*/ 2448 h 5704"/>
                    <a:gd name="T70" fmla="*/ 58 w 2901"/>
                    <a:gd name="T71" fmla="*/ 1998 h 5704"/>
                    <a:gd name="T72" fmla="*/ 0 w 2901"/>
                    <a:gd name="T73" fmla="*/ 1502 h 5704"/>
                    <a:gd name="T74" fmla="*/ 15 w 2901"/>
                    <a:gd name="T75" fmla="*/ 1013 h 5704"/>
                    <a:gd name="T76" fmla="*/ 121 w 2901"/>
                    <a:gd name="T77" fmla="*/ 541 h 5704"/>
                    <a:gd name="T78" fmla="*/ 303 w 2901"/>
                    <a:gd name="T79" fmla="*/ 116 h 5704"/>
                    <a:gd name="T80" fmla="*/ 497 w 2901"/>
                    <a:gd name="T81" fmla="*/ 51 h 5704"/>
                    <a:gd name="T82" fmla="*/ 703 w 2901"/>
                    <a:gd name="T83" fmla="*/ 23 h 5704"/>
                    <a:gd name="T84" fmla="*/ 969 w 2901"/>
                    <a:gd name="T85" fmla="*/ 6 h 5704"/>
                    <a:gd name="T86" fmla="*/ 1267 w 2901"/>
                    <a:gd name="T87" fmla="*/ 3 h 5704"/>
                    <a:gd name="T88" fmla="*/ 1584 w 2901"/>
                    <a:gd name="T89" fmla="*/ 0 h 5704"/>
                    <a:gd name="T90" fmla="*/ 1884 w 2901"/>
                    <a:gd name="T91" fmla="*/ 6 h 5704"/>
                    <a:gd name="T92" fmla="*/ 2156 w 2901"/>
                    <a:gd name="T93" fmla="*/ 20 h 5704"/>
                    <a:gd name="T94" fmla="*/ 2368 w 2901"/>
                    <a:gd name="T95" fmla="*/ 48 h 5704"/>
                    <a:gd name="T96" fmla="*/ 2554 w 2901"/>
                    <a:gd name="T97" fmla="*/ 93 h 57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901" h="5704">
                      <a:moveTo>
                        <a:pt x="2586" y="110"/>
                      </a:moveTo>
                      <a:lnTo>
                        <a:pt x="2640" y="210"/>
                      </a:lnTo>
                      <a:lnTo>
                        <a:pt x="2686" y="313"/>
                      </a:lnTo>
                      <a:lnTo>
                        <a:pt x="2732" y="421"/>
                      </a:lnTo>
                      <a:lnTo>
                        <a:pt x="2768" y="532"/>
                      </a:lnTo>
                      <a:lnTo>
                        <a:pt x="2802" y="651"/>
                      </a:lnTo>
                      <a:lnTo>
                        <a:pt x="2831" y="764"/>
                      </a:lnTo>
                      <a:lnTo>
                        <a:pt x="2856" y="881"/>
                      </a:lnTo>
                      <a:lnTo>
                        <a:pt x="2876" y="1007"/>
                      </a:lnTo>
                      <a:lnTo>
                        <a:pt x="2888" y="1129"/>
                      </a:lnTo>
                      <a:lnTo>
                        <a:pt x="2897" y="1249"/>
                      </a:lnTo>
                      <a:lnTo>
                        <a:pt x="2901" y="1377"/>
                      </a:lnTo>
                      <a:lnTo>
                        <a:pt x="2897" y="1498"/>
                      </a:lnTo>
                      <a:lnTo>
                        <a:pt x="2888" y="1622"/>
                      </a:lnTo>
                      <a:lnTo>
                        <a:pt x="2876" y="1747"/>
                      </a:lnTo>
                      <a:lnTo>
                        <a:pt x="2856" y="1866"/>
                      </a:lnTo>
                      <a:lnTo>
                        <a:pt x="2834" y="1988"/>
                      </a:lnTo>
                      <a:lnTo>
                        <a:pt x="2802" y="2106"/>
                      </a:lnTo>
                      <a:lnTo>
                        <a:pt x="2768" y="2219"/>
                      </a:lnTo>
                      <a:lnTo>
                        <a:pt x="2732" y="2330"/>
                      </a:lnTo>
                      <a:lnTo>
                        <a:pt x="2686" y="2437"/>
                      </a:lnTo>
                      <a:lnTo>
                        <a:pt x="2640" y="2544"/>
                      </a:lnTo>
                      <a:lnTo>
                        <a:pt x="2590" y="2643"/>
                      </a:lnTo>
                      <a:lnTo>
                        <a:pt x="2530" y="2741"/>
                      </a:lnTo>
                      <a:lnTo>
                        <a:pt x="2470" y="2828"/>
                      </a:lnTo>
                      <a:lnTo>
                        <a:pt x="2407" y="2915"/>
                      </a:lnTo>
                      <a:lnTo>
                        <a:pt x="2341" y="2994"/>
                      </a:lnTo>
                      <a:lnTo>
                        <a:pt x="2273" y="3066"/>
                      </a:lnTo>
                      <a:lnTo>
                        <a:pt x="2196" y="3133"/>
                      </a:lnTo>
                      <a:lnTo>
                        <a:pt x="2062" y="3242"/>
                      </a:lnTo>
                      <a:lnTo>
                        <a:pt x="1980" y="3296"/>
                      </a:lnTo>
                      <a:lnTo>
                        <a:pt x="1929" y="3341"/>
                      </a:lnTo>
                      <a:lnTo>
                        <a:pt x="1874" y="3390"/>
                      </a:lnTo>
                      <a:lnTo>
                        <a:pt x="1831" y="3440"/>
                      </a:lnTo>
                      <a:lnTo>
                        <a:pt x="1786" y="3500"/>
                      </a:lnTo>
                      <a:lnTo>
                        <a:pt x="1754" y="3559"/>
                      </a:lnTo>
                      <a:lnTo>
                        <a:pt x="1718" y="3614"/>
                      </a:lnTo>
                      <a:lnTo>
                        <a:pt x="1691" y="3681"/>
                      </a:lnTo>
                      <a:lnTo>
                        <a:pt x="1665" y="3745"/>
                      </a:lnTo>
                      <a:lnTo>
                        <a:pt x="1647" y="3814"/>
                      </a:lnTo>
                      <a:lnTo>
                        <a:pt x="1631" y="3882"/>
                      </a:lnTo>
                      <a:lnTo>
                        <a:pt x="1622" y="3954"/>
                      </a:lnTo>
                      <a:lnTo>
                        <a:pt x="1619" y="4023"/>
                      </a:lnTo>
                      <a:lnTo>
                        <a:pt x="1622" y="4096"/>
                      </a:lnTo>
                      <a:lnTo>
                        <a:pt x="1622" y="4765"/>
                      </a:lnTo>
                      <a:lnTo>
                        <a:pt x="1691" y="4771"/>
                      </a:lnTo>
                      <a:lnTo>
                        <a:pt x="1759" y="4781"/>
                      </a:lnTo>
                      <a:lnTo>
                        <a:pt x="1831" y="4793"/>
                      </a:lnTo>
                      <a:lnTo>
                        <a:pt x="1900" y="4805"/>
                      </a:lnTo>
                      <a:lnTo>
                        <a:pt x="1968" y="4820"/>
                      </a:lnTo>
                      <a:lnTo>
                        <a:pt x="2035" y="4837"/>
                      </a:lnTo>
                      <a:lnTo>
                        <a:pt x="2094" y="4856"/>
                      </a:lnTo>
                      <a:lnTo>
                        <a:pt x="2156" y="4876"/>
                      </a:lnTo>
                      <a:lnTo>
                        <a:pt x="2210" y="4897"/>
                      </a:lnTo>
                      <a:lnTo>
                        <a:pt x="2259" y="4924"/>
                      </a:lnTo>
                      <a:lnTo>
                        <a:pt x="2308" y="4953"/>
                      </a:lnTo>
                      <a:lnTo>
                        <a:pt x="2348" y="4978"/>
                      </a:lnTo>
                      <a:lnTo>
                        <a:pt x="2384" y="5008"/>
                      </a:lnTo>
                      <a:lnTo>
                        <a:pt x="2423" y="5032"/>
                      </a:lnTo>
                      <a:lnTo>
                        <a:pt x="2476" y="5094"/>
                      </a:lnTo>
                      <a:lnTo>
                        <a:pt x="2507" y="5160"/>
                      </a:lnTo>
                      <a:lnTo>
                        <a:pt x="2520" y="5226"/>
                      </a:lnTo>
                      <a:lnTo>
                        <a:pt x="2510" y="5292"/>
                      </a:lnTo>
                      <a:lnTo>
                        <a:pt x="2477" y="5357"/>
                      </a:lnTo>
                      <a:lnTo>
                        <a:pt x="2428" y="5420"/>
                      </a:lnTo>
                      <a:lnTo>
                        <a:pt x="2362" y="5480"/>
                      </a:lnTo>
                      <a:lnTo>
                        <a:pt x="2320" y="5507"/>
                      </a:lnTo>
                      <a:lnTo>
                        <a:pt x="2276" y="5533"/>
                      </a:lnTo>
                      <a:lnTo>
                        <a:pt x="2223" y="5559"/>
                      </a:lnTo>
                      <a:lnTo>
                        <a:pt x="2169" y="5583"/>
                      </a:lnTo>
                      <a:lnTo>
                        <a:pt x="2114" y="5605"/>
                      </a:lnTo>
                      <a:lnTo>
                        <a:pt x="2049" y="5625"/>
                      </a:lnTo>
                      <a:lnTo>
                        <a:pt x="1987" y="5640"/>
                      </a:lnTo>
                      <a:lnTo>
                        <a:pt x="1920" y="5656"/>
                      </a:lnTo>
                      <a:lnTo>
                        <a:pt x="1849" y="5670"/>
                      </a:lnTo>
                      <a:lnTo>
                        <a:pt x="1780" y="5683"/>
                      </a:lnTo>
                      <a:lnTo>
                        <a:pt x="1709" y="5691"/>
                      </a:lnTo>
                      <a:lnTo>
                        <a:pt x="1637" y="5695"/>
                      </a:lnTo>
                      <a:lnTo>
                        <a:pt x="1562" y="5701"/>
                      </a:lnTo>
                      <a:lnTo>
                        <a:pt x="1484" y="5704"/>
                      </a:lnTo>
                      <a:lnTo>
                        <a:pt x="1407" y="5704"/>
                      </a:lnTo>
                      <a:lnTo>
                        <a:pt x="1332" y="5704"/>
                      </a:lnTo>
                      <a:lnTo>
                        <a:pt x="1257" y="5698"/>
                      </a:lnTo>
                      <a:lnTo>
                        <a:pt x="1181" y="5691"/>
                      </a:lnTo>
                      <a:lnTo>
                        <a:pt x="1114" y="5683"/>
                      </a:lnTo>
                      <a:lnTo>
                        <a:pt x="1041" y="5670"/>
                      </a:lnTo>
                      <a:lnTo>
                        <a:pt x="972" y="5658"/>
                      </a:lnTo>
                      <a:lnTo>
                        <a:pt x="908" y="5643"/>
                      </a:lnTo>
                      <a:lnTo>
                        <a:pt x="842" y="5625"/>
                      </a:lnTo>
                      <a:lnTo>
                        <a:pt x="778" y="5605"/>
                      </a:lnTo>
                      <a:lnTo>
                        <a:pt x="721" y="5583"/>
                      </a:lnTo>
                      <a:lnTo>
                        <a:pt x="666" y="5562"/>
                      </a:lnTo>
                      <a:lnTo>
                        <a:pt x="616" y="5536"/>
                      </a:lnTo>
                      <a:lnTo>
                        <a:pt x="572" y="5510"/>
                      </a:lnTo>
                      <a:lnTo>
                        <a:pt x="529" y="5483"/>
                      </a:lnTo>
                      <a:lnTo>
                        <a:pt x="491" y="5455"/>
                      </a:lnTo>
                      <a:lnTo>
                        <a:pt x="428" y="5393"/>
                      </a:lnTo>
                      <a:lnTo>
                        <a:pt x="387" y="5328"/>
                      </a:lnTo>
                      <a:lnTo>
                        <a:pt x="365" y="5262"/>
                      </a:lnTo>
                      <a:lnTo>
                        <a:pt x="365" y="5195"/>
                      </a:lnTo>
                      <a:lnTo>
                        <a:pt x="387" y="5129"/>
                      </a:lnTo>
                      <a:lnTo>
                        <a:pt x="433" y="5067"/>
                      </a:lnTo>
                      <a:lnTo>
                        <a:pt x="491" y="5011"/>
                      </a:lnTo>
                      <a:lnTo>
                        <a:pt x="529" y="4983"/>
                      </a:lnTo>
                      <a:lnTo>
                        <a:pt x="572" y="4956"/>
                      </a:lnTo>
                      <a:lnTo>
                        <a:pt x="616" y="4929"/>
                      </a:lnTo>
                      <a:lnTo>
                        <a:pt x="669" y="4901"/>
                      </a:lnTo>
                      <a:lnTo>
                        <a:pt x="721" y="4880"/>
                      </a:lnTo>
                      <a:lnTo>
                        <a:pt x="780" y="4858"/>
                      </a:lnTo>
                      <a:lnTo>
                        <a:pt x="842" y="4840"/>
                      </a:lnTo>
                      <a:lnTo>
                        <a:pt x="908" y="4823"/>
                      </a:lnTo>
                      <a:lnTo>
                        <a:pt x="972" y="4808"/>
                      </a:lnTo>
                      <a:lnTo>
                        <a:pt x="1044" y="4793"/>
                      </a:lnTo>
                      <a:lnTo>
                        <a:pt x="1117" y="4783"/>
                      </a:lnTo>
                      <a:lnTo>
                        <a:pt x="1184" y="4774"/>
                      </a:lnTo>
                      <a:lnTo>
                        <a:pt x="1260" y="4768"/>
                      </a:lnTo>
                      <a:lnTo>
                        <a:pt x="1267" y="4102"/>
                      </a:lnTo>
                      <a:lnTo>
                        <a:pt x="1270" y="4034"/>
                      </a:lnTo>
                      <a:lnTo>
                        <a:pt x="1267" y="3962"/>
                      </a:lnTo>
                      <a:lnTo>
                        <a:pt x="1257" y="3893"/>
                      </a:lnTo>
                      <a:lnTo>
                        <a:pt x="1241" y="3820"/>
                      </a:lnTo>
                      <a:lnTo>
                        <a:pt x="1223" y="3756"/>
                      </a:lnTo>
                      <a:lnTo>
                        <a:pt x="1201" y="3690"/>
                      </a:lnTo>
                      <a:lnTo>
                        <a:pt x="1172" y="3623"/>
                      </a:lnTo>
                      <a:lnTo>
                        <a:pt x="1139" y="3566"/>
                      </a:lnTo>
                      <a:lnTo>
                        <a:pt x="1102" y="3506"/>
                      </a:lnTo>
                      <a:lnTo>
                        <a:pt x="1061" y="3449"/>
                      </a:lnTo>
                      <a:lnTo>
                        <a:pt x="1014" y="3396"/>
                      </a:lnTo>
                      <a:lnTo>
                        <a:pt x="963" y="3350"/>
                      </a:lnTo>
                      <a:lnTo>
                        <a:pt x="908" y="3306"/>
                      </a:lnTo>
                      <a:lnTo>
                        <a:pt x="849" y="3263"/>
                      </a:lnTo>
                      <a:lnTo>
                        <a:pt x="691" y="3144"/>
                      </a:lnTo>
                      <a:lnTo>
                        <a:pt x="616" y="3075"/>
                      </a:lnTo>
                      <a:lnTo>
                        <a:pt x="550" y="3001"/>
                      </a:lnTo>
                      <a:lnTo>
                        <a:pt x="485" y="2920"/>
                      </a:lnTo>
                      <a:lnTo>
                        <a:pt x="419" y="2837"/>
                      </a:lnTo>
                      <a:lnTo>
                        <a:pt x="359" y="2750"/>
                      </a:lnTo>
                      <a:lnTo>
                        <a:pt x="299" y="2654"/>
                      </a:lnTo>
                      <a:lnTo>
                        <a:pt x="249" y="2550"/>
                      </a:lnTo>
                      <a:lnTo>
                        <a:pt x="202" y="2448"/>
                      </a:lnTo>
                      <a:lnTo>
                        <a:pt x="157" y="2336"/>
                      </a:lnTo>
                      <a:lnTo>
                        <a:pt x="121" y="2225"/>
                      </a:lnTo>
                      <a:lnTo>
                        <a:pt x="87" y="2112"/>
                      </a:lnTo>
                      <a:lnTo>
                        <a:pt x="58" y="1998"/>
                      </a:lnTo>
                      <a:lnTo>
                        <a:pt x="33" y="1875"/>
                      </a:lnTo>
                      <a:lnTo>
                        <a:pt x="15" y="1753"/>
                      </a:lnTo>
                      <a:lnTo>
                        <a:pt x="3" y="1628"/>
                      </a:lnTo>
                      <a:lnTo>
                        <a:pt x="0" y="1502"/>
                      </a:lnTo>
                      <a:lnTo>
                        <a:pt x="0" y="1385"/>
                      </a:lnTo>
                      <a:lnTo>
                        <a:pt x="0" y="1261"/>
                      </a:lnTo>
                      <a:lnTo>
                        <a:pt x="3" y="1135"/>
                      </a:lnTo>
                      <a:lnTo>
                        <a:pt x="15" y="1013"/>
                      </a:lnTo>
                      <a:lnTo>
                        <a:pt x="33" y="892"/>
                      </a:lnTo>
                      <a:lnTo>
                        <a:pt x="58" y="773"/>
                      </a:lnTo>
                      <a:lnTo>
                        <a:pt x="87" y="657"/>
                      </a:lnTo>
                      <a:lnTo>
                        <a:pt x="121" y="541"/>
                      </a:lnTo>
                      <a:lnTo>
                        <a:pt x="157" y="429"/>
                      </a:lnTo>
                      <a:lnTo>
                        <a:pt x="202" y="320"/>
                      </a:lnTo>
                      <a:lnTo>
                        <a:pt x="249" y="217"/>
                      </a:lnTo>
                      <a:lnTo>
                        <a:pt x="303" y="116"/>
                      </a:lnTo>
                      <a:lnTo>
                        <a:pt x="359" y="81"/>
                      </a:lnTo>
                      <a:lnTo>
                        <a:pt x="419" y="63"/>
                      </a:lnTo>
                      <a:lnTo>
                        <a:pt x="457" y="57"/>
                      </a:lnTo>
                      <a:lnTo>
                        <a:pt x="497" y="51"/>
                      </a:lnTo>
                      <a:lnTo>
                        <a:pt x="544" y="41"/>
                      </a:lnTo>
                      <a:lnTo>
                        <a:pt x="590" y="35"/>
                      </a:lnTo>
                      <a:lnTo>
                        <a:pt x="646" y="29"/>
                      </a:lnTo>
                      <a:lnTo>
                        <a:pt x="703" y="23"/>
                      </a:lnTo>
                      <a:lnTo>
                        <a:pt x="766" y="17"/>
                      </a:lnTo>
                      <a:lnTo>
                        <a:pt x="832" y="14"/>
                      </a:lnTo>
                      <a:lnTo>
                        <a:pt x="897" y="11"/>
                      </a:lnTo>
                      <a:lnTo>
                        <a:pt x="969" y="6"/>
                      </a:lnTo>
                      <a:lnTo>
                        <a:pt x="1041" y="3"/>
                      </a:lnTo>
                      <a:lnTo>
                        <a:pt x="1117" y="3"/>
                      </a:lnTo>
                      <a:lnTo>
                        <a:pt x="1190" y="3"/>
                      </a:lnTo>
                      <a:lnTo>
                        <a:pt x="1267" y="3"/>
                      </a:lnTo>
                      <a:lnTo>
                        <a:pt x="1345" y="0"/>
                      </a:lnTo>
                      <a:lnTo>
                        <a:pt x="1423" y="0"/>
                      </a:lnTo>
                      <a:lnTo>
                        <a:pt x="1505" y="0"/>
                      </a:lnTo>
                      <a:lnTo>
                        <a:pt x="1584" y="0"/>
                      </a:lnTo>
                      <a:lnTo>
                        <a:pt x="1659" y="3"/>
                      </a:lnTo>
                      <a:lnTo>
                        <a:pt x="1741" y="3"/>
                      </a:lnTo>
                      <a:lnTo>
                        <a:pt x="1810" y="3"/>
                      </a:lnTo>
                      <a:lnTo>
                        <a:pt x="1884" y="6"/>
                      </a:lnTo>
                      <a:lnTo>
                        <a:pt x="1953" y="6"/>
                      </a:lnTo>
                      <a:lnTo>
                        <a:pt x="2026" y="11"/>
                      </a:lnTo>
                      <a:lnTo>
                        <a:pt x="2091" y="17"/>
                      </a:lnTo>
                      <a:lnTo>
                        <a:pt x="2156" y="20"/>
                      </a:lnTo>
                      <a:lnTo>
                        <a:pt x="2213" y="29"/>
                      </a:lnTo>
                      <a:lnTo>
                        <a:pt x="2270" y="33"/>
                      </a:lnTo>
                      <a:lnTo>
                        <a:pt x="2324" y="41"/>
                      </a:lnTo>
                      <a:lnTo>
                        <a:pt x="2368" y="48"/>
                      </a:lnTo>
                      <a:lnTo>
                        <a:pt x="2410" y="54"/>
                      </a:lnTo>
                      <a:lnTo>
                        <a:pt x="2450" y="60"/>
                      </a:lnTo>
                      <a:lnTo>
                        <a:pt x="2514" y="78"/>
                      </a:lnTo>
                      <a:lnTo>
                        <a:pt x="2554" y="93"/>
                      </a:lnTo>
                      <a:lnTo>
                        <a:pt x="2586" y="110"/>
                      </a:lnTo>
                      <a:close/>
                    </a:path>
                  </a:pathLst>
                </a:custGeom>
                <a:solidFill>
                  <a:srgbClr val="00FFFF"/>
                </a:solidFill>
                <a:ln w="1588">
                  <a:solidFill>
                    <a:srgbClr val="00FFFF"/>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sp>
              <p:nvSpPr>
                <p:cNvPr id="72" name="Freeform 211">
                  <a:extLst>
                    <a:ext uri="{FF2B5EF4-FFF2-40B4-BE49-F238E27FC236}">
                      <a16:creationId xmlns:a16="http://schemas.microsoft.com/office/drawing/2014/main" id="{A2A51D9A-2377-4A6A-A754-0C3D79F7498B}"/>
                    </a:ext>
                  </a:extLst>
                </p:cNvPr>
                <p:cNvSpPr>
                  <a:spLocks/>
                </p:cNvSpPr>
                <p:nvPr/>
              </p:nvSpPr>
              <p:spPr bwMode="auto">
                <a:xfrm>
                  <a:off x="2541" y="720"/>
                  <a:ext cx="1139" cy="124"/>
                </a:xfrm>
                <a:custGeom>
                  <a:avLst/>
                  <a:gdLst>
                    <a:gd name="T0" fmla="*/ 2278 w 2278"/>
                    <a:gd name="T1" fmla="*/ 113 h 248"/>
                    <a:gd name="T2" fmla="*/ 2251 w 2278"/>
                    <a:gd name="T3" fmla="*/ 93 h 248"/>
                    <a:gd name="T4" fmla="*/ 2211 w 2278"/>
                    <a:gd name="T5" fmla="*/ 78 h 248"/>
                    <a:gd name="T6" fmla="*/ 2144 w 2278"/>
                    <a:gd name="T7" fmla="*/ 60 h 248"/>
                    <a:gd name="T8" fmla="*/ 2063 w 2278"/>
                    <a:gd name="T9" fmla="*/ 48 h 248"/>
                    <a:gd name="T10" fmla="*/ 1967 w 2278"/>
                    <a:gd name="T11" fmla="*/ 33 h 248"/>
                    <a:gd name="T12" fmla="*/ 1851 w 2278"/>
                    <a:gd name="T13" fmla="*/ 20 h 248"/>
                    <a:gd name="T14" fmla="*/ 1722 w 2278"/>
                    <a:gd name="T15" fmla="*/ 11 h 248"/>
                    <a:gd name="T16" fmla="*/ 1582 w 2278"/>
                    <a:gd name="T17" fmla="*/ 6 h 248"/>
                    <a:gd name="T18" fmla="*/ 1436 w 2278"/>
                    <a:gd name="T19" fmla="*/ 3 h 248"/>
                    <a:gd name="T20" fmla="*/ 1278 w 2278"/>
                    <a:gd name="T21" fmla="*/ 0 h 248"/>
                    <a:gd name="T22" fmla="*/ 1120 w 2278"/>
                    <a:gd name="T23" fmla="*/ 0 h 248"/>
                    <a:gd name="T24" fmla="*/ 964 w 2278"/>
                    <a:gd name="T25" fmla="*/ 3 h 248"/>
                    <a:gd name="T26" fmla="*/ 814 w 2278"/>
                    <a:gd name="T27" fmla="*/ 3 h 248"/>
                    <a:gd name="T28" fmla="*/ 666 w 2278"/>
                    <a:gd name="T29" fmla="*/ 6 h 248"/>
                    <a:gd name="T30" fmla="*/ 528 w 2278"/>
                    <a:gd name="T31" fmla="*/ 14 h 248"/>
                    <a:gd name="T32" fmla="*/ 400 w 2278"/>
                    <a:gd name="T33" fmla="*/ 23 h 248"/>
                    <a:gd name="T34" fmla="*/ 287 w 2278"/>
                    <a:gd name="T35" fmla="*/ 35 h 248"/>
                    <a:gd name="T36" fmla="*/ 196 w 2278"/>
                    <a:gd name="T37" fmla="*/ 51 h 248"/>
                    <a:gd name="T38" fmla="*/ 116 w 2278"/>
                    <a:gd name="T39" fmla="*/ 63 h 248"/>
                    <a:gd name="T40" fmla="*/ 56 w 2278"/>
                    <a:gd name="T41" fmla="*/ 81 h 248"/>
                    <a:gd name="T42" fmla="*/ 18 w 2278"/>
                    <a:gd name="T43" fmla="*/ 98 h 248"/>
                    <a:gd name="T44" fmla="*/ 0 w 2278"/>
                    <a:gd name="T45" fmla="*/ 116 h 248"/>
                    <a:gd name="T46" fmla="*/ 3 w 2278"/>
                    <a:gd name="T47" fmla="*/ 132 h 248"/>
                    <a:gd name="T48" fmla="*/ 32 w 2278"/>
                    <a:gd name="T49" fmla="*/ 150 h 248"/>
                    <a:gd name="T50" fmla="*/ 78 w 2278"/>
                    <a:gd name="T51" fmla="*/ 167 h 248"/>
                    <a:gd name="T52" fmla="*/ 143 w 2278"/>
                    <a:gd name="T53" fmla="*/ 185 h 248"/>
                    <a:gd name="T54" fmla="*/ 232 w 2278"/>
                    <a:gd name="T55" fmla="*/ 197 h 248"/>
                    <a:gd name="T56" fmla="*/ 327 w 2278"/>
                    <a:gd name="T57" fmla="*/ 210 h 248"/>
                    <a:gd name="T58" fmla="*/ 447 w 2278"/>
                    <a:gd name="T59" fmla="*/ 223 h 248"/>
                    <a:gd name="T60" fmla="*/ 579 w 2278"/>
                    <a:gd name="T61" fmla="*/ 233 h 248"/>
                    <a:gd name="T62" fmla="*/ 723 w 2278"/>
                    <a:gd name="T63" fmla="*/ 241 h 248"/>
                    <a:gd name="T64" fmla="*/ 869 w 2278"/>
                    <a:gd name="T65" fmla="*/ 245 h 248"/>
                    <a:gd name="T66" fmla="*/ 1023 w 2278"/>
                    <a:gd name="T67" fmla="*/ 248 h 248"/>
                    <a:gd name="T68" fmla="*/ 1184 w 2278"/>
                    <a:gd name="T69" fmla="*/ 248 h 248"/>
                    <a:gd name="T70" fmla="*/ 1341 w 2278"/>
                    <a:gd name="T71" fmla="*/ 245 h 248"/>
                    <a:gd name="T72" fmla="*/ 1490 w 2278"/>
                    <a:gd name="T73" fmla="*/ 241 h 248"/>
                    <a:gd name="T74" fmla="*/ 1635 w 2278"/>
                    <a:gd name="T75" fmla="*/ 235 h 248"/>
                    <a:gd name="T76" fmla="*/ 1771 w 2278"/>
                    <a:gd name="T77" fmla="*/ 229 h 248"/>
                    <a:gd name="T78" fmla="*/ 1898 w 2278"/>
                    <a:gd name="T79" fmla="*/ 217 h 248"/>
                    <a:gd name="T80" fmla="*/ 2008 w 2278"/>
                    <a:gd name="T81" fmla="*/ 204 h 248"/>
                    <a:gd name="T82" fmla="*/ 2098 w 2278"/>
                    <a:gd name="T83" fmla="*/ 191 h 248"/>
                    <a:gd name="T84" fmla="*/ 2171 w 2278"/>
                    <a:gd name="T85" fmla="*/ 173 h 248"/>
                    <a:gd name="T86" fmla="*/ 2226 w 2278"/>
                    <a:gd name="T87" fmla="*/ 158 h 248"/>
                    <a:gd name="T88" fmla="*/ 2265 w 2278"/>
                    <a:gd name="T89" fmla="*/ 138 h 248"/>
                    <a:gd name="T90" fmla="*/ 2278 w 2278"/>
                    <a:gd name="T91" fmla="*/ 122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278" h="248">
                      <a:moveTo>
                        <a:pt x="2278" y="122"/>
                      </a:moveTo>
                      <a:lnTo>
                        <a:pt x="2278" y="113"/>
                      </a:lnTo>
                      <a:lnTo>
                        <a:pt x="2265" y="104"/>
                      </a:lnTo>
                      <a:lnTo>
                        <a:pt x="2251" y="93"/>
                      </a:lnTo>
                      <a:lnTo>
                        <a:pt x="2233" y="84"/>
                      </a:lnTo>
                      <a:lnTo>
                        <a:pt x="2211" y="78"/>
                      </a:lnTo>
                      <a:lnTo>
                        <a:pt x="2179" y="69"/>
                      </a:lnTo>
                      <a:lnTo>
                        <a:pt x="2144" y="60"/>
                      </a:lnTo>
                      <a:lnTo>
                        <a:pt x="2107" y="54"/>
                      </a:lnTo>
                      <a:lnTo>
                        <a:pt x="2063" y="48"/>
                      </a:lnTo>
                      <a:lnTo>
                        <a:pt x="2021" y="41"/>
                      </a:lnTo>
                      <a:lnTo>
                        <a:pt x="1967" y="33"/>
                      </a:lnTo>
                      <a:lnTo>
                        <a:pt x="1910" y="29"/>
                      </a:lnTo>
                      <a:lnTo>
                        <a:pt x="1851" y="20"/>
                      </a:lnTo>
                      <a:lnTo>
                        <a:pt x="1788" y="17"/>
                      </a:lnTo>
                      <a:lnTo>
                        <a:pt x="1722" y="11"/>
                      </a:lnTo>
                      <a:lnTo>
                        <a:pt x="1650" y="6"/>
                      </a:lnTo>
                      <a:lnTo>
                        <a:pt x="1582" y="6"/>
                      </a:lnTo>
                      <a:lnTo>
                        <a:pt x="1505" y="3"/>
                      </a:lnTo>
                      <a:lnTo>
                        <a:pt x="1436" y="3"/>
                      </a:lnTo>
                      <a:lnTo>
                        <a:pt x="1359" y="3"/>
                      </a:lnTo>
                      <a:lnTo>
                        <a:pt x="1278" y="0"/>
                      </a:lnTo>
                      <a:lnTo>
                        <a:pt x="1199" y="0"/>
                      </a:lnTo>
                      <a:lnTo>
                        <a:pt x="1120" y="0"/>
                      </a:lnTo>
                      <a:lnTo>
                        <a:pt x="1042" y="0"/>
                      </a:lnTo>
                      <a:lnTo>
                        <a:pt x="964" y="3"/>
                      </a:lnTo>
                      <a:lnTo>
                        <a:pt x="889" y="3"/>
                      </a:lnTo>
                      <a:lnTo>
                        <a:pt x="814" y="3"/>
                      </a:lnTo>
                      <a:lnTo>
                        <a:pt x="738" y="3"/>
                      </a:lnTo>
                      <a:lnTo>
                        <a:pt x="666" y="6"/>
                      </a:lnTo>
                      <a:lnTo>
                        <a:pt x="596" y="11"/>
                      </a:lnTo>
                      <a:lnTo>
                        <a:pt x="528" y="14"/>
                      </a:lnTo>
                      <a:lnTo>
                        <a:pt x="462" y="17"/>
                      </a:lnTo>
                      <a:lnTo>
                        <a:pt x="400" y="23"/>
                      </a:lnTo>
                      <a:lnTo>
                        <a:pt x="345" y="29"/>
                      </a:lnTo>
                      <a:lnTo>
                        <a:pt x="287" y="35"/>
                      </a:lnTo>
                      <a:lnTo>
                        <a:pt x="241" y="41"/>
                      </a:lnTo>
                      <a:lnTo>
                        <a:pt x="196" y="51"/>
                      </a:lnTo>
                      <a:lnTo>
                        <a:pt x="154" y="57"/>
                      </a:lnTo>
                      <a:lnTo>
                        <a:pt x="116" y="63"/>
                      </a:lnTo>
                      <a:lnTo>
                        <a:pt x="84" y="72"/>
                      </a:lnTo>
                      <a:lnTo>
                        <a:pt x="56" y="81"/>
                      </a:lnTo>
                      <a:lnTo>
                        <a:pt x="33" y="89"/>
                      </a:lnTo>
                      <a:lnTo>
                        <a:pt x="18" y="98"/>
                      </a:lnTo>
                      <a:lnTo>
                        <a:pt x="6" y="105"/>
                      </a:lnTo>
                      <a:lnTo>
                        <a:pt x="0" y="116"/>
                      </a:lnTo>
                      <a:lnTo>
                        <a:pt x="0" y="122"/>
                      </a:lnTo>
                      <a:lnTo>
                        <a:pt x="3" y="132"/>
                      </a:lnTo>
                      <a:lnTo>
                        <a:pt x="14" y="141"/>
                      </a:lnTo>
                      <a:lnTo>
                        <a:pt x="32" y="150"/>
                      </a:lnTo>
                      <a:lnTo>
                        <a:pt x="50" y="161"/>
                      </a:lnTo>
                      <a:lnTo>
                        <a:pt x="78" y="167"/>
                      </a:lnTo>
                      <a:lnTo>
                        <a:pt x="107" y="174"/>
                      </a:lnTo>
                      <a:lnTo>
                        <a:pt x="143" y="185"/>
                      </a:lnTo>
                      <a:lnTo>
                        <a:pt x="185" y="191"/>
                      </a:lnTo>
                      <a:lnTo>
                        <a:pt x="232" y="197"/>
                      </a:lnTo>
                      <a:lnTo>
                        <a:pt x="278" y="204"/>
                      </a:lnTo>
                      <a:lnTo>
                        <a:pt x="327" y="210"/>
                      </a:lnTo>
                      <a:lnTo>
                        <a:pt x="388" y="220"/>
                      </a:lnTo>
                      <a:lnTo>
                        <a:pt x="447" y="223"/>
                      </a:lnTo>
                      <a:lnTo>
                        <a:pt x="513" y="229"/>
                      </a:lnTo>
                      <a:lnTo>
                        <a:pt x="579" y="233"/>
                      </a:lnTo>
                      <a:lnTo>
                        <a:pt x="651" y="239"/>
                      </a:lnTo>
                      <a:lnTo>
                        <a:pt x="723" y="241"/>
                      </a:lnTo>
                      <a:lnTo>
                        <a:pt x="799" y="245"/>
                      </a:lnTo>
                      <a:lnTo>
                        <a:pt x="869" y="245"/>
                      </a:lnTo>
                      <a:lnTo>
                        <a:pt x="947" y="245"/>
                      </a:lnTo>
                      <a:lnTo>
                        <a:pt x="1023" y="248"/>
                      </a:lnTo>
                      <a:lnTo>
                        <a:pt x="1105" y="248"/>
                      </a:lnTo>
                      <a:lnTo>
                        <a:pt x="1184" y="248"/>
                      </a:lnTo>
                      <a:lnTo>
                        <a:pt x="1262" y="248"/>
                      </a:lnTo>
                      <a:lnTo>
                        <a:pt x="1341" y="245"/>
                      </a:lnTo>
                      <a:lnTo>
                        <a:pt x="1417" y="245"/>
                      </a:lnTo>
                      <a:lnTo>
                        <a:pt x="1490" y="241"/>
                      </a:lnTo>
                      <a:lnTo>
                        <a:pt x="1562" y="241"/>
                      </a:lnTo>
                      <a:lnTo>
                        <a:pt x="1635" y="235"/>
                      </a:lnTo>
                      <a:lnTo>
                        <a:pt x="1704" y="233"/>
                      </a:lnTo>
                      <a:lnTo>
                        <a:pt x="1771" y="229"/>
                      </a:lnTo>
                      <a:lnTo>
                        <a:pt x="1836" y="223"/>
                      </a:lnTo>
                      <a:lnTo>
                        <a:pt x="1898" y="217"/>
                      </a:lnTo>
                      <a:lnTo>
                        <a:pt x="1953" y="210"/>
                      </a:lnTo>
                      <a:lnTo>
                        <a:pt x="2008" y="204"/>
                      </a:lnTo>
                      <a:lnTo>
                        <a:pt x="2056" y="197"/>
                      </a:lnTo>
                      <a:lnTo>
                        <a:pt x="2098" y="191"/>
                      </a:lnTo>
                      <a:lnTo>
                        <a:pt x="2135" y="182"/>
                      </a:lnTo>
                      <a:lnTo>
                        <a:pt x="2171" y="173"/>
                      </a:lnTo>
                      <a:lnTo>
                        <a:pt x="2201" y="167"/>
                      </a:lnTo>
                      <a:lnTo>
                        <a:pt x="2226" y="158"/>
                      </a:lnTo>
                      <a:lnTo>
                        <a:pt x="2248" y="147"/>
                      </a:lnTo>
                      <a:lnTo>
                        <a:pt x="2265" y="138"/>
                      </a:lnTo>
                      <a:lnTo>
                        <a:pt x="2274" y="132"/>
                      </a:lnTo>
                      <a:lnTo>
                        <a:pt x="2278" y="122"/>
                      </a:lnTo>
                      <a:lnTo>
                        <a:pt x="2278" y="122"/>
                      </a:lnTo>
                      <a:close/>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73" name="Freeform 212">
                  <a:extLst>
                    <a:ext uri="{FF2B5EF4-FFF2-40B4-BE49-F238E27FC236}">
                      <a16:creationId xmlns:a16="http://schemas.microsoft.com/office/drawing/2014/main" id="{E598ECFC-2DCD-494D-A939-7D7386F369EC}"/>
                    </a:ext>
                  </a:extLst>
                </p:cNvPr>
                <p:cNvSpPr>
                  <a:spLocks/>
                </p:cNvSpPr>
                <p:nvPr/>
              </p:nvSpPr>
              <p:spPr bwMode="auto">
                <a:xfrm>
                  <a:off x="2570" y="3104"/>
                  <a:ext cx="1079" cy="468"/>
                </a:xfrm>
                <a:custGeom>
                  <a:avLst/>
                  <a:gdLst>
                    <a:gd name="T0" fmla="*/ 824 w 2158"/>
                    <a:gd name="T1" fmla="*/ 6 h 936"/>
                    <a:gd name="T2" fmla="*/ 683 w 2158"/>
                    <a:gd name="T3" fmla="*/ 25 h 936"/>
                    <a:gd name="T4" fmla="*/ 546 w 2158"/>
                    <a:gd name="T5" fmla="*/ 55 h 936"/>
                    <a:gd name="T6" fmla="*/ 419 w 2158"/>
                    <a:gd name="T7" fmla="*/ 90 h 936"/>
                    <a:gd name="T8" fmla="*/ 307 w 2158"/>
                    <a:gd name="T9" fmla="*/ 133 h 936"/>
                    <a:gd name="T10" fmla="*/ 210 w 2158"/>
                    <a:gd name="T11" fmla="*/ 188 h 936"/>
                    <a:gd name="T12" fmla="*/ 131 w 2158"/>
                    <a:gd name="T13" fmla="*/ 243 h 936"/>
                    <a:gd name="T14" fmla="*/ 69 w 2158"/>
                    <a:gd name="T15" fmla="*/ 299 h 936"/>
                    <a:gd name="T16" fmla="*/ 25 w 2158"/>
                    <a:gd name="T17" fmla="*/ 361 h 936"/>
                    <a:gd name="T18" fmla="*/ 7 w 2158"/>
                    <a:gd name="T19" fmla="*/ 427 h 936"/>
                    <a:gd name="T20" fmla="*/ 3 w 2158"/>
                    <a:gd name="T21" fmla="*/ 494 h 936"/>
                    <a:gd name="T22" fmla="*/ 25 w 2158"/>
                    <a:gd name="T23" fmla="*/ 560 h 936"/>
                    <a:gd name="T24" fmla="*/ 68 w 2158"/>
                    <a:gd name="T25" fmla="*/ 625 h 936"/>
                    <a:gd name="T26" fmla="*/ 131 w 2158"/>
                    <a:gd name="T27" fmla="*/ 687 h 936"/>
                    <a:gd name="T28" fmla="*/ 210 w 2158"/>
                    <a:gd name="T29" fmla="*/ 742 h 936"/>
                    <a:gd name="T30" fmla="*/ 304 w 2158"/>
                    <a:gd name="T31" fmla="*/ 794 h 936"/>
                    <a:gd name="T32" fmla="*/ 415 w 2158"/>
                    <a:gd name="T33" fmla="*/ 837 h 936"/>
                    <a:gd name="T34" fmla="*/ 543 w 2158"/>
                    <a:gd name="T35" fmla="*/ 875 h 936"/>
                    <a:gd name="T36" fmla="*/ 679 w 2158"/>
                    <a:gd name="T37" fmla="*/ 902 h 936"/>
                    <a:gd name="T38" fmla="*/ 819 w 2158"/>
                    <a:gd name="T39" fmla="*/ 923 h 936"/>
                    <a:gd name="T40" fmla="*/ 971 w 2158"/>
                    <a:gd name="T41" fmla="*/ 936 h 936"/>
                    <a:gd name="T42" fmla="*/ 1122 w 2158"/>
                    <a:gd name="T43" fmla="*/ 936 h 936"/>
                    <a:gd name="T44" fmla="*/ 1276 w 2158"/>
                    <a:gd name="T45" fmla="*/ 927 h 936"/>
                    <a:gd name="T46" fmla="*/ 1418 w 2158"/>
                    <a:gd name="T47" fmla="*/ 915 h 936"/>
                    <a:gd name="T48" fmla="*/ 1556 w 2158"/>
                    <a:gd name="T49" fmla="*/ 888 h 936"/>
                    <a:gd name="T50" fmla="*/ 1688 w 2158"/>
                    <a:gd name="T51" fmla="*/ 857 h 936"/>
                    <a:gd name="T52" fmla="*/ 1809 w 2158"/>
                    <a:gd name="T53" fmla="*/ 815 h 936"/>
                    <a:gd name="T54" fmla="*/ 1914 w 2158"/>
                    <a:gd name="T55" fmla="*/ 765 h 936"/>
                    <a:gd name="T56" fmla="*/ 1998 w 2158"/>
                    <a:gd name="T57" fmla="*/ 712 h 936"/>
                    <a:gd name="T58" fmla="*/ 2067 w 2158"/>
                    <a:gd name="T59" fmla="*/ 652 h 936"/>
                    <a:gd name="T60" fmla="*/ 2117 w 2158"/>
                    <a:gd name="T61" fmla="*/ 589 h 936"/>
                    <a:gd name="T62" fmla="*/ 2149 w 2158"/>
                    <a:gd name="T63" fmla="*/ 524 h 936"/>
                    <a:gd name="T64" fmla="*/ 2158 w 2158"/>
                    <a:gd name="T65" fmla="*/ 458 h 936"/>
                    <a:gd name="T66" fmla="*/ 2145 w 2158"/>
                    <a:gd name="T67" fmla="*/ 392 h 936"/>
                    <a:gd name="T68" fmla="*/ 2112 w 2158"/>
                    <a:gd name="T69" fmla="*/ 326 h 936"/>
                    <a:gd name="T70" fmla="*/ 2061 w 2158"/>
                    <a:gd name="T71" fmla="*/ 264 h 936"/>
                    <a:gd name="T72" fmla="*/ 1985 w 2158"/>
                    <a:gd name="T73" fmla="*/ 210 h 936"/>
                    <a:gd name="T74" fmla="*/ 1899 w 2158"/>
                    <a:gd name="T75" fmla="*/ 156 h 936"/>
                    <a:gd name="T76" fmla="*/ 1792 w 2158"/>
                    <a:gd name="T77" fmla="*/ 108 h 936"/>
                    <a:gd name="T78" fmla="*/ 1672 w 2158"/>
                    <a:gd name="T79" fmla="*/ 69 h 936"/>
                    <a:gd name="T80" fmla="*/ 1537 w 2158"/>
                    <a:gd name="T81" fmla="*/ 37 h 936"/>
                    <a:gd name="T82" fmla="*/ 1397 w 2158"/>
                    <a:gd name="T83" fmla="*/ 13 h 936"/>
                    <a:gd name="T84" fmla="*/ 1263 w 2158"/>
                    <a:gd name="T85" fmla="*/ 0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158" h="936">
                      <a:moveTo>
                        <a:pt x="899" y="0"/>
                      </a:moveTo>
                      <a:lnTo>
                        <a:pt x="824" y="6"/>
                      </a:lnTo>
                      <a:lnTo>
                        <a:pt x="755" y="15"/>
                      </a:lnTo>
                      <a:lnTo>
                        <a:pt x="683" y="25"/>
                      </a:lnTo>
                      <a:lnTo>
                        <a:pt x="615" y="40"/>
                      </a:lnTo>
                      <a:lnTo>
                        <a:pt x="546" y="55"/>
                      </a:lnTo>
                      <a:lnTo>
                        <a:pt x="478" y="72"/>
                      </a:lnTo>
                      <a:lnTo>
                        <a:pt x="419" y="90"/>
                      </a:lnTo>
                      <a:lnTo>
                        <a:pt x="361" y="112"/>
                      </a:lnTo>
                      <a:lnTo>
                        <a:pt x="307" y="133"/>
                      </a:lnTo>
                      <a:lnTo>
                        <a:pt x="255" y="161"/>
                      </a:lnTo>
                      <a:lnTo>
                        <a:pt x="210" y="188"/>
                      </a:lnTo>
                      <a:lnTo>
                        <a:pt x="167" y="215"/>
                      </a:lnTo>
                      <a:lnTo>
                        <a:pt x="131" y="243"/>
                      </a:lnTo>
                      <a:lnTo>
                        <a:pt x="98" y="270"/>
                      </a:lnTo>
                      <a:lnTo>
                        <a:pt x="69" y="299"/>
                      </a:lnTo>
                      <a:lnTo>
                        <a:pt x="43" y="330"/>
                      </a:lnTo>
                      <a:lnTo>
                        <a:pt x="25" y="361"/>
                      </a:lnTo>
                      <a:lnTo>
                        <a:pt x="13" y="395"/>
                      </a:lnTo>
                      <a:lnTo>
                        <a:pt x="7" y="427"/>
                      </a:lnTo>
                      <a:lnTo>
                        <a:pt x="0" y="461"/>
                      </a:lnTo>
                      <a:lnTo>
                        <a:pt x="3" y="494"/>
                      </a:lnTo>
                      <a:lnTo>
                        <a:pt x="13" y="527"/>
                      </a:lnTo>
                      <a:lnTo>
                        <a:pt x="25" y="560"/>
                      </a:lnTo>
                      <a:lnTo>
                        <a:pt x="43" y="592"/>
                      </a:lnTo>
                      <a:lnTo>
                        <a:pt x="68" y="625"/>
                      </a:lnTo>
                      <a:lnTo>
                        <a:pt x="98" y="655"/>
                      </a:lnTo>
                      <a:lnTo>
                        <a:pt x="131" y="687"/>
                      </a:lnTo>
                      <a:lnTo>
                        <a:pt x="167" y="715"/>
                      </a:lnTo>
                      <a:lnTo>
                        <a:pt x="210" y="742"/>
                      </a:lnTo>
                      <a:lnTo>
                        <a:pt x="252" y="768"/>
                      </a:lnTo>
                      <a:lnTo>
                        <a:pt x="304" y="794"/>
                      </a:lnTo>
                      <a:lnTo>
                        <a:pt x="361" y="815"/>
                      </a:lnTo>
                      <a:lnTo>
                        <a:pt x="415" y="837"/>
                      </a:lnTo>
                      <a:lnTo>
                        <a:pt x="478" y="857"/>
                      </a:lnTo>
                      <a:lnTo>
                        <a:pt x="543" y="875"/>
                      </a:lnTo>
                      <a:lnTo>
                        <a:pt x="607" y="890"/>
                      </a:lnTo>
                      <a:lnTo>
                        <a:pt x="679" y="902"/>
                      </a:lnTo>
                      <a:lnTo>
                        <a:pt x="752" y="915"/>
                      </a:lnTo>
                      <a:lnTo>
                        <a:pt x="819" y="923"/>
                      </a:lnTo>
                      <a:lnTo>
                        <a:pt x="895" y="930"/>
                      </a:lnTo>
                      <a:lnTo>
                        <a:pt x="971" y="936"/>
                      </a:lnTo>
                      <a:lnTo>
                        <a:pt x="1046" y="936"/>
                      </a:lnTo>
                      <a:lnTo>
                        <a:pt x="1122" y="936"/>
                      </a:lnTo>
                      <a:lnTo>
                        <a:pt x="1200" y="933"/>
                      </a:lnTo>
                      <a:lnTo>
                        <a:pt x="1276" y="927"/>
                      </a:lnTo>
                      <a:lnTo>
                        <a:pt x="1347" y="923"/>
                      </a:lnTo>
                      <a:lnTo>
                        <a:pt x="1418" y="915"/>
                      </a:lnTo>
                      <a:lnTo>
                        <a:pt x="1488" y="902"/>
                      </a:lnTo>
                      <a:lnTo>
                        <a:pt x="1556" y="888"/>
                      </a:lnTo>
                      <a:lnTo>
                        <a:pt x="1625" y="872"/>
                      </a:lnTo>
                      <a:lnTo>
                        <a:pt x="1688" y="857"/>
                      </a:lnTo>
                      <a:lnTo>
                        <a:pt x="1752" y="837"/>
                      </a:lnTo>
                      <a:lnTo>
                        <a:pt x="1809" y="815"/>
                      </a:lnTo>
                      <a:lnTo>
                        <a:pt x="1861" y="791"/>
                      </a:lnTo>
                      <a:lnTo>
                        <a:pt x="1914" y="765"/>
                      </a:lnTo>
                      <a:lnTo>
                        <a:pt x="1959" y="739"/>
                      </a:lnTo>
                      <a:lnTo>
                        <a:pt x="1998" y="712"/>
                      </a:lnTo>
                      <a:lnTo>
                        <a:pt x="2036" y="682"/>
                      </a:lnTo>
                      <a:lnTo>
                        <a:pt x="2067" y="652"/>
                      </a:lnTo>
                      <a:lnTo>
                        <a:pt x="2096" y="621"/>
                      </a:lnTo>
                      <a:lnTo>
                        <a:pt x="2117" y="589"/>
                      </a:lnTo>
                      <a:lnTo>
                        <a:pt x="2136" y="554"/>
                      </a:lnTo>
                      <a:lnTo>
                        <a:pt x="2149" y="524"/>
                      </a:lnTo>
                      <a:lnTo>
                        <a:pt x="2155" y="493"/>
                      </a:lnTo>
                      <a:lnTo>
                        <a:pt x="2158" y="458"/>
                      </a:lnTo>
                      <a:lnTo>
                        <a:pt x="2155" y="427"/>
                      </a:lnTo>
                      <a:lnTo>
                        <a:pt x="2145" y="392"/>
                      </a:lnTo>
                      <a:lnTo>
                        <a:pt x="2130" y="359"/>
                      </a:lnTo>
                      <a:lnTo>
                        <a:pt x="2112" y="326"/>
                      </a:lnTo>
                      <a:lnTo>
                        <a:pt x="2088" y="296"/>
                      </a:lnTo>
                      <a:lnTo>
                        <a:pt x="2061" y="264"/>
                      </a:lnTo>
                      <a:lnTo>
                        <a:pt x="2024" y="240"/>
                      </a:lnTo>
                      <a:lnTo>
                        <a:pt x="1985" y="210"/>
                      </a:lnTo>
                      <a:lnTo>
                        <a:pt x="1946" y="185"/>
                      </a:lnTo>
                      <a:lnTo>
                        <a:pt x="1899" y="156"/>
                      </a:lnTo>
                      <a:lnTo>
                        <a:pt x="1848" y="129"/>
                      </a:lnTo>
                      <a:lnTo>
                        <a:pt x="1792" y="108"/>
                      </a:lnTo>
                      <a:lnTo>
                        <a:pt x="1732" y="88"/>
                      </a:lnTo>
                      <a:lnTo>
                        <a:pt x="1672" y="69"/>
                      </a:lnTo>
                      <a:lnTo>
                        <a:pt x="1607" y="52"/>
                      </a:lnTo>
                      <a:lnTo>
                        <a:pt x="1537" y="37"/>
                      </a:lnTo>
                      <a:lnTo>
                        <a:pt x="1467" y="25"/>
                      </a:lnTo>
                      <a:lnTo>
                        <a:pt x="1397" y="13"/>
                      </a:lnTo>
                      <a:lnTo>
                        <a:pt x="1326" y="3"/>
                      </a:lnTo>
                      <a:lnTo>
                        <a:pt x="1263" y="0"/>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74" name="Freeform 213">
                  <a:extLst>
                    <a:ext uri="{FF2B5EF4-FFF2-40B4-BE49-F238E27FC236}">
                      <a16:creationId xmlns:a16="http://schemas.microsoft.com/office/drawing/2014/main" id="{7FEC2F31-EB5A-4194-82BD-2EC27DB331A0}"/>
                    </a:ext>
                  </a:extLst>
                </p:cNvPr>
                <p:cNvSpPr>
                  <a:spLocks/>
                </p:cNvSpPr>
                <p:nvPr/>
              </p:nvSpPr>
              <p:spPr bwMode="auto">
                <a:xfrm>
                  <a:off x="2388" y="778"/>
                  <a:ext cx="637" cy="2513"/>
                </a:xfrm>
                <a:custGeom>
                  <a:avLst/>
                  <a:gdLst>
                    <a:gd name="T0" fmla="*/ 306 w 1273"/>
                    <a:gd name="T1" fmla="*/ 0 h 5026"/>
                    <a:gd name="T2" fmla="*/ 252 w 1273"/>
                    <a:gd name="T3" fmla="*/ 101 h 5026"/>
                    <a:gd name="T4" fmla="*/ 205 w 1273"/>
                    <a:gd name="T5" fmla="*/ 204 h 5026"/>
                    <a:gd name="T6" fmla="*/ 162 w 1273"/>
                    <a:gd name="T7" fmla="*/ 313 h 5026"/>
                    <a:gd name="T8" fmla="*/ 123 w 1273"/>
                    <a:gd name="T9" fmla="*/ 425 h 5026"/>
                    <a:gd name="T10" fmla="*/ 88 w 1273"/>
                    <a:gd name="T11" fmla="*/ 541 h 5026"/>
                    <a:gd name="T12" fmla="*/ 60 w 1273"/>
                    <a:gd name="T13" fmla="*/ 657 h 5026"/>
                    <a:gd name="T14" fmla="*/ 34 w 1273"/>
                    <a:gd name="T15" fmla="*/ 776 h 5026"/>
                    <a:gd name="T16" fmla="*/ 18 w 1273"/>
                    <a:gd name="T17" fmla="*/ 897 h 5026"/>
                    <a:gd name="T18" fmla="*/ 4 w 1273"/>
                    <a:gd name="T19" fmla="*/ 1019 h 5026"/>
                    <a:gd name="T20" fmla="*/ 1 w 1273"/>
                    <a:gd name="T21" fmla="*/ 1145 h 5026"/>
                    <a:gd name="T22" fmla="*/ 0 w 1273"/>
                    <a:gd name="T23" fmla="*/ 1269 h 5026"/>
                    <a:gd name="T24" fmla="*/ 1 w 1273"/>
                    <a:gd name="T25" fmla="*/ 1386 h 5026"/>
                    <a:gd name="T26" fmla="*/ 4 w 1273"/>
                    <a:gd name="T27" fmla="*/ 1512 h 5026"/>
                    <a:gd name="T28" fmla="*/ 18 w 1273"/>
                    <a:gd name="T29" fmla="*/ 1637 h 5026"/>
                    <a:gd name="T30" fmla="*/ 34 w 1273"/>
                    <a:gd name="T31" fmla="*/ 1759 h 5026"/>
                    <a:gd name="T32" fmla="*/ 58 w 1273"/>
                    <a:gd name="T33" fmla="*/ 1882 h 5026"/>
                    <a:gd name="T34" fmla="*/ 88 w 1273"/>
                    <a:gd name="T35" fmla="*/ 1996 h 5026"/>
                    <a:gd name="T36" fmla="*/ 123 w 1273"/>
                    <a:gd name="T37" fmla="*/ 2109 h 5026"/>
                    <a:gd name="T38" fmla="*/ 162 w 1273"/>
                    <a:gd name="T39" fmla="*/ 2220 h 5026"/>
                    <a:gd name="T40" fmla="*/ 205 w 1273"/>
                    <a:gd name="T41" fmla="*/ 2332 h 5026"/>
                    <a:gd name="T42" fmla="*/ 252 w 1273"/>
                    <a:gd name="T43" fmla="*/ 2434 h 5026"/>
                    <a:gd name="T44" fmla="*/ 306 w 1273"/>
                    <a:gd name="T45" fmla="*/ 2538 h 5026"/>
                    <a:gd name="T46" fmla="*/ 362 w 1273"/>
                    <a:gd name="T47" fmla="*/ 2634 h 5026"/>
                    <a:gd name="T48" fmla="*/ 422 w 1273"/>
                    <a:gd name="T49" fmla="*/ 2721 h 5026"/>
                    <a:gd name="T50" fmla="*/ 485 w 1273"/>
                    <a:gd name="T51" fmla="*/ 2804 h 5026"/>
                    <a:gd name="T52" fmla="*/ 553 w 1273"/>
                    <a:gd name="T53" fmla="*/ 2885 h 5026"/>
                    <a:gd name="T54" fmla="*/ 620 w 1273"/>
                    <a:gd name="T55" fmla="*/ 2959 h 5026"/>
                    <a:gd name="T56" fmla="*/ 694 w 1273"/>
                    <a:gd name="T57" fmla="*/ 3028 h 5026"/>
                    <a:gd name="T58" fmla="*/ 828 w 1273"/>
                    <a:gd name="T59" fmla="*/ 3132 h 5026"/>
                    <a:gd name="T60" fmla="*/ 854 w 1273"/>
                    <a:gd name="T61" fmla="*/ 3147 h 5026"/>
                    <a:gd name="T62" fmla="*/ 911 w 1273"/>
                    <a:gd name="T63" fmla="*/ 3190 h 5026"/>
                    <a:gd name="T64" fmla="*/ 966 w 1273"/>
                    <a:gd name="T65" fmla="*/ 3234 h 5026"/>
                    <a:gd name="T66" fmla="*/ 1016 w 1273"/>
                    <a:gd name="T67" fmla="*/ 3280 h 5026"/>
                    <a:gd name="T68" fmla="*/ 1061 w 1273"/>
                    <a:gd name="T69" fmla="*/ 3333 h 5026"/>
                    <a:gd name="T70" fmla="*/ 1105 w 1273"/>
                    <a:gd name="T71" fmla="*/ 3390 h 5026"/>
                    <a:gd name="T72" fmla="*/ 1145 w 1273"/>
                    <a:gd name="T73" fmla="*/ 3450 h 5026"/>
                    <a:gd name="T74" fmla="*/ 1174 w 1273"/>
                    <a:gd name="T75" fmla="*/ 3507 h 5026"/>
                    <a:gd name="T76" fmla="*/ 1204 w 1273"/>
                    <a:gd name="T77" fmla="*/ 3574 h 5026"/>
                    <a:gd name="T78" fmla="*/ 1226 w 1273"/>
                    <a:gd name="T79" fmla="*/ 3640 h 5026"/>
                    <a:gd name="T80" fmla="*/ 1244 w 1273"/>
                    <a:gd name="T81" fmla="*/ 3704 h 5026"/>
                    <a:gd name="T82" fmla="*/ 1260 w 1273"/>
                    <a:gd name="T83" fmla="*/ 3777 h 5026"/>
                    <a:gd name="T84" fmla="*/ 1270 w 1273"/>
                    <a:gd name="T85" fmla="*/ 3846 h 5026"/>
                    <a:gd name="T86" fmla="*/ 1273 w 1273"/>
                    <a:gd name="T87" fmla="*/ 3918 h 5026"/>
                    <a:gd name="T88" fmla="*/ 1270 w 1273"/>
                    <a:gd name="T89" fmla="*/ 3986 h 5026"/>
                    <a:gd name="T90" fmla="*/ 1270 w 1273"/>
                    <a:gd name="T91" fmla="*/ 4655 h 5026"/>
                    <a:gd name="T92" fmla="*/ 1270 w 1273"/>
                    <a:gd name="T93" fmla="*/ 4682 h 5026"/>
                    <a:gd name="T94" fmla="*/ 1260 w 1273"/>
                    <a:gd name="T95" fmla="*/ 4727 h 5026"/>
                    <a:gd name="T96" fmla="*/ 1244 w 1273"/>
                    <a:gd name="T97" fmla="*/ 4770 h 5026"/>
                    <a:gd name="T98" fmla="*/ 1226 w 1273"/>
                    <a:gd name="T99" fmla="*/ 4814 h 5026"/>
                    <a:gd name="T100" fmla="*/ 1204 w 1273"/>
                    <a:gd name="T101" fmla="*/ 4855 h 5026"/>
                    <a:gd name="T102" fmla="*/ 1175 w 1273"/>
                    <a:gd name="T103" fmla="*/ 4892 h 5026"/>
                    <a:gd name="T104" fmla="*/ 1150 w 1273"/>
                    <a:gd name="T105" fmla="*/ 4922 h 5026"/>
                    <a:gd name="T106" fmla="*/ 1114 w 1273"/>
                    <a:gd name="T107" fmla="*/ 4951 h 5026"/>
                    <a:gd name="T108" fmla="*/ 1072 w 1273"/>
                    <a:gd name="T109" fmla="*/ 4976 h 5026"/>
                    <a:gd name="T110" fmla="*/ 1032 w 1273"/>
                    <a:gd name="T111" fmla="*/ 4996 h 5026"/>
                    <a:gd name="T112" fmla="*/ 992 w 1273"/>
                    <a:gd name="T113" fmla="*/ 5011 h 5026"/>
                    <a:gd name="T114" fmla="*/ 945 w 1273"/>
                    <a:gd name="T115" fmla="*/ 5023 h 5026"/>
                    <a:gd name="T116" fmla="*/ 897 w 1273"/>
                    <a:gd name="T117" fmla="*/ 5026 h 5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73" h="5026">
                      <a:moveTo>
                        <a:pt x="306" y="0"/>
                      </a:moveTo>
                      <a:lnTo>
                        <a:pt x="252" y="101"/>
                      </a:lnTo>
                      <a:lnTo>
                        <a:pt x="205" y="204"/>
                      </a:lnTo>
                      <a:lnTo>
                        <a:pt x="162" y="313"/>
                      </a:lnTo>
                      <a:lnTo>
                        <a:pt x="123" y="425"/>
                      </a:lnTo>
                      <a:lnTo>
                        <a:pt x="88" y="541"/>
                      </a:lnTo>
                      <a:lnTo>
                        <a:pt x="60" y="657"/>
                      </a:lnTo>
                      <a:lnTo>
                        <a:pt x="34" y="776"/>
                      </a:lnTo>
                      <a:lnTo>
                        <a:pt x="18" y="897"/>
                      </a:lnTo>
                      <a:lnTo>
                        <a:pt x="4" y="1019"/>
                      </a:lnTo>
                      <a:lnTo>
                        <a:pt x="1" y="1145"/>
                      </a:lnTo>
                      <a:lnTo>
                        <a:pt x="0" y="1269"/>
                      </a:lnTo>
                      <a:lnTo>
                        <a:pt x="1" y="1386"/>
                      </a:lnTo>
                      <a:lnTo>
                        <a:pt x="4" y="1512"/>
                      </a:lnTo>
                      <a:lnTo>
                        <a:pt x="18" y="1637"/>
                      </a:lnTo>
                      <a:lnTo>
                        <a:pt x="34" y="1759"/>
                      </a:lnTo>
                      <a:lnTo>
                        <a:pt x="58" y="1882"/>
                      </a:lnTo>
                      <a:lnTo>
                        <a:pt x="88" y="1996"/>
                      </a:lnTo>
                      <a:lnTo>
                        <a:pt x="123" y="2109"/>
                      </a:lnTo>
                      <a:lnTo>
                        <a:pt x="162" y="2220"/>
                      </a:lnTo>
                      <a:lnTo>
                        <a:pt x="205" y="2332"/>
                      </a:lnTo>
                      <a:lnTo>
                        <a:pt x="252" y="2434"/>
                      </a:lnTo>
                      <a:lnTo>
                        <a:pt x="306" y="2538"/>
                      </a:lnTo>
                      <a:lnTo>
                        <a:pt x="362" y="2634"/>
                      </a:lnTo>
                      <a:lnTo>
                        <a:pt x="422" y="2721"/>
                      </a:lnTo>
                      <a:lnTo>
                        <a:pt x="485" y="2804"/>
                      </a:lnTo>
                      <a:lnTo>
                        <a:pt x="553" y="2885"/>
                      </a:lnTo>
                      <a:lnTo>
                        <a:pt x="620" y="2959"/>
                      </a:lnTo>
                      <a:lnTo>
                        <a:pt x="694" y="3028"/>
                      </a:lnTo>
                      <a:lnTo>
                        <a:pt x="828" y="3132"/>
                      </a:lnTo>
                      <a:lnTo>
                        <a:pt x="854" y="3147"/>
                      </a:lnTo>
                      <a:lnTo>
                        <a:pt x="911" y="3190"/>
                      </a:lnTo>
                      <a:lnTo>
                        <a:pt x="966" y="3234"/>
                      </a:lnTo>
                      <a:lnTo>
                        <a:pt x="1016" y="3280"/>
                      </a:lnTo>
                      <a:lnTo>
                        <a:pt x="1061" y="3333"/>
                      </a:lnTo>
                      <a:lnTo>
                        <a:pt x="1105" y="3390"/>
                      </a:lnTo>
                      <a:lnTo>
                        <a:pt x="1145" y="3450"/>
                      </a:lnTo>
                      <a:lnTo>
                        <a:pt x="1174" y="3507"/>
                      </a:lnTo>
                      <a:lnTo>
                        <a:pt x="1204" y="3574"/>
                      </a:lnTo>
                      <a:lnTo>
                        <a:pt x="1226" y="3640"/>
                      </a:lnTo>
                      <a:lnTo>
                        <a:pt x="1244" y="3704"/>
                      </a:lnTo>
                      <a:lnTo>
                        <a:pt x="1260" y="3777"/>
                      </a:lnTo>
                      <a:lnTo>
                        <a:pt x="1270" y="3846"/>
                      </a:lnTo>
                      <a:lnTo>
                        <a:pt x="1273" y="3918"/>
                      </a:lnTo>
                      <a:lnTo>
                        <a:pt x="1270" y="3986"/>
                      </a:lnTo>
                      <a:lnTo>
                        <a:pt x="1270" y="4655"/>
                      </a:lnTo>
                      <a:lnTo>
                        <a:pt x="1270" y="4682"/>
                      </a:lnTo>
                      <a:lnTo>
                        <a:pt x="1260" y="4727"/>
                      </a:lnTo>
                      <a:lnTo>
                        <a:pt x="1244" y="4770"/>
                      </a:lnTo>
                      <a:lnTo>
                        <a:pt x="1226" y="4814"/>
                      </a:lnTo>
                      <a:lnTo>
                        <a:pt x="1204" y="4855"/>
                      </a:lnTo>
                      <a:lnTo>
                        <a:pt x="1175" y="4892"/>
                      </a:lnTo>
                      <a:lnTo>
                        <a:pt x="1150" y="4922"/>
                      </a:lnTo>
                      <a:lnTo>
                        <a:pt x="1114" y="4951"/>
                      </a:lnTo>
                      <a:lnTo>
                        <a:pt x="1072" y="4976"/>
                      </a:lnTo>
                      <a:lnTo>
                        <a:pt x="1032" y="4996"/>
                      </a:lnTo>
                      <a:lnTo>
                        <a:pt x="992" y="5011"/>
                      </a:lnTo>
                      <a:lnTo>
                        <a:pt x="945" y="5023"/>
                      </a:lnTo>
                      <a:lnTo>
                        <a:pt x="897" y="5026"/>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75" name="Freeform 214">
                  <a:extLst>
                    <a:ext uri="{FF2B5EF4-FFF2-40B4-BE49-F238E27FC236}">
                      <a16:creationId xmlns:a16="http://schemas.microsoft.com/office/drawing/2014/main" id="{2109AF8A-3005-4E74-B809-99C15F22A189}"/>
                    </a:ext>
                  </a:extLst>
                </p:cNvPr>
                <p:cNvSpPr>
                  <a:spLocks/>
                </p:cNvSpPr>
                <p:nvPr/>
              </p:nvSpPr>
              <p:spPr bwMode="auto">
                <a:xfrm>
                  <a:off x="3199" y="775"/>
                  <a:ext cx="640" cy="2513"/>
                </a:xfrm>
                <a:custGeom>
                  <a:avLst/>
                  <a:gdLst>
                    <a:gd name="T0" fmla="*/ 968 w 1279"/>
                    <a:gd name="T1" fmla="*/ 0 h 5026"/>
                    <a:gd name="T2" fmla="*/ 1021 w 1279"/>
                    <a:gd name="T3" fmla="*/ 100 h 5026"/>
                    <a:gd name="T4" fmla="*/ 1067 w 1279"/>
                    <a:gd name="T5" fmla="*/ 203 h 5026"/>
                    <a:gd name="T6" fmla="*/ 1111 w 1279"/>
                    <a:gd name="T7" fmla="*/ 311 h 5026"/>
                    <a:gd name="T8" fmla="*/ 1150 w 1279"/>
                    <a:gd name="T9" fmla="*/ 422 h 5026"/>
                    <a:gd name="T10" fmla="*/ 1185 w 1279"/>
                    <a:gd name="T11" fmla="*/ 541 h 5026"/>
                    <a:gd name="T12" fmla="*/ 1212 w 1279"/>
                    <a:gd name="T13" fmla="*/ 654 h 5026"/>
                    <a:gd name="T14" fmla="*/ 1237 w 1279"/>
                    <a:gd name="T15" fmla="*/ 771 h 5026"/>
                    <a:gd name="T16" fmla="*/ 1255 w 1279"/>
                    <a:gd name="T17" fmla="*/ 897 h 5026"/>
                    <a:gd name="T18" fmla="*/ 1269 w 1279"/>
                    <a:gd name="T19" fmla="*/ 1019 h 5026"/>
                    <a:gd name="T20" fmla="*/ 1279 w 1279"/>
                    <a:gd name="T21" fmla="*/ 1139 h 5026"/>
                    <a:gd name="T22" fmla="*/ 1279 w 1279"/>
                    <a:gd name="T23" fmla="*/ 1267 h 5026"/>
                    <a:gd name="T24" fmla="*/ 1279 w 1279"/>
                    <a:gd name="T25" fmla="*/ 1388 h 5026"/>
                    <a:gd name="T26" fmla="*/ 1269 w 1279"/>
                    <a:gd name="T27" fmla="*/ 1512 h 5026"/>
                    <a:gd name="T28" fmla="*/ 1255 w 1279"/>
                    <a:gd name="T29" fmla="*/ 1637 h 5026"/>
                    <a:gd name="T30" fmla="*/ 1237 w 1279"/>
                    <a:gd name="T31" fmla="*/ 1756 h 5026"/>
                    <a:gd name="T32" fmla="*/ 1212 w 1279"/>
                    <a:gd name="T33" fmla="*/ 1878 h 5026"/>
                    <a:gd name="T34" fmla="*/ 1185 w 1279"/>
                    <a:gd name="T35" fmla="*/ 1996 h 5026"/>
                    <a:gd name="T36" fmla="*/ 1150 w 1279"/>
                    <a:gd name="T37" fmla="*/ 2109 h 5026"/>
                    <a:gd name="T38" fmla="*/ 1111 w 1279"/>
                    <a:gd name="T39" fmla="*/ 2220 h 5026"/>
                    <a:gd name="T40" fmla="*/ 1067 w 1279"/>
                    <a:gd name="T41" fmla="*/ 2327 h 5026"/>
                    <a:gd name="T42" fmla="*/ 1021 w 1279"/>
                    <a:gd name="T43" fmla="*/ 2434 h 5026"/>
                    <a:gd name="T44" fmla="*/ 970 w 1279"/>
                    <a:gd name="T45" fmla="*/ 2533 h 5026"/>
                    <a:gd name="T46" fmla="*/ 910 w 1279"/>
                    <a:gd name="T47" fmla="*/ 2631 h 5026"/>
                    <a:gd name="T48" fmla="*/ 851 w 1279"/>
                    <a:gd name="T49" fmla="*/ 2718 h 5026"/>
                    <a:gd name="T50" fmla="*/ 788 w 1279"/>
                    <a:gd name="T51" fmla="*/ 2805 h 5026"/>
                    <a:gd name="T52" fmla="*/ 720 w 1279"/>
                    <a:gd name="T53" fmla="*/ 2884 h 5026"/>
                    <a:gd name="T54" fmla="*/ 654 w 1279"/>
                    <a:gd name="T55" fmla="*/ 2956 h 5026"/>
                    <a:gd name="T56" fmla="*/ 579 w 1279"/>
                    <a:gd name="T57" fmla="*/ 3023 h 5026"/>
                    <a:gd name="T58" fmla="*/ 446 w 1279"/>
                    <a:gd name="T59" fmla="*/ 3132 h 5026"/>
                    <a:gd name="T60" fmla="*/ 419 w 1279"/>
                    <a:gd name="T61" fmla="*/ 3145 h 5026"/>
                    <a:gd name="T62" fmla="*/ 362 w 1279"/>
                    <a:gd name="T63" fmla="*/ 3186 h 5026"/>
                    <a:gd name="T64" fmla="*/ 307 w 1279"/>
                    <a:gd name="T65" fmla="*/ 3231 h 5026"/>
                    <a:gd name="T66" fmla="*/ 255 w 1279"/>
                    <a:gd name="T67" fmla="*/ 3280 h 5026"/>
                    <a:gd name="T68" fmla="*/ 209 w 1279"/>
                    <a:gd name="T69" fmla="*/ 3330 h 5026"/>
                    <a:gd name="T70" fmla="*/ 168 w 1279"/>
                    <a:gd name="T71" fmla="*/ 3390 h 5026"/>
                    <a:gd name="T72" fmla="*/ 134 w 1279"/>
                    <a:gd name="T73" fmla="*/ 3449 h 5026"/>
                    <a:gd name="T74" fmla="*/ 101 w 1279"/>
                    <a:gd name="T75" fmla="*/ 3504 h 5026"/>
                    <a:gd name="T76" fmla="*/ 69 w 1279"/>
                    <a:gd name="T77" fmla="*/ 3571 h 5026"/>
                    <a:gd name="T78" fmla="*/ 46 w 1279"/>
                    <a:gd name="T79" fmla="*/ 3635 h 5026"/>
                    <a:gd name="T80" fmla="*/ 27 w 1279"/>
                    <a:gd name="T81" fmla="*/ 3704 h 5026"/>
                    <a:gd name="T82" fmla="*/ 12 w 1279"/>
                    <a:gd name="T83" fmla="*/ 3772 h 5026"/>
                    <a:gd name="T84" fmla="*/ 3 w 1279"/>
                    <a:gd name="T85" fmla="*/ 3844 h 5026"/>
                    <a:gd name="T86" fmla="*/ 0 w 1279"/>
                    <a:gd name="T87" fmla="*/ 3913 h 5026"/>
                    <a:gd name="T88" fmla="*/ 3 w 1279"/>
                    <a:gd name="T89" fmla="*/ 3986 h 5026"/>
                    <a:gd name="T90" fmla="*/ 3 w 1279"/>
                    <a:gd name="T91" fmla="*/ 4655 h 5026"/>
                    <a:gd name="T92" fmla="*/ 3 w 1279"/>
                    <a:gd name="T93" fmla="*/ 4680 h 5026"/>
                    <a:gd name="T94" fmla="*/ 12 w 1279"/>
                    <a:gd name="T95" fmla="*/ 4727 h 5026"/>
                    <a:gd name="T96" fmla="*/ 27 w 1279"/>
                    <a:gd name="T97" fmla="*/ 4770 h 5026"/>
                    <a:gd name="T98" fmla="*/ 46 w 1279"/>
                    <a:gd name="T99" fmla="*/ 4811 h 5026"/>
                    <a:gd name="T100" fmla="*/ 69 w 1279"/>
                    <a:gd name="T101" fmla="*/ 4852 h 5026"/>
                    <a:gd name="T102" fmla="*/ 96 w 1279"/>
                    <a:gd name="T103" fmla="*/ 4889 h 5026"/>
                    <a:gd name="T104" fmla="*/ 128 w 1279"/>
                    <a:gd name="T105" fmla="*/ 4919 h 5026"/>
                    <a:gd name="T106" fmla="*/ 158 w 1279"/>
                    <a:gd name="T107" fmla="*/ 4948 h 5026"/>
                    <a:gd name="T108" fmla="*/ 197 w 1279"/>
                    <a:gd name="T109" fmla="*/ 4972 h 5026"/>
                    <a:gd name="T110" fmla="*/ 239 w 1279"/>
                    <a:gd name="T111" fmla="*/ 4994 h 5026"/>
                    <a:gd name="T112" fmla="*/ 284 w 1279"/>
                    <a:gd name="T113" fmla="*/ 5006 h 5026"/>
                    <a:gd name="T114" fmla="*/ 326 w 1279"/>
                    <a:gd name="T115" fmla="*/ 5019 h 5026"/>
                    <a:gd name="T116" fmla="*/ 371 w 1279"/>
                    <a:gd name="T117" fmla="*/ 5026 h 5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79" h="5026">
                      <a:moveTo>
                        <a:pt x="968" y="0"/>
                      </a:moveTo>
                      <a:lnTo>
                        <a:pt x="1021" y="100"/>
                      </a:lnTo>
                      <a:lnTo>
                        <a:pt x="1067" y="203"/>
                      </a:lnTo>
                      <a:lnTo>
                        <a:pt x="1111" y="311"/>
                      </a:lnTo>
                      <a:lnTo>
                        <a:pt x="1150" y="422"/>
                      </a:lnTo>
                      <a:lnTo>
                        <a:pt x="1185" y="541"/>
                      </a:lnTo>
                      <a:lnTo>
                        <a:pt x="1212" y="654"/>
                      </a:lnTo>
                      <a:lnTo>
                        <a:pt x="1237" y="771"/>
                      </a:lnTo>
                      <a:lnTo>
                        <a:pt x="1255" y="897"/>
                      </a:lnTo>
                      <a:lnTo>
                        <a:pt x="1269" y="1019"/>
                      </a:lnTo>
                      <a:lnTo>
                        <a:pt x="1279" y="1139"/>
                      </a:lnTo>
                      <a:lnTo>
                        <a:pt x="1279" y="1267"/>
                      </a:lnTo>
                      <a:lnTo>
                        <a:pt x="1279" y="1388"/>
                      </a:lnTo>
                      <a:lnTo>
                        <a:pt x="1269" y="1512"/>
                      </a:lnTo>
                      <a:lnTo>
                        <a:pt x="1255" y="1637"/>
                      </a:lnTo>
                      <a:lnTo>
                        <a:pt x="1237" y="1756"/>
                      </a:lnTo>
                      <a:lnTo>
                        <a:pt x="1212" y="1878"/>
                      </a:lnTo>
                      <a:lnTo>
                        <a:pt x="1185" y="1996"/>
                      </a:lnTo>
                      <a:lnTo>
                        <a:pt x="1150" y="2109"/>
                      </a:lnTo>
                      <a:lnTo>
                        <a:pt x="1111" y="2220"/>
                      </a:lnTo>
                      <a:lnTo>
                        <a:pt x="1067" y="2327"/>
                      </a:lnTo>
                      <a:lnTo>
                        <a:pt x="1021" y="2434"/>
                      </a:lnTo>
                      <a:lnTo>
                        <a:pt x="970" y="2533"/>
                      </a:lnTo>
                      <a:lnTo>
                        <a:pt x="910" y="2631"/>
                      </a:lnTo>
                      <a:lnTo>
                        <a:pt x="851" y="2718"/>
                      </a:lnTo>
                      <a:lnTo>
                        <a:pt x="788" y="2805"/>
                      </a:lnTo>
                      <a:lnTo>
                        <a:pt x="720" y="2884"/>
                      </a:lnTo>
                      <a:lnTo>
                        <a:pt x="654" y="2956"/>
                      </a:lnTo>
                      <a:lnTo>
                        <a:pt x="579" y="3023"/>
                      </a:lnTo>
                      <a:lnTo>
                        <a:pt x="446" y="3132"/>
                      </a:lnTo>
                      <a:lnTo>
                        <a:pt x="419" y="3145"/>
                      </a:lnTo>
                      <a:lnTo>
                        <a:pt x="362" y="3186"/>
                      </a:lnTo>
                      <a:lnTo>
                        <a:pt x="307" y="3231"/>
                      </a:lnTo>
                      <a:lnTo>
                        <a:pt x="255" y="3280"/>
                      </a:lnTo>
                      <a:lnTo>
                        <a:pt x="209" y="3330"/>
                      </a:lnTo>
                      <a:lnTo>
                        <a:pt x="168" y="3390"/>
                      </a:lnTo>
                      <a:lnTo>
                        <a:pt x="134" y="3449"/>
                      </a:lnTo>
                      <a:lnTo>
                        <a:pt x="101" y="3504"/>
                      </a:lnTo>
                      <a:lnTo>
                        <a:pt x="69" y="3571"/>
                      </a:lnTo>
                      <a:lnTo>
                        <a:pt x="46" y="3635"/>
                      </a:lnTo>
                      <a:lnTo>
                        <a:pt x="27" y="3704"/>
                      </a:lnTo>
                      <a:lnTo>
                        <a:pt x="12" y="3772"/>
                      </a:lnTo>
                      <a:lnTo>
                        <a:pt x="3" y="3844"/>
                      </a:lnTo>
                      <a:lnTo>
                        <a:pt x="0" y="3913"/>
                      </a:lnTo>
                      <a:lnTo>
                        <a:pt x="3" y="3986"/>
                      </a:lnTo>
                      <a:lnTo>
                        <a:pt x="3" y="4655"/>
                      </a:lnTo>
                      <a:lnTo>
                        <a:pt x="3" y="4680"/>
                      </a:lnTo>
                      <a:lnTo>
                        <a:pt x="12" y="4727"/>
                      </a:lnTo>
                      <a:lnTo>
                        <a:pt x="27" y="4770"/>
                      </a:lnTo>
                      <a:lnTo>
                        <a:pt x="46" y="4811"/>
                      </a:lnTo>
                      <a:lnTo>
                        <a:pt x="69" y="4852"/>
                      </a:lnTo>
                      <a:lnTo>
                        <a:pt x="96" y="4889"/>
                      </a:lnTo>
                      <a:lnTo>
                        <a:pt x="128" y="4919"/>
                      </a:lnTo>
                      <a:lnTo>
                        <a:pt x="158" y="4948"/>
                      </a:lnTo>
                      <a:lnTo>
                        <a:pt x="197" y="4972"/>
                      </a:lnTo>
                      <a:lnTo>
                        <a:pt x="239" y="4994"/>
                      </a:lnTo>
                      <a:lnTo>
                        <a:pt x="284" y="5006"/>
                      </a:lnTo>
                      <a:lnTo>
                        <a:pt x="326" y="5019"/>
                      </a:lnTo>
                      <a:lnTo>
                        <a:pt x="371" y="5026"/>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76" name="Freeform 215" descr="Gouttelettes">
                  <a:extLst>
                    <a:ext uri="{FF2B5EF4-FFF2-40B4-BE49-F238E27FC236}">
                      <a16:creationId xmlns:a16="http://schemas.microsoft.com/office/drawing/2014/main" id="{77936591-BDEE-406D-A050-BC685156DC98}"/>
                    </a:ext>
                  </a:extLst>
                </p:cNvPr>
                <p:cNvSpPr>
                  <a:spLocks/>
                </p:cNvSpPr>
                <p:nvPr/>
              </p:nvSpPr>
              <p:spPr bwMode="auto">
                <a:xfrm>
                  <a:off x="2387" y="1445"/>
                  <a:ext cx="1449" cy="994"/>
                </a:xfrm>
                <a:custGeom>
                  <a:avLst/>
                  <a:gdLst>
                    <a:gd name="T0" fmla="*/ 0 w 2899"/>
                    <a:gd name="T1" fmla="*/ 0 h 1986"/>
                    <a:gd name="T2" fmla="*/ 2 w 2899"/>
                    <a:gd name="T3" fmla="*/ 105 h 1986"/>
                    <a:gd name="T4" fmla="*/ 5 w 2899"/>
                    <a:gd name="T5" fmla="*/ 209 h 1986"/>
                    <a:gd name="T6" fmla="*/ 17 w 2899"/>
                    <a:gd name="T7" fmla="*/ 316 h 1986"/>
                    <a:gd name="T8" fmla="*/ 35 w 2899"/>
                    <a:gd name="T9" fmla="*/ 418 h 1986"/>
                    <a:gd name="T10" fmla="*/ 53 w 2899"/>
                    <a:gd name="T11" fmla="*/ 519 h 1986"/>
                    <a:gd name="T12" fmla="*/ 78 w 2899"/>
                    <a:gd name="T13" fmla="*/ 618 h 1986"/>
                    <a:gd name="T14" fmla="*/ 104 w 2899"/>
                    <a:gd name="T15" fmla="*/ 714 h 1986"/>
                    <a:gd name="T16" fmla="*/ 135 w 2899"/>
                    <a:gd name="T17" fmla="*/ 810 h 1986"/>
                    <a:gd name="T18" fmla="*/ 170 w 2899"/>
                    <a:gd name="T19" fmla="*/ 905 h 1986"/>
                    <a:gd name="T20" fmla="*/ 207 w 2899"/>
                    <a:gd name="T21" fmla="*/ 997 h 1986"/>
                    <a:gd name="T22" fmla="*/ 248 w 2899"/>
                    <a:gd name="T23" fmla="*/ 1085 h 1986"/>
                    <a:gd name="T24" fmla="*/ 292 w 2899"/>
                    <a:gd name="T25" fmla="*/ 1171 h 1986"/>
                    <a:gd name="T26" fmla="*/ 340 w 2899"/>
                    <a:gd name="T27" fmla="*/ 1257 h 1986"/>
                    <a:gd name="T28" fmla="*/ 389 w 2899"/>
                    <a:gd name="T29" fmla="*/ 1334 h 1986"/>
                    <a:gd name="T30" fmla="*/ 441 w 2899"/>
                    <a:gd name="T31" fmla="*/ 1407 h 1986"/>
                    <a:gd name="T32" fmla="*/ 493 w 2899"/>
                    <a:gd name="T33" fmla="*/ 1475 h 1986"/>
                    <a:gd name="T34" fmla="*/ 552 w 2899"/>
                    <a:gd name="T35" fmla="*/ 1543 h 1986"/>
                    <a:gd name="T36" fmla="*/ 604 w 2899"/>
                    <a:gd name="T37" fmla="*/ 1609 h 1986"/>
                    <a:gd name="T38" fmla="*/ 668 w 2899"/>
                    <a:gd name="T39" fmla="*/ 1663 h 1986"/>
                    <a:gd name="T40" fmla="*/ 734 w 2899"/>
                    <a:gd name="T41" fmla="*/ 1721 h 1986"/>
                    <a:gd name="T42" fmla="*/ 795 w 2899"/>
                    <a:gd name="T43" fmla="*/ 1767 h 1986"/>
                    <a:gd name="T44" fmla="*/ 865 w 2899"/>
                    <a:gd name="T45" fmla="*/ 1815 h 1986"/>
                    <a:gd name="T46" fmla="*/ 932 w 2899"/>
                    <a:gd name="T47" fmla="*/ 1855 h 1986"/>
                    <a:gd name="T48" fmla="*/ 1003 w 2899"/>
                    <a:gd name="T49" fmla="*/ 1890 h 1986"/>
                    <a:gd name="T50" fmla="*/ 1072 w 2899"/>
                    <a:gd name="T51" fmla="*/ 1917 h 1986"/>
                    <a:gd name="T52" fmla="*/ 1147 w 2899"/>
                    <a:gd name="T53" fmla="*/ 1942 h 1986"/>
                    <a:gd name="T54" fmla="*/ 1212 w 2899"/>
                    <a:gd name="T55" fmla="*/ 1960 h 1986"/>
                    <a:gd name="T56" fmla="*/ 1287 w 2899"/>
                    <a:gd name="T57" fmla="*/ 1974 h 1986"/>
                    <a:gd name="T58" fmla="*/ 1364 w 2899"/>
                    <a:gd name="T59" fmla="*/ 1985 h 1986"/>
                    <a:gd name="T60" fmla="*/ 1436 w 2899"/>
                    <a:gd name="T61" fmla="*/ 1986 h 1986"/>
                    <a:gd name="T62" fmla="*/ 1507 w 2899"/>
                    <a:gd name="T63" fmla="*/ 1986 h 1986"/>
                    <a:gd name="T64" fmla="*/ 1582 w 2899"/>
                    <a:gd name="T65" fmla="*/ 1977 h 1986"/>
                    <a:gd name="T66" fmla="*/ 1658 w 2899"/>
                    <a:gd name="T67" fmla="*/ 1965 h 1986"/>
                    <a:gd name="T68" fmla="*/ 1731 w 2899"/>
                    <a:gd name="T69" fmla="*/ 1945 h 1986"/>
                    <a:gd name="T70" fmla="*/ 1798 w 2899"/>
                    <a:gd name="T71" fmla="*/ 1923 h 1986"/>
                    <a:gd name="T72" fmla="*/ 1870 w 2899"/>
                    <a:gd name="T73" fmla="*/ 1893 h 1986"/>
                    <a:gd name="T74" fmla="*/ 1940 w 2899"/>
                    <a:gd name="T75" fmla="*/ 1861 h 1986"/>
                    <a:gd name="T76" fmla="*/ 2009 w 2899"/>
                    <a:gd name="T77" fmla="*/ 1824 h 1986"/>
                    <a:gd name="T78" fmla="*/ 2073 w 2899"/>
                    <a:gd name="T79" fmla="*/ 1777 h 1986"/>
                    <a:gd name="T80" fmla="*/ 2140 w 2899"/>
                    <a:gd name="T81" fmla="*/ 1729 h 1986"/>
                    <a:gd name="T82" fmla="*/ 2206 w 2899"/>
                    <a:gd name="T83" fmla="*/ 1676 h 1986"/>
                    <a:gd name="T84" fmla="*/ 2267 w 2899"/>
                    <a:gd name="T85" fmla="*/ 1621 h 1986"/>
                    <a:gd name="T86" fmla="*/ 2329 w 2899"/>
                    <a:gd name="T87" fmla="*/ 1558 h 1986"/>
                    <a:gd name="T88" fmla="*/ 2380 w 2899"/>
                    <a:gd name="T89" fmla="*/ 1488 h 1986"/>
                    <a:gd name="T90" fmla="*/ 2436 w 2899"/>
                    <a:gd name="T91" fmla="*/ 1422 h 1986"/>
                    <a:gd name="T92" fmla="*/ 2490 w 2899"/>
                    <a:gd name="T93" fmla="*/ 1350 h 1986"/>
                    <a:gd name="T94" fmla="*/ 2538 w 2899"/>
                    <a:gd name="T95" fmla="*/ 1272 h 1986"/>
                    <a:gd name="T96" fmla="*/ 2586 w 2899"/>
                    <a:gd name="T97" fmla="*/ 1191 h 1986"/>
                    <a:gd name="T98" fmla="*/ 2631 w 2899"/>
                    <a:gd name="T99" fmla="*/ 1105 h 1986"/>
                    <a:gd name="T100" fmla="*/ 2672 w 2899"/>
                    <a:gd name="T101" fmla="*/ 1015 h 1986"/>
                    <a:gd name="T102" fmla="*/ 2709 w 2899"/>
                    <a:gd name="T103" fmla="*/ 923 h 1986"/>
                    <a:gd name="T104" fmla="*/ 2744 w 2899"/>
                    <a:gd name="T105" fmla="*/ 830 h 1986"/>
                    <a:gd name="T106" fmla="*/ 2776 w 2899"/>
                    <a:gd name="T107" fmla="*/ 737 h 1986"/>
                    <a:gd name="T108" fmla="*/ 2804 w 2899"/>
                    <a:gd name="T109" fmla="*/ 640 h 1986"/>
                    <a:gd name="T110" fmla="*/ 2830 w 2899"/>
                    <a:gd name="T111" fmla="*/ 540 h 1986"/>
                    <a:gd name="T112" fmla="*/ 2849 w 2899"/>
                    <a:gd name="T113" fmla="*/ 440 h 1986"/>
                    <a:gd name="T114" fmla="*/ 2867 w 2899"/>
                    <a:gd name="T115" fmla="*/ 337 h 1986"/>
                    <a:gd name="T116" fmla="*/ 2879 w 2899"/>
                    <a:gd name="T117" fmla="*/ 230 h 1986"/>
                    <a:gd name="T118" fmla="*/ 2890 w 2899"/>
                    <a:gd name="T119" fmla="*/ 128 h 1986"/>
                    <a:gd name="T120" fmla="*/ 2899 w 2899"/>
                    <a:gd name="T121" fmla="*/ 21 h 1986"/>
                    <a:gd name="T122" fmla="*/ 2899 w 2899"/>
                    <a:gd name="T123" fmla="*/ 0 h 1986"/>
                    <a:gd name="T124" fmla="*/ 0 w 2899"/>
                    <a:gd name="T125" fmla="*/ 0 h 19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899" h="1986">
                      <a:moveTo>
                        <a:pt x="0" y="0"/>
                      </a:moveTo>
                      <a:lnTo>
                        <a:pt x="2" y="105"/>
                      </a:lnTo>
                      <a:lnTo>
                        <a:pt x="5" y="209"/>
                      </a:lnTo>
                      <a:lnTo>
                        <a:pt x="17" y="316"/>
                      </a:lnTo>
                      <a:lnTo>
                        <a:pt x="35" y="418"/>
                      </a:lnTo>
                      <a:lnTo>
                        <a:pt x="53" y="519"/>
                      </a:lnTo>
                      <a:lnTo>
                        <a:pt x="78" y="618"/>
                      </a:lnTo>
                      <a:lnTo>
                        <a:pt x="104" y="714"/>
                      </a:lnTo>
                      <a:lnTo>
                        <a:pt x="135" y="810"/>
                      </a:lnTo>
                      <a:lnTo>
                        <a:pt x="170" y="905"/>
                      </a:lnTo>
                      <a:lnTo>
                        <a:pt x="207" y="997"/>
                      </a:lnTo>
                      <a:lnTo>
                        <a:pt x="248" y="1085"/>
                      </a:lnTo>
                      <a:lnTo>
                        <a:pt x="292" y="1171"/>
                      </a:lnTo>
                      <a:lnTo>
                        <a:pt x="340" y="1257"/>
                      </a:lnTo>
                      <a:lnTo>
                        <a:pt x="389" y="1334"/>
                      </a:lnTo>
                      <a:lnTo>
                        <a:pt x="441" y="1407"/>
                      </a:lnTo>
                      <a:lnTo>
                        <a:pt x="493" y="1475"/>
                      </a:lnTo>
                      <a:lnTo>
                        <a:pt x="552" y="1543"/>
                      </a:lnTo>
                      <a:lnTo>
                        <a:pt x="604" y="1609"/>
                      </a:lnTo>
                      <a:lnTo>
                        <a:pt x="668" y="1663"/>
                      </a:lnTo>
                      <a:lnTo>
                        <a:pt x="734" y="1721"/>
                      </a:lnTo>
                      <a:lnTo>
                        <a:pt x="795" y="1767"/>
                      </a:lnTo>
                      <a:lnTo>
                        <a:pt x="865" y="1815"/>
                      </a:lnTo>
                      <a:lnTo>
                        <a:pt x="932" y="1855"/>
                      </a:lnTo>
                      <a:lnTo>
                        <a:pt x="1003" y="1890"/>
                      </a:lnTo>
                      <a:lnTo>
                        <a:pt x="1072" y="1917"/>
                      </a:lnTo>
                      <a:lnTo>
                        <a:pt x="1147" y="1942"/>
                      </a:lnTo>
                      <a:lnTo>
                        <a:pt x="1212" y="1960"/>
                      </a:lnTo>
                      <a:lnTo>
                        <a:pt x="1287" y="1974"/>
                      </a:lnTo>
                      <a:lnTo>
                        <a:pt x="1364" y="1985"/>
                      </a:lnTo>
                      <a:lnTo>
                        <a:pt x="1436" y="1986"/>
                      </a:lnTo>
                      <a:lnTo>
                        <a:pt x="1507" y="1986"/>
                      </a:lnTo>
                      <a:lnTo>
                        <a:pt x="1582" y="1977"/>
                      </a:lnTo>
                      <a:lnTo>
                        <a:pt x="1658" y="1965"/>
                      </a:lnTo>
                      <a:lnTo>
                        <a:pt x="1731" y="1945"/>
                      </a:lnTo>
                      <a:lnTo>
                        <a:pt x="1798" y="1923"/>
                      </a:lnTo>
                      <a:lnTo>
                        <a:pt x="1870" y="1893"/>
                      </a:lnTo>
                      <a:lnTo>
                        <a:pt x="1940" y="1861"/>
                      </a:lnTo>
                      <a:lnTo>
                        <a:pt x="2009" y="1824"/>
                      </a:lnTo>
                      <a:lnTo>
                        <a:pt x="2073" y="1777"/>
                      </a:lnTo>
                      <a:lnTo>
                        <a:pt x="2140" y="1729"/>
                      </a:lnTo>
                      <a:lnTo>
                        <a:pt x="2206" y="1676"/>
                      </a:lnTo>
                      <a:lnTo>
                        <a:pt x="2267" y="1621"/>
                      </a:lnTo>
                      <a:lnTo>
                        <a:pt x="2329" y="1558"/>
                      </a:lnTo>
                      <a:lnTo>
                        <a:pt x="2380" y="1488"/>
                      </a:lnTo>
                      <a:lnTo>
                        <a:pt x="2436" y="1422"/>
                      </a:lnTo>
                      <a:lnTo>
                        <a:pt x="2490" y="1350"/>
                      </a:lnTo>
                      <a:lnTo>
                        <a:pt x="2538" y="1272"/>
                      </a:lnTo>
                      <a:lnTo>
                        <a:pt x="2586" y="1191"/>
                      </a:lnTo>
                      <a:lnTo>
                        <a:pt x="2631" y="1105"/>
                      </a:lnTo>
                      <a:lnTo>
                        <a:pt x="2672" y="1015"/>
                      </a:lnTo>
                      <a:lnTo>
                        <a:pt x="2709" y="923"/>
                      </a:lnTo>
                      <a:lnTo>
                        <a:pt x="2744" y="830"/>
                      </a:lnTo>
                      <a:lnTo>
                        <a:pt x="2776" y="737"/>
                      </a:lnTo>
                      <a:lnTo>
                        <a:pt x="2804" y="640"/>
                      </a:lnTo>
                      <a:lnTo>
                        <a:pt x="2830" y="540"/>
                      </a:lnTo>
                      <a:lnTo>
                        <a:pt x="2849" y="440"/>
                      </a:lnTo>
                      <a:lnTo>
                        <a:pt x="2867" y="337"/>
                      </a:lnTo>
                      <a:lnTo>
                        <a:pt x="2879" y="230"/>
                      </a:lnTo>
                      <a:lnTo>
                        <a:pt x="2890" y="128"/>
                      </a:lnTo>
                      <a:lnTo>
                        <a:pt x="2899" y="21"/>
                      </a:lnTo>
                      <a:lnTo>
                        <a:pt x="2899" y="0"/>
                      </a:lnTo>
                      <a:lnTo>
                        <a:pt x="0" y="0"/>
                      </a:lnTo>
                      <a:close/>
                    </a:path>
                  </a:pathLst>
                </a:custGeom>
                <a:blipFill dpi="0" rotWithShape="0">
                  <a:blip r:embed="rId8"/>
                  <a:srcRect/>
                  <a:tile tx="0" ty="0" sx="100000" sy="100000" flip="none" algn="tl"/>
                </a:blipFill>
                <a:ln w="1588">
                  <a:solidFill>
                    <a:srgbClr val="000000"/>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sp>
              <p:nvSpPr>
                <p:cNvPr id="77" name="Freeform 216" descr="Gouttelettes">
                  <a:extLst>
                    <a:ext uri="{FF2B5EF4-FFF2-40B4-BE49-F238E27FC236}">
                      <a16:creationId xmlns:a16="http://schemas.microsoft.com/office/drawing/2014/main" id="{B0282060-98A1-4A9C-AF38-ADB0C712EBCD}"/>
                    </a:ext>
                  </a:extLst>
                </p:cNvPr>
                <p:cNvSpPr>
                  <a:spLocks/>
                </p:cNvSpPr>
                <p:nvPr/>
              </p:nvSpPr>
              <p:spPr bwMode="auto">
                <a:xfrm>
                  <a:off x="2387" y="1291"/>
                  <a:ext cx="1449" cy="314"/>
                </a:xfrm>
                <a:custGeom>
                  <a:avLst/>
                  <a:gdLst>
                    <a:gd name="T0" fmla="*/ 2890 w 2899"/>
                    <a:gd name="T1" fmla="*/ 278 h 629"/>
                    <a:gd name="T2" fmla="*/ 2804 w 2899"/>
                    <a:gd name="T3" fmla="*/ 205 h 629"/>
                    <a:gd name="T4" fmla="*/ 2688 w 2899"/>
                    <a:gd name="T5" fmla="*/ 154 h 629"/>
                    <a:gd name="T6" fmla="*/ 2588 w 2899"/>
                    <a:gd name="T7" fmla="*/ 122 h 629"/>
                    <a:gd name="T8" fmla="*/ 2469 w 2899"/>
                    <a:gd name="T9" fmla="*/ 92 h 629"/>
                    <a:gd name="T10" fmla="*/ 2341 w 2899"/>
                    <a:gd name="T11" fmla="*/ 66 h 629"/>
                    <a:gd name="T12" fmla="*/ 2197 w 2899"/>
                    <a:gd name="T13" fmla="*/ 48 h 629"/>
                    <a:gd name="T14" fmla="*/ 2039 w 2899"/>
                    <a:gd name="T15" fmla="*/ 29 h 629"/>
                    <a:gd name="T16" fmla="*/ 1876 w 2899"/>
                    <a:gd name="T17" fmla="*/ 15 h 629"/>
                    <a:gd name="T18" fmla="*/ 1710 w 2899"/>
                    <a:gd name="T19" fmla="*/ 6 h 629"/>
                    <a:gd name="T20" fmla="*/ 1534 w 2899"/>
                    <a:gd name="T21" fmla="*/ 0 h 629"/>
                    <a:gd name="T22" fmla="*/ 1358 w 2899"/>
                    <a:gd name="T23" fmla="*/ 0 h 629"/>
                    <a:gd name="T24" fmla="*/ 1182 w 2899"/>
                    <a:gd name="T25" fmla="*/ 6 h 629"/>
                    <a:gd name="T26" fmla="*/ 1012 w 2899"/>
                    <a:gd name="T27" fmla="*/ 15 h 629"/>
                    <a:gd name="T28" fmla="*/ 850 w 2899"/>
                    <a:gd name="T29" fmla="*/ 29 h 629"/>
                    <a:gd name="T30" fmla="*/ 693 w 2899"/>
                    <a:gd name="T31" fmla="*/ 48 h 629"/>
                    <a:gd name="T32" fmla="*/ 552 w 2899"/>
                    <a:gd name="T33" fmla="*/ 66 h 629"/>
                    <a:gd name="T34" fmla="*/ 416 w 2899"/>
                    <a:gd name="T35" fmla="*/ 92 h 629"/>
                    <a:gd name="T36" fmla="*/ 301 w 2899"/>
                    <a:gd name="T37" fmla="*/ 120 h 629"/>
                    <a:gd name="T38" fmla="*/ 200 w 2899"/>
                    <a:gd name="T39" fmla="*/ 151 h 629"/>
                    <a:gd name="T40" fmla="*/ 119 w 2899"/>
                    <a:gd name="T41" fmla="*/ 185 h 629"/>
                    <a:gd name="T42" fmla="*/ 17 w 2899"/>
                    <a:gd name="T43" fmla="*/ 257 h 629"/>
                    <a:gd name="T44" fmla="*/ 2 w 2899"/>
                    <a:gd name="T45" fmla="*/ 295 h 629"/>
                    <a:gd name="T46" fmla="*/ 0 w 2899"/>
                    <a:gd name="T47" fmla="*/ 331 h 629"/>
                    <a:gd name="T48" fmla="*/ 12 w 2899"/>
                    <a:gd name="T49" fmla="*/ 369 h 629"/>
                    <a:gd name="T50" fmla="*/ 53 w 2899"/>
                    <a:gd name="T51" fmla="*/ 406 h 629"/>
                    <a:gd name="T52" fmla="*/ 116 w 2899"/>
                    <a:gd name="T53" fmla="*/ 439 h 629"/>
                    <a:gd name="T54" fmla="*/ 198 w 2899"/>
                    <a:gd name="T55" fmla="*/ 474 h 629"/>
                    <a:gd name="T56" fmla="*/ 298 w 2899"/>
                    <a:gd name="T57" fmla="*/ 507 h 629"/>
                    <a:gd name="T58" fmla="*/ 415 w 2899"/>
                    <a:gd name="T59" fmla="*/ 534 h 629"/>
                    <a:gd name="T60" fmla="*/ 546 w 2899"/>
                    <a:gd name="T61" fmla="*/ 558 h 629"/>
                    <a:gd name="T62" fmla="*/ 689 w 2899"/>
                    <a:gd name="T63" fmla="*/ 582 h 629"/>
                    <a:gd name="T64" fmla="*/ 844 w 2899"/>
                    <a:gd name="T65" fmla="*/ 600 h 629"/>
                    <a:gd name="T66" fmla="*/ 1009 w 2899"/>
                    <a:gd name="T67" fmla="*/ 612 h 629"/>
                    <a:gd name="T68" fmla="*/ 1176 w 2899"/>
                    <a:gd name="T69" fmla="*/ 621 h 629"/>
                    <a:gd name="T70" fmla="*/ 1350 w 2899"/>
                    <a:gd name="T71" fmla="*/ 629 h 629"/>
                    <a:gd name="T72" fmla="*/ 1529 w 2899"/>
                    <a:gd name="T73" fmla="*/ 629 h 629"/>
                    <a:gd name="T74" fmla="*/ 1705 w 2899"/>
                    <a:gd name="T75" fmla="*/ 621 h 629"/>
                    <a:gd name="T76" fmla="*/ 1870 w 2899"/>
                    <a:gd name="T77" fmla="*/ 612 h 629"/>
                    <a:gd name="T78" fmla="*/ 2037 w 2899"/>
                    <a:gd name="T79" fmla="*/ 600 h 629"/>
                    <a:gd name="T80" fmla="*/ 2192 w 2899"/>
                    <a:gd name="T81" fmla="*/ 582 h 629"/>
                    <a:gd name="T82" fmla="*/ 2338 w 2899"/>
                    <a:gd name="T83" fmla="*/ 558 h 629"/>
                    <a:gd name="T84" fmla="*/ 2466 w 2899"/>
                    <a:gd name="T85" fmla="*/ 538 h 629"/>
                    <a:gd name="T86" fmla="*/ 2586 w 2899"/>
                    <a:gd name="T87" fmla="*/ 507 h 629"/>
                    <a:gd name="T88" fmla="*/ 2685 w 2899"/>
                    <a:gd name="T89" fmla="*/ 474 h 629"/>
                    <a:gd name="T90" fmla="*/ 2767 w 2899"/>
                    <a:gd name="T91" fmla="*/ 444 h 629"/>
                    <a:gd name="T92" fmla="*/ 2830 w 2899"/>
                    <a:gd name="T93" fmla="*/ 406 h 629"/>
                    <a:gd name="T94" fmla="*/ 2873 w 2899"/>
                    <a:gd name="T95" fmla="*/ 372 h 629"/>
                    <a:gd name="T96" fmla="*/ 2896 w 2899"/>
                    <a:gd name="T97" fmla="*/ 331 h 629"/>
                    <a:gd name="T98" fmla="*/ 2899 w 2899"/>
                    <a:gd name="T99" fmla="*/ 311 h 6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899" h="629">
                      <a:moveTo>
                        <a:pt x="2899" y="311"/>
                      </a:moveTo>
                      <a:lnTo>
                        <a:pt x="2890" y="278"/>
                      </a:lnTo>
                      <a:lnTo>
                        <a:pt x="2855" y="241"/>
                      </a:lnTo>
                      <a:lnTo>
                        <a:pt x="2804" y="205"/>
                      </a:lnTo>
                      <a:lnTo>
                        <a:pt x="2734" y="169"/>
                      </a:lnTo>
                      <a:lnTo>
                        <a:pt x="2688" y="154"/>
                      </a:lnTo>
                      <a:lnTo>
                        <a:pt x="2642" y="138"/>
                      </a:lnTo>
                      <a:lnTo>
                        <a:pt x="2588" y="122"/>
                      </a:lnTo>
                      <a:lnTo>
                        <a:pt x="2532" y="107"/>
                      </a:lnTo>
                      <a:lnTo>
                        <a:pt x="2469" y="92"/>
                      </a:lnTo>
                      <a:lnTo>
                        <a:pt x="2406" y="78"/>
                      </a:lnTo>
                      <a:lnTo>
                        <a:pt x="2341" y="66"/>
                      </a:lnTo>
                      <a:lnTo>
                        <a:pt x="2272" y="57"/>
                      </a:lnTo>
                      <a:lnTo>
                        <a:pt x="2197" y="48"/>
                      </a:lnTo>
                      <a:lnTo>
                        <a:pt x="2119" y="38"/>
                      </a:lnTo>
                      <a:lnTo>
                        <a:pt x="2039" y="29"/>
                      </a:lnTo>
                      <a:lnTo>
                        <a:pt x="1958" y="23"/>
                      </a:lnTo>
                      <a:lnTo>
                        <a:pt x="1876" y="15"/>
                      </a:lnTo>
                      <a:lnTo>
                        <a:pt x="1792" y="9"/>
                      </a:lnTo>
                      <a:lnTo>
                        <a:pt x="1710" y="6"/>
                      </a:lnTo>
                      <a:lnTo>
                        <a:pt x="1621" y="3"/>
                      </a:lnTo>
                      <a:lnTo>
                        <a:pt x="1534" y="0"/>
                      </a:lnTo>
                      <a:lnTo>
                        <a:pt x="1445" y="0"/>
                      </a:lnTo>
                      <a:lnTo>
                        <a:pt x="1358" y="0"/>
                      </a:lnTo>
                      <a:lnTo>
                        <a:pt x="1269" y="3"/>
                      </a:lnTo>
                      <a:lnTo>
                        <a:pt x="1182" y="6"/>
                      </a:lnTo>
                      <a:lnTo>
                        <a:pt x="1101" y="9"/>
                      </a:lnTo>
                      <a:lnTo>
                        <a:pt x="1012" y="15"/>
                      </a:lnTo>
                      <a:lnTo>
                        <a:pt x="932" y="23"/>
                      </a:lnTo>
                      <a:lnTo>
                        <a:pt x="850" y="29"/>
                      </a:lnTo>
                      <a:lnTo>
                        <a:pt x="768" y="38"/>
                      </a:lnTo>
                      <a:lnTo>
                        <a:pt x="693" y="48"/>
                      </a:lnTo>
                      <a:lnTo>
                        <a:pt x="618" y="57"/>
                      </a:lnTo>
                      <a:lnTo>
                        <a:pt x="552" y="66"/>
                      </a:lnTo>
                      <a:lnTo>
                        <a:pt x="484" y="78"/>
                      </a:lnTo>
                      <a:lnTo>
                        <a:pt x="416" y="92"/>
                      </a:lnTo>
                      <a:lnTo>
                        <a:pt x="358" y="107"/>
                      </a:lnTo>
                      <a:lnTo>
                        <a:pt x="301" y="120"/>
                      </a:lnTo>
                      <a:lnTo>
                        <a:pt x="248" y="135"/>
                      </a:lnTo>
                      <a:lnTo>
                        <a:pt x="200" y="151"/>
                      </a:lnTo>
                      <a:lnTo>
                        <a:pt x="158" y="169"/>
                      </a:lnTo>
                      <a:lnTo>
                        <a:pt x="119" y="185"/>
                      </a:lnTo>
                      <a:lnTo>
                        <a:pt x="56" y="223"/>
                      </a:lnTo>
                      <a:lnTo>
                        <a:pt x="17" y="257"/>
                      </a:lnTo>
                      <a:lnTo>
                        <a:pt x="3" y="275"/>
                      </a:lnTo>
                      <a:lnTo>
                        <a:pt x="2" y="295"/>
                      </a:lnTo>
                      <a:lnTo>
                        <a:pt x="0" y="311"/>
                      </a:lnTo>
                      <a:lnTo>
                        <a:pt x="0" y="331"/>
                      </a:lnTo>
                      <a:lnTo>
                        <a:pt x="3" y="350"/>
                      </a:lnTo>
                      <a:lnTo>
                        <a:pt x="12" y="369"/>
                      </a:lnTo>
                      <a:lnTo>
                        <a:pt x="32" y="388"/>
                      </a:lnTo>
                      <a:lnTo>
                        <a:pt x="53" y="406"/>
                      </a:lnTo>
                      <a:lnTo>
                        <a:pt x="81" y="421"/>
                      </a:lnTo>
                      <a:lnTo>
                        <a:pt x="116" y="439"/>
                      </a:lnTo>
                      <a:lnTo>
                        <a:pt x="158" y="459"/>
                      </a:lnTo>
                      <a:lnTo>
                        <a:pt x="198" y="474"/>
                      </a:lnTo>
                      <a:lnTo>
                        <a:pt x="245" y="492"/>
                      </a:lnTo>
                      <a:lnTo>
                        <a:pt x="298" y="507"/>
                      </a:lnTo>
                      <a:lnTo>
                        <a:pt x="355" y="519"/>
                      </a:lnTo>
                      <a:lnTo>
                        <a:pt x="415" y="534"/>
                      </a:lnTo>
                      <a:lnTo>
                        <a:pt x="477" y="550"/>
                      </a:lnTo>
                      <a:lnTo>
                        <a:pt x="546" y="558"/>
                      </a:lnTo>
                      <a:lnTo>
                        <a:pt x="613" y="572"/>
                      </a:lnTo>
                      <a:lnTo>
                        <a:pt x="689" y="582"/>
                      </a:lnTo>
                      <a:lnTo>
                        <a:pt x="764" y="591"/>
                      </a:lnTo>
                      <a:lnTo>
                        <a:pt x="844" y="600"/>
                      </a:lnTo>
                      <a:lnTo>
                        <a:pt x="925" y="606"/>
                      </a:lnTo>
                      <a:lnTo>
                        <a:pt x="1009" y="612"/>
                      </a:lnTo>
                      <a:lnTo>
                        <a:pt x="1095" y="620"/>
                      </a:lnTo>
                      <a:lnTo>
                        <a:pt x="1176" y="621"/>
                      </a:lnTo>
                      <a:lnTo>
                        <a:pt x="1262" y="626"/>
                      </a:lnTo>
                      <a:lnTo>
                        <a:pt x="1350" y="629"/>
                      </a:lnTo>
                      <a:lnTo>
                        <a:pt x="1439" y="629"/>
                      </a:lnTo>
                      <a:lnTo>
                        <a:pt x="1529" y="629"/>
                      </a:lnTo>
                      <a:lnTo>
                        <a:pt x="1616" y="626"/>
                      </a:lnTo>
                      <a:lnTo>
                        <a:pt x="1705" y="621"/>
                      </a:lnTo>
                      <a:lnTo>
                        <a:pt x="1785" y="620"/>
                      </a:lnTo>
                      <a:lnTo>
                        <a:pt x="1870" y="612"/>
                      </a:lnTo>
                      <a:lnTo>
                        <a:pt x="1955" y="606"/>
                      </a:lnTo>
                      <a:lnTo>
                        <a:pt x="2037" y="600"/>
                      </a:lnTo>
                      <a:lnTo>
                        <a:pt x="2116" y="591"/>
                      </a:lnTo>
                      <a:lnTo>
                        <a:pt x="2192" y="582"/>
                      </a:lnTo>
                      <a:lnTo>
                        <a:pt x="2266" y="572"/>
                      </a:lnTo>
                      <a:lnTo>
                        <a:pt x="2338" y="558"/>
                      </a:lnTo>
                      <a:lnTo>
                        <a:pt x="2403" y="550"/>
                      </a:lnTo>
                      <a:lnTo>
                        <a:pt x="2466" y="538"/>
                      </a:lnTo>
                      <a:lnTo>
                        <a:pt x="2528" y="520"/>
                      </a:lnTo>
                      <a:lnTo>
                        <a:pt x="2586" y="507"/>
                      </a:lnTo>
                      <a:lnTo>
                        <a:pt x="2636" y="493"/>
                      </a:lnTo>
                      <a:lnTo>
                        <a:pt x="2685" y="474"/>
                      </a:lnTo>
                      <a:lnTo>
                        <a:pt x="2726" y="459"/>
                      </a:lnTo>
                      <a:lnTo>
                        <a:pt x="2767" y="444"/>
                      </a:lnTo>
                      <a:lnTo>
                        <a:pt x="2803" y="424"/>
                      </a:lnTo>
                      <a:lnTo>
                        <a:pt x="2830" y="406"/>
                      </a:lnTo>
                      <a:lnTo>
                        <a:pt x="2855" y="388"/>
                      </a:lnTo>
                      <a:lnTo>
                        <a:pt x="2873" y="372"/>
                      </a:lnTo>
                      <a:lnTo>
                        <a:pt x="2885" y="352"/>
                      </a:lnTo>
                      <a:lnTo>
                        <a:pt x="2896" y="331"/>
                      </a:lnTo>
                      <a:lnTo>
                        <a:pt x="2899" y="311"/>
                      </a:lnTo>
                      <a:lnTo>
                        <a:pt x="2899" y="311"/>
                      </a:lnTo>
                      <a:close/>
                    </a:path>
                  </a:pathLst>
                </a:custGeom>
                <a:blipFill dpi="0" rotWithShape="0">
                  <a:blip r:embed="rId8"/>
                  <a:srcRect/>
                  <a:tile tx="0" ty="0" sx="100000" sy="100000" flip="none" algn="tl"/>
                </a:blipFill>
                <a:ln w="1588">
                  <a:solidFill>
                    <a:srgbClr val="000000"/>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sp>
              <p:nvSpPr>
                <p:cNvPr id="78" name="Freeform 217">
                  <a:extLst>
                    <a:ext uri="{FF2B5EF4-FFF2-40B4-BE49-F238E27FC236}">
                      <a16:creationId xmlns:a16="http://schemas.microsoft.com/office/drawing/2014/main" id="{45FB2D8E-A95F-4859-8C0B-B7AA0221FD2A}"/>
                    </a:ext>
                  </a:extLst>
                </p:cNvPr>
                <p:cNvSpPr>
                  <a:spLocks/>
                </p:cNvSpPr>
                <p:nvPr/>
              </p:nvSpPr>
              <p:spPr bwMode="auto">
                <a:xfrm>
                  <a:off x="3166" y="875"/>
                  <a:ext cx="593" cy="1472"/>
                </a:xfrm>
                <a:custGeom>
                  <a:avLst/>
                  <a:gdLst>
                    <a:gd name="T0" fmla="*/ 0 w 1186"/>
                    <a:gd name="T1" fmla="*/ 2944 h 2944"/>
                    <a:gd name="T2" fmla="*/ 126 w 1186"/>
                    <a:gd name="T3" fmla="*/ 2862 h 2944"/>
                    <a:gd name="T4" fmla="*/ 263 w 1186"/>
                    <a:gd name="T5" fmla="*/ 2744 h 2944"/>
                    <a:gd name="T6" fmla="*/ 379 w 1186"/>
                    <a:gd name="T7" fmla="*/ 2629 h 2944"/>
                    <a:gd name="T8" fmla="*/ 463 w 1186"/>
                    <a:gd name="T9" fmla="*/ 2533 h 2944"/>
                    <a:gd name="T10" fmla="*/ 582 w 1186"/>
                    <a:gd name="T11" fmla="*/ 2384 h 2944"/>
                    <a:gd name="T12" fmla="*/ 673 w 1186"/>
                    <a:gd name="T13" fmla="*/ 2234 h 2944"/>
                    <a:gd name="T14" fmla="*/ 745 w 1186"/>
                    <a:gd name="T15" fmla="*/ 2079 h 2944"/>
                    <a:gd name="T16" fmla="*/ 812 w 1186"/>
                    <a:gd name="T17" fmla="*/ 1890 h 2944"/>
                    <a:gd name="T18" fmla="*/ 851 w 1186"/>
                    <a:gd name="T19" fmla="*/ 1762 h 2944"/>
                    <a:gd name="T20" fmla="*/ 882 w 1186"/>
                    <a:gd name="T21" fmla="*/ 1593 h 2944"/>
                    <a:gd name="T22" fmla="*/ 905 w 1186"/>
                    <a:gd name="T23" fmla="*/ 1400 h 2944"/>
                    <a:gd name="T24" fmla="*/ 914 w 1186"/>
                    <a:gd name="T25" fmla="*/ 1240 h 2944"/>
                    <a:gd name="T26" fmla="*/ 914 w 1186"/>
                    <a:gd name="T27" fmla="*/ 1036 h 2944"/>
                    <a:gd name="T28" fmla="*/ 897 w 1186"/>
                    <a:gd name="T29" fmla="*/ 810 h 2944"/>
                    <a:gd name="T30" fmla="*/ 867 w 1186"/>
                    <a:gd name="T31" fmla="*/ 558 h 2944"/>
                    <a:gd name="T32" fmla="*/ 825 w 1186"/>
                    <a:gd name="T33" fmla="*/ 321 h 2944"/>
                    <a:gd name="T34" fmla="*/ 777 w 1186"/>
                    <a:gd name="T35" fmla="*/ 30 h 2944"/>
                    <a:gd name="T36" fmla="*/ 976 w 1186"/>
                    <a:gd name="T37" fmla="*/ 0 h 2944"/>
                    <a:gd name="T38" fmla="*/ 1045 w 1186"/>
                    <a:gd name="T39" fmla="*/ 173 h 2944"/>
                    <a:gd name="T40" fmla="*/ 1099 w 1186"/>
                    <a:gd name="T41" fmla="*/ 332 h 2944"/>
                    <a:gd name="T42" fmla="*/ 1156 w 1186"/>
                    <a:gd name="T43" fmla="*/ 550 h 2944"/>
                    <a:gd name="T44" fmla="*/ 1186 w 1186"/>
                    <a:gd name="T45" fmla="*/ 822 h 2944"/>
                    <a:gd name="T46" fmla="*/ 1186 w 1186"/>
                    <a:gd name="T47" fmla="*/ 1042 h 2944"/>
                    <a:gd name="T48" fmla="*/ 1171 w 1186"/>
                    <a:gd name="T49" fmla="*/ 1290 h 2944"/>
                    <a:gd name="T50" fmla="*/ 1124 w 1186"/>
                    <a:gd name="T51" fmla="*/ 1562 h 2944"/>
                    <a:gd name="T52" fmla="*/ 1070 w 1186"/>
                    <a:gd name="T53" fmla="*/ 1772 h 2944"/>
                    <a:gd name="T54" fmla="*/ 983 w 1186"/>
                    <a:gd name="T55" fmla="*/ 1999 h 2944"/>
                    <a:gd name="T56" fmla="*/ 867 w 1186"/>
                    <a:gd name="T57" fmla="*/ 2220 h 2944"/>
                    <a:gd name="T58" fmla="*/ 729 w 1186"/>
                    <a:gd name="T59" fmla="*/ 2414 h 2944"/>
                    <a:gd name="T60" fmla="*/ 600 w 1186"/>
                    <a:gd name="T61" fmla="*/ 2569 h 2944"/>
                    <a:gd name="T62" fmla="*/ 440 w 1186"/>
                    <a:gd name="T63" fmla="*/ 2702 h 2944"/>
                    <a:gd name="T64" fmla="*/ 269 w 1186"/>
                    <a:gd name="T65" fmla="*/ 2834 h 2944"/>
                    <a:gd name="T66" fmla="*/ 115 w 1186"/>
                    <a:gd name="T67" fmla="*/ 2902 h 2944"/>
                    <a:gd name="T68" fmla="*/ 0 w 1186"/>
                    <a:gd name="T69" fmla="*/ 2944 h 29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86" h="2944">
                      <a:moveTo>
                        <a:pt x="0" y="2944"/>
                      </a:moveTo>
                      <a:lnTo>
                        <a:pt x="126" y="2862"/>
                      </a:lnTo>
                      <a:lnTo>
                        <a:pt x="263" y="2744"/>
                      </a:lnTo>
                      <a:lnTo>
                        <a:pt x="379" y="2629"/>
                      </a:lnTo>
                      <a:lnTo>
                        <a:pt x="463" y="2533"/>
                      </a:lnTo>
                      <a:lnTo>
                        <a:pt x="582" y="2384"/>
                      </a:lnTo>
                      <a:lnTo>
                        <a:pt x="673" y="2234"/>
                      </a:lnTo>
                      <a:lnTo>
                        <a:pt x="745" y="2079"/>
                      </a:lnTo>
                      <a:lnTo>
                        <a:pt x="812" y="1890"/>
                      </a:lnTo>
                      <a:lnTo>
                        <a:pt x="851" y="1762"/>
                      </a:lnTo>
                      <a:lnTo>
                        <a:pt x="882" y="1593"/>
                      </a:lnTo>
                      <a:lnTo>
                        <a:pt x="905" y="1400"/>
                      </a:lnTo>
                      <a:lnTo>
                        <a:pt x="914" y="1240"/>
                      </a:lnTo>
                      <a:lnTo>
                        <a:pt x="914" y="1036"/>
                      </a:lnTo>
                      <a:lnTo>
                        <a:pt x="897" y="810"/>
                      </a:lnTo>
                      <a:lnTo>
                        <a:pt x="867" y="558"/>
                      </a:lnTo>
                      <a:lnTo>
                        <a:pt x="825" y="321"/>
                      </a:lnTo>
                      <a:lnTo>
                        <a:pt x="777" y="30"/>
                      </a:lnTo>
                      <a:lnTo>
                        <a:pt x="976" y="0"/>
                      </a:lnTo>
                      <a:lnTo>
                        <a:pt x="1045" y="173"/>
                      </a:lnTo>
                      <a:lnTo>
                        <a:pt x="1099" y="332"/>
                      </a:lnTo>
                      <a:lnTo>
                        <a:pt x="1156" y="550"/>
                      </a:lnTo>
                      <a:lnTo>
                        <a:pt x="1186" y="822"/>
                      </a:lnTo>
                      <a:lnTo>
                        <a:pt x="1186" y="1042"/>
                      </a:lnTo>
                      <a:lnTo>
                        <a:pt x="1171" y="1290"/>
                      </a:lnTo>
                      <a:lnTo>
                        <a:pt x="1124" y="1562"/>
                      </a:lnTo>
                      <a:lnTo>
                        <a:pt x="1070" y="1772"/>
                      </a:lnTo>
                      <a:lnTo>
                        <a:pt x="983" y="1999"/>
                      </a:lnTo>
                      <a:lnTo>
                        <a:pt x="867" y="2220"/>
                      </a:lnTo>
                      <a:lnTo>
                        <a:pt x="729" y="2414"/>
                      </a:lnTo>
                      <a:lnTo>
                        <a:pt x="600" y="2569"/>
                      </a:lnTo>
                      <a:lnTo>
                        <a:pt x="440" y="2702"/>
                      </a:lnTo>
                      <a:lnTo>
                        <a:pt x="269" y="2834"/>
                      </a:lnTo>
                      <a:lnTo>
                        <a:pt x="115" y="2902"/>
                      </a:lnTo>
                      <a:lnTo>
                        <a:pt x="0" y="2944"/>
                      </a:lnTo>
                      <a:close/>
                    </a:path>
                  </a:pathLst>
                </a:custGeom>
                <a:solidFill>
                  <a:srgbClr val="FFFFFF"/>
                </a:solidFill>
                <a:ln w="1588">
                  <a:solidFill>
                    <a:srgbClr val="FFFFFF"/>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grpSp>
          <p:grpSp>
            <p:nvGrpSpPr>
              <p:cNvPr id="53" name="Group 218">
                <a:extLst>
                  <a:ext uri="{FF2B5EF4-FFF2-40B4-BE49-F238E27FC236}">
                    <a16:creationId xmlns:a16="http://schemas.microsoft.com/office/drawing/2014/main" id="{D5A57BD8-B7DA-4AD0-904E-837004A5B339}"/>
                  </a:ext>
                </a:extLst>
              </p:cNvPr>
              <p:cNvGrpSpPr>
                <a:grpSpLocks/>
              </p:cNvGrpSpPr>
              <p:nvPr/>
            </p:nvGrpSpPr>
            <p:grpSpPr bwMode="auto">
              <a:xfrm>
                <a:off x="4944" y="912"/>
                <a:ext cx="240" cy="260"/>
                <a:chOff x="2387" y="720"/>
                <a:chExt cx="1452" cy="2852"/>
              </a:xfrm>
            </p:grpSpPr>
            <p:sp>
              <p:nvSpPr>
                <p:cNvPr id="63" name="Freeform 219">
                  <a:extLst>
                    <a:ext uri="{FF2B5EF4-FFF2-40B4-BE49-F238E27FC236}">
                      <a16:creationId xmlns:a16="http://schemas.microsoft.com/office/drawing/2014/main" id="{3F3952D2-1E54-45A1-89AB-8402E0B99999}"/>
                    </a:ext>
                  </a:extLst>
                </p:cNvPr>
                <p:cNvSpPr>
                  <a:spLocks/>
                </p:cNvSpPr>
                <p:nvPr/>
              </p:nvSpPr>
              <p:spPr bwMode="auto">
                <a:xfrm>
                  <a:off x="2388" y="720"/>
                  <a:ext cx="1451" cy="2852"/>
                </a:xfrm>
                <a:custGeom>
                  <a:avLst/>
                  <a:gdLst>
                    <a:gd name="T0" fmla="*/ 2732 w 2901"/>
                    <a:gd name="T1" fmla="*/ 421 h 5704"/>
                    <a:gd name="T2" fmla="*/ 2856 w 2901"/>
                    <a:gd name="T3" fmla="*/ 881 h 5704"/>
                    <a:gd name="T4" fmla="*/ 2901 w 2901"/>
                    <a:gd name="T5" fmla="*/ 1377 h 5704"/>
                    <a:gd name="T6" fmla="*/ 2856 w 2901"/>
                    <a:gd name="T7" fmla="*/ 1866 h 5704"/>
                    <a:gd name="T8" fmla="*/ 2732 w 2901"/>
                    <a:gd name="T9" fmla="*/ 2330 h 5704"/>
                    <a:gd name="T10" fmla="*/ 2530 w 2901"/>
                    <a:gd name="T11" fmla="*/ 2741 h 5704"/>
                    <a:gd name="T12" fmla="*/ 2273 w 2901"/>
                    <a:gd name="T13" fmla="*/ 3066 h 5704"/>
                    <a:gd name="T14" fmla="*/ 1929 w 2901"/>
                    <a:gd name="T15" fmla="*/ 3341 h 5704"/>
                    <a:gd name="T16" fmla="*/ 1754 w 2901"/>
                    <a:gd name="T17" fmla="*/ 3559 h 5704"/>
                    <a:gd name="T18" fmla="*/ 1647 w 2901"/>
                    <a:gd name="T19" fmla="*/ 3814 h 5704"/>
                    <a:gd name="T20" fmla="*/ 1622 w 2901"/>
                    <a:gd name="T21" fmla="*/ 4096 h 5704"/>
                    <a:gd name="T22" fmla="*/ 1831 w 2901"/>
                    <a:gd name="T23" fmla="*/ 4793 h 5704"/>
                    <a:gd name="T24" fmla="*/ 2094 w 2901"/>
                    <a:gd name="T25" fmla="*/ 4856 h 5704"/>
                    <a:gd name="T26" fmla="*/ 2308 w 2901"/>
                    <a:gd name="T27" fmla="*/ 4953 h 5704"/>
                    <a:gd name="T28" fmla="*/ 2476 w 2901"/>
                    <a:gd name="T29" fmla="*/ 5094 h 5704"/>
                    <a:gd name="T30" fmla="*/ 2477 w 2901"/>
                    <a:gd name="T31" fmla="*/ 5357 h 5704"/>
                    <a:gd name="T32" fmla="*/ 2276 w 2901"/>
                    <a:gd name="T33" fmla="*/ 5533 h 5704"/>
                    <a:gd name="T34" fmla="*/ 2049 w 2901"/>
                    <a:gd name="T35" fmla="*/ 5625 h 5704"/>
                    <a:gd name="T36" fmla="*/ 1780 w 2901"/>
                    <a:gd name="T37" fmla="*/ 5683 h 5704"/>
                    <a:gd name="T38" fmla="*/ 1484 w 2901"/>
                    <a:gd name="T39" fmla="*/ 5704 h 5704"/>
                    <a:gd name="T40" fmla="*/ 1181 w 2901"/>
                    <a:gd name="T41" fmla="*/ 5691 h 5704"/>
                    <a:gd name="T42" fmla="*/ 908 w 2901"/>
                    <a:gd name="T43" fmla="*/ 5643 h 5704"/>
                    <a:gd name="T44" fmla="*/ 666 w 2901"/>
                    <a:gd name="T45" fmla="*/ 5562 h 5704"/>
                    <a:gd name="T46" fmla="*/ 491 w 2901"/>
                    <a:gd name="T47" fmla="*/ 5455 h 5704"/>
                    <a:gd name="T48" fmla="*/ 365 w 2901"/>
                    <a:gd name="T49" fmla="*/ 5195 h 5704"/>
                    <a:gd name="T50" fmla="*/ 529 w 2901"/>
                    <a:gd name="T51" fmla="*/ 4983 h 5704"/>
                    <a:gd name="T52" fmla="*/ 721 w 2901"/>
                    <a:gd name="T53" fmla="*/ 4880 h 5704"/>
                    <a:gd name="T54" fmla="*/ 972 w 2901"/>
                    <a:gd name="T55" fmla="*/ 4808 h 5704"/>
                    <a:gd name="T56" fmla="*/ 1260 w 2901"/>
                    <a:gd name="T57" fmla="*/ 4768 h 5704"/>
                    <a:gd name="T58" fmla="*/ 1257 w 2901"/>
                    <a:gd name="T59" fmla="*/ 3893 h 5704"/>
                    <a:gd name="T60" fmla="*/ 1172 w 2901"/>
                    <a:gd name="T61" fmla="*/ 3623 h 5704"/>
                    <a:gd name="T62" fmla="*/ 1014 w 2901"/>
                    <a:gd name="T63" fmla="*/ 3396 h 5704"/>
                    <a:gd name="T64" fmla="*/ 691 w 2901"/>
                    <a:gd name="T65" fmla="*/ 3144 h 5704"/>
                    <a:gd name="T66" fmla="*/ 419 w 2901"/>
                    <a:gd name="T67" fmla="*/ 2837 h 5704"/>
                    <a:gd name="T68" fmla="*/ 202 w 2901"/>
                    <a:gd name="T69" fmla="*/ 2448 h 5704"/>
                    <a:gd name="T70" fmla="*/ 58 w 2901"/>
                    <a:gd name="T71" fmla="*/ 1998 h 5704"/>
                    <a:gd name="T72" fmla="*/ 0 w 2901"/>
                    <a:gd name="T73" fmla="*/ 1502 h 5704"/>
                    <a:gd name="T74" fmla="*/ 15 w 2901"/>
                    <a:gd name="T75" fmla="*/ 1013 h 5704"/>
                    <a:gd name="T76" fmla="*/ 121 w 2901"/>
                    <a:gd name="T77" fmla="*/ 541 h 5704"/>
                    <a:gd name="T78" fmla="*/ 303 w 2901"/>
                    <a:gd name="T79" fmla="*/ 116 h 5704"/>
                    <a:gd name="T80" fmla="*/ 497 w 2901"/>
                    <a:gd name="T81" fmla="*/ 51 h 5704"/>
                    <a:gd name="T82" fmla="*/ 703 w 2901"/>
                    <a:gd name="T83" fmla="*/ 23 h 5704"/>
                    <a:gd name="T84" fmla="*/ 969 w 2901"/>
                    <a:gd name="T85" fmla="*/ 6 h 5704"/>
                    <a:gd name="T86" fmla="*/ 1267 w 2901"/>
                    <a:gd name="T87" fmla="*/ 3 h 5704"/>
                    <a:gd name="T88" fmla="*/ 1584 w 2901"/>
                    <a:gd name="T89" fmla="*/ 0 h 5704"/>
                    <a:gd name="T90" fmla="*/ 1884 w 2901"/>
                    <a:gd name="T91" fmla="*/ 6 h 5704"/>
                    <a:gd name="T92" fmla="*/ 2156 w 2901"/>
                    <a:gd name="T93" fmla="*/ 20 h 5704"/>
                    <a:gd name="T94" fmla="*/ 2368 w 2901"/>
                    <a:gd name="T95" fmla="*/ 48 h 5704"/>
                    <a:gd name="T96" fmla="*/ 2554 w 2901"/>
                    <a:gd name="T97" fmla="*/ 93 h 57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901" h="5704">
                      <a:moveTo>
                        <a:pt x="2586" y="110"/>
                      </a:moveTo>
                      <a:lnTo>
                        <a:pt x="2640" y="210"/>
                      </a:lnTo>
                      <a:lnTo>
                        <a:pt x="2686" y="313"/>
                      </a:lnTo>
                      <a:lnTo>
                        <a:pt x="2732" y="421"/>
                      </a:lnTo>
                      <a:lnTo>
                        <a:pt x="2768" y="532"/>
                      </a:lnTo>
                      <a:lnTo>
                        <a:pt x="2802" y="651"/>
                      </a:lnTo>
                      <a:lnTo>
                        <a:pt x="2831" y="764"/>
                      </a:lnTo>
                      <a:lnTo>
                        <a:pt x="2856" y="881"/>
                      </a:lnTo>
                      <a:lnTo>
                        <a:pt x="2876" y="1007"/>
                      </a:lnTo>
                      <a:lnTo>
                        <a:pt x="2888" y="1129"/>
                      </a:lnTo>
                      <a:lnTo>
                        <a:pt x="2897" y="1249"/>
                      </a:lnTo>
                      <a:lnTo>
                        <a:pt x="2901" y="1377"/>
                      </a:lnTo>
                      <a:lnTo>
                        <a:pt x="2897" y="1498"/>
                      </a:lnTo>
                      <a:lnTo>
                        <a:pt x="2888" y="1622"/>
                      </a:lnTo>
                      <a:lnTo>
                        <a:pt x="2876" y="1747"/>
                      </a:lnTo>
                      <a:lnTo>
                        <a:pt x="2856" y="1866"/>
                      </a:lnTo>
                      <a:lnTo>
                        <a:pt x="2834" y="1988"/>
                      </a:lnTo>
                      <a:lnTo>
                        <a:pt x="2802" y="2106"/>
                      </a:lnTo>
                      <a:lnTo>
                        <a:pt x="2768" y="2219"/>
                      </a:lnTo>
                      <a:lnTo>
                        <a:pt x="2732" y="2330"/>
                      </a:lnTo>
                      <a:lnTo>
                        <a:pt x="2686" y="2437"/>
                      </a:lnTo>
                      <a:lnTo>
                        <a:pt x="2640" y="2544"/>
                      </a:lnTo>
                      <a:lnTo>
                        <a:pt x="2590" y="2643"/>
                      </a:lnTo>
                      <a:lnTo>
                        <a:pt x="2530" y="2741"/>
                      </a:lnTo>
                      <a:lnTo>
                        <a:pt x="2470" y="2828"/>
                      </a:lnTo>
                      <a:lnTo>
                        <a:pt x="2407" y="2915"/>
                      </a:lnTo>
                      <a:lnTo>
                        <a:pt x="2341" y="2994"/>
                      </a:lnTo>
                      <a:lnTo>
                        <a:pt x="2273" y="3066"/>
                      </a:lnTo>
                      <a:lnTo>
                        <a:pt x="2196" y="3133"/>
                      </a:lnTo>
                      <a:lnTo>
                        <a:pt x="2062" y="3242"/>
                      </a:lnTo>
                      <a:lnTo>
                        <a:pt x="1980" y="3296"/>
                      </a:lnTo>
                      <a:lnTo>
                        <a:pt x="1929" y="3341"/>
                      </a:lnTo>
                      <a:lnTo>
                        <a:pt x="1874" y="3390"/>
                      </a:lnTo>
                      <a:lnTo>
                        <a:pt x="1831" y="3440"/>
                      </a:lnTo>
                      <a:lnTo>
                        <a:pt x="1786" y="3500"/>
                      </a:lnTo>
                      <a:lnTo>
                        <a:pt x="1754" y="3559"/>
                      </a:lnTo>
                      <a:lnTo>
                        <a:pt x="1718" y="3614"/>
                      </a:lnTo>
                      <a:lnTo>
                        <a:pt x="1691" y="3681"/>
                      </a:lnTo>
                      <a:lnTo>
                        <a:pt x="1665" y="3745"/>
                      </a:lnTo>
                      <a:lnTo>
                        <a:pt x="1647" y="3814"/>
                      </a:lnTo>
                      <a:lnTo>
                        <a:pt x="1631" y="3882"/>
                      </a:lnTo>
                      <a:lnTo>
                        <a:pt x="1622" y="3954"/>
                      </a:lnTo>
                      <a:lnTo>
                        <a:pt x="1619" y="4023"/>
                      </a:lnTo>
                      <a:lnTo>
                        <a:pt x="1622" y="4096"/>
                      </a:lnTo>
                      <a:lnTo>
                        <a:pt x="1622" y="4765"/>
                      </a:lnTo>
                      <a:lnTo>
                        <a:pt x="1691" y="4771"/>
                      </a:lnTo>
                      <a:lnTo>
                        <a:pt x="1759" y="4781"/>
                      </a:lnTo>
                      <a:lnTo>
                        <a:pt x="1831" y="4793"/>
                      </a:lnTo>
                      <a:lnTo>
                        <a:pt x="1900" y="4805"/>
                      </a:lnTo>
                      <a:lnTo>
                        <a:pt x="1968" y="4820"/>
                      </a:lnTo>
                      <a:lnTo>
                        <a:pt x="2035" y="4837"/>
                      </a:lnTo>
                      <a:lnTo>
                        <a:pt x="2094" y="4856"/>
                      </a:lnTo>
                      <a:lnTo>
                        <a:pt x="2156" y="4876"/>
                      </a:lnTo>
                      <a:lnTo>
                        <a:pt x="2210" y="4897"/>
                      </a:lnTo>
                      <a:lnTo>
                        <a:pt x="2259" y="4924"/>
                      </a:lnTo>
                      <a:lnTo>
                        <a:pt x="2308" y="4953"/>
                      </a:lnTo>
                      <a:lnTo>
                        <a:pt x="2348" y="4978"/>
                      </a:lnTo>
                      <a:lnTo>
                        <a:pt x="2384" y="5008"/>
                      </a:lnTo>
                      <a:lnTo>
                        <a:pt x="2423" y="5032"/>
                      </a:lnTo>
                      <a:lnTo>
                        <a:pt x="2476" y="5094"/>
                      </a:lnTo>
                      <a:lnTo>
                        <a:pt x="2507" y="5160"/>
                      </a:lnTo>
                      <a:lnTo>
                        <a:pt x="2520" y="5226"/>
                      </a:lnTo>
                      <a:lnTo>
                        <a:pt x="2510" y="5292"/>
                      </a:lnTo>
                      <a:lnTo>
                        <a:pt x="2477" y="5357"/>
                      </a:lnTo>
                      <a:lnTo>
                        <a:pt x="2428" y="5420"/>
                      </a:lnTo>
                      <a:lnTo>
                        <a:pt x="2362" y="5480"/>
                      </a:lnTo>
                      <a:lnTo>
                        <a:pt x="2320" y="5507"/>
                      </a:lnTo>
                      <a:lnTo>
                        <a:pt x="2276" y="5533"/>
                      </a:lnTo>
                      <a:lnTo>
                        <a:pt x="2223" y="5559"/>
                      </a:lnTo>
                      <a:lnTo>
                        <a:pt x="2169" y="5583"/>
                      </a:lnTo>
                      <a:lnTo>
                        <a:pt x="2114" y="5605"/>
                      </a:lnTo>
                      <a:lnTo>
                        <a:pt x="2049" y="5625"/>
                      </a:lnTo>
                      <a:lnTo>
                        <a:pt x="1987" y="5640"/>
                      </a:lnTo>
                      <a:lnTo>
                        <a:pt x="1920" y="5656"/>
                      </a:lnTo>
                      <a:lnTo>
                        <a:pt x="1849" y="5670"/>
                      </a:lnTo>
                      <a:lnTo>
                        <a:pt x="1780" y="5683"/>
                      </a:lnTo>
                      <a:lnTo>
                        <a:pt x="1709" y="5691"/>
                      </a:lnTo>
                      <a:lnTo>
                        <a:pt x="1637" y="5695"/>
                      </a:lnTo>
                      <a:lnTo>
                        <a:pt x="1562" y="5701"/>
                      </a:lnTo>
                      <a:lnTo>
                        <a:pt x="1484" y="5704"/>
                      </a:lnTo>
                      <a:lnTo>
                        <a:pt x="1407" y="5704"/>
                      </a:lnTo>
                      <a:lnTo>
                        <a:pt x="1332" y="5704"/>
                      </a:lnTo>
                      <a:lnTo>
                        <a:pt x="1257" y="5698"/>
                      </a:lnTo>
                      <a:lnTo>
                        <a:pt x="1181" y="5691"/>
                      </a:lnTo>
                      <a:lnTo>
                        <a:pt x="1114" y="5683"/>
                      </a:lnTo>
                      <a:lnTo>
                        <a:pt x="1041" y="5670"/>
                      </a:lnTo>
                      <a:lnTo>
                        <a:pt x="972" y="5658"/>
                      </a:lnTo>
                      <a:lnTo>
                        <a:pt x="908" y="5643"/>
                      </a:lnTo>
                      <a:lnTo>
                        <a:pt x="842" y="5625"/>
                      </a:lnTo>
                      <a:lnTo>
                        <a:pt x="778" y="5605"/>
                      </a:lnTo>
                      <a:lnTo>
                        <a:pt x="721" y="5583"/>
                      </a:lnTo>
                      <a:lnTo>
                        <a:pt x="666" y="5562"/>
                      </a:lnTo>
                      <a:lnTo>
                        <a:pt x="616" y="5536"/>
                      </a:lnTo>
                      <a:lnTo>
                        <a:pt x="572" y="5510"/>
                      </a:lnTo>
                      <a:lnTo>
                        <a:pt x="529" y="5483"/>
                      </a:lnTo>
                      <a:lnTo>
                        <a:pt x="491" y="5455"/>
                      </a:lnTo>
                      <a:lnTo>
                        <a:pt x="428" y="5393"/>
                      </a:lnTo>
                      <a:lnTo>
                        <a:pt x="387" y="5328"/>
                      </a:lnTo>
                      <a:lnTo>
                        <a:pt x="365" y="5262"/>
                      </a:lnTo>
                      <a:lnTo>
                        <a:pt x="365" y="5195"/>
                      </a:lnTo>
                      <a:lnTo>
                        <a:pt x="387" y="5129"/>
                      </a:lnTo>
                      <a:lnTo>
                        <a:pt x="433" y="5067"/>
                      </a:lnTo>
                      <a:lnTo>
                        <a:pt x="491" y="5011"/>
                      </a:lnTo>
                      <a:lnTo>
                        <a:pt x="529" y="4983"/>
                      </a:lnTo>
                      <a:lnTo>
                        <a:pt x="572" y="4956"/>
                      </a:lnTo>
                      <a:lnTo>
                        <a:pt x="616" y="4929"/>
                      </a:lnTo>
                      <a:lnTo>
                        <a:pt x="669" y="4901"/>
                      </a:lnTo>
                      <a:lnTo>
                        <a:pt x="721" y="4880"/>
                      </a:lnTo>
                      <a:lnTo>
                        <a:pt x="780" y="4858"/>
                      </a:lnTo>
                      <a:lnTo>
                        <a:pt x="842" y="4840"/>
                      </a:lnTo>
                      <a:lnTo>
                        <a:pt x="908" y="4823"/>
                      </a:lnTo>
                      <a:lnTo>
                        <a:pt x="972" y="4808"/>
                      </a:lnTo>
                      <a:lnTo>
                        <a:pt x="1044" y="4793"/>
                      </a:lnTo>
                      <a:lnTo>
                        <a:pt x="1117" y="4783"/>
                      </a:lnTo>
                      <a:lnTo>
                        <a:pt x="1184" y="4774"/>
                      </a:lnTo>
                      <a:lnTo>
                        <a:pt x="1260" y="4768"/>
                      </a:lnTo>
                      <a:lnTo>
                        <a:pt x="1267" y="4102"/>
                      </a:lnTo>
                      <a:lnTo>
                        <a:pt x="1270" y="4034"/>
                      </a:lnTo>
                      <a:lnTo>
                        <a:pt x="1267" y="3962"/>
                      </a:lnTo>
                      <a:lnTo>
                        <a:pt x="1257" y="3893"/>
                      </a:lnTo>
                      <a:lnTo>
                        <a:pt x="1241" y="3820"/>
                      </a:lnTo>
                      <a:lnTo>
                        <a:pt x="1223" y="3756"/>
                      </a:lnTo>
                      <a:lnTo>
                        <a:pt x="1201" y="3690"/>
                      </a:lnTo>
                      <a:lnTo>
                        <a:pt x="1172" y="3623"/>
                      </a:lnTo>
                      <a:lnTo>
                        <a:pt x="1139" y="3566"/>
                      </a:lnTo>
                      <a:lnTo>
                        <a:pt x="1102" y="3506"/>
                      </a:lnTo>
                      <a:lnTo>
                        <a:pt x="1061" y="3449"/>
                      </a:lnTo>
                      <a:lnTo>
                        <a:pt x="1014" y="3396"/>
                      </a:lnTo>
                      <a:lnTo>
                        <a:pt x="963" y="3350"/>
                      </a:lnTo>
                      <a:lnTo>
                        <a:pt x="908" y="3306"/>
                      </a:lnTo>
                      <a:lnTo>
                        <a:pt x="849" y="3263"/>
                      </a:lnTo>
                      <a:lnTo>
                        <a:pt x="691" y="3144"/>
                      </a:lnTo>
                      <a:lnTo>
                        <a:pt x="616" y="3075"/>
                      </a:lnTo>
                      <a:lnTo>
                        <a:pt x="550" y="3001"/>
                      </a:lnTo>
                      <a:lnTo>
                        <a:pt x="485" y="2920"/>
                      </a:lnTo>
                      <a:lnTo>
                        <a:pt x="419" y="2837"/>
                      </a:lnTo>
                      <a:lnTo>
                        <a:pt x="359" y="2750"/>
                      </a:lnTo>
                      <a:lnTo>
                        <a:pt x="299" y="2654"/>
                      </a:lnTo>
                      <a:lnTo>
                        <a:pt x="249" y="2550"/>
                      </a:lnTo>
                      <a:lnTo>
                        <a:pt x="202" y="2448"/>
                      </a:lnTo>
                      <a:lnTo>
                        <a:pt x="157" y="2336"/>
                      </a:lnTo>
                      <a:lnTo>
                        <a:pt x="121" y="2225"/>
                      </a:lnTo>
                      <a:lnTo>
                        <a:pt x="87" y="2112"/>
                      </a:lnTo>
                      <a:lnTo>
                        <a:pt x="58" y="1998"/>
                      </a:lnTo>
                      <a:lnTo>
                        <a:pt x="33" y="1875"/>
                      </a:lnTo>
                      <a:lnTo>
                        <a:pt x="15" y="1753"/>
                      </a:lnTo>
                      <a:lnTo>
                        <a:pt x="3" y="1628"/>
                      </a:lnTo>
                      <a:lnTo>
                        <a:pt x="0" y="1502"/>
                      </a:lnTo>
                      <a:lnTo>
                        <a:pt x="0" y="1385"/>
                      </a:lnTo>
                      <a:lnTo>
                        <a:pt x="0" y="1261"/>
                      </a:lnTo>
                      <a:lnTo>
                        <a:pt x="3" y="1135"/>
                      </a:lnTo>
                      <a:lnTo>
                        <a:pt x="15" y="1013"/>
                      </a:lnTo>
                      <a:lnTo>
                        <a:pt x="33" y="892"/>
                      </a:lnTo>
                      <a:lnTo>
                        <a:pt x="58" y="773"/>
                      </a:lnTo>
                      <a:lnTo>
                        <a:pt x="87" y="657"/>
                      </a:lnTo>
                      <a:lnTo>
                        <a:pt x="121" y="541"/>
                      </a:lnTo>
                      <a:lnTo>
                        <a:pt x="157" y="429"/>
                      </a:lnTo>
                      <a:lnTo>
                        <a:pt x="202" y="320"/>
                      </a:lnTo>
                      <a:lnTo>
                        <a:pt x="249" y="217"/>
                      </a:lnTo>
                      <a:lnTo>
                        <a:pt x="303" y="116"/>
                      </a:lnTo>
                      <a:lnTo>
                        <a:pt x="359" y="81"/>
                      </a:lnTo>
                      <a:lnTo>
                        <a:pt x="419" y="63"/>
                      </a:lnTo>
                      <a:lnTo>
                        <a:pt x="457" y="57"/>
                      </a:lnTo>
                      <a:lnTo>
                        <a:pt x="497" y="51"/>
                      </a:lnTo>
                      <a:lnTo>
                        <a:pt x="544" y="41"/>
                      </a:lnTo>
                      <a:lnTo>
                        <a:pt x="590" y="35"/>
                      </a:lnTo>
                      <a:lnTo>
                        <a:pt x="646" y="29"/>
                      </a:lnTo>
                      <a:lnTo>
                        <a:pt x="703" y="23"/>
                      </a:lnTo>
                      <a:lnTo>
                        <a:pt x="766" y="17"/>
                      </a:lnTo>
                      <a:lnTo>
                        <a:pt x="832" y="14"/>
                      </a:lnTo>
                      <a:lnTo>
                        <a:pt x="897" y="11"/>
                      </a:lnTo>
                      <a:lnTo>
                        <a:pt x="969" y="6"/>
                      </a:lnTo>
                      <a:lnTo>
                        <a:pt x="1041" y="3"/>
                      </a:lnTo>
                      <a:lnTo>
                        <a:pt x="1117" y="3"/>
                      </a:lnTo>
                      <a:lnTo>
                        <a:pt x="1190" y="3"/>
                      </a:lnTo>
                      <a:lnTo>
                        <a:pt x="1267" y="3"/>
                      </a:lnTo>
                      <a:lnTo>
                        <a:pt x="1345" y="0"/>
                      </a:lnTo>
                      <a:lnTo>
                        <a:pt x="1423" y="0"/>
                      </a:lnTo>
                      <a:lnTo>
                        <a:pt x="1505" y="0"/>
                      </a:lnTo>
                      <a:lnTo>
                        <a:pt x="1584" y="0"/>
                      </a:lnTo>
                      <a:lnTo>
                        <a:pt x="1659" y="3"/>
                      </a:lnTo>
                      <a:lnTo>
                        <a:pt x="1741" y="3"/>
                      </a:lnTo>
                      <a:lnTo>
                        <a:pt x="1810" y="3"/>
                      </a:lnTo>
                      <a:lnTo>
                        <a:pt x="1884" y="6"/>
                      </a:lnTo>
                      <a:lnTo>
                        <a:pt x="1953" y="6"/>
                      </a:lnTo>
                      <a:lnTo>
                        <a:pt x="2026" y="11"/>
                      </a:lnTo>
                      <a:lnTo>
                        <a:pt x="2091" y="17"/>
                      </a:lnTo>
                      <a:lnTo>
                        <a:pt x="2156" y="20"/>
                      </a:lnTo>
                      <a:lnTo>
                        <a:pt x="2213" y="29"/>
                      </a:lnTo>
                      <a:lnTo>
                        <a:pt x="2270" y="33"/>
                      </a:lnTo>
                      <a:lnTo>
                        <a:pt x="2324" y="41"/>
                      </a:lnTo>
                      <a:lnTo>
                        <a:pt x="2368" y="48"/>
                      </a:lnTo>
                      <a:lnTo>
                        <a:pt x="2410" y="54"/>
                      </a:lnTo>
                      <a:lnTo>
                        <a:pt x="2450" y="60"/>
                      </a:lnTo>
                      <a:lnTo>
                        <a:pt x="2514" y="78"/>
                      </a:lnTo>
                      <a:lnTo>
                        <a:pt x="2554" y="93"/>
                      </a:lnTo>
                      <a:lnTo>
                        <a:pt x="2586" y="110"/>
                      </a:lnTo>
                      <a:close/>
                    </a:path>
                  </a:pathLst>
                </a:custGeom>
                <a:solidFill>
                  <a:srgbClr val="00FFFF"/>
                </a:solidFill>
                <a:ln w="1588">
                  <a:solidFill>
                    <a:srgbClr val="00FFFF"/>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sp>
              <p:nvSpPr>
                <p:cNvPr id="64" name="Freeform 220">
                  <a:extLst>
                    <a:ext uri="{FF2B5EF4-FFF2-40B4-BE49-F238E27FC236}">
                      <a16:creationId xmlns:a16="http://schemas.microsoft.com/office/drawing/2014/main" id="{50B38F53-D66E-44DC-8455-CE5FEA9A277F}"/>
                    </a:ext>
                  </a:extLst>
                </p:cNvPr>
                <p:cNvSpPr>
                  <a:spLocks/>
                </p:cNvSpPr>
                <p:nvPr/>
              </p:nvSpPr>
              <p:spPr bwMode="auto">
                <a:xfrm>
                  <a:off x="2541" y="720"/>
                  <a:ext cx="1139" cy="124"/>
                </a:xfrm>
                <a:custGeom>
                  <a:avLst/>
                  <a:gdLst>
                    <a:gd name="T0" fmla="*/ 2278 w 2278"/>
                    <a:gd name="T1" fmla="*/ 113 h 248"/>
                    <a:gd name="T2" fmla="*/ 2251 w 2278"/>
                    <a:gd name="T3" fmla="*/ 93 h 248"/>
                    <a:gd name="T4" fmla="*/ 2211 w 2278"/>
                    <a:gd name="T5" fmla="*/ 78 h 248"/>
                    <a:gd name="T6" fmla="*/ 2144 w 2278"/>
                    <a:gd name="T7" fmla="*/ 60 h 248"/>
                    <a:gd name="T8" fmla="*/ 2063 w 2278"/>
                    <a:gd name="T9" fmla="*/ 48 h 248"/>
                    <a:gd name="T10" fmla="*/ 1967 w 2278"/>
                    <a:gd name="T11" fmla="*/ 33 h 248"/>
                    <a:gd name="T12" fmla="*/ 1851 w 2278"/>
                    <a:gd name="T13" fmla="*/ 20 h 248"/>
                    <a:gd name="T14" fmla="*/ 1722 w 2278"/>
                    <a:gd name="T15" fmla="*/ 11 h 248"/>
                    <a:gd name="T16" fmla="*/ 1582 w 2278"/>
                    <a:gd name="T17" fmla="*/ 6 h 248"/>
                    <a:gd name="T18" fmla="*/ 1436 w 2278"/>
                    <a:gd name="T19" fmla="*/ 3 h 248"/>
                    <a:gd name="T20" fmla="*/ 1278 w 2278"/>
                    <a:gd name="T21" fmla="*/ 0 h 248"/>
                    <a:gd name="T22" fmla="*/ 1120 w 2278"/>
                    <a:gd name="T23" fmla="*/ 0 h 248"/>
                    <a:gd name="T24" fmla="*/ 964 w 2278"/>
                    <a:gd name="T25" fmla="*/ 3 h 248"/>
                    <a:gd name="T26" fmla="*/ 814 w 2278"/>
                    <a:gd name="T27" fmla="*/ 3 h 248"/>
                    <a:gd name="T28" fmla="*/ 666 w 2278"/>
                    <a:gd name="T29" fmla="*/ 6 h 248"/>
                    <a:gd name="T30" fmla="*/ 528 w 2278"/>
                    <a:gd name="T31" fmla="*/ 14 h 248"/>
                    <a:gd name="T32" fmla="*/ 400 w 2278"/>
                    <a:gd name="T33" fmla="*/ 23 h 248"/>
                    <a:gd name="T34" fmla="*/ 287 w 2278"/>
                    <a:gd name="T35" fmla="*/ 35 h 248"/>
                    <a:gd name="T36" fmla="*/ 196 w 2278"/>
                    <a:gd name="T37" fmla="*/ 51 h 248"/>
                    <a:gd name="T38" fmla="*/ 116 w 2278"/>
                    <a:gd name="T39" fmla="*/ 63 h 248"/>
                    <a:gd name="T40" fmla="*/ 56 w 2278"/>
                    <a:gd name="T41" fmla="*/ 81 h 248"/>
                    <a:gd name="T42" fmla="*/ 18 w 2278"/>
                    <a:gd name="T43" fmla="*/ 98 h 248"/>
                    <a:gd name="T44" fmla="*/ 0 w 2278"/>
                    <a:gd name="T45" fmla="*/ 116 h 248"/>
                    <a:gd name="T46" fmla="*/ 3 w 2278"/>
                    <a:gd name="T47" fmla="*/ 132 h 248"/>
                    <a:gd name="T48" fmla="*/ 32 w 2278"/>
                    <a:gd name="T49" fmla="*/ 150 h 248"/>
                    <a:gd name="T50" fmla="*/ 78 w 2278"/>
                    <a:gd name="T51" fmla="*/ 167 h 248"/>
                    <a:gd name="T52" fmla="*/ 143 w 2278"/>
                    <a:gd name="T53" fmla="*/ 185 h 248"/>
                    <a:gd name="T54" fmla="*/ 232 w 2278"/>
                    <a:gd name="T55" fmla="*/ 197 h 248"/>
                    <a:gd name="T56" fmla="*/ 327 w 2278"/>
                    <a:gd name="T57" fmla="*/ 210 h 248"/>
                    <a:gd name="T58" fmla="*/ 447 w 2278"/>
                    <a:gd name="T59" fmla="*/ 223 h 248"/>
                    <a:gd name="T60" fmla="*/ 579 w 2278"/>
                    <a:gd name="T61" fmla="*/ 233 h 248"/>
                    <a:gd name="T62" fmla="*/ 723 w 2278"/>
                    <a:gd name="T63" fmla="*/ 241 h 248"/>
                    <a:gd name="T64" fmla="*/ 869 w 2278"/>
                    <a:gd name="T65" fmla="*/ 245 h 248"/>
                    <a:gd name="T66" fmla="*/ 1023 w 2278"/>
                    <a:gd name="T67" fmla="*/ 248 h 248"/>
                    <a:gd name="T68" fmla="*/ 1184 w 2278"/>
                    <a:gd name="T69" fmla="*/ 248 h 248"/>
                    <a:gd name="T70" fmla="*/ 1341 w 2278"/>
                    <a:gd name="T71" fmla="*/ 245 h 248"/>
                    <a:gd name="T72" fmla="*/ 1490 w 2278"/>
                    <a:gd name="T73" fmla="*/ 241 h 248"/>
                    <a:gd name="T74" fmla="*/ 1635 w 2278"/>
                    <a:gd name="T75" fmla="*/ 235 h 248"/>
                    <a:gd name="T76" fmla="*/ 1771 w 2278"/>
                    <a:gd name="T77" fmla="*/ 229 h 248"/>
                    <a:gd name="T78" fmla="*/ 1898 w 2278"/>
                    <a:gd name="T79" fmla="*/ 217 h 248"/>
                    <a:gd name="T80" fmla="*/ 2008 w 2278"/>
                    <a:gd name="T81" fmla="*/ 204 h 248"/>
                    <a:gd name="T82" fmla="*/ 2098 w 2278"/>
                    <a:gd name="T83" fmla="*/ 191 h 248"/>
                    <a:gd name="T84" fmla="*/ 2171 w 2278"/>
                    <a:gd name="T85" fmla="*/ 173 h 248"/>
                    <a:gd name="T86" fmla="*/ 2226 w 2278"/>
                    <a:gd name="T87" fmla="*/ 158 h 248"/>
                    <a:gd name="T88" fmla="*/ 2265 w 2278"/>
                    <a:gd name="T89" fmla="*/ 138 h 248"/>
                    <a:gd name="T90" fmla="*/ 2278 w 2278"/>
                    <a:gd name="T91" fmla="*/ 122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278" h="248">
                      <a:moveTo>
                        <a:pt x="2278" y="122"/>
                      </a:moveTo>
                      <a:lnTo>
                        <a:pt x="2278" y="113"/>
                      </a:lnTo>
                      <a:lnTo>
                        <a:pt x="2265" y="104"/>
                      </a:lnTo>
                      <a:lnTo>
                        <a:pt x="2251" y="93"/>
                      </a:lnTo>
                      <a:lnTo>
                        <a:pt x="2233" y="84"/>
                      </a:lnTo>
                      <a:lnTo>
                        <a:pt x="2211" y="78"/>
                      </a:lnTo>
                      <a:lnTo>
                        <a:pt x="2179" y="69"/>
                      </a:lnTo>
                      <a:lnTo>
                        <a:pt x="2144" y="60"/>
                      </a:lnTo>
                      <a:lnTo>
                        <a:pt x="2107" y="54"/>
                      </a:lnTo>
                      <a:lnTo>
                        <a:pt x="2063" y="48"/>
                      </a:lnTo>
                      <a:lnTo>
                        <a:pt x="2021" y="41"/>
                      </a:lnTo>
                      <a:lnTo>
                        <a:pt x="1967" y="33"/>
                      </a:lnTo>
                      <a:lnTo>
                        <a:pt x="1910" y="29"/>
                      </a:lnTo>
                      <a:lnTo>
                        <a:pt x="1851" y="20"/>
                      </a:lnTo>
                      <a:lnTo>
                        <a:pt x="1788" y="17"/>
                      </a:lnTo>
                      <a:lnTo>
                        <a:pt x="1722" y="11"/>
                      </a:lnTo>
                      <a:lnTo>
                        <a:pt x="1650" y="6"/>
                      </a:lnTo>
                      <a:lnTo>
                        <a:pt x="1582" y="6"/>
                      </a:lnTo>
                      <a:lnTo>
                        <a:pt x="1505" y="3"/>
                      </a:lnTo>
                      <a:lnTo>
                        <a:pt x="1436" y="3"/>
                      </a:lnTo>
                      <a:lnTo>
                        <a:pt x="1359" y="3"/>
                      </a:lnTo>
                      <a:lnTo>
                        <a:pt x="1278" y="0"/>
                      </a:lnTo>
                      <a:lnTo>
                        <a:pt x="1199" y="0"/>
                      </a:lnTo>
                      <a:lnTo>
                        <a:pt x="1120" y="0"/>
                      </a:lnTo>
                      <a:lnTo>
                        <a:pt x="1042" y="0"/>
                      </a:lnTo>
                      <a:lnTo>
                        <a:pt x="964" y="3"/>
                      </a:lnTo>
                      <a:lnTo>
                        <a:pt x="889" y="3"/>
                      </a:lnTo>
                      <a:lnTo>
                        <a:pt x="814" y="3"/>
                      </a:lnTo>
                      <a:lnTo>
                        <a:pt x="738" y="3"/>
                      </a:lnTo>
                      <a:lnTo>
                        <a:pt x="666" y="6"/>
                      </a:lnTo>
                      <a:lnTo>
                        <a:pt x="596" y="11"/>
                      </a:lnTo>
                      <a:lnTo>
                        <a:pt x="528" y="14"/>
                      </a:lnTo>
                      <a:lnTo>
                        <a:pt x="462" y="17"/>
                      </a:lnTo>
                      <a:lnTo>
                        <a:pt x="400" y="23"/>
                      </a:lnTo>
                      <a:lnTo>
                        <a:pt x="345" y="29"/>
                      </a:lnTo>
                      <a:lnTo>
                        <a:pt x="287" y="35"/>
                      </a:lnTo>
                      <a:lnTo>
                        <a:pt x="241" y="41"/>
                      </a:lnTo>
                      <a:lnTo>
                        <a:pt x="196" y="51"/>
                      </a:lnTo>
                      <a:lnTo>
                        <a:pt x="154" y="57"/>
                      </a:lnTo>
                      <a:lnTo>
                        <a:pt x="116" y="63"/>
                      </a:lnTo>
                      <a:lnTo>
                        <a:pt x="84" y="72"/>
                      </a:lnTo>
                      <a:lnTo>
                        <a:pt x="56" y="81"/>
                      </a:lnTo>
                      <a:lnTo>
                        <a:pt x="33" y="89"/>
                      </a:lnTo>
                      <a:lnTo>
                        <a:pt x="18" y="98"/>
                      </a:lnTo>
                      <a:lnTo>
                        <a:pt x="6" y="105"/>
                      </a:lnTo>
                      <a:lnTo>
                        <a:pt x="0" y="116"/>
                      </a:lnTo>
                      <a:lnTo>
                        <a:pt x="0" y="122"/>
                      </a:lnTo>
                      <a:lnTo>
                        <a:pt x="3" y="132"/>
                      </a:lnTo>
                      <a:lnTo>
                        <a:pt x="14" y="141"/>
                      </a:lnTo>
                      <a:lnTo>
                        <a:pt x="32" y="150"/>
                      </a:lnTo>
                      <a:lnTo>
                        <a:pt x="50" y="161"/>
                      </a:lnTo>
                      <a:lnTo>
                        <a:pt x="78" y="167"/>
                      </a:lnTo>
                      <a:lnTo>
                        <a:pt x="107" y="174"/>
                      </a:lnTo>
                      <a:lnTo>
                        <a:pt x="143" y="185"/>
                      </a:lnTo>
                      <a:lnTo>
                        <a:pt x="185" y="191"/>
                      </a:lnTo>
                      <a:lnTo>
                        <a:pt x="232" y="197"/>
                      </a:lnTo>
                      <a:lnTo>
                        <a:pt x="278" y="204"/>
                      </a:lnTo>
                      <a:lnTo>
                        <a:pt x="327" y="210"/>
                      </a:lnTo>
                      <a:lnTo>
                        <a:pt x="388" y="220"/>
                      </a:lnTo>
                      <a:lnTo>
                        <a:pt x="447" y="223"/>
                      </a:lnTo>
                      <a:lnTo>
                        <a:pt x="513" y="229"/>
                      </a:lnTo>
                      <a:lnTo>
                        <a:pt x="579" y="233"/>
                      </a:lnTo>
                      <a:lnTo>
                        <a:pt x="651" y="239"/>
                      </a:lnTo>
                      <a:lnTo>
                        <a:pt x="723" y="241"/>
                      </a:lnTo>
                      <a:lnTo>
                        <a:pt x="799" y="245"/>
                      </a:lnTo>
                      <a:lnTo>
                        <a:pt x="869" y="245"/>
                      </a:lnTo>
                      <a:lnTo>
                        <a:pt x="947" y="245"/>
                      </a:lnTo>
                      <a:lnTo>
                        <a:pt x="1023" y="248"/>
                      </a:lnTo>
                      <a:lnTo>
                        <a:pt x="1105" y="248"/>
                      </a:lnTo>
                      <a:lnTo>
                        <a:pt x="1184" y="248"/>
                      </a:lnTo>
                      <a:lnTo>
                        <a:pt x="1262" y="248"/>
                      </a:lnTo>
                      <a:lnTo>
                        <a:pt x="1341" y="245"/>
                      </a:lnTo>
                      <a:lnTo>
                        <a:pt x="1417" y="245"/>
                      </a:lnTo>
                      <a:lnTo>
                        <a:pt x="1490" y="241"/>
                      </a:lnTo>
                      <a:lnTo>
                        <a:pt x="1562" y="241"/>
                      </a:lnTo>
                      <a:lnTo>
                        <a:pt x="1635" y="235"/>
                      </a:lnTo>
                      <a:lnTo>
                        <a:pt x="1704" y="233"/>
                      </a:lnTo>
                      <a:lnTo>
                        <a:pt x="1771" y="229"/>
                      </a:lnTo>
                      <a:lnTo>
                        <a:pt x="1836" y="223"/>
                      </a:lnTo>
                      <a:lnTo>
                        <a:pt x="1898" y="217"/>
                      </a:lnTo>
                      <a:lnTo>
                        <a:pt x="1953" y="210"/>
                      </a:lnTo>
                      <a:lnTo>
                        <a:pt x="2008" y="204"/>
                      </a:lnTo>
                      <a:lnTo>
                        <a:pt x="2056" y="197"/>
                      </a:lnTo>
                      <a:lnTo>
                        <a:pt x="2098" y="191"/>
                      </a:lnTo>
                      <a:lnTo>
                        <a:pt x="2135" y="182"/>
                      </a:lnTo>
                      <a:lnTo>
                        <a:pt x="2171" y="173"/>
                      </a:lnTo>
                      <a:lnTo>
                        <a:pt x="2201" y="167"/>
                      </a:lnTo>
                      <a:lnTo>
                        <a:pt x="2226" y="158"/>
                      </a:lnTo>
                      <a:lnTo>
                        <a:pt x="2248" y="147"/>
                      </a:lnTo>
                      <a:lnTo>
                        <a:pt x="2265" y="138"/>
                      </a:lnTo>
                      <a:lnTo>
                        <a:pt x="2274" y="132"/>
                      </a:lnTo>
                      <a:lnTo>
                        <a:pt x="2278" y="122"/>
                      </a:lnTo>
                      <a:lnTo>
                        <a:pt x="2278" y="122"/>
                      </a:lnTo>
                      <a:close/>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65" name="Freeform 221">
                  <a:extLst>
                    <a:ext uri="{FF2B5EF4-FFF2-40B4-BE49-F238E27FC236}">
                      <a16:creationId xmlns:a16="http://schemas.microsoft.com/office/drawing/2014/main" id="{70564D64-6778-40CA-841F-14D2C653DA96}"/>
                    </a:ext>
                  </a:extLst>
                </p:cNvPr>
                <p:cNvSpPr>
                  <a:spLocks/>
                </p:cNvSpPr>
                <p:nvPr/>
              </p:nvSpPr>
              <p:spPr bwMode="auto">
                <a:xfrm>
                  <a:off x="2570" y="3104"/>
                  <a:ext cx="1079" cy="468"/>
                </a:xfrm>
                <a:custGeom>
                  <a:avLst/>
                  <a:gdLst>
                    <a:gd name="T0" fmla="*/ 824 w 2158"/>
                    <a:gd name="T1" fmla="*/ 6 h 936"/>
                    <a:gd name="T2" fmla="*/ 683 w 2158"/>
                    <a:gd name="T3" fmla="*/ 25 h 936"/>
                    <a:gd name="T4" fmla="*/ 546 w 2158"/>
                    <a:gd name="T5" fmla="*/ 55 h 936"/>
                    <a:gd name="T6" fmla="*/ 419 w 2158"/>
                    <a:gd name="T7" fmla="*/ 90 h 936"/>
                    <a:gd name="T8" fmla="*/ 307 w 2158"/>
                    <a:gd name="T9" fmla="*/ 133 h 936"/>
                    <a:gd name="T10" fmla="*/ 210 w 2158"/>
                    <a:gd name="T11" fmla="*/ 188 h 936"/>
                    <a:gd name="T12" fmla="*/ 131 w 2158"/>
                    <a:gd name="T13" fmla="*/ 243 h 936"/>
                    <a:gd name="T14" fmla="*/ 69 w 2158"/>
                    <a:gd name="T15" fmla="*/ 299 h 936"/>
                    <a:gd name="T16" fmla="*/ 25 w 2158"/>
                    <a:gd name="T17" fmla="*/ 361 h 936"/>
                    <a:gd name="T18" fmla="*/ 7 w 2158"/>
                    <a:gd name="T19" fmla="*/ 427 h 936"/>
                    <a:gd name="T20" fmla="*/ 3 w 2158"/>
                    <a:gd name="T21" fmla="*/ 494 h 936"/>
                    <a:gd name="T22" fmla="*/ 25 w 2158"/>
                    <a:gd name="T23" fmla="*/ 560 h 936"/>
                    <a:gd name="T24" fmla="*/ 68 w 2158"/>
                    <a:gd name="T25" fmla="*/ 625 h 936"/>
                    <a:gd name="T26" fmla="*/ 131 w 2158"/>
                    <a:gd name="T27" fmla="*/ 687 h 936"/>
                    <a:gd name="T28" fmla="*/ 210 w 2158"/>
                    <a:gd name="T29" fmla="*/ 742 h 936"/>
                    <a:gd name="T30" fmla="*/ 304 w 2158"/>
                    <a:gd name="T31" fmla="*/ 794 h 936"/>
                    <a:gd name="T32" fmla="*/ 415 w 2158"/>
                    <a:gd name="T33" fmla="*/ 837 h 936"/>
                    <a:gd name="T34" fmla="*/ 543 w 2158"/>
                    <a:gd name="T35" fmla="*/ 875 h 936"/>
                    <a:gd name="T36" fmla="*/ 679 w 2158"/>
                    <a:gd name="T37" fmla="*/ 902 h 936"/>
                    <a:gd name="T38" fmla="*/ 819 w 2158"/>
                    <a:gd name="T39" fmla="*/ 923 h 936"/>
                    <a:gd name="T40" fmla="*/ 971 w 2158"/>
                    <a:gd name="T41" fmla="*/ 936 h 936"/>
                    <a:gd name="T42" fmla="*/ 1122 w 2158"/>
                    <a:gd name="T43" fmla="*/ 936 h 936"/>
                    <a:gd name="T44" fmla="*/ 1276 w 2158"/>
                    <a:gd name="T45" fmla="*/ 927 h 936"/>
                    <a:gd name="T46" fmla="*/ 1418 w 2158"/>
                    <a:gd name="T47" fmla="*/ 915 h 936"/>
                    <a:gd name="T48" fmla="*/ 1556 w 2158"/>
                    <a:gd name="T49" fmla="*/ 888 h 936"/>
                    <a:gd name="T50" fmla="*/ 1688 w 2158"/>
                    <a:gd name="T51" fmla="*/ 857 h 936"/>
                    <a:gd name="T52" fmla="*/ 1809 w 2158"/>
                    <a:gd name="T53" fmla="*/ 815 h 936"/>
                    <a:gd name="T54" fmla="*/ 1914 w 2158"/>
                    <a:gd name="T55" fmla="*/ 765 h 936"/>
                    <a:gd name="T56" fmla="*/ 1998 w 2158"/>
                    <a:gd name="T57" fmla="*/ 712 h 936"/>
                    <a:gd name="T58" fmla="*/ 2067 w 2158"/>
                    <a:gd name="T59" fmla="*/ 652 h 936"/>
                    <a:gd name="T60" fmla="*/ 2117 w 2158"/>
                    <a:gd name="T61" fmla="*/ 589 h 936"/>
                    <a:gd name="T62" fmla="*/ 2149 w 2158"/>
                    <a:gd name="T63" fmla="*/ 524 h 936"/>
                    <a:gd name="T64" fmla="*/ 2158 w 2158"/>
                    <a:gd name="T65" fmla="*/ 458 h 936"/>
                    <a:gd name="T66" fmla="*/ 2145 w 2158"/>
                    <a:gd name="T67" fmla="*/ 392 h 936"/>
                    <a:gd name="T68" fmla="*/ 2112 w 2158"/>
                    <a:gd name="T69" fmla="*/ 326 h 936"/>
                    <a:gd name="T70" fmla="*/ 2061 w 2158"/>
                    <a:gd name="T71" fmla="*/ 264 h 936"/>
                    <a:gd name="T72" fmla="*/ 1985 w 2158"/>
                    <a:gd name="T73" fmla="*/ 210 h 936"/>
                    <a:gd name="T74" fmla="*/ 1899 w 2158"/>
                    <a:gd name="T75" fmla="*/ 156 h 936"/>
                    <a:gd name="T76" fmla="*/ 1792 w 2158"/>
                    <a:gd name="T77" fmla="*/ 108 h 936"/>
                    <a:gd name="T78" fmla="*/ 1672 w 2158"/>
                    <a:gd name="T79" fmla="*/ 69 h 936"/>
                    <a:gd name="T80" fmla="*/ 1537 w 2158"/>
                    <a:gd name="T81" fmla="*/ 37 h 936"/>
                    <a:gd name="T82" fmla="*/ 1397 w 2158"/>
                    <a:gd name="T83" fmla="*/ 13 h 936"/>
                    <a:gd name="T84" fmla="*/ 1263 w 2158"/>
                    <a:gd name="T85" fmla="*/ 0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158" h="936">
                      <a:moveTo>
                        <a:pt x="899" y="0"/>
                      </a:moveTo>
                      <a:lnTo>
                        <a:pt x="824" y="6"/>
                      </a:lnTo>
                      <a:lnTo>
                        <a:pt x="755" y="15"/>
                      </a:lnTo>
                      <a:lnTo>
                        <a:pt x="683" y="25"/>
                      </a:lnTo>
                      <a:lnTo>
                        <a:pt x="615" y="40"/>
                      </a:lnTo>
                      <a:lnTo>
                        <a:pt x="546" y="55"/>
                      </a:lnTo>
                      <a:lnTo>
                        <a:pt x="478" y="72"/>
                      </a:lnTo>
                      <a:lnTo>
                        <a:pt x="419" y="90"/>
                      </a:lnTo>
                      <a:lnTo>
                        <a:pt x="361" y="112"/>
                      </a:lnTo>
                      <a:lnTo>
                        <a:pt x="307" y="133"/>
                      </a:lnTo>
                      <a:lnTo>
                        <a:pt x="255" y="161"/>
                      </a:lnTo>
                      <a:lnTo>
                        <a:pt x="210" y="188"/>
                      </a:lnTo>
                      <a:lnTo>
                        <a:pt x="167" y="215"/>
                      </a:lnTo>
                      <a:lnTo>
                        <a:pt x="131" y="243"/>
                      </a:lnTo>
                      <a:lnTo>
                        <a:pt x="98" y="270"/>
                      </a:lnTo>
                      <a:lnTo>
                        <a:pt x="69" y="299"/>
                      </a:lnTo>
                      <a:lnTo>
                        <a:pt x="43" y="330"/>
                      </a:lnTo>
                      <a:lnTo>
                        <a:pt x="25" y="361"/>
                      </a:lnTo>
                      <a:lnTo>
                        <a:pt x="13" y="395"/>
                      </a:lnTo>
                      <a:lnTo>
                        <a:pt x="7" y="427"/>
                      </a:lnTo>
                      <a:lnTo>
                        <a:pt x="0" y="461"/>
                      </a:lnTo>
                      <a:lnTo>
                        <a:pt x="3" y="494"/>
                      </a:lnTo>
                      <a:lnTo>
                        <a:pt x="13" y="527"/>
                      </a:lnTo>
                      <a:lnTo>
                        <a:pt x="25" y="560"/>
                      </a:lnTo>
                      <a:lnTo>
                        <a:pt x="43" y="592"/>
                      </a:lnTo>
                      <a:lnTo>
                        <a:pt x="68" y="625"/>
                      </a:lnTo>
                      <a:lnTo>
                        <a:pt x="98" y="655"/>
                      </a:lnTo>
                      <a:lnTo>
                        <a:pt x="131" y="687"/>
                      </a:lnTo>
                      <a:lnTo>
                        <a:pt x="167" y="715"/>
                      </a:lnTo>
                      <a:lnTo>
                        <a:pt x="210" y="742"/>
                      </a:lnTo>
                      <a:lnTo>
                        <a:pt x="252" y="768"/>
                      </a:lnTo>
                      <a:lnTo>
                        <a:pt x="304" y="794"/>
                      </a:lnTo>
                      <a:lnTo>
                        <a:pt x="361" y="815"/>
                      </a:lnTo>
                      <a:lnTo>
                        <a:pt x="415" y="837"/>
                      </a:lnTo>
                      <a:lnTo>
                        <a:pt x="478" y="857"/>
                      </a:lnTo>
                      <a:lnTo>
                        <a:pt x="543" y="875"/>
                      </a:lnTo>
                      <a:lnTo>
                        <a:pt x="607" y="890"/>
                      </a:lnTo>
                      <a:lnTo>
                        <a:pt x="679" y="902"/>
                      </a:lnTo>
                      <a:lnTo>
                        <a:pt x="752" y="915"/>
                      </a:lnTo>
                      <a:lnTo>
                        <a:pt x="819" y="923"/>
                      </a:lnTo>
                      <a:lnTo>
                        <a:pt x="895" y="930"/>
                      </a:lnTo>
                      <a:lnTo>
                        <a:pt x="971" y="936"/>
                      </a:lnTo>
                      <a:lnTo>
                        <a:pt x="1046" y="936"/>
                      </a:lnTo>
                      <a:lnTo>
                        <a:pt x="1122" y="936"/>
                      </a:lnTo>
                      <a:lnTo>
                        <a:pt x="1200" y="933"/>
                      </a:lnTo>
                      <a:lnTo>
                        <a:pt x="1276" y="927"/>
                      </a:lnTo>
                      <a:lnTo>
                        <a:pt x="1347" y="923"/>
                      </a:lnTo>
                      <a:lnTo>
                        <a:pt x="1418" y="915"/>
                      </a:lnTo>
                      <a:lnTo>
                        <a:pt x="1488" y="902"/>
                      </a:lnTo>
                      <a:lnTo>
                        <a:pt x="1556" y="888"/>
                      </a:lnTo>
                      <a:lnTo>
                        <a:pt x="1625" y="872"/>
                      </a:lnTo>
                      <a:lnTo>
                        <a:pt x="1688" y="857"/>
                      </a:lnTo>
                      <a:lnTo>
                        <a:pt x="1752" y="837"/>
                      </a:lnTo>
                      <a:lnTo>
                        <a:pt x="1809" y="815"/>
                      </a:lnTo>
                      <a:lnTo>
                        <a:pt x="1861" y="791"/>
                      </a:lnTo>
                      <a:lnTo>
                        <a:pt x="1914" y="765"/>
                      </a:lnTo>
                      <a:lnTo>
                        <a:pt x="1959" y="739"/>
                      </a:lnTo>
                      <a:lnTo>
                        <a:pt x="1998" y="712"/>
                      </a:lnTo>
                      <a:lnTo>
                        <a:pt x="2036" y="682"/>
                      </a:lnTo>
                      <a:lnTo>
                        <a:pt x="2067" y="652"/>
                      </a:lnTo>
                      <a:lnTo>
                        <a:pt x="2096" y="621"/>
                      </a:lnTo>
                      <a:lnTo>
                        <a:pt x="2117" y="589"/>
                      </a:lnTo>
                      <a:lnTo>
                        <a:pt x="2136" y="554"/>
                      </a:lnTo>
                      <a:lnTo>
                        <a:pt x="2149" y="524"/>
                      </a:lnTo>
                      <a:lnTo>
                        <a:pt x="2155" y="493"/>
                      </a:lnTo>
                      <a:lnTo>
                        <a:pt x="2158" y="458"/>
                      </a:lnTo>
                      <a:lnTo>
                        <a:pt x="2155" y="427"/>
                      </a:lnTo>
                      <a:lnTo>
                        <a:pt x="2145" y="392"/>
                      </a:lnTo>
                      <a:lnTo>
                        <a:pt x="2130" y="359"/>
                      </a:lnTo>
                      <a:lnTo>
                        <a:pt x="2112" y="326"/>
                      </a:lnTo>
                      <a:lnTo>
                        <a:pt x="2088" y="296"/>
                      </a:lnTo>
                      <a:lnTo>
                        <a:pt x="2061" y="264"/>
                      </a:lnTo>
                      <a:lnTo>
                        <a:pt x="2024" y="240"/>
                      </a:lnTo>
                      <a:lnTo>
                        <a:pt x="1985" y="210"/>
                      </a:lnTo>
                      <a:lnTo>
                        <a:pt x="1946" y="185"/>
                      </a:lnTo>
                      <a:lnTo>
                        <a:pt x="1899" y="156"/>
                      </a:lnTo>
                      <a:lnTo>
                        <a:pt x="1848" y="129"/>
                      </a:lnTo>
                      <a:lnTo>
                        <a:pt x="1792" y="108"/>
                      </a:lnTo>
                      <a:lnTo>
                        <a:pt x="1732" y="88"/>
                      </a:lnTo>
                      <a:lnTo>
                        <a:pt x="1672" y="69"/>
                      </a:lnTo>
                      <a:lnTo>
                        <a:pt x="1607" y="52"/>
                      </a:lnTo>
                      <a:lnTo>
                        <a:pt x="1537" y="37"/>
                      </a:lnTo>
                      <a:lnTo>
                        <a:pt x="1467" y="25"/>
                      </a:lnTo>
                      <a:lnTo>
                        <a:pt x="1397" y="13"/>
                      </a:lnTo>
                      <a:lnTo>
                        <a:pt x="1326" y="3"/>
                      </a:lnTo>
                      <a:lnTo>
                        <a:pt x="1263" y="0"/>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66" name="Freeform 222">
                  <a:extLst>
                    <a:ext uri="{FF2B5EF4-FFF2-40B4-BE49-F238E27FC236}">
                      <a16:creationId xmlns:a16="http://schemas.microsoft.com/office/drawing/2014/main" id="{44E59199-4CA6-41BC-83AA-AD15197C2E84}"/>
                    </a:ext>
                  </a:extLst>
                </p:cNvPr>
                <p:cNvSpPr>
                  <a:spLocks/>
                </p:cNvSpPr>
                <p:nvPr/>
              </p:nvSpPr>
              <p:spPr bwMode="auto">
                <a:xfrm>
                  <a:off x="2388" y="778"/>
                  <a:ext cx="637" cy="2513"/>
                </a:xfrm>
                <a:custGeom>
                  <a:avLst/>
                  <a:gdLst>
                    <a:gd name="T0" fmla="*/ 306 w 1273"/>
                    <a:gd name="T1" fmla="*/ 0 h 5026"/>
                    <a:gd name="T2" fmla="*/ 252 w 1273"/>
                    <a:gd name="T3" fmla="*/ 101 h 5026"/>
                    <a:gd name="T4" fmla="*/ 205 w 1273"/>
                    <a:gd name="T5" fmla="*/ 204 h 5026"/>
                    <a:gd name="T6" fmla="*/ 162 w 1273"/>
                    <a:gd name="T7" fmla="*/ 313 h 5026"/>
                    <a:gd name="T8" fmla="*/ 123 w 1273"/>
                    <a:gd name="T9" fmla="*/ 425 h 5026"/>
                    <a:gd name="T10" fmla="*/ 88 w 1273"/>
                    <a:gd name="T11" fmla="*/ 541 h 5026"/>
                    <a:gd name="T12" fmla="*/ 60 w 1273"/>
                    <a:gd name="T13" fmla="*/ 657 h 5026"/>
                    <a:gd name="T14" fmla="*/ 34 w 1273"/>
                    <a:gd name="T15" fmla="*/ 776 h 5026"/>
                    <a:gd name="T16" fmla="*/ 18 w 1273"/>
                    <a:gd name="T17" fmla="*/ 897 h 5026"/>
                    <a:gd name="T18" fmla="*/ 4 w 1273"/>
                    <a:gd name="T19" fmla="*/ 1019 h 5026"/>
                    <a:gd name="T20" fmla="*/ 1 w 1273"/>
                    <a:gd name="T21" fmla="*/ 1145 h 5026"/>
                    <a:gd name="T22" fmla="*/ 0 w 1273"/>
                    <a:gd name="T23" fmla="*/ 1269 h 5026"/>
                    <a:gd name="T24" fmla="*/ 1 w 1273"/>
                    <a:gd name="T25" fmla="*/ 1386 h 5026"/>
                    <a:gd name="T26" fmla="*/ 4 w 1273"/>
                    <a:gd name="T27" fmla="*/ 1512 h 5026"/>
                    <a:gd name="T28" fmla="*/ 18 w 1273"/>
                    <a:gd name="T29" fmla="*/ 1637 h 5026"/>
                    <a:gd name="T30" fmla="*/ 34 w 1273"/>
                    <a:gd name="T31" fmla="*/ 1759 h 5026"/>
                    <a:gd name="T32" fmla="*/ 58 w 1273"/>
                    <a:gd name="T33" fmla="*/ 1882 h 5026"/>
                    <a:gd name="T34" fmla="*/ 88 w 1273"/>
                    <a:gd name="T35" fmla="*/ 1996 h 5026"/>
                    <a:gd name="T36" fmla="*/ 123 w 1273"/>
                    <a:gd name="T37" fmla="*/ 2109 h 5026"/>
                    <a:gd name="T38" fmla="*/ 162 w 1273"/>
                    <a:gd name="T39" fmla="*/ 2220 h 5026"/>
                    <a:gd name="T40" fmla="*/ 205 w 1273"/>
                    <a:gd name="T41" fmla="*/ 2332 h 5026"/>
                    <a:gd name="T42" fmla="*/ 252 w 1273"/>
                    <a:gd name="T43" fmla="*/ 2434 h 5026"/>
                    <a:gd name="T44" fmla="*/ 306 w 1273"/>
                    <a:gd name="T45" fmla="*/ 2538 h 5026"/>
                    <a:gd name="T46" fmla="*/ 362 w 1273"/>
                    <a:gd name="T47" fmla="*/ 2634 h 5026"/>
                    <a:gd name="T48" fmla="*/ 422 w 1273"/>
                    <a:gd name="T49" fmla="*/ 2721 h 5026"/>
                    <a:gd name="T50" fmla="*/ 485 w 1273"/>
                    <a:gd name="T51" fmla="*/ 2804 h 5026"/>
                    <a:gd name="T52" fmla="*/ 553 w 1273"/>
                    <a:gd name="T53" fmla="*/ 2885 h 5026"/>
                    <a:gd name="T54" fmla="*/ 620 w 1273"/>
                    <a:gd name="T55" fmla="*/ 2959 h 5026"/>
                    <a:gd name="T56" fmla="*/ 694 w 1273"/>
                    <a:gd name="T57" fmla="*/ 3028 h 5026"/>
                    <a:gd name="T58" fmla="*/ 828 w 1273"/>
                    <a:gd name="T59" fmla="*/ 3132 h 5026"/>
                    <a:gd name="T60" fmla="*/ 854 w 1273"/>
                    <a:gd name="T61" fmla="*/ 3147 h 5026"/>
                    <a:gd name="T62" fmla="*/ 911 w 1273"/>
                    <a:gd name="T63" fmla="*/ 3190 h 5026"/>
                    <a:gd name="T64" fmla="*/ 966 w 1273"/>
                    <a:gd name="T65" fmla="*/ 3234 h 5026"/>
                    <a:gd name="T66" fmla="*/ 1016 w 1273"/>
                    <a:gd name="T67" fmla="*/ 3280 h 5026"/>
                    <a:gd name="T68" fmla="*/ 1061 w 1273"/>
                    <a:gd name="T69" fmla="*/ 3333 h 5026"/>
                    <a:gd name="T70" fmla="*/ 1105 w 1273"/>
                    <a:gd name="T71" fmla="*/ 3390 h 5026"/>
                    <a:gd name="T72" fmla="*/ 1145 w 1273"/>
                    <a:gd name="T73" fmla="*/ 3450 h 5026"/>
                    <a:gd name="T74" fmla="*/ 1174 w 1273"/>
                    <a:gd name="T75" fmla="*/ 3507 h 5026"/>
                    <a:gd name="T76" fmla="*/ 1204 w 1273"/>
                    <a:gd name="T77" fmla="*/ 3574 h 5026"/>
                    <a:gd name="T78" fmla="*/ 1226 w 1273"/>
                    <a:gd name="T79" fmla="*/ 3640 h 5026"/>
                    <a:gd name="T80" fmla="*/ 1244 w 1273"/>
                    <a:gd name="T81" fmla="*/ 3704 h 5026"/>
                    <a:gd name="T82" fmla="*/ 1260 w 1273"/>
                    <a:gd name="T83" fmla="*/ 3777 h 5026"/>
                    <a:gd name="T84" fmla="*/ 1270 w 1273"/>
                    <a:gd name="T85" fmla="*/ 3846 h 5026"/>
                    <a:gd name="T86" fmla="*/ 1273 w 1273"/>
                    <a:gd name="T87" fmla="*/ 3918 h 5026"/>
                    <a:gd name="T88" fmla="*/ 1270 w 1273"/>
                    <a:gd name="T89" fmla="*/ 3986 h 5026"/>
                    <a:gd name="T90" fmla="*/ 1270 w 1273"/>
                    <a:gd name="T91" fmla="*/ 4655 h 5026"/>
                    <a:gd name="T92" fmla="*/ 1270 w 1273"/>
                    <a:gd name="T93" fmla="*/ 4682 h 5026"/>
                    <a:gd name="T94" fmla="*/ 1260 w 1273"/>
                    <a:gd name="T95" fmla="*/ 4727 h 5026"/>
                    <a:gd name="T96" fmla="*/ 1244 w 1273"/>
                    <a:gd name="T97" fmla="*/ 4770 h 5026"/>
                    <a:gd name="T98" fmla="*/ 1226 w 1273"/>
                    <a:gd name="T99" fmla="*/ 4814 h 5026"/>
                    <a:gd name="T100" fmla="*/ 1204 w 1273"/>
                    <a:gd name="T101" fmla="*/ 4855 h 5026"/>
                    <a:gd name="T102" fmla="*/ 1175 w 1273"/>
                    <a:gd name="T103" fmla="*/ 4892 h 5026"/>
                    <a:gd name="T104" fmla="*/ 1150 w 1273"/>
                    <a:gd name="T105" fmla="*/ 4922 h 5026"/>
                    <a:gd name="T106" fmla="*/ 1114 w 1273"/>
                    <a:gd name="T107" fmla="*/ 4951 h 5026"/>
                    <a:gd name="T108" fmla="*/ 1072 w 1273"/>
                    <a:gd name="T109" fmla="*/ 4976 h 5026"/>
                    <a:gd name="T110" fmla="*/ 1032 w 1273"/>
                    <a:gd name="T111" fmla="*/ 4996 h 5026"/>
                    <a:gd name="T112" fmla="*/ 992 w 1273"/>
                    <a:gd name="T113" fmla="*/ 5011 h 5026"/>
                    <a:gd name="T114" fmla="*/ 945 w 1273"/>
                    <a:gd name="T115" fmla="*/ 5023 h 5026"/>
                    <a:gd name="T116" fmla="*/ 897 w 1273"/>
                    <a:gd name="T117" fmla="*/ 5026 h 5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73" h="5026">
                      <a:moveTo>
                        <a:pt x="306" y="0"/>
                      </a:moveTo>
                      <a:lnTo>
                        <a:pt x="252" y="101"/>
                      </a:lnTo>
                      <a:lnTo>
                        <a:pt x="205" y="204"/>
                      </a:lnTo>
                      <a:lnTo>
                        <a:pt x="162" y="313"/>
                      </a:lnTo>
                      <a:lnTo>
                        <a:pt x="123" y="425"/>
                      </a:lnTo>
                      <a:lnTo>
                        <a:pt x="88" y="541"/>
                      </a:lnTo>
                      <a:lnTo>
                        <a:pt x="60" y="657"/>
                      </a:lnTo>
                      <a:lnTo>
                        <a:pt x="34" y="776"/>
                      </a:lnTo>
                      <a:lnTo>
                        <a:pt x="18" y="897"/>
                      </a:lnTo>
                      <a:lnTo>
                        <a:pt x="4" y="1019"/>
                      </a:lnTo>
                      <a:lnTo>
                        <a:pt x="1" y="1145"/>
                      </a:lnTo>
                      <a:lnTo>
                        <a:pt x="0" y="1269"/>
                      </a:lnTo>
                      <a:lnTo>
                        <a:pt x="1" y="1386"/>
                      </a:lnTo>
                      <a:lnTo>
                        <a:pt x="4" y="1512"/>
                      </a:lnTo>
                      <a:lnTo>
                        <a:pt x="18" y="1637"/>
                      </a:lnTo>
                      <a:lnTo>
                        <a:pt x="34" y="1759"/>
                      </a:lnTo>
                      <a:lnTo>
                        <a:pt x="58" y="1882"/>
                      </a:lnTo>
                      <a:lnTo>
                        <a:pt x="88" y="1996"/>
                      </a:lnTo>
                      <a:lnTo>
                        <a:pt x="123" y="2109"/>
                      </a:lnTo>
                      <a:lnTo>
                        <a:pt x="162" y="2220"/>
                      </a:lnTo>
                      <a:lnTo>
                        <a:pt x="205" y="2332"/>
                      </a:lnTo>
                      <a:lnTo>
                        <a:pt x="252" y="2434"/>
                      </a:lnTo>
                      <a:lnTo>
                        <a:pt x="306" y="2538"/>
                      </a:lnTo>
                      <a:lnTo>
                        <a:pt x="362" y="2634"/>
                      </a:lnTo>
                      <a:lnTo>
                        <a:pt x="422" y="2721"/>
                      </a:lnTo>
                      <a:lnTo>
                        <a:pt x="485" y="2804"/>
                      </a:lnTo>
                      <a:lnTo>
                        <a:pt x="553" y="2885"/>
                      </a:lnTo>
                      <a:lnTo>
                        <a:pt x="620" y="2959"/>
                      </a:lnTo>
                      <a:lnTo>
                        <a:pt x="694" y="3028"/>
                      </a:lnTo>
                      <a:lnTo>
                        <a:pt x="828" y="3132"/>
                      </a:lnTo>
                      <a:lnTo>
                        <a:pt x="854" y="3147"/>
                      </a:lnTo>
                      <a:lnTo>
                        <a:pt x="911" y="3190"/>
                      </a:lnTo>
                      <a:lnTo>
                        <a:pt x="966" y="3234"/>
                      </a:lnTo>
                      <a:lnTo>
                        <a:pt x="1016" y="3280"/>
                      </a:lnTo>
                      <a:lnTo>
                        <a:pt x="1061" y="3333"/>
                      </a:lnTo>
                      <a:lnTo>
                        <a:pt x="1105" y="3390"/>
                      </a:lnTo>
                      <a:lnTo>
                        <a:pt x="1145" y="3450"/>
                      </a:lnTo>
                      <a:lnTo>
                        <a:pt x="1174" y="3507"/>
                      </a:lnTo>
                      <a:lnTo>
                        <a:pt x="1204" y="3574"/>
                      </a:lnTo>
                      <a:lnTo>
                        <a:pt x="1226" y="3640"/>
                      </a:lnTo>
                      <a:lnTo>
                        <a:pt x="1244" y="3704"/>
                      </a:lnTo>
                      <a:lnTo>
                        <a:pt x="1260" y="3777"/>
                      </a:lnTo>
                      <a:lnTo>
                        <a:pt x="1270" y="3846"/>
                      </a:lnTo>
                      <a:lnTo>
                        <a:pt x="1273" y="3918"/>
                      </a:lnTo>
                      <a:lnTo>
                        <a:pt x="1270" y="3986"/>
                      </a:lnTo>
                      <a:lnTo>
                        <a:pt x="1270" y="4655"/>
                      </a:lnTo>
                      <a:lnTo>
                        <a:pt x="1270" y="4682"/>
                      </a:lnTo>
                      <a:lnTo>
                        <a:pt x="1260" y="4727"/>
                      </a:lnTo>
                      <a:lnTo>
                        <a:pt x="1244" y="4770"/>
                      </a:lnTo>
                      <a:lnTo>
                        <a:pt x="1226" y="4814"/>
                      </a:lnTo>
                      <a:lnTo>
                        <a:pt x="1204" y="4855"/>
                      </a:lnTo>
                      <a:lnTo>
                        <a:pt x="1175" y="4892"/>
                      </a:lnTo>
                      <a:lnTo>
                        <a:pt x="1150" y="4922"/>
                      </a:lnTo>
                      <a:lnTo>
                        <a:pt x="1114" y="4951"/>
                      </a:lnTo>
                      <a:lnTo>
                        <a:pt x="1072" y="4976"/>
                      </a:lnTo>
                      <a:lnTo>
                        <a:pt x="1032" y="4996"/>
                      </a:lnTo>
                      <a:lnTo>
                        <a:pt x="992" y="5011"/>
                      </a:lnTo>
                      <a:lnTo>
                        <a:pt x="945" y="5023"/>
                      </a:lnTo>
                      <a:lnTo>
                        <a:pt x="897" y="5026"/>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67" name="Freeform 223">
                  <a:extLst>
                    <a:ext uri="{FF2B5EF4-FFF2-40B4-BE49-F238E27FC236}">
                      <a16:creationId xmlns:a16="http://schemas.microsoft.com/office/drawing/2014/main" id="{AECCDAD3-F4BC-4558-A6C6-D1A02C4C571B}"/>
                    </a:ext>
                  </a:extLst>
                </p:cNvPr>
                <p:cNvSpPr>
                  <a:spLocks/>
                </p:cNvSpPr>
                <p:nvPr/>
              </p:nvSpPr>
              <p:spPr bwMode="auto">
                <a:xfrm>
                  <a:off x="3199" y="775"/>
                  <a:ext cx="640" cy="2513"/>
                </a:xfrm>
                <a:custGeom>
                  <a:avLst/>
                  <a:gdLst>
                    <a:gd name="T0" fmla="*/ 968 w 1279"/>
                    <a:gd name="T1" fmla="*/ 0 h 5026"/>
                    <a:gd name="T2" fmla="*/ 1021 w 1279"/>
                    <a:gd name="T3" fmla="*/ 100 h 5026"/>
                    <a:gd name="T4" fmla="*/ 1067 w 1279"/>
                    <a:gd name="T5" fmla="*/ 203 h 5026"/>
                    <a:gd name="T6" fmla="*/ 1111 w 1279"/>
                    <a:gd name="T7" fmla="*/ 311 h 5026"/>
                    <a:gd name="T8" fmla="*/ 1150 w 1279"/>
                    <a:gd name="T9" fmla="*/ 422 h 5026"/>
                    <a:gd name="T10" fmla="*/ 1185 w 1279"/>
                    <a:gd name="T11" fmla="*/ 541 h 5026"/>
                    <a:gd name="T12" fmla="*/ 1212 w 1279"/>
                    <a:gd name="T13" fmla="*/ 654 h 5026"/>
                    <a:gd name="T14" fmla="*/ 1237 w 1279"/>
                    <a:gd name="T15" fmla="*/ 771 h 5026"/>
                    <a:gd name="T16" fmla="*/ 1255 w 1279"/>
                    <a:gd name="T17" fmla="*/ 897 h 5026"/>
                    <a:gd name="T18" fmla="*/ 1269 w 1279"/>
                    <a:gd name="T19" fmla="*/ 1019 h 5026"/>
                    <a:gd name="T20" fmla="*/ 1279 w 1279"/>
                    <a:gd name="T21" fmla="*/ 1139 h 5026"/>
                    <a:gd name="T22" fmla="*/ 1279 w 1279"/>
                    <a:gd name="T23" fmla="*/ 1267 h 5026"/>
                    <a:gd name="T24" fmla="*/ 1279 w 1279"/>
                    <a:gd name="T25" fmla="*/ 1388 h 5026"/>
                    <a:gd name="T26" fmla="*/ 1269 w 1279"/>
                    <a:gd name="T27" fmla="*/ 1512 h 5026"/>
                    <a:gd name="T28" fmla="*/ 1255 w 1279"/>
                    <a:gd name="T29" fmla="*/ 1637 h 5026"/>
                    <a:gd name="T30" fmla="*/ 1237 w 1279"/>
                    <a:gd name="T31" fmla="*/ 1756 h 5026"/>
                    <a:gd name="T32" fmla="*/ 1212 w 1279"/>
                    <a:gd name="T33" fmla="*/ 1878 h 5026"/>
                    <a:gd name="T34" fmla="*/ 1185 w 1279"/>
                    <a:gd name="T35" fmla="*/ 1996 h 5026"/>
                    <a:gd name="T36" fmla="*/ 1150 w 1279"/>
                    <a:gd name="T37" fmla="*/ 2109 h 5026"/>
                    <a:gd name="T38" fmla="*/ 1111 w 1279"/>
                    <a:gd name="T39" fmla="*/ 2220 h 5026"/>
                    <a:gd name="T40" fmla="*/ 1067 w 1279"/>
                    <a:gd name="T41" fmla="*/ 2327 h 5026"/>
                    <a:gd name="T42" fmla="*/ 1021 w 1279"/>
                    <a:gd name="T43" fmla="*/ 2434 h 5026"/>
                    <a:gd name="T44" fmla="*/ 970 w 1279"/>
                    <a:gd name="T45" fmla="*/ 2533 h 5026"/>
                    <a:gd name="T46" fmla="*/ 910 w 1279"/>
                    <a:gd name="T47" fmla="*/ 2631 h 5026"/>
                    <a:gd name="T48" fmla="*/ 851 w 1279"/>
                    <a:gd name="T49" fmla="*/ 2718 h 5026"/>
                    <a:gd name="T50" fmla="*/ 788 w 1279"/>
                    <a:gd name="T51" fmla="*/ 2805 h 5026"/>
                    <a:gd name="T52" fmla="*/ 720 w 1279"/>
                    <a:gd name="T53" fmla="*/ 2884 h 5026"/>
                    <a:gd name="T54" fmla="*/ 654 w 1279"/>
                    <a:gd name="T55" fmla="*/ 2956 h 5026"/>
                    <a:gd name="T56" fmla="*/ 579 w 1279"/>
                    <a:gd name="T57" fmla="*/ 3023 h 5026"/>
                    <a:gd name="T58" fmla="*/ 446 w 1279"/>
                    <a:gd name="T59" fmla="*/ 3132 h 5026"/>
                    <a:gd name="T60" fmla="*/ 419 w 1279"/>
                    <a:gd name="T61" fmla="*/ 3145 h 5026"/>
                    <a:gd name="T62" fmla="*/ 362 w 1279"/>
                    <a:gd name="T63" fmla="*/ 3186 h 5026"/>
                    <a:gd name="T64" fmla="*/ 307 w 1279"/>
                    <a:gd name="T65" fmla="*/ 3231 h 5026"/>
                    <a:gd name="T66" fmla="*/ 255 w 1279"/>
                    <a:gd name="T67" fmla="*/ 3280 h 5026"/>
                    <a:gd name="T68" fmla="*/ 209 w 1279"/>
                    <a:gd name="T69" fmla="*/ 3330 h 5026"/>
                    <a:gd name="T70" fmla="*/ 168 w 1279"/>
                    <a:gd name="T71" fmla="*/ 3390 h 5026"/>
                    <a:gd name="T72" fmla="*/ 134 w 1279"/>
                    <a:gd name="T73" fmla="*/ 3449 h 5026"/>
                    <a:gd name="T74" fmla="*/ 101 w 1279"/>
                    <a:gd name="T75" fmla="*/ 3504 h 5026"/>
                    <a:gd name="T76" fmla="*/ 69 w 1279"/>
                    <a:gd name="T77" fmla="*/ 3571 h 5026"/>
                    <a:gd name="T78" fmla="*/ 46 w 1279"/>
                    <a:gd name="T79" fmla="*/ 3635 h 5026"/>
                    <a:gd name="T80" fmla="*/ 27 w 1279"/>
                    <a:gd name="T81" fmla="*/ 3704 h 5026"/>
                    <a:gd name="T82" fmla="*/ 12 w 1279"/>
                    <a:gd name="T83" fmla="*/ 3772 h 5026"/>
                    <a:gd name="T84" fmla="*/ 3 w 1279"/>
                    <a:gd name="T85" fmla="*/ 3844 h 5026"/>
                    <a:gd name="T86" fmla="*/ 0 w 1279"/>
                    <a:gd name="T87" fmla="*/ 3913 h 5026"/>
                    <a:gd name="T88" fmla="*/ 3 w 1279"/>
                    <a:gd name="T89" fmla="*/ 3986 h 5026"/>
                    <a:gd name="T90" fmla="*/ 3 w 1279"/>
                    <a:gd name="T91" fmla="*/ 4655 h 5026"/>
                    <a:gd name="T92" fmla="*/ 3 w 1279"/>
                    <a:gd name="T93" fmla="*/ 4680 h 5026"/>
                    <a:gd name="T94" fmla="*/ 12 w 1279"/>
                    <a:gd name="T95" fmla="*/ 4727 h 5026"/>
                    <a:gd name="T96" fmla="*/ 27 w 1279"/>
                    <a:gd name="T97" fmla="*/ 4770 h 5026"/>
                    <a:gd name="T98" fmla="*/ 46 w 1279"/>
                    <a:gd name="T99" fmla="*/ 4811 h 5026"/>
                    <a:gd name="T100" fmla="*/ 69 w 1279"/>
                    <a:gd name="T101" fmla="*/ 4852 h 5026"/>
                    <a:gd name="T102" fmla="*/ 96 w 1279"/>
                    <a:gd name="T103" fmla="*/ 4889 h 5026"/>
                    <a:gd name="T104" fmla="*/ 128 w 1279"/>
                    <a:gd name="T105" fmla="*/ 4919 h 5026"/>
                    <a:gd name="T106" fmla="*/ 158 w 1279"/>
                    <a:gd name="T107" fmla="*/ 4948 h 5026"/>
                    <a:gd name="T108" fmla="*/ 197 w 1279"/>
                    <a:gd name="T109" fmla="*/ 4972 h 5026"/>
                    <a:gd name="T110" fmla="*/ 239 w 1279"/>
                    <a:gd name="T111" fmla="*/ 4994 h 5026"/>
                    <a:gd name="T112" fmla="*/ 284 w 1279"/>
                    <a:gd name="T113" fmla="*/ 5006 h 5026"/>
                    <a:gd name="T114" fmla="*/ 326 w 1279"/>
                    <a:gd name="T115" fmla="*/ 5019 h 5026"/>
                    <a:gd name="T116" fmla="*/ 371 w 1279"/>
                    <a:gd name="T117" fmla="*/ 5026 h 5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79" h="5026">
                      <a:moveTo>
                        <a:pt x="968" y="0"/>
                      </a:moveTo>
                      <a:lnTo>
                        <a:pt x="1021" y="100"/>
                      </a:lnTo>
                      <a:lnTo>
                        <a:pt x="1067" y="203"/>
                      </a:lnTo>
                      <a:lnTo>
                        <a:pt x="1111" y="311"/>
                      </a:lnTo>
                      <a:lnTo>
                        <a:pt x="1150" y="422"/>
                      </a:lnTo>
                      <a:lnTo>
                        <a:pt x="1185" y="541"/>
                      </a:lnTo>
                      <a:lnTo>
                        <a:pt x="1212" y="654"/>
                      </a:lnTo>
                      <a:lnTo>
                        <a:pt x="1237" y="771"/>
                      </a:lnTo>
                      <a:lnTo>
                        <a:pt x="1255" y="897"/>
                      </a:lnTo>
                      <a:lnTo>
                        <a:pt x="1269" y="1019"/>
                      </a:lnTo>
                      <a:lnTo>
                        <a:pt x="1279" y="1139"/>
                      </a:lnTo>
                      <a:lnTo>
                        <a:pt x="1279" y="1267"/>
                      </a:lnTo>
                      <a:lnTo>
                        <a:pt x="1279" y="1388"/>
                      </a:lnTo>
                      <a:lnTo>
                        <a:pt x="1269" y="1512"/>
                      </a:lnTo>
                      <a:lnTo>
                        <a:pt x="1255" y="1637"/>
                      </a:lnTo>
                      <a:lnTo>
                        <a:pt x="1237" y="1756"/>
                      </a:lnTo>
                      <a:lnTo>
                        <a:pt x="1212" y="1878"/>
                      </a:lnTo>
                      <a:lnTo>
                        <a:pt x="1185" y="1996"/>
                      </a:lnTo>
                      <a:lnTo>
                        <a:pt x="1150" y="2109"/>
                      </a:lnTo>
                      <a:lnTo>
                        <a:pt x="1111" y="2220"/>
                      </a:lnTo>
                      <a:lnTo>
                        <a:pt x="1067" y="2327"/>
                      </a:lnTo>
                      <a:lnTo>
                        <a:pt x="1021" y="2434"/>
                      </a:lnTo>
                      <a:lnTo>
                        <a:pt x="970" y="2533"/>
                      </a:lnTo>
                      <a:lnTo>
                        <a:pt x="910" y="2631"/>
                      </a:lnTo>
                      <a:lnTo>
                        <a:pt x="851" y="2718"/>
                      </a:lnTo>
                      <a:lnTo>
                        <a:pt x="788" y="2805"/>
                      </a:lnTo>
                      <a:lnTo>
                        <a:pt x="720" y="2884"/>
                      </a:lnTo>
                      <a:lnTo>
                        <a:pt x="654" y="2956"/>
                      </a:lnTo>
                      <a:lnTo>
                        <a:pt x="579" y="3023"/>
                      </a:lnTo>
                      <a:lnTo>
                        <a:pt x="446" y="3132"/>
                      </a:lnTo>
                      <a:lnTo>
                        <a:pt x="419" y="3145"/>
                      </a:lnTo>
                      <a:lnTo>
                        <a:pt x="362" y="3186"/>
                      </a:lnTo>
                      <a:lnTo>
                        <a:pt x="307" y="3231"/>
                      </a:lnTo>
                      <a:lnTo>
                        <a:pt x="255" y="3280"/>
                      </a:lnTo>
                      <a:lnTo>
                        <a:pt x="209" y="3330"/>
                      </a:lnTo>
                      <a:lnTo>
                        <a:pt x="168" y="3390"/>
                      </a:lnTo>
                      <a:lnTo>
                        <a:pt x="134" y="3449"/>
                      </a:lnTo>
                      <a:lnTo>
                        <a:pt x="101" y="3504"/>
                      </a:lnTo>
                      <a:lnTo>
                        <a:pt x="69" y="3571"/>
                      </a:lnTo>
                      <a:lnTo>
                        <a:pt x="46" y="3635"/>
                      </a:lnTo>
                      <a:lnTo>
                        <a:pt x="27" y="3704"/>
                      </a:lnTo>
                      <a:lnTo>
                        <a:pt x="12" y="3772"/>
                      </a:lnTo>
                      <a:lnTo>
                        <a:pt x="3" y="3844"/>
                      </a:lnTo>
                      <a:lnTo>
                        <a:pt x="0" y="3913"/>
                      </a:lnTo>
                      <a:lnTo>
                        <a:pt x="3" y="3986"/>
                      </a:lnTo>
                      <a:lnTo>
                        <a:pt x="3" y="4655"/>
                      </a:lnTo>
                      <a:lnTo>
                        <a:pt x="3" y="4680"/>
                      </a:lnTo>
                      <a:lnTo>
                        <a:pt x="12" y="4727"/>
                      </a:lnTo>
                      <a:lnTo>
                        <a:pt x="27" y="4770"/>
                      </a:lnTo>
                      <a:lnTo>
                        <a:pt x="46" y="4811"/>
                      </a:lnTo>
                      <a:lnTo>
                        <a:pt x="69" y="4852"/>
                      </a:lnTo>
                      <a:lnTo>
                        <a:pt x="96" y="4889"/>
                      </a:lnTo>
                      <a:lnTo>
                        <a:pt x="128" y="4919"/>
                      </a:lnTo>
                      <a:lnTo>
                        <a:pt x="158" y="4948"/>
                      </a:lnTo>
                      <a:lnTo>
                        <a:pt x="197" y="4972"/>
                      </a:lnTo>
                      <a:lnTo>
                        <a:pt x="239" y="4994"/>
                      </a:lnTo>
                      <a:lnTo>
                        <a:pt x="284" y="5006"/>
                      </a:lnTo>
                      <a:lnTo>
                        <a:pt x="326" y="5019"/>
                      </a:lnTo>
                      <a:lnTo>
                        <a:pt x="371" y="5026"/>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68" name="Freeform 224" descr="Gouttelettes">
                  <a:extLst>
                    <a:ext uri="{FF2B5EF4-FFF2-40B4-BE49-F238E27FC236}">
                      <a16:creationId xmlns:a16="http://schemas.microsoft.com/office/drawing/2014/main" id="{037B8D40-6238-4E53-8DF3-7527026870A9}"/>
                    </a:ext>
                  </a:extLst>
                </p:cNvPr>
                <p:cNvSpPr>
                  <a:spLocks/>
                </p:cNvSpPr>
                <p:nvPr/>
              </p:nvSpPr>
              <p:spPr bwMode="auto">
                <a:xfrm>
                  <a:off x="2387" y="1445"/>
                  <a:ext cx="1449" cy="994"/>
                </a:xfrm>
                <a:custGeom>
                  <a:avLst/>
                  <a:gdLst>
                    <a:gd name="T0" fmla="*/ 0 w 2899"/>
                    <a:gd name="T1" fmla="*/ 0 h 1986"/>
                    <a:gd name="T2" fmla="*/ 2 w 2899"/>
                    <a:gd name="T3" fmla="*/ 105 h 1986"/>
                    <a:gd name="T4" fmla="*/ 5 w 2899"/>
                    <a:gd name="T5" fmla="*/ 209 h 1986"/>
                    <a:gd name="T6" fmla="*/ 17 w 2899"/>
                    <a:gd name="T7" fmla="*/ 316 h 1986"/>
                    <a:gd name="T8" fmla="*/ 35 w 2899"/>
                    <a:gd name="T9" fmla="*/ 418 h 1986"/>
                    <a:gd name="T10" fmla="*/ 53 w 2899"/>
                    <a:gd name="T11" fmla="*/ 519 h 1986"/>
                    <a:gd name="T12" fmla="*/ 78 w 2899"/>
                    <a:gd name="T13" fmla="*/ 618 h 1986"/>
                    <a:gd name="T14" fmla="*/ 104 w 2899"/>
                    <a:gd name="T15" fmla="*/ 714 h 1986"/>
                    <a:gd name="T16" fmla="*/ 135 w 2899"/>
                    <a:gd name="T17" fmla="*/ 810 h 1986"/>
                    <a:gd name="T18" fmla="*/ 170 w 2899"/>
                    <a:gd name="T19" fmla="*/ 905 h 1986"/>
                    <a:gd name="T20" fmla="*/ 207 w 2899"/>
                    <a:gd name="T21" fmla="*/ 997 h 1986"/>
                    <a:gd name="T22" fmla="*/ 248 w 2899"/>
                    <a:gd name="T23" fmla="*/ 1085 h 1986"/>
                    <a:gd name="T24" fmla="*/ 292 w 2899"/>
                    <a:gd name="T25" fmla="*/ 1171 h 1986"/>
                    <a:gd name="T26" fmla="*/ 340 w 2899"/>
                    <a:gd name="T27" fmla="*/ 1257 h 1986"/>
                    <a:gd name="T28" fmla="*/ 389 w 2899"/>
                    <a:gd name="T29" fmla="*/ 1334 h 1986"/>
                    <a:gd name="T30" fmla="*/ 441 w 2899"/>
                    <a:gd name="T31" fmla="*/ 1407 h 1986"/>
                    <a:gd name="T32" fmla="*/ 493 w 2899"/>
                    <a:gd name="T33" fmla="*/ 1475 h 1986"/>
                    <a:gd name="T34" fmla="*/ 552 w 2899"/>
                    <a:gd name="T35" fmla="*/ 1543 h 1986"/>
                    <a:gd name="T36" fmla="*/ 604 w 2899"/>
                    <a:gd name="T37" fmla="*/ 1609 h 1986"/>
                    <a:gd name="T38" fmla="*/ 668 w 2899"/>
                    <a:gd name="T39" fmla="*/ 1663 h 1986"/>
                    <a:gd name="T40" fmla="*/ 734 w 2899"/>
                    <a:gd name="T41" fmla="*/ 1721 h 1986"/>
                    <a:gd name="T42" fmla="*/ 795 w 2899"/>
                    <a:gd name="T43" fmla="*/ 1767 h 1986"/>
                    <a:gd name="T44" fmla="*/ 865 w 2899"/>
                    <a:gd name="T45" fmla="*/ 1815 h 1986"/>
                    <a:gd name="T46" fmla="*/ 932 w 2899"/>
                    <a:gd name="T47" fmla="*/ 1855 h 1986"/>
                    <a:gd name="T48" fmla="*/ 1003 w 2899"/>
                    <a:gd name="T49" fmla="*/ 1890 h 1986"/>
                    <a:gd name="T50" fmla="*/ 1072 w 2899"/>
                    <a:gd name="T51" fmla="*/ 1917 h 1986"/>
                    <a:gd name="T52" fmla="*/ 1147 w 2899"/>
                    <a:gd name="T53" fmla="*/ 1942 h 1986"/>
                    <a:gd name="T54" fmla="*/ 1212 w 2899"/>
                    <a:gd name="T55" fmla="*/ 1960 h 1986"/>
                    <a:gd name="T56" fmla="*/ 1287 w 2899"/>
                    <a:gd name="T57" fmla="*/ 1974 h 1986"/>
                    <a:gd name="T58" fmla="*/ 1364 w 2899"/>
                    <a:gd name="T59" fmla="*/ 1985 h 1986"/>
                    <a:gd name="T60" fmla="*/ 1436 w 2899"/>
                    <a:gd name="T61" fmla="*/ 1986 h 1986"/>
                    <a:gd name="T62" fmla="*/ 1507 w 2899"/>
                    <a:gd name="T63" fmla="*/ 1986 h 1986"/>
                    <a:gd name="T64" fmla="*/ 1582 w 2899"/>
                    <a:gd name="T65" fmla="*/ 1977 h 1986"/>
                    <a:gd name="T66" fmla="*/ 1658 w 2899"/>
                    <a:gd name="T67" fmla="*/ 1965 h 1986"/>
                    <a:gd name="T68" fmla="*/ 1731 w 2899"/>
                    <a:gd name="T69" fmla="*/ 1945 h 1986"/>
                    <a:gd name="T70" fmla="*/ 1798 w 2899"/>
                    <a:gd name="T71" fmla="*/ 1923 h 1986"/>
                    <a:gd name="T72" fmla="*/ 1870 w 2899"/>
                    <a:gd name="T73" fmla="*/ 1893 h 1986"/>
                    <a:gd name="T74" fmla="*/ 1940 w 2899"/>
                    <a:gd name="T75" fmla="*/ 1861 h 1986"/>
                    <a:gd name="T76" fmla="*/ 2009 w 2899"/>
                    <a:gd name="T77" fmla="*/ 1824 h 1986"/>
                    <a:gd name="T78" fmla="*/ 2073 w 2899"/>
                    <a:gd name="T79" fmla="*/ 1777 h 1986"/>
                    <a:gd name="T80" fmla="*/ 2140 w 2899"/>
                    <a:gd name="T81" fmla="*/ 1729 h 1986"/>
                    <a:gd name="T82" fmla="*/ 2206 w 2899"/>
                    <a:gd name="T83" fmla="*/ 1676 h 1986"/>
                    <a:gd name="T84" fmla="*/ 2267 w 2899"/>
                    <a:gd name="T85" fmla="*/ 1621 h 1986"/>
                    <a:gd name="T86" fmla="*/ 2329 w 2899"/>
                    <a:gd name="T87" fmla="*/ 1558 h 1986"/>
                    <a:gd name="T88" fmla="*/ 2380 w 2899"/>
                    <a:gd name="T89" fmla="*/ 1488 h 1986"/>
                    <a:gd name="T90" fmla="*/ 2436 w 2899"/>
                    <a:gd name="T91" fmla="*/ 1422 h 1986"/>
                    <a:gd name="T92" fmla="*/ 2490 w 2899"/>
                    <a:gd name="T93" fmla="*/ 1350 h 1986"/>
                    <a:gd name="T94" fmla="*/ 2538 w 2899"/>
                    <a:gd name="T95" fmla="*/ 1272 h 1986"/>
                    <a:gd name="T96" fmla="*/ 2586 w 2899"/>
                    <a:gd name="T97" fmla="*/ 1191 h 1986"/>
                    <a:gd name="T98" fmla="*/ 2631 w 2899"/>
                    <a:gd name="T99" fmla="*/ 1105 h 1986"/>
                    <a:gd name="T100" fmla="*/ 2672 w 2899"/>
                    <a:gd name="T101" fmla="*/ 1015 h 1986"/>
                    <a:gd name="T102" fmla="*/ 2709 w 2899"/>
                    <a:gd name="T103" fmla="*/ 923 h 1986"/>
                    <a:gd name="T104" fmla="*/ 2744 w 2899"/>
                    <a:gd name="T105" fmla="*/ 830 h 1986"/>
                    <a:gd name="T106" fmla="*/ 2776 w 2899"/>
                    <a:gd name="T107" fmla="*/ 737 h 1986"/>
                    <a:gd name="T108" fmla="*/ 2804 w 2899"/>
                    <a:gd name="T109" fmla="*/ 640 h 1986"/>
                    <a:gd name="T110" fmla="*/ 2830 w 2899"/>
                    <a:gd name="T111" fmla="*/ 540 h 1986"/>
                    <a:gd name="T112" fmla="*/ 2849 w 2899"/>
                    <a:gd name="T113" fmla="*/ 440 h 1986"/>
                    <a:gd name="T114" fmla="*/ 2867 w 2899"/>
                    <a:gd name="T115" fmla="*/ 337 h 1986"/>
                    <a:gd name="T116" fmla="*/ 2879 w 2899"/>
                    <a:gd name="T117" fmla="*/ 230 h 1986"/>
                    <a:gd name="T118" fmla="*/ 2890 w 2899"/>
                    <a:gd name="T119" fmla="*/ 128 h 1986"/>
                    <a:gd name="T120" fmla="*/ 2899 w 2899"/>
                    <a:gd name="T121" fmla="*/ 21 h 1986"/>
                    <a:gd name="T122" fmla="*/ 2899 w 2899"/>
                    <a:gd name="T123" fmla="*/ 0 h 1986"/>
                    <a:gd name="T124" fmla="*/ 0 w 2899"/>
                    <a:gd name="T125" fmla="*/ 0 h 19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899" h="1986">
                      <a:moveTo>
                        <a:pt x="0" y="0"/>
                      </a:moveTo>
                      <a:lnTo>
                        <a:pt x="2" y="105"/>
                      </a:lnTo>
                      <a:lnTo>
                        <a:pt x="5" y="209"/>
                      </a:lnTo>
                      <a:lnTo>
                        <a:pt x="17" y="316"/>
                      </a:lnTo>
                      <a:lnTo>
                        <a:pt x="35" y="418"/>
                      </a:lnTo>
                      <a:lnTo>
                        <a:pt x="53" y="519"/>
                      </a:lnTo>
                      <a:lnTo>
                        <a:pt x="78" y="618"/>
                      </a:lnTo>
                      <a:lnTo>
                        <a:pt x="104" y="714"/>
                      </a:lnTo>
                      <a:lnTo>
                        <a:pt x="135" y="810"/>
                      </a:lnTo>
                      <a:lnTo>
                        <a:pt x="170" y="905"/>
                      </a:lnTo>
                      <a:lnTo>
                        <a:pt x="207" y="997"/>
                      </a:lnTo>
                      <a:lnTo>
                        <a:pt x="248" y="1085"/>
                      </a:lnTo>
                      <a:lnTo>
                        <a:pt x="292" y="1171"/>
                      </a:lnTo>
                      <a:lnTo>
                        <a:pt x="340" y="1257"/>
                      </a:lnTo>
                      <a:lnTo>
                        <a:pt x="389" y="1334"/>
                      </a:lnTo>
                      <a:lnTo>
                        <a:pt x="441" y="1407"/>
                      </a:lnTo>
                      <a:lnTo>
                        <a:pt x="493" y="1475"/>
                      </a:lnTo>
                      <a:lnTo>
                        <a:pt x="552" y="1543"/>
                      </a:lnTo>
                      <a:lnTo>
                        <a:pt x="604" y="1609"/>
                      </a:lnTo>
                      <a:lnTo>
                        <a:pt x="668" y="1663"/>
                      </a:lnTo>
                      <a:lnTo>
                        <a:pt x="734" y="1721"/>
                      </a:lnTo>
                      <a:lnTo>
                        <a:pt x="795" y="1767"/>
                      </a:lnTo>
                      <a:lnTo>
                        <a:pt x="865" y="1815"/>
                      </a:lnTo>
                      <a:lnTo>
                        <a:pt x="932" y="1855"/>
                      </a:lnTo>
                      <a:lnTo>
                        <a:pt x="1003" y="1890"/>
                      </a:lnTo>
                      <a:lnTo>
                        <a:pt x="1072" y="1917"/>
                      </a:lnTo>
                      <a:lnTo>
                        <a:pt x="1147" y="1942"/>
                      </a:lnTo>
                      <a:lnTo>
                        <a:pt x="1212" y="1960"/>
                      </a:lnTo>
                      <a:lnTo>
                        <a:pt x="1287" y="1974"/>
                      </a:lnTo>
                      <a:lnTo>
                        <a:pt x="1364" y="1985"/>
                      </a:lnTo>
                      <a:lnTo>
                        <a:pt x="1436" y="1986"/>
                      </a:lnTo>
                      <a:lnTo>
                        <a:pt x="1507" y="1986"/>
                      </a:lnTo>
                      <a:lnTo>
                        <a:pt x="1582" y="1977"/>
                      </a:lnTo>
                      <a:lnTo>
                        <a:pt x="1658" y="1965"/>
                      </a:lnTo>
                      <a:lnTo>
                        <a:pt x="1731" y="1945"/>
                      </a:lnTo>
                      <a:lnTo>
                        <a:pt x="1798" y="1923"/>
                      </a:lnTo>
                      <a:lnTo>
                        <a:pt x="1870" y="1893"/>
                      </a:lnTo>
                      <a:lnTo>
                        <a:pt x="1940" y="1861"/>
                      </a:lnTo>
                      <a:lnTo>
                        <a:pt x="2009" y="1824"/>
                      </a:lnTo>
                      <a:lnTo>
                        <a:pt x="2073" y="1777"/>
                      </a:lnTo>
                      <a:lnTo>
                        <a:pt x="2140" y="1729"/>
                      </a:lnTo>
                      <a:lnTo>
                        <a:pt x="2206" y="1676"/>
                      </a:lnTo>
                      <a:lnTo>
                        <a:pt x="2267" y="1621"/>
                      </a:lnTo>
                      <a:lnTo>
                        <a:pt x="2329" y="1558"/>
                      </a:lnTo>
                      <a:lnTo>
                        <a:pt x="2380" y="1488"/>
                      </a:lnTo>
                      <a:lnTo>
                        <a:pt x="2436" y="1422"/>
                      </a:lnTo>
                      <a:lnTo>
                        <a:pt x="2490" y="1350"/>
                      </a:lnTo>
                      <a:lnTo>
                        <a:pt x="2538" y="1272"/>
                      </a:lnTo>
                      <a:lnTo>
                        <a:pt x="2586" y="1191"/>
                      </a:lnTo>
                      <a:lnTo>
                        <a:pt x="2631" y="1105"/>
                      </a:lnTo>
                      <a:lnTo>
                        <a:pt x="2672" y="1015"/>
                      </a:lnTo>
                      <a:lnTo>
                        <a:pt x="2709" y="923"/>
                      </a:lnTo>
                      <a:lnTo>
                        <a:pt x="2744" y="830"/>
                      </a:lnTo>
                      <a:lnTo>
                        <a:pt x="2776" y="737"/>
                      </a:lnTo>
                      <a:lnTo>
                        <a:pt x="2804" y="640"/>
                      </a:lnTo>
                      <a:lnTo>
                        <a:pt x="2830" y="540"/>
                      </a:lnTo>
                      <a:lnTo>
                        <a:pt x="2849" y="440"/>
                      </a:lnTo>
                      <a:lnTo>
                        <a:pt x="2867" y="337"/>
                      </a:lnTo>
                      <a:lnTo>
                        <a:pt x="2879" y="230"/>
                      </a:lnTo>
                      <a:lnTo>
                        <a:pt x="2890" y="128"/>
                      </a:lnTo>
                      <a:lnTo>
                        <a:pt x="2899" y="21"/>
                      </a:lnTo>
                      <a:lnTo>
                        <a:pt x="2899" y="0"/>
                      </a:lnTo>
                      <a:lnTo>
                        <a:pt x="0" y="0"/>
                      </a:lnTo>
                      <a:close/>
                    </a:path>
                  </a:pathLst>
                </a:custGeom>
                <a:blipFill dpi="0" rotWithShape="0">
                  <a:blip r:embed="rId8"/>
                  <a:srcRect/>
                  <a:tile tx="0" ty="0" sx="100000" sy="100000" flip="none" algn="tl"/>
                </a:blipFill>
                <a:ln w="1588">
                  <a:solidFill>
                    <a:srgbClr val="000000"/>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sp>
              <p:nvSpPr>
                <p:cNvPr id="69" name="Freeform 225" descr="Gouttelettes">
                  <a:extLst>
                    <a:ext uri="{FF2B5EF4-FFF2-40B4-BE49-F238E27FC236}">
                      <a16:creationId xmlns:a16="http://schemas.microsoft.com/office/drawing/2014/main" id="{E41719DC-5181-42C2-997D-7A0340F462A0}"/>
                    </a:ext>
                  </a:extLst>
                </p:cNvPr>
                <p:cNvSpPr>
                  <a:spLocks/>
                </p:cNvSpPr>
                <p:nvPr/>
              </p:nvSpPr>
              <p:spPr bwMode="auto">
                <a:xfrm>
                  <a:off x="2387" y="1291"/>
                  <a:ext cx="1449" cy="314"/>
                </a:xfrm>
                <a:custGeom>
                  <a:avLst/>
                  <a:gdLst>
                    <a:gd name="T0" fmla="*/ 2890 w 2899"/>
                    <a:gd name="T1" fmla="*/ 278 h 629"/>
                    <a:gd name="T2" fmla="*/ 2804 w 2899"/>
                    <a:gd name="T3" fmla="*/ 205 h 629"/>
                    <a:gd name="T4" fmla="*/ 2688 w 2899"/>
                    <a:gd name="T5" fmla="*/ 154 h 629"/>
                    <a:gd name="T6" fmla="*/ 2588 w 2899"/>
                    <a:gd name="T7" fmla="*/ 122 h 629"/>
                    <a:gd name="T8" fmla="*/ 2469 w 2899"/>
                    <a:gd name="T9" fmla="*/ 92 h 629"/>
                    <a:gd name="T10" fmla="*/ 2341 w 2899"/>
                    <a:gd name="T11" fmla="*/ 66 h 629"/>
                    <a:gd name="T12" fmla="*/ 2197 w 2899"/>
                    <a:gd name="T13" fmla="*/ 48 h 629"/>
                    <a:gd name="T14" fmla="*/ 2039 w 2899"/>
                    <a:gd name="T15" fmla="*/ 29 h 629"/>
                    <a:gd name="T16" fmla="*/ 1876 w 2899"/>
                    <a:gd name="T17" fmla="*/ 15 h 629"/>
                    <a:gd name="T18" fmla="*/ 1710 w 2899"/>
                    <a:gd name="T19" fmla="*/ 6 h 629"/>
                    <a:gd name="T20" fmla="*/ 1534 w 2899"/>
                    <a:gd name="T21" fmla="*/ 0 h 629"/>
                    <a:gd name="T22" fmla="*/ 1358 w 2899"/>
                    <a:gd name="T23" fmla="*/ 0 h 629"/>
                    <a:gd name="T24" fmla="*/ 1182 w 2899"/>
                    <a:gd name="T25" fmla="*/ 6 h 629"/>
                    <a:gd name="T26" fmla="*/ 1012 w 2899"/>
                    <a:gd name="T27" fmla="*/ 15 h 629"/>
                    <a:gd name="T28" fmla="*/ 850 w 2899"/>
                    <a:gd name="T29" fmla="*/ 29 h 629"/>
                    <a:gd name="T30" fmla="*/ 693 w 2899"/>
                    <a:gd name="T31" fmla="*/ 48 h 629"/>
                    <a:gd name="T32" fmla="*/ 552 w 2899"/>
                    <a:gd name="T33" fmla="*/ 66 h 629"/>
                    <a:gd name="T34" fmla="*/ 416 w 2899"/>
                    <a:gd name="T35" fmla="*/ 92 h 629"/>
                    <a:gd name="T36" fmla="*/ 301 w 2899"/>
                    <a:gd name="T37" fmla="*/ 120 h 629"/>
                    <a:gd name="T38" fmla="*/ 200 w 2899"/>
                    <a:gd name="T39" fmla="*/ 151 h 629"/>
                    <a:gd name="T40" fmla="*/ 119 w 2899"/>
                    <a:gd name="T41" fmla="*/ 185 h 629"/>
                    <a:gd name="T42" fmla="*/ 17 w 2899"/>
                    <a:gd name="T43" fmla="*/ 257 h 629"/>
                    <a:gd name="T44" fmla="*/ 2 w 2899"/>
                    <a:gd name="T45" fmla="*/ 295 h 629"/>
                    <a:gd name="T46" fmla="*/ 0 w 2899"/>
                    <a:gd name="T47" fmla="*/ 331 h 629"/>
                    <a:gd name="T48" fmla="*/ 12 w 2899"/>
                    <a:gd name="T49" fmla="*/ 369 h 629"/>
                    <a:gd name="T50" fmla="*/ 53 w 2899"/>
                    <a:gd name="T51" fmla="*/ 406 h 629"/>
                    <a:gd name="T52" fmla="*/ 116 w 2899"/>
                    <a:gd name="T53" fmla="*/ 439 h 629"/>
                    <a:gd name="T54" fmla="*/ 198 w 2899"/>
                    <a:gd name="T55" fmla="*/ 474 h 629"/>
                    <a:gd name="T56" fmla="*/ 298 w 2899"/>
                    <a:gd name="T57" fmla="*/ 507 h 629"/>
                    <a:gd name="T58" fmla="*/ 415 w 2899"/>
                    <a:gd name="T59" fmla="*/ 534 h 629"/>
                    <a:gd name="T60" fmla="*/ 546 w 2899"/>
                    <a:gd name="T61" fmla="*/ 558 h 629"/>
                    <a:gd name="T62" fmla="*/ 689 w 2899"/>
                    <a:gd name="T63" fmla="*/ 582 h 629"/>
                    <a:gd name="T64" fmla="*/ 844 w 2899"/>
                    <a:gd name="T65" fmla="*/ 600 h 629"/>
                    <a:gd name="T66" fmla="*/ 1009 w 2899"/>
                    <a:gd name="T67" fmla="*/ 612 h 629"/>
                    <a:gd name="T68" fmla="*/ 1176 w 2899"/>
                    <a:gd name="T69" fmla="*/ 621 h 629"/>
                    <a:gd name="T70" fmla="*/ 1350 w 2899"/>
                    <a:gd name="T71" fmla="*/ 629 h 629"/>
                    <a:gd name="T72" fmla="*/ 1529 w 2899"/>
                    <a:gd name="T73" fmla="*/ 629 h 629"/>
                    <a:gd name="T74" fmla="*/ 1705 w 2899"/>
                    <a:gd name="T75" fmla="*/ 621 h 629"/>
                    <a:gd name="T76" fmla="*/ 1870 w 2899"/>
                    <a:gd name="T77" fmla="*/ 612 h 629"/>
                    <a:gd name="T78" fmla="*/ 2037 w 2899"/>
                    <a:gd name="T79" fmla="*/ 600 h 629"/>
                    <a:gd name="T80" fmla="*/ 2192 w 2899"/>
                    <a:gd name="T81" fmla="*/ 582 h 629"/>
                    <a:gd name="T82" fmla="*/ 2338 w 2899"/>
                    <a:gd name="T83" fmla="*/ 558 h 629"/>
                    <a:gd name="T84" fmla="*/ 2466 w 2899"/>
                    <a:gd name="T85" fmla="*/ 538 h 629"/>
                    <a:gd name="T86" fmla="*/ 2586 w 2899"/>
                    <a:gd name="T87" fmla="*/ 507 h 629"/>
                    <a:gd name="T88" fmla="*/ 2685 w 2899"/>
                    <a:gd name="T89" fmla="*/ 474 h 629"/>
                    <a:gd name="T90" fmla="*/ 2767 w 2899"/>
                    <a:gd name="T91" fmla="*/ 444 h 629"/>
                    <a:gd name="T92" fmla="*/ 2830 w 2899"/>
                    <a:gd name="T93" fmla="*/ 406 h 629"/>
                    <a:gd name="T94" fmla="*/ 2873 w 2899"/>
                    <a:gd name="T95" fmla="*/ 372 h 629"/>
                    <a:gd name="T96" fmla="*/ 2896 w 2899"/>
                    <a:gd name="T97" fmla="*/ 331 h 629"/>
                    <a:gd name="T98" fmla="*/ 2899 w 2899"/>
                    <a:gd name="T99" fmla="*/ 311 h 6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899" h="629">
                      <a:moveTo>
                        <a:pt x="2899" y="311"/>
                      </a:moveTo>
                      <a:lnTo>
                        <a:pt x="2890" y="278"/>
                      </a:lnTo>
                      <a:lnTo>
                        <a:pt x="2855" y="241"/>
                      </a:lnTo>
                      <a:lnTo>
                        <a:pt x="2804" y="205"/>
                      </a:lnTo>
                      <a:lnTo>
                        <a:pt x="2734" y="169"/>
                      </a:lnTo>
                      <a:lnTo>
                        <a:pt x="2688" y="154"/>
                      </a:lnTo>
                      <a:lnTo>
                        <a:pt x="2642" y="138"/>
                      </a:lnTo>
                      <a:lnTo>
                        <a:pt x="2588" y="122"/>
                      </a:lnTo>
                      <a:lnTo>
                        <a:pt x="2532" y="107"/>
                      </a:lnTo>
                      <a:lnTo>
                        <a:pt x="2469" y="92"/>
                      </a:lnTo>
                      <a:lnTo>
                        <a:pt x="2406" y="78"/>
                      </a:lnTo>
                      <a:lnTo>
                        <a:pt x="2341" y="66"/>
                      </a:lnTo>
                      <a:lnTo>
                        <a:pt x="2272" y="57"/>
                      </a:lnTo>
                      <a:lnTo>
                        <a:pt x="2197" y="48"/>
                      </a:lnTo>
                      <a:lnTo>
                        <a:pt x="2119" y="38"/>
                      </a:lnTo>
                      <a:lnTo>
                        <a:pt x="2039" y="29"/>
                      </a:lnTo>
                      <a:lnTo>
                        <a:pt x="1958" y="23"/>
                      </a:lnTo>
                      <a:lnTo>
                        <a:pt x="1876" y="15"/>
                      </a:lnTo>
                      <a:lnTo>
                        <a:pt x="1792" y="9"/>
                      </a:lnTo>
                      <a:lnTo>
                        <a:pt x="1710" y="6"/>
                      </a:lnTo>
                      <a:lnTo>
                        <a:pt x="1621" y="3"/>
                      </a:lnTo>
                      <a:lnTo>
                        <a:pt x="1534" y="0"/>
                      </a:lnTo>
                      <a:lnTo>
                        <a:pt x="1445" y="0"/>
                      </a:lnTo>
                      <a:lnTo>
                        <a:pt x="1358" y="0"/>
                      </a:lnTo>
                      <a:lnTo>
                        <a:pt x="1269" y="3"/>
                      </a:lnTo>
                      <a:lnTo>
                        <a:pt x="1182" y="6"/>
                      </a:lnTo>
                      <a:lnTo>
                        <a:pt x="1101" y="9"/>
                      </a:lnTo>
                      <a:lnTo>
                        <a:pt x="1012" y="15"/>
                      </a:lnTo>
                      <a:lnTo>
                        <a:pt x="932" y="23"/>
                      </a:lnTo>
                      <a:lnTo>
                        <a:pt x="850" y="29"/>
                      </a:lnTo>
                      <a:lnTo>
                        <a:pt x="768" y="38"/>
                      </a:lnTo>
                      <a:lnTo>
                        <a:pt x="693" y="48"/>
                      </a:lnTo>
                      <a:lnTo>
                        <a:pt x="618" y="57"/>
                      </a:lnTo>
                      <a:lnTo>
                        <a:pt x="552" y="66"/>
                      </a:lnTo>
                      <a:lnTo>
                        <a:pt x="484" y="78"/>
                      </a:lnTo>
                      <a:lnTo>
                        <a:pt x="416" y="92"/>
                      </a:lnTo>
                      <a:lnTo>
                        <a:pt x="358" y="107"/>
                      </a:lnTo>
                      <a:lnTo>
                        <a:pt x="301" y="120"/>
                      </a:lnTo>
                      <a:lnTo>
                        <a:pt x="248" y="135"/>
                      </a:lnTo>
                      <a:lnTo>
                        <a:pt x="200" y="151"/>
                      </a:lnTo>
                      <a:lnTo>
                        <a:pt x="158" y="169"/>
                      </a:lnTo>
                      <a:lnTo>
                        <a:pt x="119" y="185"/>
                      </a:lnTo>
                      <a:lnTo>
                        <a:pt x="56" y="223"/>
                      </a:lnTo>
                      <a:lnTo>
                        <a:pt x="17" y="257"/>
                      </a:lnTo>
                      <a:lnTo>
                        <a:pt x="3" y="275"/>
                      </a:lnTo>
                      <a:lnTo>
                        <a:pt x="2" y="295"/>
                      </a:lnTo>
                      <a:lnTo>
                        <a:pt x="0" y="311"/>
                      </a:lnTo>
                      <a:lnTo>
                        <a:pt x="0" y="331"/>
                      </a:lnTo>
                      <a:lnTo>
                        <a:pt x="3" y="350"/>
                      </a:lnTo>
                      <a:lnTo>
                        <a:pt x="12" y="369"/>
                      </a:lnTo>
                      <a:lnTo>
                        <a:pt x="32" y="388"/>
                      </a:lnTo>
                      <a:lnTo>
                        <a:pt x="53" y="406"/>
                      </a:lnTo>
                      <a:lnTo>
                        <a:pt x="81" y="421"/>
                      </a:lnTo>
                      <a:lnTo>
                        <a:pt x="116" y="439"/>
                      </a:lnTo>
                      <a:lnTo>
                        <a:pt x="158" y="459"/>
                      </a:lnTo>
                      <a:lnTo>
                        <a:pt x="198" y="474"/>
                      </a:lnTo>
                      <a:lnTo>
                        <a:pt x="245" y="492"/>
                      </a:lnTo>
                      <a:lnTo>
                        <a:pt x="298" y="507"/>
                      </a:lnTo>
                      <a:lnTo>
                        <a:pt x="355" y="519"/>
                      </a:lnTo>
                      <a:lnTo>
                        <a:pt x="415" y="534"/>
                      </a:lnTo>
                      <a:lnTo>
                        <a:pt x="477" y="550"/>
                      </a:lnTo>
                      <a:lnTo>
                        <a:pt x="546" y="558"/>
                      </a:lnTo>
                      <a:lnTo>
                        <a:pt x="613" y="572"/>
                      </a:lnTo>
                      <a:lnTo>
                        <a:pt x="689" y="582"/>
                      </a:lnTo>
                      <a:lnTo>
                        <a:pt x="764" y="591"/>
                      </a:lnTo>
                      <a:lnTo>
                        <a:pt x="844" y="600"/>
                      </a:lnTo>
                      <a:lnTo>
                        <a:pt x="925" y="606"/>
                      </a:lnTo>
                      <a:lnTo>
                        <a:pt x="1009" y="612"/>
                      </a:lnTo>
                      <a:lnTo>
                        <a:pt x="1095" y="620"/>
                      </a:lnTo>
                      <a:lnTo>
                        <a:pt x="1176" y="621"/>
                      </a:lnTo>
                      <a:lnTo>
                        <a:pt x="1262" y="626"/>
                      </a:lnTo>
                      <a:lnTo>
                        <a:pt x="1350" y="629"/>
                      </a:lnTo>
                      <a:lnTo>
                        <a:pt x="1439" y="629"/>
                      </a:lnTo>
                      <a:lnTo>
                        <a:pt x="1529" y="629"/>
                      </a:lnTo>
                      <a:lnTo>
                        <a:pt x="1616" y="626"/>
                      </a:lnTo>
                      <a:lnTo>
                        <a:pt x="1705" y="621"/>
                      </a:lnTo>
                      <a:lnTo>
                        <a:pt x="1785" y="620"/>
                      </a:lnTo>
                      <a:lnTo>
                        <a:pt x="1870" y="612"/>
                      </a:lnTo>
                      <a:lnTo>
                        <a:pt x="1955" y="606"/>
                      </a:lnTo>
                      <a:lnTo>
                        <a:pt x="2037" y="600"/>
                      </a:lnTo>
                      <a:lnTo>
                        <a:pt x="2116" y="591"/>
                      </a:lnTo>
                      <a:lnTo>
                        <a:pt x="2192" y="582"/>
                      </a:lnTo>
                      <a:lnTo>
                        <a:pt x="2266" y="572"/>
                      </a:lnTo>
                      <a:lnTo>
                        <a:pt x="2338" y="558"/>
                      </a:lnTo>
                      <a:lnTo>
                        <a:pt x="2403" y="550"/>
                      </a:lnTo>
                      <a:lnTo>
                        <a:pt x="2466" y="538"/>
                      </a:lnTo>
                      <a:lnTo>
                        <a:pt x="2528" y="520"/>
                      </a:lnTo>
                      <a:lnTo>
                        <a:pt x="2586" y="507"/>
                      </a:lnTo>
                      <a:lnTo>
                        <a:pt x="2636" y="493"/>
                      </a:lnTo>
                      <a:lnTo>
                        <a:pt x="2685" y="474"/>
                      </a:lnTo>
                      <a:lnTo>
                        <a:pt x="2726" y="459"/>
                      </a:lnTo>
                      <a:lnTo>
                        <a:pt x="2767" y="444"/>
                      </a:lnTo>
                      <a:lnTo>
                        <a:pt x="2803" y="424"/>
                      </a:lnTo>
                      <a:lnTo>
                        <a:pt x="2830" y="406"/>
                      </a:lnTo>
                      <a:lnTo>
                        <a:pt x="2855" y="388"/>
                      </a:lnTo>
                      <a:lnTo>
                        <a:pt x="2873" y="372"/>
                      </a:lnTo>
                      <a:lnTo>
                        <a:pt x="2885" y="352"/>
                      </a:lnTo>
                      <a:lnTo>
                        <a:pt x="2896" y="331"/>
                      </a:lnTo>
                      <a:lnTo>
                        <a:pt x="2899" y="311"/>
                      </a:lnTo>
                      <a:lnTo>
                        <a:pt x="2899" y="311"/>
                      </a:lnTo>
                      <a:close/>
                    </a:path>
                  </a:pathLst>
                </a:custGeom>
                <a:blipFill dpi="0" rotWithShape="0">
                  <a:blip r:embed="rId8"/>
                  <a:srcRect/>
                  <a:tile tx="0" ty="0" sx="100000" sy="100000" flip="none" algn="tl"/>
                </a:blipFill>
                <a:ln w="1588">
                  <a:solidFill>
                    <a:srgbClr val="000000"/>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sp>
              <p:nvSpPr>
                <p:cNvPr id="70" name="Freeform 226">
                  <a:extLst>
                    <a:ext uri="{FF2B5EF4-FFF2-40B4-BE49-F238E27FC236}">
                      <a16:creationId xmlns:a16="http://schemas.microsoft.com/office/drawing/2014/main" id="{29B698BB-B194-4C5E-998C-7798BAD27A44}"/>
                    </a:ext>
                  </a:extLst>
                </p:cNvPr>
                <p:cNvSpPr>
                  <a:spLocks/>
                </p:cNvSpPr>
                <p:nvPr/>
              </p:nvSpPr>
              <p:spPr bwMode="auto">
                <a:xfrm>
                  <a:off x="3166" y="875"/>
                  <a:ext cx="593" cy="1472"/>
                </a:xfrm>
                <a:custGeom>
                  <a:avLst/>
                  <a:gdLst>
                    <a:gd name="T0" fmla="*/ 0 w 1186"/>
                    <a:gd name="T1" fmla="*/ 2944 h 2944"/>
                    <a:gd name="T2" fmla="*/ 126 w 1186"/>
                    <a:gd name="T3" fmla="*/ 2862 h 2944"/>
                    <a:gd name="T4" fmla="*/ 263 w 1186"/>
                    <a:gd name="T5" fmla="*/ 2744 h 2944"/>
                    <a:gd name="T6" fmla="*/ 379 w 1186"/>
                    <a:gd name="T7" fmla="*/ 2629 h 2944"/>
                    <a:gd name="T8" fmla="*/ 463 w 1186"/>
                    <a:gd name="T9" fmla="*/ 2533 h 2944"/>
                    <a:gd name="T10" fmla="*/ 582 w 1186"/>
                    <a:gd name="T11" fmla="*/ 2384 h 2944"/>
                    <a:gd name="T12" fmla="*/ 673 w 1186"/>
                    <a:gd name="T13" fmla="*/ 2234 h 2944"/>
                    <a:gd name="T14" fmla="*/ 745 w 1186"/>
                    <a:gd name="T15" fmla="*/ 2079 h 2944"/>
                    <a:gd name="T16" fmla="*/ 812 w 1186"/>
                    <a:gd name="T17" fmla="*/ 1890 h 2944"/>
                    <a:gd name="T18" fmla="*/ 851 w 1186"/>
                    <a:gd name="T19" fmla="*/ 1762 h 2944"/>
                    <a:gd name="T20" fmla="*/ 882 w 1186"/>
                    <a:gd name="T21" fmla="*/ 1593 h 2944"/>
                    <a:gd name="T22" fmla="*/ 905 w 1186"/>
                    <a:gd name="T23" fmla="*/ 1400 h 2944"/>
                    <a:gd name="T24" fmla="*/ 914 w 1186"/>
                    <a:gd name="T25" fmla="*/ 1240 h 2944"/>
                    <a:gd name="T26" fmla="*/ 914 w 1186"/>
                    <a:gd name="T27" fmla="*/ 1036 h 2944"/>
                    <a:gd name="T28" fmla="*/ 897 w 1186"/>
                    <a:gd name="T29" fmla="*/ 810 h 2944"/>
                    <a:gd name="T30" fmla="*/ 867 w 1186"/>
                    <a:gd name="T31" fmla="*/ 558 h 2944"/>
                    <a:gd name="T32" fmla="*/ 825 w 1186"/>
                    <a:gd name="T33" fmla="*/ 321 h 2944"/>
                    <a:gd name="T34" fmla="*/ 777 w 1186"/>
                    <a:gd name="T35" fmla="*/ 30 h 2944"/>
                    <a:gd name="T36" fmla="*/ 976 w 1186"/>
                    <a:gd name="T37" fmla="*/ 0 h 2944"/>
                    <a:gd name="T38" fmla="*/ 1045 w 1186"/>
                    <a:gd name="T39" fmla="*/ 173 h 2944"/>
                    <a:gd name="T40" fmla="*/ 1099 w 1186"/>
                    <a:gd name="T41" fmla="*/ 332 h 2944"/>
                    <a:gd name="T42" fmla="*/ 1156 w 1186"/>
                    <a:gd name="T43" fmla="*/ 550 h 2944"/>
                    <a:gd name="T44" fmla="*/ 1186 w 1186"/>
                    <a:gd name="T45" fmla="*/ 822 h 2944"/>
                    <a:gd name="T46" fmla="*/ 1186 w 1186"/>
                    <a:gd name="T47" fmla="*/ 1042 h 2944"/>
                    <a:gd name="T48" fmla="*/ 1171 w 1186"/>
                    <a:gd name="T49" fmla="*/ 1290 h 2944"/>
                    <a:gd name="T50" fmla="*/ 1124 w 1186"/>
                    <a:gd name="T51" fmla="*/ 1562 h 2944"/>
                    <a:gd name="T52" fmla="*/ 1070 w 1186"/>
                    <a:gd name="T53" fmla="*/ 1772 h 2944"/>
                    <a:gd name="T54" fmla="*/ 983 w 1186"/>
                    <a:gd name="T55" fmla="*/ 1999 h 2944"/>
                    <a:gd name="T56" fmla="*/ 867 w 1186"/>
                    <a:gd name="T57" fmla="*/ 2220 h 2944"/>
                    <a:gd name="T58" fmla="*/ 729 w 1186"/>
                    <a:gd name="T59" fmla="*/ 2414 h 2944"/>
                    <a:gd name="T60" fmla="*/ 600 w 1186"/>
                    <a:gd name="T61" fmla="*/ 2569 h 2944"/>
                    <a:gd name="T62" fmla="*/ 440 w 1186"/>
                    <a:gd name="T63" fmla="*/ 2702 h 2944"/>
                    <a:gd name="T64" fmla="*/ 269 w 1186"/>
                    <a:gd name="T65" fmla="*/ 2834 h 2944"/>
                    <a:gd name="T66" fmla="*/ 115 w 1186"/>
                    <a:gd name="T67" fmla="*/ 2902 h 2944"/>
                    <a:gd name="T68" fmla="*/ 0 w 1186"/>
                    <a:gd name="T69" fmla="*/ 2944 h 29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86" h="2944">
                      <a:moveTo>
                        <a:pt x="0" y="2944"/>
                      </a:moveTo>
                      <a:lnTo>
                        <a:pt x="126" y="2862"/>
                      </a:lnTo>
                      <a:lnTo>
                        <a:pt x="263" y="2744"/>
                      </a:lnTo>
                      <a:lnTo>
                        <a:pt x="379" y="2629"/>
                      </a:lnTo>
                      <a:lnTo>
                        <a:pt x="463" y="2533"/>
                      </a:lnTo>
                      <a:lnTo>
                        <a:pt x="582" y="2384"/>
                      </a:lnTo>
                      <a:lnTo>
                        <a:pt x="673" y="2234"/>
                      </a:lnTo>
                      <a:lnTo>
                        <a:pt x="745" y="2079"/>
                      </a:lnTo>
                      <a:lnTo>
                        <a:pt x="812" y="1890"/>
                      </a:lnTo>
                      <a:lnTo>
                        <a:pt x="851" y="1762"/>
                      </a:lnTo>
                      <a:lnTo>
                        <a:pt x="882" y="1593"/>
                      </a:lnTo>
                      <a:lnTo>
                        <a:pt x="905" y="1400"/>
                      </a:lnTo>
                      <a:lnTo>
                        <a:pt x="914" y="1240"/>
                      </a:lnTo>
                      <a:lnTo>
                        <a:pt x="914" y="1036"/>
                      </a:lnTo>
                      <a:lnTo>
                        <a:pt x="897" y="810"/>
                      </a:lnTo>
                      <a:lnTo>
                        <a:pt x="867" y="558"/>
                      </a:lnTo>
                      <a:lnTo>
                        <a:pt x="825" y="321"/>
                      </a:lnTo>
                      <a:lnTo>
                        <a:pt x="777" y="30"/>
                      </a:lnTo>
                      <a:lnTo>
                        <a:pt x="976" y="0"/>
                      </a:lnTo>
                      <a:lnTo>
                        <a:pt x="1045" y="173"/>
                      </a:lnTo>
                      <a:lnTo>
                        <a:pt x="1099" y="332"/>
                      </a:lnTo>
                      <a:lnTo>
                        <a:pt x="1156" y="550"/>
                      </a:lnTo>
                      <a:lnTo>
                        <a:pt x="1186" y="822"/>
                      </a:lnTo>
                      <a:lnTo>
                        <a:pt x="1186" y="1042"/>
                      </a:lnTo>
                      <a:lnTo>
                        <a:pt x="1171" y="1290"/>
                      </a:lnTo>
                      <a:lnTo>
                        <a:pt x="1124" y="1562"/>
                      </a:lnTo>
                      <a:lnTo>
                        <a:pt x="1070" y="1772"/>
                      </a:lnTo>
                      <a:lnTo>
                        <a:pt x="983" y="1999"/>
                      </a:lnTo>
                      <a:lnTo>
                        <a:pt x="867" y="2220"/>
                      </a:lnTo>
                      <a:lnTo>
                        <a:pt x="729" y="2414"/>
                      </a:lnTo>
                      <a:lnTo>
                        <a:pt x="600" y="2569"/>
                      </a:lnTo>
                      <a:lnTo>
                        <a:pt x="440" y="2702"/>
                      </a:lnTo>
                      <a:lnTo>
                        <a:pt x="269" y="2834"/>
                      </a:lnTo>
                      <a:lnTo>
                        <a:pt x="115" y="2902"/>
                      </a:lnTo>
                      <a:lnTo>
                        <a:pt x="0" y="2944"/>
                      </a:lnTo>
                      <a:close/>
                    </a:path>
                  </a:pathLst>
                </a:custGeom>
                <a:solidFill>
                  <a:srgbClr val="FFFFFF"/>
                </a:solidFill>
                <a:ln w="1588">
                  <a:solidFill>
                    <a:srgbClr val="FFFFFF"/>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grpSp>
          <p:grpSp>
            <p:nvGrpSpPr>
              <p:cNvPr id="54" name="Group 227">
                <a:extLst>
                  <a:ext uri="{FF2B5EF4-FFF2-40B4-BE49-F238E27FC236}">
                    <a16:creationId xmlns:a16="http://schemas.microsoft.com/office/drawing/2014/main" id="{6BF73FBD-BAC2-4A15-AF6F-59FCFE2CB67B}"/>
                  </a:ext>
                </a:extLst>
              </p:cNvPr>
              <p:cNvGrpSpPr>
                <a:grpSpLocks/>
              </p:cNvGrpSpPr>
              <p:nvPr/>
            </p:nvGrpSpPr>
            <p:grpSpPr bwMode="auto">
              <a:xfrm>
                <a:off x="5040" y="1008"/>
                <a:ext cx="240" cy="260"/>
                <a:chOff x="2387" y="720"/>
                <a:chExt cx="1452" cy="2852"/>
              </a:xfrm>
            </p:grpSpPr>
            <p:sp>
              <p:nvSpPr>
                <p:cNvPr id="55" name="Freeform 228">
                  <a:extLst>
                    <a:ext uri="{FF2B5EF4-FFF2-40B4-BE49-F238E27FC236}">
                      <a16:creationId xmlns:a16="http://schemas.microsoft.com/office/drawing/2014/main" id="{D9E84011-A207-4B9D-A2B2-347FF26FFE56}"/>
                    </a:ext>
                  </a:extLst>
                </p:cNvPr>
                <p:cNvSpPr>
                  <a:spLocks/>
                </p:cNvSpPr>
                <p:nvPr/>
              </p:nvSpPr>
              <p:spPr bwMode="auto">
                <a:xfrm>
                  <a:off x="2388" y="720"/>
                  <a:ext cx="1451" cy="2852"/>
                </a:xfrm>
                <a:custGeom>
                  <a:avLst/>
                  <a:gdLst>
                    <a:gd name="T0" fmla="*/ 2732 w 2901"/>
                    <a:gd name="T1" fmla="*/ 421 h 5704"/>
                    <a:gd name="T2" fmla="*/ 2856 w 2901"/>
                    <a:gd name="T3" fmla="*/ 881 h 5704"/>
                    <a:gd name="T4" fmla="*/ 2901 w 2901"/>
                    <a:gd name="T5" fmla="*/ 1377 h 5704"/>
                    <a:gd name="T6" fmla="*/ 2856 w 2901"/>
                    <a:gd name="T7" fmla="*/ 1866 h 5704"/>
                    <a:gd name="T8" fmla="*/ 2732 w 2901"/>
                    <a:gd name="T9" fmla="*/ 2330 h 5704"/>
                    <a:gd name="T10" fmla="*/ 2530 w 2901"/>
                    <a:gd name="T11" fmla="*/ 2741 h 5704"/>
                    <a:gd name="T12" fmla="*/ 2273 w 2901"/>
                    <a:gd name="T13" fmla="*/ 3066 h 5704"/>
                    <a:gd name="T14" fmla="*/ 1929 w 2901"/>
                    <a:gd name="T15" fmla="*/ 3341 h 5704"/>
                    <a:gd name="T16" fmla="*/ 1754 w 2901"/>
                    <a:gd name="T17" fmla="*/ 3559 h 5704"/>
                    <a:gd name="T18" fmla="*/ 1647 w 2901"/>
                    <a:gd name="T19" fmla="*/ 3814 h 5704"/>
                    <a:gd name="T20" fmla="*/ 1622 w 2901"/>
                    <a:gd name="T21" fmla="*/ 4096 h 5704"/>
                    <a:gd name="T22" fmla="*/ 1831 w 2901"/>
                    <a:gd name="T23" fmla="*/ 4793 h 5704"/>
                    <a:gd name="T24" fmla="*/ 2094 w 2901"/>
                    <a:gd name="T25" fmla="*/ 4856 h 5704"/>
                    <a:gd name="T26" fmla="*/ 2308 w 2901"/>
                    <a:gd name="T27" fmla="*/ 4953 h 5704"/>
                    <a:gd name="T28" fmla="*/ 2476 w 2901"/>
                    <a:gd name="T29" fmla="*/ 5094 h 5704"/>
                    <a:gd name="T30" fmla="*/ 2477 w 2901"/>
                    <a:gd name="T31" fmla="*/ 5357 h 5704"/>
                    <a:gd name="T32" fmla="*/ 2276 w 2901"/>
                    <a:gd name="T33" fmla="*/ 5533 h 5704"/>
                    <a:gd name="T34" fmla="*/ 2049 w 2901"/>
                    <a:gd name="T35" fmla="*/ 5625 h 5704"/>
                    <a:gd name="T36" fmla="*/ 1780 w 2901"/>
                    <a:gd name="T37" fmla="*/ 5683 h 5704"/>
                    <a:gd name="T38" fmla="*/ 1484 w 2901"/>
                    <a:gd name="T39" fmla="*/ 5704 h 5704"/>
                    <a:gd name="T40" fmla="*/ 1181 w 2901"/>
                    <a:gd name="T41" fmla="*/ 5691 h 5704"/>
                    <a:gd name="T42" fmla="*/ 908 w 2901"/>
                    <a:gd name="T43" fmla="*/ 5643 h 5704"/>
                    <a:gd name="T44" fmla="*/ 666 w 2901"/>
                    <a:gd name="T45" fmla="*/ 5562 h 5704"/>
                    <a:gd name="T46" fmla="*/ 491 w 2901"/>
                    <a:gd name="T47" fmla="*/ 5455 h 5704"/>
                    <a:gd name="T48" fmla="*/ 365 w 2901"/>
                    <a:gd name="T49" fmla="*/ 5195 h 5704"/>
                    <a:gd name="T50" fmla="*/ 529 w 2901"/>
                    <a:gd name="T51" fmla="*/ 4983 h 5704"/>
                    <a:gd name="T52" fmla="*/ 721 w 2901"/>
                    <a:gd name="T53" fmla="*/ 4880 h 5704"/>
                    <a:gd name="T54" fmla="*/ 972 w 2901"/>
                    <a:gd name="T55" fmla="*/ 4808 h 5704"/>
                    <a:gd name="T56" fmla="*/ 1260 w 2901"/>
                    <a:gd name="T57" fmla="*/ 4768 h 5704"/>
                    <a:gd name="T58" fmla="*/ 1257 w 2901"/>
                    <a:gd name="T59" fmla="*/ 3893 h 5704"/>
                    <a:gd name="T60" fmla="*/ 1172 w 2901"/>
                    <a:gd name="T61" fmla="*/ 3623 h 5704"/>
                    <a:gd name="T62" fmla="*/ 1014 w 2901"/>
                    <a:gd name="T63" fmla="*/ 3396 h 5704"/>
                    <a:gd name="T64" fmla="*/ 691 w 2901"/>
                    <a:gd name="T65" fmla="*/ 3144 h 5704"/>
                    <a:gd name="T66" fmla="*/ 419 w 2901"/>
                    <a:gd name="T67" fmla="*/ 2837 h 5704"/>
                    <a:gd name="T68" fmla="*/ 202 w 2901"/>
                    <a:gd name="T69" fmla="*/ 2448 h 5704"/>
                    <a:gd name="T70" fmla="*/ 58 w 2901"/>
                    <a:gd name="T71" fmla="*/ 1998 h 5704"/>
                    <a:gd name="T72" fmla="*/ 0 w 2901"/>
                    <a:gd name="T73" fmla="*/ 1502 h 5704"/>
                    <a:gd name="T74" fmla="*/ 15 w 2901"/>
                    <a:gd name="T75" fmla="*/ 1013 h 5704"/>
                    <a:gd name="T76" fmla="*/ 121 w 2901"/>
                    <a:gd name="T77" fmla="*/ 541 h 5704"/>
                    <a:gd name="T78" fmla="*/ 303 w 2901"/>
                    <a:gd name="T79" fmla="*/ 116 h 5704"/>
                    <a:gd name="T80" fmla="*/ 497 w 2901"/>
                    <a:gd name="T81" fmla="*/ 51 h 5704"/>
                    <a:gd name="T82" fmla="*/ 703 w 2901"/>
                    <a:gd name="T83" fmla="*/ 23 h 5704"/>
                    <a:gd name="T84" fmla="*/ 969 w 2901"/>
                    <a:gd name="T85" fmla="*/ 6 h 5704"/>
                    <a:gd name="T86" fmla="*/ 1267 w 2901"/>
                    <a:gd name="T87" fmla="*/ 3 h 5704"/>
                    <a:gd name="T88" fmla="*/ 1584 w 2901"/>
                    <a:gd name="T89" fmla="*/ 0 h 5704"/>
                    <a:gd name="T90" fmla="*/ 1884 w 2901"/>
                    <a:gd name="T91" fmla="*/ 6 h 5704"/>
                    <a:gd name="T92" fmla="*/ 2156 w 2901"/>
                    <a:gd name="T93" fmla="*/ 20 h 5704"/>
                    <a:gd name="T94" fmla="*/ 2368 w 2901"/>
                    <a:gd name="T95" fmla="*/ 48 h 5704"/>
                    <a:gd name="T96" fmla="*/ 2554 w 2901"/>
                    <a:gd name="T97" fmla="*/ 93 h 57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901" h="5704">
                      <a:moveTo>
                        <a:pt x="2586" y="110"/>
                      </a:moveTo>
                      <a:lnTo>
                        <a:pt x="2640" y="210"/>
                      </a:lnTo>
                      <a:lnTo>
                        <a:pt x="2686" y="313"/>
                      </a:lnTo>
                      <a:lnTo>
                        <a:pt x="2732" y="421"/>
                      </a:lnTo>
                      <a:lnTo>
                        <a:pt x="2768" y="532"/>
                      </a:lnTo>
                      <a:lnTo>
                        <a:pt x="2802" y="651"/>
                      </a:lnTo>
                      <a:lnTo>
                        <a:pt x="2831" y="764"/>
                      </a:lnTo>
                      <a:lnTo>
                        <a:pt x="2856" y="881"/>
                      </a:lnTo>
                      <a:lnTo>
                        <a:pt x="2876" y="1007"/>
                      </a:lnTo>
                      <a:lnTo>
                        <a:pt x="2888" y="1129"/>
                      </a:lnTo>
                      <a:lnTo>
                        <a:pt x="2897" y="1249"/>
                      </a:lnTo>
                      <a:lnTo>
                        <a:pt x="2901" y="1377"/>
                      </a:lnTo>
                      <a:lnTo>
                        <a:pt x="2897" y="1498"/>
                      </a:lnTo>
                      <a:lnTo>
                        <a:pt x="2888" y="1622"/>
                      </a:lnTo>
                      <a:lnTo>
                        <a:pt x="2876" y="1747"/>
                      </a:lnTo>
                      <a:lnTo>
                        <a:pt x="2856" y="1866"/>
                      </a:lnTo>
                      <a:lnTo>
                        <a:pt x="2834" y="1988"/>
                      </a:lnTo>
                      <a:lnTo>
                        <a:pt x="2802" y="2106"/>
                      </a:lnTo>
                      <a:lnTo>
                        <a:pt x="2768" y="2219"/>
                      </a:lnTo>
                      <a:lnTo>
                        <a:pt x="2732" y="2330"/>
                      </a:lnTo>
                      <a:lnTo>
                        <a:pt x="2686" y="2437"/>
                      </a:lnTo>
                      <a:lnTo>
                        <a:pt x="2640" y="2544"/>
                      </a:lnTo>
                      <a:lnTo>
                        <a:pt x="2590" y="2643"/>
                      </a:lnTo>
                      <a:lnTo>
                        <a:pt x="2530" y="2741"/>
                      </a:lnTo>
                      <a:lnTo>
                        <a:pt x="2470" y="2828"/>
                      </a:lnTo>
                      <a:lnTo>
                        <a:pt x="2407" y="2915"/>
                      </a:lnTo>
                      <a:lnTo>
                        <a:pt x="2341" y="2994"/>
                      </a:lnTo>
                      <a:lnTo>
                        <a:pt x="2273" y="3066"/>
                      </a:lnTo>
                      <a:lnTo>
                        <a:pt x="2196" y="3133"/>
                      </a:lnTo>
                      <a:lnTo>
                        <a:pt x="2062" y="3242"/>
                      </a:lnTo>
                      <a:lnTo>
                        <a:pt x="1980" y="3296"/>
                      </a:lnTo>
                      <a:lnTo>
                        <a:pt x="1929" y="3341"/>
                      </a:lnTo>
                      <a:lnTo>
                        <a:pt x="1874" y="3390"/>
                      </a:lnTo>
                      <a:lnTo>
                        <a:pt x="1831" y="3440"/>
                      </a:lnTo>
                      <a:lnTo>
                        <a:pt x="1786" y="3500"/>
                      </a:lnTo>
                      <a:lnTo>
                        <a:pt x="1754" y="3559"/>
                      </a:lnTo>
                      <a:lnTo>
                        <a:pt x="1718" y="3614"/>
                      </a:lnTo>
                      <a:lnTo>
                        <a:pt x="1691" y="3681"/>
                      </a:lnTo>
                      <a:lnTo>
                        <a:pt x="1665" y="3745"/>
                      </a:lnTo>
                      <a:lnTo>
                        <a:pt x="1647" y="3814"/>
                      </a:lnTo>
                      <a:lnTo>
                        <a:pt x="1631" y="3882"/>
                      </a:lnTo>
                      <a:lnTo>
                        <a:pt x="1622" y="3954"/>
                      </a:lnTo>
                      <a:lnTo>
                        <a:pt x="1619" y="4023"/>
                      </a:lnTo>
                      <a:lnTo>
                        <a:pt x="1622" y="4096"/>
                      </a:lnTo>
                      <a:lnTo>
                        <a:pt x="1622" y="4765"/>
                      </a:lnTo>
                      <a:lnTo>
                        <a:pt x="1691" y="4771"/>
                      </a:lnTo>
                      <a:lnTo>
                        <a:pt x="1759" y="4781"/>
                      </a:lnTo>
                      <a:lnTo>
                        <a:pt x="1831" y="4793"/>
                      </a:lnTo>
                      <a:lnTo>
                        <a:pt x="1900" y="4805"/>
                      </a:lnTo>
                      <a:lnTo>
                        <a:pt x="1968" y="4820"/>
                      </a:lnTo>
                      <a:lnTo>
                        <a:pt x="2035" y="4837"/>
                      </a:lnTo>
                      <a:lnTo>
                        <a:pt x="2094" y="4856"/>
                      </a:lnTo>
                      <a:lnTo>
                        <a:pt x="2156" y="4876"/>
                      </a:lnTo>
                      <a:lnTo>
                        <a:pt x="2210" y="4897"/>
                      </a:lnTo>
                      <a:lnTo>
                        <a:pt x="2259" y="4924"/>
                      </a:lnTo>
                      <a:lnTo>
                        <a:pt x="2308" y="4953"/>
                      </a:lnTo>
                      <a:lnTo>
                        <a:pt x="2348" y="4978"/>
                      </a:lnTo>
                      <a:lnTo>
                        <a:pt x="2384" y="5008"/>
                      </a:lnTo>
                      <a:lnTo>
                        <a:pt x="2423" y="5032"/>
                      </a:lnTo>
                      <a:lnTo>
                        <a:pt x="2476" y="5094"/>
                      </a:lnTo>
                      <a:lnTo>
                        <a:pt x="2507" y="5160"/>
                      </a:lnTo>
                      <a:lnTo>
                        <a:pt x="2520" y="5226"/>
                      </a:lnTo>
                      <a:lnTo>
                        <a:pt x="2510" y="5292"/>
                      </a:lnTo>
                      <a:lnTo>
                        <a:pt x="2477" y="5357"/>
                      </a:lnTo>
                      <a:lnTo>
                        <a:pt x="2428" y="5420"/>
                      </a:lnTo>
                      <a:lnTo>
                        <a:pt x="2362" y="5480"/>
                      </a:lnTo>
                      <a:lnTo>
                        <a:pt x="2320" y="5507"/>
                      </a:lnTo>
                      <a:lnTo>
                        <a:pt x="2276" y="5533"/>
                      </a:lnTo>
                      <a:lnTo>
                        <a:pt x="2223" y="5559"/>
                      </a:lnTo>
                      <a:lnTo>
                        <a:pt x="2169" y="5583"/>
                      </a:lnTo>
                      <a:lnTo>
                        <a:pt x="2114" y="5605"/>
                      </a:lnTo>
                      <a:lnTo>
                        <a:pt x="2049" y="5625"/>
                      </a:lnTo>
                      <a:lnTo>
                        <a:pt x="1987" y="5640"/>
                      </a:lnTo>
                      <a:lnTo>
                        <a:pt x="1920" y="5656"/>
                      </a:lnTo>
                      <a:lnTo>
                        <a:pt x="1849" y="5670"/>
                      </a:lnTo>
                      <a:lnTo>
                        <a:pt x="1780" y="5683"/>
                      </a:lnTo>
                      <a:lnTo>
                        <a:pt x="1709" y="5691"/>
                      </a:lnTo>
                      <a:lnTo>
                        <a:pt x="1637" y="5695"/>
                      </a:lnTo>
                      <a:lnTo>
                        <a:pt x="1562" y="5701"/>
                      </a:lnTo>
                      <a:lnTo>
                        <a:pt x="1484" y="5704"/>
                      </a:lnTo>
                      <a:lnTo>
                        <a:pt x="1407" y="5704"/>
                      </a:lnTo>
                      <a:lnTo>
                        <a:pt x="1332" y="5704"/>
                      </a:lnTo>
                      <a:lnTo>
                        <a:pt x="1257" y="5698"/>
                      </a:lnTo>
                      <a:lnTo>
                        <a:pt x="1181" y="5691"/>
                      </a:lnTo>
                      <a:lnTo>
                        <a:pt x="1114" y="5683"/>
                      </a:lnTo>
                      <a:lnTo>
                        <a:pt x="1041" y="5670"/>
                      </a:lnTo>
                      <a:lnTo>
                        <a:pt x="972" y="5658"/>
                      </a:lnTo>
                      <a:lnTo>
                        <a:pt x="908" y="5643"/>
                      </a:lnTo>
                      <a:lnTo>
                        <a:pt x="842" y="5625"/>
                      </a:lnTo>
                      <a:lnTo>
                        <a:pt x="778" y="5605"/>
                      </a:lnTo>
                      <a:lnTo>
                        <a:pt x="721" y="5583"/>
                      </a:lnTo>
                      <a:lnTo>
                        <a:pt x="666" y="5562"/>
                      </a:lnTo>
                      <a:lnTo>
                        <a:pt x="616" y="5536"/>
                      </a:lnTo>
                      <a:lnTo>
                        <a:pt x="572" y="5510"/>
                      </a:lnTo>
                      <a:lnTo>
                        <a:pt x="529" y="5483"/>
                      </a:lnTo>
                      <a:lnTo>
                        <a:pt x="491" y="5455"/>
                      </a:lnTo>
                      <a:lnTo>
                        <a:pt x="428" y="5393"/>
                      </a:lnTo>
                      <a:lnTo>
                        <a:pt x="387" y="5328"/>
                      </a:lnTo>
                      <a:lnTo>
                        <a:pt x="365" y="5262"/>
                      </a:lnTo>
                      <a:lnTo>
                        <a:pt x="365" y="5195"/>
                      </a:lnTo>
                      <a:lnTo>
                        <a:pt x="387" y="5129"/>
                      </a:lnTo>
                      <a:lnTo>
                        <a:pt x="433" y="5067"/>
                      </a:lnTo>
                      <a:lnTo>
                        <a:pt x="491" y="5011"/>
                      </a:lnTo>
                      <a:lnTo>
                        <a:pt x="529" y="4983"/>
                      </a:lnTo>
                      <a:lnTo>
                        <a:pt x="572" y="4956"/>
                      </a:lnTo>
                      <a:lnTo>
                        <a:pt x="616" y="4929"/>
                      </a:lnTo>
                      <a:lnTo>
                        <a:pt x="669" y="4901"/>
                      </a:lnTo>
                      <a:lnTo>
                        <a:pt x="721" y="4880"/>
                      </a:lnTo>
                      <a:lnTo>
                        <a:pt x="780" y="4858"/>
                      </a:lnTo>
                      <a:lnTo>
                        <a:pt x="842" y="4840"/>
                      </a:lnTo>
                      <a:lnTo>
                        <a:pt x="908" y="4823"/>
                      </a:lnTo>
                      <a:lnTo>
                        <a:pt x="972" y="4808"/>
                      </a:lnTo>
                      <a:lnTo>
                        <a:pt x="1044" y="4793"/>
                      </a:lnTo>
                      <a:lnTo>
                        <a:pt x="1117" y="4783"/>
                      </a:lnTo>
                      <a:lnTo>
                        <a:pt x="1184" y="4774"/>
                      </a:lnTo>
                      <a:lnTo>
                        <a:pt x="1260" y="4768"/>
                      </a:lnTo>
                      <a:lnTo>
                        <a:pt x="1267" y="4102"/>
                      </a:lnTo>
                      <a:lnTo>
                        <a:pt x="1270" y="4034"/>
                      </a:lnTo>
                      <a:lnTo>
                        <a:pt x="1267" y="3962"/>
                      </a:lnTo>
                      <a:lnTo>
                        <a:pt x="1257" y="3893"/>
                      </a:lnTo>
                      <a:lnTo>
                        <a:pt x="1241" y="3820"/>
                      </a:lnTo>
                      <a:lnTo>
                        <a:pt x="1223" y="3756"/>
                      </a:lnTo>
                      <a:lnTo>
                        <a:pt x="1201" y="3690"/>
                      </a:lnTo>
                      <a:lnTo>
                        <a:pt x="1172" y="3623"/>
                      </a:lnTo>
                      <a:lnTo>
                        <a:pt x="1139" y="3566"/>
                      </a:lnTo>
                      <a:lnTo>
                        <a:pt x="1102" y="3506"/>
                      </a:lnTo>
                      <a:lnTo>
                        <a:pt x="1061" y="3449"/>
                      </a:lnTo>
                      <a:lnTo>
                        <a:pt x="1014" y="3396"/>
                      </a:lnTo>
                      <a:lnTo>
                        <a:pt x="963" y="3350"/>
                      </a:lnTo>
                      <a:lnTo>
                        <a:pt x="908" y="3306"/>
                      </a:lnTo>
                      <a:lnTo>
                        <a:pt x="849" y="3263"/>
                      </a:lnTo>
                      <a:lnTo>
                        <a:pt x="691" y="3144"/>
                      </a:lnTo>
                      <a:lnTo>
                        <a:pt x="616" y="3075"/>
                      </a:lnTo>
                      <a:lnTo>
                        <a:pt x="550" y="3001"/>
                      </a:lnTo>
                      <a:lnTo>
                        <a:pt x="485" y="2920"/>
                      </a:lnTo>
                      <a:lnTo>
                        <a:pt x="419" y="2837"/>
                      </a:lnTo>
                      <a:lnTo>
                        <a:pt x="359" y="2750"/>
                      </a:lnTo>
                      <a:lnTo>
                        <a:pt x="299" y="2654"/>
                      </a:lnTo>
                      <a:lnTo>
                        <a:pt x="249" y="2550"/>
                      </a:lnTo>
                      <a:lnTo>
                        <a:pt x="202" y="2448"/>
                      </a:lnTo>
                      <a:lnTo>
                        <a:pt x="157" y="2336"/>
                      </a:lnTo>
                      <a:lnTo>
                        <a:pt x="121" y="2225"/>
                      </a:lnTo>
                      <a:lnTo>
                        <a:pt x="87" y="2112"/>
                      </a:lnTo>
                      <a:lnTo>
                        <a:pt x="58" y="1998"/>
                      </a:lnTo>
                      <a:lnTo>
                        <a:pt x="33" y="1875"/>
                      </a:lnTo>
                      <a:lnTo>
                        <a:pt x="15" y="1753"/>
                      </a:lnTo>
                      <a:lnTo>
                        <a:pt x="3" y="1628"/>
                      </a:lnTo>
                      <a:lnTo>
                        <a:pt x="0" y="1502"/>
                      </a:lnTo>
                      <a:lnTo>
                        <a:pt x="0" y="1385"/>
                      </a:lnTo>
                      <a:lnTo>
                        <a:pt x="0" y="1261"/>
                      </a:lnTo>
                      <a:lnTo>
                        <a:pt x="3" y="1135"/>
                      </a:lnTo>
                      <a:lnTo>
                        <a:pt x="15" y="1013"/>
                      </a:lnTo>
                      <a:lnTo>
                        <a:pt x="33" y="892"/>
                      </a:lnTo>
                      <a:lnTo>
                        <a:pt x="58" y="773"/>
                      </a:lnTo>
                      <a:lnTo>
                        <a:pt x="87" y="657"/>
                      </a:lnTo>
                      <a:lnTo>
                        <a:pt x="121" y="541"/>
                      </a:lnTo>
                      <a:lnTo>
                        <a:pt x="157" y="429"/>
                      </a:lnTo>
                      <a:lnTo>
                        <a:pt x="202" y="320"/>
                      </a:lnTo>
                      <a:lnTo>
                        <a:pt x="249" y="217"/>
                      </a:lnTo>
                      <a:lnTo>
                        <a:pt x="303" y="116"/>
                      </a:lnTo>
                      <a:lnTo>
                        <a:pt x="359" y="81"/>
                      </a:lnTo>
                      <a:lnTo>
                        <a:pt x="419" y="63"/>
                      </a:lnTo>
                      <a:lnTo>
                        <a:pt x="457" y="57"/>
                      </a:lnTo>
                      <a:lnTo>
                        <a:pt x="497" y="51"/>
                      </a:lnTo>
                      <a:lnTo>
                        <a:pt x="544" y="41"/>
                      </a:lnTo>
                      <a:lnTo>
                        <a:pt x="590" y="35"/>
                      </a:lnTo>
                      <a:lnTo>
                        <a:pt x="646" y="29"/>
                      </a:lnTo>
                      <a:lnTo>
                        <a:pt x="703" y="23"/>
                      </a:lnTo>
                      <a:lnTo>
                        <a:pt x="766" y="17"/>
                      </a:lnTo>
                      <a:lnTo>
                        <a:pt x="832" y="14"/>
                      </a:lnTo>
                      <a:lnTo>
                        <a:pt x="897" y="11"/>
                      </a:lnTo>
                      <a:lnTo>
                        <a:pt x="969" y="6"/>
                      </a:lnTo>
                      <a:lnTo>
                        <a:pt x="1041" y="3"/>
                      </a:lnTo>
                      <a:lnTo>
                        <a:pt x="1117" y="3"/>
                      </a:lnTo>
                      <a:lnTo>
                        <a:pt x="1190" y="3"/>
                      </a:lnTo>
                      <a:lnTo>
                        <a:pt x="1267" y="3"/>
                      </a:lnTo>
                      <a:lnTo>
                        <a:pt x="1345" y="0"/>
                      </a:lnTo>
                      <a:lnTo>
                        <a:pt x="1423" y="0"/>
                      </a:lnTo>
                      <a:lnTo>
                        <a:pt x="1505" y="0"/>
                      </a:lnTo>
                      <a:lnTo>
                        <a:pt x="1584" y="0"/>
                      </a:lnTo>
                      <a:lnTo>
                        <a:pt x="1659" y="3"/>
                      </a:lnTo>
                      <a:lnTo>
                        <a:pt x="1741" y="3"/>
                      </a:lnTo>
                      <a:lnTo>
                        <a:pt x="1810" y="3"/>
                      </a:lnTo>
                      <a:lnTo>
                        <a:pt x="1884" y="6"/>
                      </a:lnTo>
                      <a:lnTo>
                        <a:pt x="1953" y="6"/>
                      </a:lnTo>
                      <a:lnTo>
                        <a:pt x="2026" y="11"/>
                      </a:lnTo>
                      <a:lnTo>
                        <a:pt x="2091" y="17"/>
                      </a:lnTo>
                      <a:lnTo>
                        <a:pt x="2156" y="20"/>
                      </a:lnTo>
                      <a:lnTo>
                        <a:pt x="2213" y="29"/>
                      </a:lnTo>
                      <a:lnTo>
                        <a:pt x="2270" y="33"/>
                      </a:lnTo>
                      <a:lnTo>
                        <a:pt x="2324" y="41"/>
                      </a:lnTo>
                      <a:lnTo>
                        <a:pt x="2368" y="48"/>
                      </a:lnTo>
                      <a:lnTo>
                        <a:pt x="2410" y="54"/>
                      </a:lnTo>
                      <a:lnTo>
                        <a:pt x="2450" y="60"/>
                      </a:lnTo>
                      <a:lnTo>
                        <a:pt x="2514" y="78"/>
                      </a:lnTo>
                      <a:lnTo>
                        <a:pt x="2554" y="93"/>
                      </a:lnTo>
                      <a:lnTo>
                        <a:pt x="2586" y="110"/>
                      </a:lnTo>
                      <a:close/>
                    </a:path>
                  </a:pathLst>
                </a:custGeom>
                <a:solidFill>
                  <a:srgbClr val="00FFFF"/>
                </a:solidFill>
                <a:ln w="1588">
                  <a:solidFill>
                    <a:srgbClr val="00FFFF"/>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sp>
              <p:nvSpPr>
                <p:cNvPr id="56" name="Freeform 229">
                  <a:extLst>
                    <a:ext uri="{FF2B5EF4-FFF2-40B4-BE49-F238E27FC236}">
                      <a16:creationId xmlns:a16="http://schemas.microsoft.com/office/drawing/2014/main" id="{85713DC1-7079-43E7-A688-88A82926309F}"/>
                    </a:ext>
                  </a:extLst>
                </p:cNvPr>
                <p:cNvSpPr>
                  <a:spLocks/>
                </p:cNvSpPr>
                <p:nvPr/>
              </p:nvSpPr>
              <p:spPr bwMode="auto">
                <a:xfrm>
                  <a:off x="2541" y="720"/>
                  <a:ext cx="1139" cy="124"/>
                </a:xfrm>
                <a:custGeom>
                  <a:avLst/>
                  <a:gdLst>
                    <a:gd name="T0" fmla="*/ 2278 w 2278"/>
                    <a:gd name="T1" fmla="*/ 113 h 248"/>
                    <a:gd name="T2" fmla="*/ 2251 w 2278"/>
                    <a:gd name="T3" fmla="*/ 93 h 248"/>
                    <a:gd name="T4" fmla="*/ 2211 w 2278"/>
                    <a:gd name="T5" fmla="*/ 78 h 248"/>
                    <a:gd name="T6" fmla="*/ 2144 w 2278"/>
                    <a:gd name="T7" fmla="*/ 60 h 248"/>
                    <a:gd name="T8" fmla="*/ 2063 w 2278"/>
                    <a:gd name="T9" fmla="*/ 48 h 248"/>
                    <a:gd name="T10" fmla="*/ 1967 w 2278"/>
                    <a:gd name="T11" fmla="*/ 33 h 248"/>
                    <a:gd name="T12" fmla="*/ 1851 w 2278"/>
                    <a:gd name="T13" fmla="*/ 20 h 248"/>
                    <a:gd name="T14" fmla="*/ 1722 w 2278"/>
                    <a:gd name="T15" fmla="*/ 11 h 248"/>
                    <a:gd name="T16" fmla="*/ 1582 w 2278"/>
                    <a:gd name="T17" fmla="*/ 6 h 248"/>
                    <a:gd name="T18" fmla="*/ 1436 w 2278"/>
                    <a:gd name="T19" fmla="*/ 3 h 248"/>
                    <a:gd name="T20" fmla="*/ 1278 w 2278"/>
                    <a:gd name="T21" fmla="*/ 0 h 248"/>
                    <a:gd name="T22" fmla="*/ 1120 w 2278"/>
                    <a:gd name="T23" fmla="*/ 0 h 248"/>
                    <a:gd name="T24" fmla="*/ 964 w 2278"/>
                    <a:gd name="T25" fmla="*/ 3 h 248"/>
                    <a:gd name="T26" fmla="*/ 814 w 2278"/>
                    <a:gd name="T27" fmla="*/ 3 h 248"/>
                    <a:gd name="T28" fmla="*/ 666 w 2278"/>
                    <a:gd name="T29" fmla="*/ 6 h 248"/>
                    <a:gd name="T30" fmla="*/ 528 w 2278"/>
                    <a:gd name="T31" fmla="*/ 14 h 248"/>
                    <a:gd name="T32" fmla="*/ 400 w 2278"/>
                    <a:gd name="T33" fmla="*/ 23 h 248"/>
                    <a:gd name="T34" fmla="*/ 287 w 2278"/>
                    <a:gd name="T35" fmla="*/ 35 h 248"/>
                    <a:gd name="T36" fmla="*/ 196 w 2278"/>
                    <a:gd name="T37" fmla="*/ 51 h 248"/>
                    <a:gd name="T38" fmla="*/ 116 w 2278"/>
                    <a:gd name="T39" fmla="*/ 63 h 248"/>
                    <a:gd name="T40" fmla="*/ 56 w 2278"/>
                    <a:gd name="T41" fmla="*/ 81 h 248"/>
                    <a:gd name="T42" fmla="*/ 18 w 2278"/>
                    <a:gd name="T43" fmla="*/ 98 h 248"/>
                    <a:gd name="T44" fmla="*/ 0 w 2278"/>
                    <a:gd name="T45" fmla="*/ 116 h 248"/>
                    <a:gd name="T46" fmla="*/ 3 w 2278"/>
                    <a:gd name="T47" fmla="*/ 132 h 248"/>
                    <a:gd name="T48" fmla="*/ 32 w 2278"/>
                    <a:gd name="T49" fmla="*/ 150 h 248"/>
                    <a:gd name="T50" fmla="*/ 78 w 2278"/>
                    <a:gd name="T51" fmla="*/ 167 h 248"/>
                    <a:gd name="T52" fmla="*/ 143 w 2278"/>
                    <a:gd name="T53" fmla="*/ 185 h 248"/>
                    <a:gd name="T54" fmla="*/ 232 w 2278"/>
                    <a:gd name="T55" fmla="*/ 197 h 248"/>
                    <a:gd name="T56" fmla="*/ 327 w 2278"/>
                    <a:gd name="T57" fmla="*/ 210 h 248"/>
                    <a:gd name="T58" fmla="*/ 447 w 2278"/>
                    <a:gd name="T59" fmla="*/ 223 h 248"/>
                    <a:gd name="T60" fmla="*/ 579 w 2278"/>
                    <a:gd name="T61" fmla="*/ 233 h 248"/>
                    <a:gd name="T62" fmla="*/ 723 w 2278"/>
                    <a:gd name="T63" fmla="*/ 241 h 248"/>
                    <a:gd name="T64" fmla="*/ 869 w 2278"/>
                    <a:gd name="T65" fmla="*/ 245 h 248"/>
                    <a:gd name="T66" fmla="*/ 1023 w 2278"/>
                    <a:gd name="T67" fmla="*/ 248 h 248"/>
                    <a:gd name="T68" fmla="*/ 1184 w 2278"/>
                    <a:gd name="T69" fmla="*/ 248 h 248"/>
                    <a:gd name="T70" fmla="*/ 1341 w 2278"/>
                    <a:gd name="T71" fmla="*/ 245 h 248"/>
                    <a:gd name="T72" fmla="*/ 1490 w 2278"/>
                    <a:gd name="T73" fmla="*/ 241 h 248"/>
                    <a:gd name="T74" fmla="*/ 1635 w 2278"/>
                    <a:gd name="T75" fmla="*/ 235 h 248"/>
                    <a:gd name="T76" fmla="*/ 1771 w 2278"/>
                    <a:gd name="T77" fmla="*/ 229 h 248"/>
                    <a:gd name="T78" fmla="*/ 1898 w 2278"/>
                    <a:gd name="T79" fmla="*/ 217 h 248"/>
                    <a:gd name="T80" fmla="*/ 2008 w 2278"/>
                    <a:gd name="T81" fmla="*/ 204 h 248"/>
                    <a:gd name="T82" fmla="*/ 2098 w 2278"/>
                    <a:gd name="T83" fmla="*/ 191 h 248"/>
                    <a:gd name="T84" fmla="*/ 2171 w 2278"/>
                    <a:gd name="T85" fmla="*/ 173 h 248"/>
                    <a:gd name="T86" fmla="*/ 2226 w 2278"/>
                    <a:gd name="T87" fmla="*/ 158 h 248"/>
                    <a:gd name="T88" fmla="*/ 2265 w 2278"/>
                    <a:gd name="T89" fmla="*/ 138 h 248"/>
                    <a:gd name="T90" fmla="*/ 2278 w 2278"/>
                    <a:gd name="T91" fmla="*/ 122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278" h="248">
                      <a:moveTo>
                        <a:pt x="2278" y="122"/>
                      </a:moveTo>
                      <a:lnTo>
                        <a:pt x="2278" y="113"/>
                      </a:lnTo>
                      <a:lnTo>
                        <a:pt x="2265" y="104"/>
                      </a:lnTo>
                      <a:lnTo>
                        <a:pt x="2251" y="93"/>
                      </a:lnTo>
                      <a:lnTo>
                        <a:pt x="2233" y="84"/>
                      </a:lnTo>
                      <a:lnTo>
                        <a:pt x="2211" y="78"/>
                      </a:lnTo>
                      <a:lnTo>
                        <a:pt x="2179" y="69"/>
                      </a:lnTo>
                      <a:lnTo>
                        <a:pt x="2144" y="60"/>
                      </a:lnTo>
                      <a:lnTo>
                        <a:pt x="2107" y="54"/>
                      </a:lnTo>
                      <a:lnTo>
                        <a:pt x="2063" y="48"/>
                      </a:lnTo>
                      <a:lnTo>
                        <a:pt x="2021" y="41"/>
                      </a:lnTo>
                      <a:lnTo>
                        <a:pt x="1967" y="33"/>
                      </a:lnTo>
                      <a:lnTo>
                        <a:pt x="1910" y="29"/>
                      </a:lnTo>
                      <a:lnTo>
                        <a:pt x="1851" y="20"/>
                      </a:lnTo>
                      <a:lnTo>
                        <a:pt x="1788" y="17"/>
                      </a:lnTo>
                      <a:lnTo>
                        <a:pt x="1722" y="11"/>
                      </a:lnTo>
                      <a:lnTo>
                        <a:pt x="1650" y="6"/>
                      </a:lnTo>
                      <a:lnTo>
                        <a:pt x="1582" y="6"/>
                      </a:lnTo>
                      <a:lnTo>
                        <a:pt x="1505" y="3"/>
                      </a:lnTo>
                      <a:lnTo>
                        <a:pt x="1436" y="3"/>
                      </a:lnTo>
                      <a:lnTo>
                        <a:pt x="1359" y="3"/>
                      </a:lnTo>
                      <a:lnTo>
                        <a:pt x="1278" y="0"/>
                      </a:lnTo>
                      <a:lnTo>
                        <a:pt x="1199" y="0"/>
                      </a:lnTo>
                      <a:lnTo>
                        <a:pt x="1120" y="0"/>
                      </a:lnTo>
                      <a:lnTo>
                        <a:pt x="1042" y="0"/>
                      </a:lnTo>
                      <a:lnTo>
                        <a:pt x="964" y="3"/>
                      </a:lnTo>
                      <a:lnTo>
                        <a:pt x="889" y="3"/>
                      </a:lnTo>
                      <a:lnTo>
                        <a:pt x="814" y="3"/>
                      </a:lnTo>
                      <a:lnTo>
                        <a:pt x="738" y="3"/>
                      </a:lnTo>
                      <a:lnTo>
                        <a:pt x="666" y="6"/>
                      </a:lnTo>
                      <a:lnTo>
                        <a:pt x="596" y="11"/>
                      </a:lnTo>
                      <a:lnTo>
                        <a:pt x="528" y="14"/>
                      </a:lnTo>
                      <a:lnTo>
                        <a:pt x="462" y="17"/>
                      </a:lnTo>
                      <a:lnTo>
                        <a:pt x="400" y="23"/>
                      </a:lnTo>
                      <a:lnTo>
                        <a:pt x="345" y="29"/>
                      </a:lnTo>
                      <a:lnTo>
                        <a:pt x="287" y="35"/>
                      </a:lnTo>
                      <a:lnTo>
                        <a:pt x="241" y="41"/>
                      </a:lnTo>
                      <a:lnTo>
                        <a:pt x="196" y="51"/>
                      </a:lnTo>
                      <a:lnTo>
                        <a:pt x="154" y="57"/>
                      </a:lnTo>
                      <a:lnTo>
                        <a:pt x="116" y="63"/>
                      </a:lnTo>
                      <a:lnTo>
                        <a:pt x="84" y="72"/>
                      </a:lnTo>
                      <a:lnTo>
                        <a:pt x="56" y="81"/>
                      </a:lnTo>
                      <a:lnTo>
                        <a:pt x="33" y="89"/>
                      </a:lnTo>
                      <a:lnTo>
                        <a:pt x="18" y="98"/>
                      </a:lnTo>
                      <a:lnTo>
                        <a:pt x="6" y="105"/>
                      </a:lnTo>
                      <a:lnTo>
                        <a:pt x="0" y="116"/>
                      </a:lnTo>
                      <a:lnTo>
                        <a:pt x="0" y="122"/>
                      </a:lnTo>
                      <a:lnTo>
                        <a:pt x="3" y="132"/>
                      </a:lnTo>
                      <a:lnTo>
                        <a:pt x="14" y="141"/>
                      </a:lnTo>
                      <a:lnTo>
                        <a:pt x="32" y="150"/>
                      </a:lnTo>
                      <a:lnTo>
                        <a:pt x="50" y="161"/>
                      </a:lnTo>
                      <a:lnTo>
                        <a:pt x="78" y="167"/>
                      </a:lnTo>
                      <a:lnTo>
                        <a:pt x="107" y="174"/>
                      </a:lnTo>
                      <a:lnTo>
                        <a:pt x="143" y="185"/>
                      </a:lnTo>
                      <a:lnTo>
                        <a:pt x="185" y="191"/>
                      </a:lnTo>
                      <a:lnTo>
                        <a:pt x="232" y="197"/>
                      </a:lnTo>
                      <a:lnTo>
                        <a:pt x="278" y="204"/>
                      </a:lnTo>
                      <a:lnTo>
                        <a:pt x="327" y="210"/>
                      </a:lnTo>
                      <a:lnTo>
                        <a:pt x="388" y="220"/>
                      </a:lnTo>
                      <a:lnTo>
                        <a:pt x="447" y="223"/>
                      </a:lnTo>
                      <a:lnTo>
                        <a:pt x="513" y="229"/>
                      </a:lnTo>
                      <a:lnTo>
                        <a:pt x="579" y="233"/>
                      </a:lnTo>
                      <a:lnTo>
                        <a:pt x="651" y="239"/>
                      </a:lnTo>
                      <a:lnTo>
                        <a:pt x="723" y="241"/>
                      </a:lnTo>
                      <a:lnTo>
                        <a:pt x="799" y="245"/>
                      </a:lnTo>
                      <a:lnTo>
                        <a:pt x="869" y="245"/>
                      </a:lnTo>
                      <a:lnTo>
                        <a:pt x="947" y="245"/>
                      </a:lnTo>
                      <a:lnTo>
                        <a:pt x="1023" y="248"/>
                      </a:lnTo>
                      <a:lnTo>
                        <a:pt x="1105" y="248"/>
                      </a:lnTo>
                      <a:lnTo>
                        <a:pt x="1184" y="248"/>
                      </a:lnTo>
                      <a:lnTo>
                        <a:pt x="1262" y="248"/>
                      </a:lnTo>
                      <a:lnTo>
                        <a:pt x="1341" y="245"/>
                      </a:lnTo>
                      <a:lnTo>
                        <a:pt x="1417" y="245"/>
                      </a:lnTo>
                      <a:lnTo>
                        <a:pt x="1490" y="241"/>
                      </a:lnTo>
                      <a:lnTo>
                        <a:pt x="1562" y="241"/>
                      </a:lnTo>
                      <a:lnTo>
                        <a:pt x="1635" y="235"/>
                      </a:lnTo>
                      <a:lnTo>
                        <a:pt x="1704" y="233"/>
                      </a:lnTo>
                      <a:lnTo>
                        <a:pt x="1771" y="229"/>
                      </a:lnTo>
                      <a:lnTo>
                        <a:pt x="1836" y="223"/>
                      </a:lnTo>
                      <a:lnTo>
                        <a:pt x="1898" y="217"/>
                      </a:lnTo>
                      <a:lnTo>
                        <a:pt x="1953" y="210"/>
                      </a:lnTo>
                      <a:lnTo>
                        <a:pt x="2008" y="204"/>
                      </a:lnTo>
                      <a:lnTo>
                        <a:pt x="2056" y="197"/>
                      </a:lnTo>
                      <a:lnTo>
                        <a:pt x="2098" y="191"/>
                      </a:lnTo>
                      <a:lnTo>
                        <a:pt x="2135" y="182"/>
                      </a:lnTo>
                      <a:lnTo>
                        <a:pt x="2171" y="173"/>
                      </a:lnTo>
                      <a:lnTo>
                        <a:pt x="2201" y="167"/>
                      </a:lnTo>
                      <a:lnTo>
                        <a:pt x="2226" y="158"/>
                      </a:lnTo>
                      <a:lnTo>
                        <a:pt x="2248" y="147"/>
                      </a:lnTo>
                      <a:lnTo>
                        <a:pt x="2265" y="138"/>
                      </a:lnTo>
                      <a:lnTo>
                        <a:pt x="2274" y="132"/>
                      </a:lnTo>
                      <a:lnTo>
                        <a:pt x="2278" y="122"/>
                      </a:lnTo>
                      <a:lnTo>
                        <a:pt x="2278" y="122"/>
                      </a:lnTo>
                      <a:close/>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57" name="Freeform 230">
                  <a:extLst>
                    <a:ext uri="{FF2B5EF4-FFF2-40B4-BE49-F238E27FC236}">
                      <a16:creationId xmlns:a16="http://schemas.microsoft.com/office/drawing/2014/main" id="{995C20C4-56D8-4CCB-AC29-212F55673A6A}"/>
                    </a:ext>
                  </a:extLst>
                </p:cNvPr>
                <p:cNvSpPr>
                  <a:spLocks/>
                </p:cNvSpPr>
                <p:nvPr/>
              </p:nvSpPr>
              <p:spPr bwMode="auto">
                <a:xfrm>
                  <a:off x="2570" y="3104"/>
                  <a:ext cx="1079" cy="468"/>
                </a:xfrm>
                <a:custGeom>
                  <a:avLst/>
                  <a:gdLst>
                    <a:gd name="T0" fmla="*/ 824 w 2158"/>
                    <a:gd name="T1" fmla="*/ 6 h 936"/>
                    <a:gd name="T2" fmla="*/ 683 w 2158"/>
                    <a:gd name="T3" fmla="*/ 25 h 936"/>
                    <a:gd name="T4" fmla="*/ 546 w 2158"/>
                    <a:gd name="T5" fmla="*/ 55 h 936"/>
                    <a:gd name="T6" fmla="*/ 419 w 2158"/>
                    <a:gd name="T7" fmla="*/ 90 h 936"/>
                    <a:gd name="T8" fmla="*/ 307 w 2158"/>
                    <a:gd name="T9" fmla="*/ 133 h 936"/>
                    <a:gd name="T10" fmla="*/ 210 w 2158"/>
                    <a:gd name="T11" fmla="*/ 188 h 936"/>
                    <a:gd name="T12" fmla="*/ 131 w 2158"/>
                    <a:gd name="T13" fmla="*/ 243 h 936"/>
                    <a:gd name="T14" fmla="*/ 69 w 2158"/>
                    <a:gd name="T15" fmla="*/ 299 h 936"/>
                    <a:gd name="T16" fmla="*/ 25 w 2158"/>
                    <a:gd name="T17" fmla="*/ 361 h 936"/>
                    <a:gd name="T18" fmla="*/ 7 w 2158"/>
                    <a:gd name="T19" fmla="*/ 427 h 936"/>
                    <a:gd name="T20" fmla="*/ 3 w 2158"/>
                    <a:gd name="T21" fmla="*/ 494 h 936"/>
                    <a:gd name="T22" fmla="*/ 25 w 2158"/>
                    <a:gd name="T23" fmla="*/ 560 h 936"/>
                    <a:gd name="T24" fmla="*/ 68 w 2158"/>
                    <a:gd name="T25" fmla="*/ 625 h 936"/>
                    <a:gd name="T26" fmla="*/ 131 w 2158"/>
                    <a:gd name="T27" fmla="*/ 687 h 936"/>
                    <a:gd name="T28" fmla="*/ 210 w 2158"/>
                    <a:gd name="T29" fmla="*/ 742 h 936"/>
                    <a:gd name="T30" fmla="*/ 304 w 2158"/>
                    <a:gd name="T31" fmla="*/ 794 h 936"/>
                    <a:gd name="T32" fmla="*/ 415 w 2158"/>
                    <a:gd name="T33" fmla="*/ 837 h 936"/>
                    <a:gd name="T34" fmla="*/ 543 w 2158"/>
                    <a:gd name="T35" fmla="*/ 875 h 936"/>
                    <a:gd name="T36" fmla="*/ 679 w 2158"/>
                    <a:gd name="T37" fmla="*/ 902 h 936"/>
                    <a:gd name="T38" fmla="*/ 819 w 2158"/>
                    <a:gd name="T39" fmla="*/ 923 h 936"/>
                    <a:gd name="T40" fmla="*/ 971 w 2158"/>
                    <a:gd name="T41" fmla="*/ 936 h 936"/>
                    <a:gd name="T42" fmla="*/ 1122 w 2158"/>
                    <a:gd name="T43" fmla="*/ 936 h 936"/>
                    <a:gd name="T44" fmla="*/ 1276 w 2158"/>
                    <a:gd name="T45" fmla="*/ 927 h 936"/>
                    <a:gd name="T46" fmla="*/ 1418 w 2158"/>
                    <a:gd name="T47" fmla="*/ 915 h 936"/>
                    <a:gd name="T48" fmla="*/ 1556 w 2158"/>
                    <a:gd name="T49" fmla="*/ 888 h 936"/>
                    <a:gd name="T50" fmla="*/ 1688 w 2158"/>
                    <a:gd name="T51" fmla="*/ 857 h 936"/>
                    <a:gd name="T52" fmla="*/ 1809 w 2158"/>
                    <a:gd name="T53" fmla="*/ 815 h 936"/>
                    <a:gd name="T54" fmla="*/ 1914 w 2158"/>
                    <a:gd name="T55" fmla="*/ 765 h 936"/>
                    <a:gd name="T56" fmla="*/ 1998 w 2158"/>
                    <a:gd name="T57" fmla="*/ 712 h 936"/>
                    <a:gd name="T58" fmla="*/ 2067 w 2158"/>
                    <a:gd name="T59" fmla="*/ 652 h 936"/>
                    <a:gd name="T60" fmla="*/ 2117 w 2158"/>
                    <a:gd name="T61" fmla="*/ 589 h 936"/>
                    <a:gd name="T62" fmla="*/ 2149 w 2158"/>
                    <a:gd name="T63" fmla="*/ 524 h 936"/>
                    <a:gd name="T64" fmla="*/ 2158 w 2158"/>
                    <a:gd name="T65" fmla="*/ 458 h 936"/>
                    <a:gd name="T66" fmla="*/ 2145 w 2158"/>
                    <a:gd name="T67" fmla="*/ 392 h 936"/>
                    <a:gd name="T68" fmla="*/ 2112 w 2158"/>
                    <a:gd name="T69" fmla="*/ 326 h 936"/>
                    <a:gd name="T70" fmla="*/ 2061 w 2158"/>
                    <a:gd name="T71" fmla="*/ 264 h 936"/>
                    <a:gd name="T72" fmla="*/ 1985 w 2158"/>
                    <a:gd name="T73" fmla="*/ 210 h 936"/>
                    <a:gd name="T74" fmla="*/ 1899 w 2158"/>
                    <a:gd name="T75" fmla="*/ 156 h 936"/>
                    <a:gd name="T76" fmla="*/ 1792 w 2158"/>
                    <a:gd name="T77" fmla="*/ 108 h 936"/>
                    <a:gd name="T78" fmla="*/ 1672 w 2158"/>
                    <a:gd name="T79" fmla="*/ 69 h 936"/>
                    <a:gd name="T80" fmla="*/ 1537 w 2158"/>
                    <a:gd name="T81" fmla="*/ 37 h 936"/>
                    <a:gd name="T82" fmla="*/ 1397 w 2158"/>
                    <a:gd name="T83" fmla="*/ 13 h 936"/>
                    <a:gd name="T84" fmla="*/ 1263 w 2158"/>
                    <a:gd name="T85" fmla="*/ 0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158" h="936">
                      <a:moveTo>
                        <a:pt x="899" y="0"/>
                      </a:moveTo>
                      <a:lnTo>
                        <a:pt x="824" y="6"/>
                      </a:lnTo>
                      <a:lnTo>
                        <a:pt x="755" y="15"/>
                      </a:lnTo>
                      <a:lnTo>
                        <a:pt x="683" y="25"/>
                      </a:lnTo>
                      <a:lnTo>
                        <a:pt x="615" y="40"/>
                      </a:lnTo>
                      <a:lnTo>
                        <a:pt x="546" y="55"/>
                      </a:lnTo>
                      <a:lnTo>
                        <a:pt x="478" y="72"/>
                      </a:lnTo>
                      <a:lnTo>
                        <a:pt x="419" y="90"/>
                      </a:lnTo>
                      <a:lnTo>
                        <a:pt x="361" y="112"/>
                      </a:lnTo>
                      <a:lnTo>
                        <a:pt x="307" y="133"/>
                      </a:lnTo>
                      <a:lnTo>
                        <a:pt x="255" y="161"/>
                      </a:lnTo>
                      <a:lnTo>
                        <a:pt x="210" y="188"/>
                      </a:lnTo>
                      <a:lnTo>
                        <a:pt x="167" y="215"/>
                      </a:lnTo>
                      <a:lnTo>
                        <a:pt x="131" y="243"/>
                      </a:lnTo>
                      <a:lnTo>
                        <a:pt x="98" y="270"/>
                      </a:lnTo>
                      <a:lnTo>
                        <a:pt x="69" y="299"/>
                      </a:lnTo>
                      <a:lnTo>
                        <a:pt x="43" y="330"/>
                      </a:lnTo>
                      <a:lnTo>
                        <a:pt x="25" y="361"/>
                      </a:lnTo>
                      <a:lnTo>
                        <a:pt x="13" y="395"/>
                      </a:lnTo>
                      <a:lnTo>
                        <a:pt x="7" y="427"/>
                      </a:lnTo>
                      <a:lnTo>
                        <a:pt x="0" y="461"/>
                      </a:lnTo>
                      <a:lnTo>
                        <a:pt x="3" y="494"/>
                      </a:lnTo>
                      <a:lnTo>
                        <a:pt x="13" y="527"/>
                      </a:lnTo>
                      <a:lnTo>
                        <a:pt x="25" y="560"/>
                      </a:lnTo>
                      <a:lnTo>
                        <a:pt x="43" y="592"/>
                      </a:lnTo>
                      <a:lnTo>
                        <a:pt x="68" y="625"/>
                      </a:lnTo>
                      <a:lnTo>
                        <a:pt x="98" y="655"/>
                      </a:lnTo>
                      <a:lnTo>
                        <a:pt x="131" y="687"/>
                      </a:lnTo>
                      <a:lnTo>
                        <a:pt x="167" y="715"/>
                      </a:lnTo>
                      <a:lnTo>
                        <a:pt x="210" y="742"/>
                      </a:lnTo>
                      <a:lnTo>
                        <a:pt x="252" y="768"/>
                      </a:lnTo>
                      <a:lnTo>
                        <a:pt x="304" y="794"/>
                      </a:lnTo>
                      <a:lnTo>
                        <a:pt x="361" y="815"/>
                      </a:lnTo>
                      <a:lnTo>
                        <a:pt x="415" y="837"/>
                      </a:lnTo>
                      <a:lnTo>
                        <a:pt x="478" y="857"/>
                      </a:lnTo>
                      <a:lnTo>
                        <a:pt x="543" y="875"/>
                      </a:lnTo>
                      <a:lnTo>
                        <a:pt x="607" y="890"/>
                      </a:lnTo>
                      <a:lnTo>
                        <a:pt x="679" y="902"/>
                      </a:lnTo>
                      <a:lnTo>
                        <a:pt x="752" y="915"/>
                      </a:lnTo>
                      <a:lnTo>
                        <a:pt x="819" y="923"/>
                      </a:lnTo>
                      <a:lnTo>
                        <a:pt x="895" y="930"/>
                      </a:lnTo>
                      <a:lnTo>
                        <a:pt x="971" y="936"/>
                      </a:lnTo>
                      <a:lnTo>
                        <a:pt x="1046" y="936"/>
                      </a:lnTo>
                      <a:lnTo>
                        <a:pt x="1122" y="936"/>
                      </a:lnTo>
                      <a:lnTo>
                        <a:pt x="1200" y="933"/>
                      </a:lnTo>
                      <a:lnTo>
                        <a:pt x="1276" y="927"/>
                      </a:lnTo>
                      <a:lnTo>
                        <a:pt x="1347" y="923"/>
                      </a:lnTo>
                      <a:lnTo>
                        <a:pt x="1418" y="915"/>
                      </a:lnTo>
                      <a:lnTo>
                        <a:pt x="1488" y="902"/>
                      </a:lnTo>
                      <a:lnTo>
                        <a:pt x="1556" y="888"/>
                      </a:lnTo>
                      <a:lnTo>
                        <a:pt x="1625" y="872"/>
                      </a:lnTo>
                      <a:lnTo>
                        <a:pt x="1688" y="857"/>
                      </a:lnTo>
                      <a:lnTo>
                        <a:pt x="1752" y="837"/>
                      </a:lnTo>
                      <a:lnTo>
                        <a:pt x="1809" y="815"/>
                      </a:lnTo>
                      <a:lnTo>
                        <a:pt x="1861" y="791"/>
                      </a:lnTo>
                      <a:lnTo>
                        <a:pt x="1914" y="765"/>
                      </a:lnTo>
                      <a:lnTo>
                        <a:pt x="1959" y="739"/>
                      </a:lnTo>
                      <a:lnTo>
                        <a:pt x="1998" y="712"/>
                      </a:lnTo>
                      <a:lnTo>
                        <a:pt x="2036" y="682"/>
                      </a:lnTo>
                      <a:lnTo>
                        <a:pt x="2067" y="652"/>
                      </a:lnTo>
                      <a:lnTo>
                        <a:pt x="2096" y="621"/>
                      </a:lnTo>
                      <a:lnTo>
                        <a:pt x="2117" y="589"/>
                      </a:lnTo>
                      <a:lnTo>
                        <a:pt x="2136" y="554"/>
                      </a:lnTo>
                      <a:lnTo>
                        <a:pt x="2149" y="524"/>
                      </a:lnTo>
                      <a:lnTo>
                        <a:pt x="2155" y="493"/>
                      </a:lnTo>
                      <a:lnTo>
                        <a:pt x="2158" y="458"/>
                      </a:lnTo>
                      <a:lnTo>
                        <a:pt x="2155" y="427"/>
                      </a:lnTo>
                      <a:lnTo>
                        <a:pt x="2145" y="392"/>
                      </a:lnTo>
                      <a:lnTo>
                        <a:pt x="2130" y="359"/>
                      </a:lnTo>
                      <a:lnTo>
                        <a:pt x="2112" y="326"/>
                      </a:lnTo>
                      <a:lnTo>
                        <a:pt x="2088" y="296"/>
                      </a:lnTo>
                      <a:lnTo>
                        <a:pt x="2061" y="264"/>
                      </a:lnTo>
                      <a:lnTo>
                        <a:pt x="2024" y="240"/>
                      </a:lnTo>
                      <a:lnTo>
                        <a:pt x="1985" y="210"/>
                      </a:lnTo>
                      <a:lnTo>
                        <a:pt x="1946" y="185"/>
                      </a:lnTo>
                      <a:lnTo>
                        <a:pt x="1899" y="156"/>
                      </a:lnTo>
                      <a:lnTo>
                        <a:pt x="1848" y="129"/>
                      </a:lnTo>
                      <a:lnTo>
                        <a:pt x="1792" y="108"/>
                      </a:lnTo>
                      <a:lnTo>
                        <a:pt x="1732" y="88"/>
                      </a:lnTo>
                      <a:lnTo>
                        <a:pt x="1672" y="69"/>
                      </a:lnTo>
                      <a:lnTo>
                        <a:pt x="1607" y="52"/>
                      </a:lnTo>
                      <a:lnTo>
                        <a:pt x="1537" y="37"/>
                      </a:lnTo>
                      <a:lnTo>
                        <a:pt x="1467" y="25"/>
                      </a:lnTo>
                      <a:lnTo>
                        <a:pt x="1397" y="13"/>
                      </a:lnTo>
                      <a:lnTo>
                        <a:pt x="1326" y="3"/>
                      </a:lnTo>
                      <a:lnTo>
                        <a:pt x="1263" y="0"/>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58" name="Freeform 231">
                  <a:extLst>
                    <a:ext uri="{FF2B5EF4-FFF2-40B4-BE49-F238E27FC236}">
                      <a16:creationId xmlns:a16="http://schemas.microsoft.com/office/drawing/2014/main" id="{AB7B0E42-5C95-4C8F-925B-9D49D4816442}"/>
                    </a:ext>
                  </a:extLst>
                </p:cNvPr>
                <p:cNvSpPr>
                  <a:spLocks/>
                </p:cNvSpPr>
                <p:nvPr/>
              </p:nvSpPr>
              <p:spPr bwMode="auto">
                <a:xfrm>
                  <a:off x="2388" y="778"/>
                  <a:ext cx="637" cy="2513"/>
                </a:xfrm>
                <a:custGeom>
                  <a:avLst/>
                  <a:gdLst>
                    <a:gd name="T0" fmla="*/ 306 w 1273"/>
                    <a:gd name="T1" fmla="*/ 0 h 5026"/>
                    <a:gd name="T2" fmla="*/ 252 w 1273"/>
                    <a:gd name="T3" fmla="*/ 101 h 5026"/>
                    <a:gd name="T4" fmla="*/ 205 w 1273"/>
                    <a:gd name="T5" fmla="*/ 204 h 5026"/>
                    <a:gd name="T6" fmla="*/ 162 w 1273"/>
                    <a:gd name="T7" fmla="*/ 313 h 5026"/>
                    <a:gd name="T8" fmla="*/ 123 w 1273"/>
                    <a:gd name="T9" fmla="*/ 425 h 5026"/>
                    <a:gd name="T10" fmla="*/ 88 w 1273"/>
                    <a:gd name="T11" fmla="*/ 541 h 5026"/>
                    <a:gd name="T12" fmla="*/ 60 w 1273"/>
                    <a:gd name="T13" fmla="*/ 657 h 5026"/>
                    <a:gd name="T14" fmla="*/ 34 w 1273"/>
                    <a:gd name="T15" fmla="*/ 776 h 5026"/>
                    <a:gd name="T16" fmla="*/ 18 w 1273"/>
                    <a:gd name="T17" fmla="*/ 897 h 5026"/>
                    <a:gd name="T18" fmla="*/ 4 w 1273"/>
                    <a:gd name="T19" fmla="*/ 1019 h 5026"/>
                    <a:gd name="T20" fmla="*/ 1 w 1273"/>
                    <a:gd name="T21" fmla="*/ 1145 h 5026"/>
                    <a:gd name="T22" fmla="*/ 0 w 1273"/>
                    <a:gd name="T23" fmla="*/ 1269 h 5026"/>
                    <a:gd name="T24" fmla="*/ 1 w 1273"/>
                    <a:gd name="T25" fmla="*/ 1386 h 5026"/>
                    <a:gd name="T26" fmla="*/ 4 w 1273"/>
                    <a:gd name="T27" fmla="*/ 1512 h 5026"/>
                    <a:gd name="T28" fmla="*/ 18 w 1273"/>
                    <a:gd name="T29" fmla="*/ 1637 h 5026"/>
                    <a:gd name="T30" fmla="*/ 34 w 1273"/>
                    <a:gd name="T31" fmla="*/ 1759 h 5026"/>
                    <a:gd name="T32" fmla="*/ 58 w 1273"/>
                    <a:gd name="T33" fmla="*/ 1882 h 5026"/>
                    <a:gd name="T34" fmla="*/ 88 w 1273"/>
                    <a:gd name="T35" fmla="*/ 1996 h 5026"/>
                    <a:gd name="T36" fmla="*/ 123 w 1273"/>
                    <a:gd name="T37" fmla="*/ 2109 h 5026"/>
                    <a:gd name="T38" fmla="*/ 162 w 1273"/>
                    <a:gd name="T39" fmla="*/ 2220 h 5026"/>
                    <a:gd name="T40" fmla="*/ 205 w 1273"/>
                    <a:gd name="T41" fmla="*/ 2332 h 5026"/>
                    <a:gd name="T42" fmla="*/ 252 w 1273"/>
                    <a:gd name="T43" fmla="*/ 2434 h 5026"/>
                    <a:gd name="T44" fmla="*/ 306 w 1273"/>
                    <a:gd name="T45" fmla="*/ 2538 h 5026"/>
                    <a:gd name="T46" fmla="*/ 362 w 1273"/>
                    <a:gd name="T47" fmla="*/ 2634 h 5026"/>
                    <a:gd name="T48" fmla="*/ 422 w 1273"/>
                    <a:gd name="T49" fmla="*/ 2721 h 5026"/>
                    <a:gd name="T50" fmla="*/ 485 w 1273"/>
                    <a:gd name="T51" fmla="*/ 2804 h 5026"/>
                    <a:gd name="T52" fmla="*/ 553 w 1273"/>
                    <a:gd name="T53" fmla="*/ 2885 h 5026"/>
                    <a:gd name="T54" fmla="*/ 620 w 1273"/>
                    <a:gd name="T55" fmla="*/ 2959 h 5026"/>
                    <a:gd name="T56" fmla="*/ 694 w 1273"/>
                    <a:gd name="T57" fmla="*/ 3028 h 5026"/>
                    <a:gd name="T58" fmla="*/ 828 w 1273"/>
                    <a:gd name="T59" fmla="*/ 3132 h 5026"/>
                    <a:gd name="T60" fmla="*/ 854 w 1273"/>
                    <a:gd name="T61" fmla="*/ 3147 h 5026"/>
                    <a:gd name="T62" fmla="*/ 911 w 1273"/>
                    <a:gd name="T63" fmla="*/ 3190 h 5026"/>
                    <a:gd name="T64" fmla="*/ 966 w 1273"/>
                    <a:gd name="T65" fmla="*/ 3234 h 5026"/>
                    <a:gd name="T66" fmla="*/ 1016 w 1273"/>
                    <a:gd name="T67" fmla="*/ 3280 h 5026"/>
                    <a:gd name="T68" fmla="*/ 1061 w 1273"/>
                    <a:gd name="T69" fmla="*/ 3333 h 5026"/>
                    <a:gd name="T70" fmla="*/ 1105 w 1273"/>
                    <a:gd name="T71" fmla="*/ 3390 h 5026"/>
                    <a:gd name="T72" fmla="*/ 1145 w 1273"/>
                    <a:gd name="T73" fmla="*/ 3450 h 5026"/>
                    <a:gd name="T74" fmla="*/ 1174 w 1273"/>
                    <a:gd name="T75" fmla="*/ 3507 h 5026"/>
                    <a:gd name="T76" fmla="*/ 1204 w 1273"/>
                    <a:gd name="T77" fmla="*/ 3574 h 5026"/>
                    <a:gd name="T78" fmla="*/ 1226 w 1273"/>
                    <a:gd name="T79" fmla="*/ 3640 h 5026"/>
                    <a:gd name="T80" fmla="*/ 1244 w 1273"/>
                    <a:gd name="T81" fmla="*/ 3704 h 5026"/>
                    <a:gd name="T82" fmla="*/ 1260 w 1273"/>
                    <a:gd name="T83" fmla="*/ 3777 h 5026"/>
                    <a:gd name="T84" fmla="*/ 1270 w 1273"/>
                    <a:gd name="T85" fmla="*/ 3846 h 5026"/>
                    <a:gd name="T86" fmla="*/ 1273 w 1273"/>
                    <a:gd name="T87" fmla="*/ 3918 h 5026"/>
                    <a:gd name="T88" fmla="*/ 1270 w 1273"/>
                    <a:gd name="T89" fmla="*/ 3986 h 5026"/>
                    <a:gd name="T90" fmla="*/ 1270 w 1273"/>
                    <a:gd name="T91" fmla="*/ 4655 h 5026"/>
                    <a:gd name="T92" fmla="*/ 1270 w 1273"/>
                    <a:gd name="T93" fmla="*/ 4682 h 5026"/>
                    <a:gd name="T94" fmla="*/ 1260 w 1273"/>
                    <a:gd name="T95" fmla="*/ 4727 h 5026"/>
                    <a:gd name="T96" fmla="*/ 1244 w 1273"/>
                    <a:gd name="T97" fmla="*/ 4770 h 5026"/>
                    <a:gd name="T98" fmla="*/ 1226 w 1273"/>
                    <a:gd name="T99" fmla="*/ 4814 h 5026"/>
                    <a:gd name="T100" fmla="*/ 1204 w 1273"/>
                    <a:gd name="T101" fmla="*/ 4855 h 5026"/>
                    <a:gd name="T102" fmla="*/ 1175 w 1273"/>
                    <a:gd name="T103" fmla="*/ 4892 h 5026"/>
                    <a:gd name="T104" fmla="*/ 1150 w 1273"/>
                    <a:gd name="T105" fmla="*/ 4922 h 5026"/>
                    <a:gd name="T106" fmla="*/ 1114 w 1273"/>
                    <a:gd name="T107" fmla="*/ 4951 h 5026"/>
                    <a:gd name="T108" fmla="*/ 1072 w 1273"/>
                    <a:gd name="T109" fmla="*/ 4976 h 5026"/>
                    <a:gd name="T110" fmla="*/ 1032 w 1273"/>
                    <a:gd name="T111" fmla="*/ 4996 h 5026"/>
                    <a:gd name="T112" fmla="*/ 992 w 1273"/>
                    <a:gd name="T113" fmla="*/ 5011 h 5026"/>
                    <a:gd name="T114" fmla="*/ 945 w 1273"/>
                    <a:gd name="T115" fmla="*/ 5023 h 5026"/>
                    <a:gd name="T116" fmla="*/ 897 w 1273"/>
                    <a:gd name="T117" fmla="*/ 5026 h 5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73" h="5026">
                      <a:moveTo>
                        <a:pt x="306" y="0"/>
                      </a:moveTo>
                      <a:lnTo>
                        <a:pt x="252" y="101"/>
                      </a:lnTo>
                      <a:lnTo>
                        <a:pt x="205" y="204"/>
                      </a:lnTo>
                      <a:lnTo>
                        <a:pt x="162" y="313"/>
                      </a:lnTo>
                      <a:lnTo>
                        <a:pt x="123" y="425"/>
                      </a:lnTo>
                      <a:lnTo>
                        <a:pt x="88" y="541"/>
                      </a:lnTo>
                      <a:lnTo>
                        <a:pt x="60" y="657"/>
                      </a:lnTo>
                      <a:lnTo>
                        <a:pt x="34" y="776"/>
                      </a:lnTo>
                      <a:lnTo>
                        <a:pt x="18" y="897"/>
                      </a:lnTo>
                      <a:lnTo>
                        <a:pt x="4" y="1019"/>
                      </a:lnTo>
                      <a:lnTo>
                        <a:pt x="1" y="1145"/>
                      </a:lnTo>
                      <a:lnTo>
                        <a:pt x="0" y="1269"/>
                      </a:lnTo>
                      <a:lnTo>
                        <a:pt x="1" y="1386"/>
                      </a:lnTo>
                      <a:lnTo>
                        <a:pt x="4" y="1512"/>
                      </a:lnTo>
                      <a:lnTo>
                        <a:pt x="18" y="1637"/>
                      </a:lnTo>
                      <a:lnTo>
                        <a:pt x="34" y="1759"/>
                      </a:lnTo>
                      <a:lnTo>
                        <a:pt x="58" y="1882"/>
                      </a:lnTo>
                      <a:lnTo>
                        <a:pt x="88" y="1996"/>
                      </a:lnTo>
                      <a:lnTo>
                        <a:pt x="123" y="2109"/>
                      </a:lnTo>
                      <a:lnTo>
                        <a:pt x="162" y="2220"/>
                      </a:lnTo>
                      <a:lnTo>
                        <a:pt x="205" y="2332"/>
                      </a:lnTo>
                      <a:lnTo>
                        <a:pt x="252" y="2434"/>
                      </a:lnTo>
                      <a:lnTo>
                        <a:pt x="306" y="2538"/>
                      </a:lnTo>
                      <a:lnTo>
                        <a:pt x="362" y="2634"/>
                      </a:lnTo>
                      <a:lnTo>
                        <a:pt x="422" y="2721"/>
                      </a:lnTo>
                      <a:lnTo>
                        <a:pt x="485" y="2804"/>
                      </a:lnTo>
                      <a:lnTo>
                        <a:pt x="553" y="2885"/>
                      </a:lnTo>
                      <a:lnTo>
                        <a:pt x="620" y="2959"/>
                      </a:lnTo>
                      <a:lnTo>
                        <a:pt x="694" y="3028"/>
                      </a:lnTo>
                      <a:lnTo>
                        <a:pt x="828" y="3132"/>
                      </a:lnTo>
                      <a:lnTo>
                        <a:pt x="854" y="3147"/>
                      </a:lnTo>
                      <a:lnTo>
                        <a:pt x="911" y="3190"/>
                      </a:lnTo>
                      <a:lnTo>
                        <a:pt x="966" y="3234"/>
                      </a:lnTo>
                      <a:lnTo>
                        <a:pt x="1016" y="3280"/>
                      </a:lnTo>
                      <a:lnTo>
                        <a:pt x="1061" y="3333"/>
                      </a:lnTo>
                      <a:lnTo>
                        <a:pt x="1105" y="3390"/>
                      </a:lnTo>
                      <a:lnTo>
                        <a:pt x="1145" y="3450"/>
                      </a:lnTo>
                      <a:lnTo>
                        <a:pt x="1174" y="3507"/>
                      </a:lnTo>
                      <a:lnTo>
                        <a:pt x="1204" y="3574"/>
                      </a:lnTo>
                      <a:lnTo>
                        <a:pt x="1226" y="3640"/>
                      </a:lnTo>
                      <a:lnTo>
                        <a:pt x="1244" y="3704"/>
                      </a:lnTo>
                      <a:lnTo>
                        <a:pt x="1260" y="3777"/>
                      </a:lnTo>
                      <a:lnTo>
                        <a:pt x="1270" y="3846"/>
                      </a:lnTo>
                      <a:lnTo>
                        <a:pt x="1273" y="3918"/>
                      </a:lnTo>
                      <a:lnTo>
                        <a:pt x="1270" y="3986"/>
                      </a:lnTo>
                      <a:lnTo>
                        <a:pt x="1270" y="4655"/>
                      </a:lnTo>
                      <a:lnTo>
                        <a:pt x="1270" y="4682"/>
                      </a:lnTo>
                      <a:lnTo>
                        <a:pt x="1260" y="4727"/>
                      </a:lnTo>
                      <a:lnTo>
                        <a:pt x="1244" y="4770"/>
                      </a:lnTo>
                      <a:lnTo>
                        <a:pt x="1226" y="4814"/>
                      </a:lnTo>
                      <a:lnTo>
                        <a:pt x="1204" y="4855"/>
                      </a:lnTo>
                      <a:lnTo>
                        <a:pt x="1175" y="4892"/>
                      </a:lnTo>
                      <a:lnTo>
                        <a:pt x="1150" y="4922"/>
                      </a:lnTo>
                      <a:lnTo>
                        <a:pt x="1114" y="4951"/>
                      </a:lnTo>
                      <a:lnTo>
                        <a:pt x="1072" y="4976"/>
                      </a:lnTo>
                      <a:lnTo>
                        <a:pt x="1032" y="4996"/>
                      </a:lnTo>
                      <a:lnTo>
                        <a:pt x="992" y="5011"/>
                      </a:lnTo>
                      <a:lnTo>
                        <a:pt x="945" y="5023"/>
                      </a:lnTo>
                      <a:lnTo>
                        <a:pt x="897" y="5026"/>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59" name="Freeform 232">
                  <a:extLst>
                    <a:ext uri="{FF2B5EF4-FFF2-40B4-BE49-F238E27FC236}">
                      <a16:creationId xmlns:a16="http://schemas.microsoft.com/office/drawing/2014/main" id="{7305425C-8D64-4510-8E2D-A82F765024D4}"/>
                    </a:ext>
                  </a:extLst>
                </p:cNvPr>
                <p:cNvSpPr>
                  <a:spLocks/>
                </p:cNvSpPr>
                <p:nvPr/>
              </p:nvSpPr>
              <p:spPr bwMode="auto">
                <a:xfrm>
                  <a:off x="3199" y="775"/>
                  <a:ext cx="640" cy="2513"/>
                </a:xfrm>
                <a:custGeom>
                  <a:avLst/>
                  <a:gdLst>
                    <a:gd name="T0" fmla="*/ 968 w 1279"/>
                    <a:gd name="T1" fmla="*/ 0 h 5026"/>
                    <a:gd name="T2" fmla="*/ 1021 w 1279"/>
                    <a:gd name="T3" fmla="*/ 100 h 5026"/>
                    <a:gd name="T4" fmla="*/ 1067 w 1279"/>
                    <a:gd name="T5" fmla="*/ 203 h 5026"/>
                    <a:gd name="T6" fmla="*/ 1111 w 1279"/>
                    <a:gd name="T7" fmla="*/ 311 h 5026"/>
                    <a:gd name="T8" fmla="*/ 1150 w 1279"/>
                    <a:gd name="T9" fmla="*/ 422 h 5026"/>
                    <a:gd name="T10" fmla="*/ 1185 w 1279"/>
                    <a:gd name="T11" fmla="*/ 541 h 5026"/>
                    <a:gd name="T12" fmla="*/ 1212 w 1279"/>
                    <a:gd name="T13" fmla="*/ 654 h 5026"/>
                    <a:gd name="T14" fmla="*/ 1237 w 1279"/>
                    <a:gd name="T15" fmla="*/ 771 h 5026"/>
                    <a:gd name="T16" fmla="*/ 1255 w 1279"/>
                    <a:gd name="T17" fmla="*/ 897 h 5026"/>
                    <a:gd name="T18" fmla="*/ 1269 w 1279"/>
                    <a:gd name="T19" fmla="*/ 1019 h 5026"/>
                    <a:gd name="T20" fmla="*/ 1279 w 1279"/>
                    <a:gd name="T21" fmla="*/ 1139 h 5026"/>
                    <a:gd name="T22" fmla="*/ 1279 w 1279"/>
                    <a:gd name="T23" fmla="*/ 1267 h 5026"/>
                    <a:gd name="T24" fmla="*/ 1279 w 1279"/>
                    <a:gd name="T25" fmla="*/ 1388 h 5026"/>
                    <a:gd name="T26" fmla="*/ 1269 w 1279"/>
                    <a:gd name="T27" fmla="*/ 1512 h 5026"/>
                    <a:gd name="T28" fmla="*/ 1255 w 1279"/>
                    <a:gd name="T29" fmla="*/ 1637 h 5026"/>
                    <a:gd name="T30" fmla="*/ 1237 w 1279"/>
                    <a:gd name="T31" fmla="*/ 1756 h 5026"/>
                    <a:gd name="T32" fmla="*/ 1212 w 1279"/>
                    <a:gd name="T33" fmla="*/ 1878 h 5026"/>
                    <a:gd name="T34" fmla="*/ 1185 w 1279"/>
                    <a:gd name="T35" fmla="*/ 1996 h 5026"/>
                    <a:gd name="T36" fmla="*/ 1150 w 1279"/>
                    <a:gd name="T37" fmla="*/ 2109 h 5026"/>
                    <a:gd name="T38" fmla="*/ 1111 w 1279"/>
                    <a:gd name="T39" fmla="*/ 2220 h 5026"/>
                    <a:gd name="T40" fmla="*/ 1067 w 1279"/>
                    <a:gd name="T41" fmla="*/ 2327 h 5026"/>
                    <a:gd name="T42" fmla="*/ 1021 w 1279"/>
                    <a:gd name="T43" fmla="*/ 2434 h 5026"/>
                    <a:gd name="T44" fmla="*/ 970 w 1279"/>
                    <a:gd name="T45" fmla="*/ 2533 h 5026"/>
                    <a:gd name="T46" fmla="*/ 910 w 1279"/>
                    <a:gd name="T47" fmla="*/ 2631 h 5026"/>
                    <a:gd name="T48" fmla="*/ 851 w 1279"/>
                    <a:gd name="T49" fmla="*/ 2718 h 5026"/>
                    <a:gd name="T50" fmla="*/ 788 w 1279"/>
                    <a:gd name="T51" fmla="*/ 2805 h 5026"/>
                    <a:gd name="T52" fmla="*/ 720 w 1279"/>
                    <a:gd name="T53" fmla="*/ 2884 h 5026"/>
                    <a:gd name="T54" fmla="*/ 654 w 1279"/>
                    <a:gd name="T55" fmla="*/ 2956 h 5026"/>
                    <a:gd name="T56" fmla="*/ 579 w 1279"/>
                    <a:gd name="T57" fmla="*/ 3023 h 5026"/>
                    <a:gd name="T58" fmla="*/ 446 w 1279"/>
                    <a:gd name="T59" fmla="*/ 3132 h 5026"/>
                    <a:gd name="T60" fmla="*/ 419 w 1279"/>
                    <a:gd name="T61" fmla="*/ 3145 h 5026"/>
                    <a:gd name="T62" fmla="*/ 362 w 1279"/>
                    <a:gd name="T63" fmla="*/ 3186 h 5026"/>
                    <a:gd name="T64" fmla="*/ 307 w 1279"/>
                    <a:gd name="T65" fmla="*/ 3231 h 5026"/>
                    <a:gd name="T66" fmla="*/ 255 w 1279"/>
                    <a:gd name="T67" fmla="*/ 3280 h 5026"/>
                    <a:gd name="T68" fmla="*/ 209 w 1279"/>
                    <a:gd name="T69" fmla="*/ 3330 h 5026"/>
                    <a:gd name="T70" fmla="*/ 168 w 1279"/>
                    <a:gd name="T71" fmla="*/ 3390 h 5026"/>
                    <a:gd name="T72" fmla="*/ 134 w 1279"/>
                    <a:gd name="T73" fmla="*/ 3449 h 5026"/>
                    <a:gd name="T74" fmla="*/ 101 w 1279"/>
                    <a:gd name="T75" fmla="*/ 3504 h 5026"/>
                    <a:gd name="T76" fmla="*/ 69 w 1279"/>
                    <a:gd name="T77" fmla="*/ 3571 h 5026"/>
                    <a:gd name="T78" fmla="*/ 46 w 1279"/>
                    <a:gd name="T79" fmla="*/ 3635 h 5026"/>
                    <a:gd name="T80" fmla="*/ 27 w 1279"/>
                    <a:gd name="T81" fmla="*/ 3704 h 5026"/>
                    <a:gd name="T82" fmla="*/ 12 w 1279"/>
                    <a:gd name="T83" fmla="*/ 3772 h 5026"/>
                    <a:gd name="T84" fmla="*/ 3 w 1279"/>
                    <a:gd name="T85" fmla="*/ 3844 h 5026"/>
                    <a:gd name="T86" fmla="*/ 0 w 1279"/>
                    <a:gd name="T87" fmla="*/ 3913 h 5026"/>
                    <a:gd name="T88" fmla="*/ 3 w 1279"/>
                    <a:gd name="T89" fmla="*/ 3986 h 5026"/>
                    <a:gd name="T90" fmla="*/ 3 w 1279"/>
                    <a:gd name="T91" fmla="*/ 4655 h 5026"/>
                    <a:gd name="T92" fmla="*/ 3 w 1279"/>
                    <a:gd name="T93" fmla="*/ 4680 h 5026"/>
                    <a:gd name="T94" fmla="*/ 12 w 1279"/>
                    <a:gd name="T95" fmla="*/ 4727 h 5026"/>
                    <a:gd name="T96" fmla="*/ 27 w 1279"/>
                    <a:gd name="T97" fmla="*/ 4770 h 5026"/>
                    <a:gd name="T98" fmla="*/ 46 w 1279"/>
                    <a:gd name="T99" fmla="*/ 4811 h 5026"/>
                    <a:gd name="T100" fmla="*/ 69 w 1279"/>
                    <a:gd name="T101" fmla="*/ 4852 h 5026"/>
                    <a:gd name="T102" fmla="*/ 96 w 1279"/>
                    <a:gd name="T103" fmla="*/ 4889 h 5026"/>
                    <a:gd name="T104" fmla="*/ 128 w 1279"/>
                    <a:gd name="T105" fmla="*/ 4919 h 5026"/>
                    <a:gd name="T106" fmla="*/ 158 w 1279"/>
                    <a:gd name="T107" fmla="*/ 4948 h 5026"/>
                    <a:gd name="T108" fmla="*/ 197 w 1279"/>
                    <a:gd name="T109" fmla="*/ 4972 h 5026"/>
                    <a:gd name="T110" fmla="*/ 239 w 1279"/>
                    <a:gd name="T111" fmla="*/ 4994 h 5026"/>
                    <a:gd name="T112" fmla="*/ 284 w 1279"/>
                    <a:gd name="T113" fmla="*/ 5006 h 5026"/>
                    <a:gd name="T114" fmla="*/ 326 w 1279"/>
                    <a:gd name="T115" fmla="*/ 5019 h 5026"/>
                    <a:gd name="T116" fmla="*/ 371 w 1279"/>
                    <a:gd name="T117" fmla="*/ 5026 h 5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79" h="5026">
                      <a:moveTo>
                        <a:pt x="968" y="0"/>
                      </a:moveTo>
                      <a:lnTo>
                        <a:pt x="1021" y="100"/>
                      </a:lnTo>
                      <a:lnTo>
                        <a:pt x="1067" y="203"/>
                      </a:lnTo>
                      <a:lnTo>
                        <a:pt x="1111" y="311"/>
                      </a:lnTo>
                      <a:lnTo>
                        <a:pt x="1150" y="422"/>
                      </a:lnTo>
                      <a:lnTo>
                        <a:pt x="1185" y="541"/>
                      </a:lnTo>
                      <a:lnTo>
                        <a:pt x="1212" y="654"/>
                      </a:lnTo>
                      <a:lnTo>
                        <a:pt x="1237" y="771"/>
                      </a:lnTo>
                      <a:lnTo>
                        <a:pt x="1255" y="897"/>
                      </a:lnTo>
                      <a:lnTo>
                        <a:pt x="1269" y="1019"/>
                      </a:lnTo>
                      <a:lnTo>
                        <a:pt x="1279" y="1139"/>
                      </a:lnTo>
                      <a:lnTo>
                        <a:pt x="1279" y="1267"/>
                      </a:lnTo>
                      <a:lnTo>
                        <a:pt x="1279" y="1388"/>
                      </a:lnTo>
                      <a:lnTo>
                        <a:pt x="1269" y="1512"/>
                      </a:lnTo>
                      <a:lnTo>
                        <a:pt x="1255" y="1637"/>
                      </a:lnTo>
                      <a:lnTo>
                        <a:pt x="1237" y="1756"/>
                      </a:lnTo>
                      <a:lnTo>
                        <a:pt x="1212" y="1878"/>
                      </a:lnTo>
                      <a:lnTo>
                        <a:pt x="1185" y="1996"/>
                      </a:lnTo>
                      <a:lnTo>
                        <a:pt x="1150" y="2109"/>
                      </a:lnTo>
                      <a:lnTo>
                        <a:pt x="1111" y="2220"/>
                      </a:lnTo>
                      <a:lnTo>
                        <a:pt x="1067" y="2327"/>
                      </a:lnTo>
                      <a:lnTo>
                        <a:pt x="1021" y="2434"/>
                      </a:lnTo>
                      <a:lnTo>
                        <a:pt x="970" y="2533"/>
                      </a:lnTo>
                      <a:lnTo>
                        <a:pt x="910" y="2631"/>
                      </a:lnTo>
                      <a:lnTo>
                        <a:pt x="851" y="2718"/>
                      </a:lnTo>
                      <a:lnTo>
                        <a:pt x="788" y="2805"/>
                      </a:lnTo>
                      <a:lnTo>
                        <a:pt x="720" y="2884"/>
                      </a:lnTo>
                      <a:lnTo>
                        <a:pt x="654" y="2956"/>
                      </a:lnTo>
                      <a:lnTo>
                        <a:pt x="579" y="3023"/>
                      </a:lnTo>
                      <a:lnTo>
                        <a:pt x="446" y="3132"/>
                      </a:lnTo>
                      <a:lnTo>
                        <a:pt x="419" y="3145"/>
                      </a:lnTo>
                      <a:lnTo>
                        <a:pt x="362" y="3186"/>
                      </a:lnTo>
                      <a:lnTo>
                        <a:pt x="307" y="3231"/>
                      </a:lnTo>
                      <a:lnTo>
                        <a:pt x="255" y="3280"/>
                      </a:lnTo>
                      <a:lnTo>
                        <a:pt x="209" y="3330"/>
                      </a:lnTo>
                      <a:lnTo>
                        <a:pt x="168" y="3390"/>
                      </a:lnTo>
                      <a:lnTo>
                        <a:pt x="134" y="3449"/>
                      </a:lnTo>
                      <a:lnTo>
                        <a:pt x="101" y="3504"/>
                      </a:lnTo>
                      <a:lnTo>
                        <a:pt x="69" y="3571"/>
                      </a:lnTo>
                      <a:lnTo>
                        <a:pt x="46" y="3635"/>
                      </a:lnTo>
                      <a:lnTo>
                        <a:pt x="27" y="3704"/>
                      </a:lnTo>
                      <a:lnTo>
                        <a:pt x="12" y="3772"/>
                      </a:lnTo>
                      <a:lnTo>
                        <a:pt x="3" y="3844"/>
                      </a:lnTo>
                      <a:lnTo>
                        <a:pt x="0" y="3913"/>
                      </a:lnTo>
                      <a:lnTo>
                        <a:pt x="3" y="3986"/>
                      </a:lnTo>
                      <a:lnTo>
                        <a:pt x="3" y="4655"/>
                      </a:lnTo>
                      <a:lnTo>
                        <a:pt x="3" y="4680"/>
                      </a:lnTo>
                      <a:lnTo>
                        <a:pt x="12" y="4727"/>
                      </a:lnTo>
                      <a:lnTo>
                        <a:pt x="27" y="4770"/>
                      </a:lnTo>
                      <a:lnTo>
                        <a:pt x="46" y="4811"/>
                      </a:lnTo>
                      <a:lnTo>
                        <a:pt x="69" y="4852"/>
                      </a:lnTo>
                      <a:lnTo>
                        <a:pt x="96" y="4889"/>
                      </a:lnTo>
                      <a:lnTo>
                        <a:pt x="128" y="4919"/>
                      </a:lnTo>
                      <a:lnTo>
                        <a:pt x="158" y="4948"/>
                      </a:lnTo>
                      <a:lnTo>
                        <a:pt x="197" y="4972"/>
                      </a:lnTo>
                      <a:lnTo>
                        <a:pt x="239" y="4994"/>
                      </a:lnTo>
                      <a:lnTo>
                        <a:pt x="284" y="5006"/>
                      </a:lnTo>
                      <a:lnTo>
                        <a:pt x="326" y="5019"/>
                      </a:lnTo>
                      <a:lnTo>
                        <a:pt x="371" y="5026"/>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60" name="Freeform 233" descr="Gouttelettes">
                  <a:extLst>
                    <a:ext uri="{FF2B5EF4-FFF2-40B4-BE49-F238E27FC236}">
                      <a16:creationId xmlns:a16="http://schemas.microsoft.com/office/drawing/2014/main" id="{CD116E53-8435-4400-9D35-8C6E749BF9F1}"/>
                    </a:ext>
                  </a:extLst>
                </p:cNvPr>
                <p:cNvSpPr>
                  <a:spLocks/>
                </p:cNvSpPr>
                <p:nvPr/>
              </p:nvSpPr>
              <p:spPr bwMode="auto">
                <a:xfrm>
                  <a:off x="2387" y="1445"/>
                  <a:ext cx="1449" cy="994"/>
                </a:xfrm>
                <a:custGeom>
                  <a:avLst/>
                  <a:gdLst>
                    <a:gd name="T0" fmla="*/ 0 w 2899"/>
                    <a:gd name="T1" fmla="*/ 0 h 1986"/>
                    <a:gd name="T2" fmla="*/ 2 w 2899"/>
                    <a:gd name="T3" fmla="*/ 105 h 1986"/>
                    <a:gd name="T4" fmla="*/ 5 w 2899"/>
                    <a:gd name="T5" fmla="*/ 209 h 1986"/>
                    <a:gd name="T6" fmla="*/ 17 w 2899"/>
                    <a:gd name="T7" fmla="*/ 316 h 1986"/>
                    <a:gd name="T8" fmla="*/ 35 w 2899"/>
                    <a:gd name="T9" fmla="*/ 418 h 1986"/>
                    <a:gd name="T10" fmla="*/ 53 w 2899"/>
                    <a:gd name="T11" fmla="*/ 519 h 1986"/>
                    <a:gd name="T12" fmla="*/ 78 w 2899"/>
                    <a:gd name="T13" fmla="*/ 618 h 1986"/>
                    <a:gd name="T14" fmla="*/ 104 w 2899"/>
                    <a:gd name="T15" fmla="*/ 714 h 1986"/>
                    <a:gd name="T16" fmla="*/ 135 w 2899"/>
                    <a:gd name="T17" fmla="*/ 810 h 1986"/>
                    <a:gd name="T18" fmla="*/ 170 w 2899"/>
                    <a:gd name="T19" fmla="*/ 905 h 1986"/>
                    <a:gd name="T20" fmla="*/ 207 w 2899"/>
                    <a:gd name="T21" fmla="*/ 997 h 1986"/>
                    <a:gd name="T22" fmla="*/ 248 w 2899"/>
                    <a:gd name="T23" fmla="*/ 1085 h 1986"/>
                    <a:gd name="T24" fmla="*/ 292 w 2899"/>
                    <a:gd name="T25" fmla="*/ 1171 h 1986"/>
                    <a:gd name="T26" fmla="*/ 340 w 2899"/>
                    <a:gd name="T27" fmla="*/ 1257 h 1986"/>
                    <a:gd name="T28" fmla="*/ 389 w 2899"/>
                    <a:gd name="T29" fmla="*/ 1334 h 1986"/>
                    <a:gd name="T30" fmla="*/ 441 w 2899"/>
                    <a:gd name="T31" fmla="*/ 1407 h 1986"/>
                    <a:gd name="T32" fmla="*/ 493 w 2899"/>
                    <a:gd name="T33" fmla="*/ 1475 h 1986"/>
                    <a:gd name="T34" fmla="*/ 552 w 2899"/>
                    <a:gd name="T35" fmla="*/ 1543 h 1986"/>
                    <a:gd name="T36" fmla="*/ 604 w 2899"/>
                    <a:gd name="T37" fmla="*/ 1609 h 1986"/>
                    <a:gd name="T38" fmla="*/ 668 w 2899"/>
                    <a:gd name="T39" fmla="*/ 1663 h 1986"/>
                    <a:gd name="T40" fmla="*/ 734 w 2899"/>
                    <a:gd name="T41" fmla="*/ 1721 h 1986"/>
                    <a:gd name="T42" fmla="*/ 795 w 2899"/>
                    <a:gd name="T43" fmla="*/ 1767 h 1986"/>
                    <a:gd name="T44" fmla="*/ 865 w 2899"/>
                    <a:gd name="T45" fmla="*/ 1815 h 1986"/>
                    <a:gd name="T46" fmla="*/ 932 w 2899"/>
                    <a:gd name="T47" fmla="*/ 1855 h 1986"/>
                    <a:gd name="T48" fmla="*/ 1003 w 2899"/>
                    <a:gd name="T49" fmla="*/ 1890 h 1986"/>
                    <a:gd name="T50" fmla="*/ 1072 w 2899"/>
                    <a:gd name="T51" fmla="*/ 1917 h 1986"/>
                    <a:gd name="T52" fmla="*/ 1147 w 2899"/>
                    <a:gd name="T53" fmla="*/ 1942 h 1986"/>
                    <a:gd name="T54" fmla="*/ 1212 w 2899"/>
                    <a:gd name="T55" fmla="*/ 1960 h 1986"/>
                    <a:gd name="T56" fmla="*/ 1287 w 2899"/>
                    <a:gd name="T57" fmla="*/ 1974 h 1986"/>
                    <a:gd name="T58" fmla="*/ 1364 w 2899"/>
                    <a:gd name="T59" fmla="*/ 1985 h 1986"/>
                    <a:gd name="T60" fmla="*/ 1436 w 2899"/>
                    <a:gd name="T61" fmla="*/ 1986 h 1986"/>
                    <a:gd name="T62" fmla="*/ 1507 w 2899"/>
                    <a:gd name="T63" fmla="*/ 1986 h 1986"/>
                    <a:gd name="T64" fmla="*/ 1582 w 2899"/>
                    <a:gd name="T65" fmla="*/ 1977 h 1986"/>
                    <a:gd name="T66" fmla="*/ 1658 w 2899"/>
                    <a:gd name="T67" fmla="*/ 1965 h 1986"/>
                    <a:gd name="T68" fmla="*/ 1731 w 2899"/>
                    <a:gd name="T69" fmla="*/ 1945 h 1986"/>
                    <a:gd name="T70" fmla="*/ 1798 w 2899"/>
                    <a:gd name="T71" fmla="*/ 1923 h 1986"/>
                    <a:gd name="T72" fmla="*/ 1870 w 2899"/>
                    <a:gd name="T73" fmla="*/ 1893 h 1986"/>
                    <a:gd name="T74" fmla="*/ 1940 w 2899"/>
                    <a:gd name="T75" fmla="*/ 1861 h 1986"/>
                    <a:gd name="T76" fmla="*/ 2009 w 2899"/>
                    <a:gd name="T77" fmla="*/ 1824 h 1986"/>
                    <a:gd name="T78" fmla="*/ 2073 w 2899"/>
                    <a:gd name="T79" fmla="*/ 1777 h 1986"/>
                    <a:gd name="T80" fmla="*/ 2140 w 2899"/>
                    <a:gd name="T81" fmla="*/ 1729 h 1986"/>
                    <a:gd name="T82" fmla="*/ 2206 w 2899"/>
                    <a:gd name="T83" fmla="*/ 1676 h 1986"/>
                    <a:gd name="T84" fmla="*/ 2267 w 2899"/>
                    <a:gd name="T85" fmla="*/ 1621 h 1986"/>
                    <a:gd name="T86" fmla="*/ 2329 w 2899"/>
                    <a:gd name="T87" fmla="*/ 1558 h 1986"/>
                    <a:gd name="T88" fmla="*/ 2380 w 2899"/>
                    <a:gd name="T89" fmla="*/ 1488 h 1986"/>
                    <a:gd name="T90" fmla="*/ 2436 w 2899"/>
                    <a:gd name="T91" fmla="*/ 1422 h 1986"/>
                    <a:gd name="T92" fmla="*/ 2490 w 2899"/>
                    <a:gd name="T93" fmla="*/ 1350 h 1986"/>
                    <a:gd name="T94" fmla="*/ 2538 w 2899"/>
                    <a:gd name="T95" fmla="*/ 1272 h 1986"/>
                    <a:gd name="T96" fmla="*/ 2586 w 2899"/>
                    <a:gd name="T97" fmla="*/ 1191 h 1986"/>
                    <a:gd name="T98" fmla="*/ 2631 w 2899"/>
                    <a:gd name="T99" fmla="*/ 1105 h 1986"/>
                    <a:gd name="T100" fmla="*/ 2672 w 2899"/>
                    <a:gd name="T101" fmla="*/ 1015 h 1986"/>
                    <a:gd name="T102" fmla="*/ 2709 w 2899"/>
                    <a:gd name="T103" fmla="*/ 923 h 1986"/>
                    <a:gd name="T104" fmla="*/ 2744 w 2899"/>
                    <a:gd name="T105" fmla="*/ 830 h 1986"/>
                    <a:gd name="T106" fmla="*/ 2776 w 2899"/>
                    <a:gd name="T107" fmla="*/ 737 h 1986"/>
                    <a:gd name="T108" fmla="*/ 2804 w 2899"/>
                    <a:gd name="T109" fmla="*/ 640 h 1986"/>
                    <a:gd name="T110" fmla="*/ 2830 w 2899"/>
                    <a:gd name="T111" fmla="*/ 540 h 1986"/>
                    <a:gd name="T112" fmla="*/ 2849 w 2899"/>
                    <a:gd name="T113" fmla="*/ 440 h 1986"/>
                    <a:gd name="T114" fmla="*/ 2867 w 2899"/>
                    <a:gd name="T115" fmla="*/ 337 h 1986"/>
                    <a:gd name="T116" fmla="*/ 2879 w 2899"/>
                    <a:gd name="T117" fmla="*/ 230 h 1986"/>
                    <a:gd name="T118" fmla="*/ 2890 w 2899"/>
                    <a:gd name="T119" fmla="*/ 128 h 1986"/>
                    <a:gd name="T120" fmla="*/ 2899 w 2899"/>
                    <a:gd name="T121" fmla="*/ 21 h 1986"/>
                    <a:gd name="T122" fmla="*/ 2899 w 2899"/>
                    <a:gd name="T123" fmla="*/ 0 h 1986"/>
                    <a:gd name="T124" fmla="*/ 0 w 2899"/>
                    <a:gd name="T125" fmla="*/ 0 h 19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899" h="1986">
                      <a:moveTo>
                        <a:pt x="0" y="0"/>
                      </a:moveTo>
                      <a:lnTo>
                        <a:pt x="2" y="105"/>
                      </a:lnTo>
                      <a:lnTo>
                        <a:pt x="5" y="209"/>
                      </a:lnTo>
                      <a:lnTo>
                        <a:pt x="17" y="316"/>
                      </a:lnTo>
                      <a:lnTo>
                        <a:pt x="35" y="418"/>
                      </a:lnTo>
                      <a:lnTo>
                        <a:pt x="53" y="519"/>
                      </a:lnTo>
                      <a:lnTo>
                        <a:pt x="78" y="618"/>
                      </a:lnTo>
                      <a:lnTo>
                        <a:pt x="104" y="714"/>
                      </a:lnTo>
                      <a:lnTo>
                        <a:pt x="135" y="810"/>
                      </a:lnTo>
                      <a:lnTo>
                        <a:pt x="170" y="905"/>
                      </a:lnTo>
                      <a:lnTo>
                        <a:pt x="207" y="997"/>
                      </a:lnTo>
                      <a:lnTo>
                        <a:pt x="248" y="1085"/>
                      </a:lnTo>
                      <a:lnTo>
                        <a:pt x="292" y="1171"/>
                      </a:lnTo>
                      <a:lnTo>
                        <a:pt x="340" y="1257"/>
                      </a:lnTo>
                      <a:lnTo>
                        <a:pt x="389" y="1334"/>
                      </a:lnTo>
                      <a:lnTo>
                        <a:pt x="441" y="1407"/>
                      </a:lnTo>
                      <a:lnTo>
                        <a:pt x="493" y="1475"/>
                      </a:lnTo>
                      <a:lnTo>
                        <a:pt x="552" y="1543"/>
                      </a:lnTo>
                      <a:lnTo>
                        <a:pt x="604" y="1609"/>
                      </a:lnTo>
                      <a:lnTo>
                        <a:pt x="668" y="1663"/>
                      </a:lnTo>
                      <a:lnTo>
                        <a:pt x="734" y="1721"/>
                      </a:lnTo>
                      <a:lnTo>
                        <a:pt x="795" y="1767"/>
                      </a:lnTo>
                      <a:lnTo>
                        <a:pt x="865" y="1815"/>
                      </a:lnTo>
                      <a:lnTo>
                        <a:pt x="932" y="1855"/>
                      </a:lnTo>
                      <a:lnTo>
                        <a:pt x="1003" y="1890"/>
                      </a:lnTo>
                      <a:lnTo>
                        <a:pt x="1072" y="1917"/>
                      </a:lnTo>
                      <a:lnTo>
                        <a:pt x="1147" y="1942"/>
                      </a:lnTo>
                      <a:lnTo>
                        <a:pt x="1212" y="1960"/>
                      </a:lnTo>
                      <a:lnTo>
                        <a:pt x="1287" y="1974"/>
                      </a:lnTo>
                      <a:lnTo>
                        <a:pt x="1364" y="1985"/>
                      </a:lnTo>
                      <a:lnTo>
                        <a:pt x="1436" y="1986"/>
                      </a:lnTo>
                      <a:lnTo>
                        <a:pt x="1507" y="1986"/>
                      </a:lnTo>
                      <a:lnTo>
                        <a:pt x="1582" y="1977"/>
                      </a:lnTo>
                      <a:lnTo>
                        <a:pt x="1658" y="1965"/>
                      </a:lnTo>
                      <a:lnTo>
                        <a:pt x="1731" y="1945"/>
                      </a:lnTo>
                      <a:lnTo>
                        <a:pt x="1798" y="1923"/>
                      </a:lnTo>
                      <a:lnTo>
                        <a:pt x="1870" y="1893"/>
                      </a:lnTo>
                      <a:lnTo>
                        <a:pt x="1940" y="1861"/>
                      </a:lnTo>
                      <a:lnTo>
                        <a:pt x="2009" y="1824"/>
                      </a:lnTo>
                      <a:lnTo>
                        <a:pt x="2073" y="1777"/>
                      </a:lnTo>
                      <a:lnTo>
                        <a:pt x="2140" y="1729"/>
                      </a:lnTo>
                      <a:lnTo>
                        <a:pt x="2206" y="1676"/>
                      </a:lnTo>
                      <a:lnTo>
                        <a:pt x="2267" y="1621"/>
                      </a:lnTo>
                      <a:lnTo>
                        <a:pt x="2329" y="1558"/>
                      </a:lnTo>
                      <a:lnTo>
                        <a:pt x="2380" y="1488"/>
                      </a:lnTo>
                      <a:lnTo>
                        <a:pt x="2436" y="1422"/>
                      </a:lnTo>
                      <a:lnTo>
                        <a:pt x="2490" y="1350"/>
                      </a:lnTo>
                      <a:lnTo>
                        <a:pt x="2538" y="1272"/>
                      </a:lnTo>
                      <a:lnTo>
                        <a:pt x="2586" y="1191"/>
                      </a:lnTo>
                      <a:lnTo>
                        <a:pt x="2631" y="1105"/>
                      </a:lnTo>
                      <a:lnTo>
                        <a:pt x="2672" y="1015"/>
                      </a:lnTo>
                      <a:lnTo>
                        <a:pt x="2709" y="923"/>
                      </a:lnTo>
                      <a:lnTo>
                        <a:pt x="2744" y="830"/>
                      </a:lnTo>
                      <a:lnTo>
                        <a:pt x="2776" y="737"/>
                      </a:lnTo>
                      <a:lnTo>
                        <a:pt x="2804" y="640"/>
                      </a:lnTo>
                      <a:lnTo>
                        <a:pt x="2830" y="540"/>
                      </a:lnTo>
                      <a:lnTo>
                        <a:pt x="2849" y="440"/>
                      </a:lnTo>
                      <a:lnTo>
                        <a:pt x="2867" y="337"/>
                      </a:lnTo>
                      <a:lnTo>
                        <a:pt x="2879" y="230"/>
                      </a:lnTo>
                      <a:lnTo>
                        <a:pt x="2890" y="128"/>
                      </a:lnTo>
                      <a:lnTo>
                        <a:pt x="2899" y="21"/>
                      </a:lnTo>
                      <a:lnTo>
                        <a:pt x="2899" y="0"/>
                      </a:lnTo>
                      <a:lnTo>
                        <a:pt x="0" y="0"/>
                      </a:lnTo>
                      <a:close/>
                    </a:path>
                  </a:pathLst>
                </a:custGeom>
                <a:blipFill dpi="0" rotWithShape="0">
                  <a:blip r:embed="rId8"/>
                  <a:srcRect/>
                  <a:tile tx="0" ty="0" sx="100000" sy="100000" flip="none" algn="tl"/>
                </a:blipFill>
                <a:ln w="1588">
                  <a:solidFill>
                    <a:srgbClr val="000000"/>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sp>
              <p:nvSpPr>
                <p:cNvPr id="61" name="Freeform 234" descr="Gouttelettes">
                  <a:extLst>
                    <a:ext uri="{FF2B5EF4-FFF2-40B4-BE49-F238E27FC236}">
                      <a16:creationId xmlns:a16="http://schemas.microsoft.com/office/drawing/2014/main" id="{F3E27CF2-F7E0-417B-B5B0-DB92BF6A6DC8}"/>
                    </a:ext>
                  </a:extLst>
                </p:cNvPr>
                <p:cNvSpPr>
                  <a:spLocks/>
                </p:cNvSpPr>
                <p:nvPr/>
              </p:nvSpPr>
              <p:spPr bwMode="auto">
                <a:xfrm>
                  <a:off x="2387" y="1291"/>
                  <a:ext cx="1449" cy="314"/>
                </a:xfrm>
                <a:custGeom>
                  <a:avLst/>
                  <a:gdLst>
                    <a:gd name="T0" fmla="*/ 2890 w 2899"/>
                    <a:gd name="T1" fmla="*/ 278 h 629"/>
                    <a:gd name="T2" fmla="*/ 2804 w 2899"/>
                    <a:gd name="T3" fmla="*/ 205 h 629"/>
                    <a:gd name="T4" fmla="*/ 2688 w 2899"/>
                    <a:gd name="T5" fmla="*/ 154 h 629"/>
                    <a:gd name="T6" fmla="*/ 2588 w 2899"/>
                    <a:gd name="T7" fmla="*/ 122 h 629"/>
                    <a:gd name="T8" fmla="*/ 2469 w 2899"/>
                    <a:gd name="T9" fmla="*/ 92 h 629"/>
                    <a:gd name="T10" fmla="*/ 2341 w 2899"/>
                    <a:gd name="T11" fmla="*/ 66 h 629"/>
                    <a:gd name="T12" fmla="*/ 2197 w 2899"/>
                    <a:gd name="T13" fmla="*/ 48 h 629"/>
                    <a:gd name="T14" fmla="*/ 2039 w 2899"/>
                    <a:gd name="T15" fmla="*/ 29 h 629"/>
                    <a:gd name="T16" fmla="*/ 1876 w 2899"/>
                    <a:gd name="T17" fmla="*/ 15 h 629"/>
                    <a:gd name="T18" fmla="*/ 1710 w 2899"/>
                    <a:gd name="T19" fmla="*/ 6 h 629"/>
                    <a:gd name="T20" fmla="*/ 1534 w 2899"/>
                    <a:gd name="T21" fmla="*/ 0 h 629"/>
                    <a:gd name="T22" fmla="*/ 1358 w 2899"/>
                    <a:gd name="T23" fmla="*/ 0 h 629"/>
                    <a:gd name="T24" fmla="*/ 1182 w 2899"/>
                    <a:gd name="T25" fmla="*/ 6 h 629"/>
                    <a:gd name="T26" fmla="*/ 1012 w 2899"/>
                    <a:gd name="T27" fmla="*/ 15 h 629"/>
                    <a:gd name="T28" fmla="*/ 850 w 2899"/>
                    <a:gd name="T29" fmla="*/ 29 h 629"/>
                    <a:gd name="T30" fmla="*/ 693 w 2899"/>
                    <a:gd name="T31" fmla="*/ 48 h 629"/>
                    <a:gd name="T32" fmla="*/ 552 w 2899"/>
                    <a:gd name="T33" fmla="*/ 66 h 629"/>
                    <a:gd name="T34" fmla="*/ 416 w 2899"/>
                    <a:gd name="T35" fmla="*/ 92 h 629"/>
                    <a:gd name="T36" fmla="*/ 301 w 2899"/>
                    <a:gd name="T37" fmla="*/ 120 h 629"/>
                    <a:gd name="T38" fmla="*/ 200 w 2899"/>
                    <a:gd name="T39" fmla="*/ 151 h 629"/>
                    <a:gd name="T40" fmla="*/ 119 w 2899"/>
                    <a:gd name="T41" fmla="*/ 185 h 629"/>
                    <a:gd name="T42" fmla="*/ 17 w 2899"/>
                    <a:gd name="T43" fmla="*/ 257 h 629"/>
                    <a:gd name="T44" fmla="*/ 2 w 2899"/>
                    <a:gd name="T45" fmla="*/ 295 h 629"/>
                    <a:gd name="T46" fmla="*/ 0 w 2899"/>
                    <a:gd name="T47" fmla="*/ 331 h 629"/>
                    <a:gd name="T48" fmla="*/ 12 w 2899"/>
                    <a:gd name="T49" fmla="*/ 369 h 629"/>
                    <a:gd name="T50" fmla="*/ 53 w 2899"/>
                    <a:gd name="T51" fmla="*/ 406 h 629"/>
                    <a:gd name="T52" fmla="*/ 116 w 2899"/>
                    <a:gd name="T53" fmla="*/ 439 h 629"/>
                    <a:gd name="T54" fmla="*/ 198 w 2899"/>
                    <a:gd name="T55" fmla="*/ 474 h 629"/>
                    <a:gd name="T56" fmla="*/ 298 w 2899"/>
                    <a:gd name="T57" fmla="*/ 507 h 629"/>
                    <a:gd name="T58" fmla="*/ 415 w 2899"/>
                    <a:gd name="T59" fmla="*/ 534 h 629"/>
                    <a:gd name="T60" fmla="*/ 546 w 2899"/>
                    <a:gd name="T61" fmla="*/ 558 h 629"/>
                    <a:gd name="T62" fmla="*/ 689 w 2899"/>
                    <a:gd name="T63" fmla="*/ 582 h 629"/>
                    <a:gd name="T64" fmla="*/ 844 w 2899"/>
                    <a:gd name="T65" fmla="*/ 600 h 629"/>
                    <a:gd name="T66" fmla="*/ 1009 w 2899"/>
                    <a:gd name="T67" fmla="*/ 612 h 629"/>
                    <a:gd name="T68" fmla="*/ 1176 w 2899"/>
                    <a:gd name="T69" fmla="*/ 621 h 629"/>
                    <a:gd name="T70" fmla="*/ 1350 w 2899"/>
                    <a:gd name="T71" fmla="*/ 629 h 629"/>
                    <a:gd name="T72" fmla="*/ 1529 w 2899"/>
                    <a:gd name="T73" fmla="*/ 629 h 629"/>
                    <a:gd name="T74" fmla="*/ 1705 w 2899"/>
                    <a:gd name="T75" fmla="*/ 621 h 629"/>
                    <a:gd name="T76" fmla="*/ 1870 w 2899"/>
                    <a:gd name="T77" fmla="*/ 612 h 629"/>
                    <a:gd name="T78" fmla="*/ 2037 w 2899"/>
                    <a:gd name="T79" fmla="*/ 600 h 629"/>
                    <a:gd name="T80" fmla="*/ 2192 w 2899"/>
                    <a:gd name="T81" fmla="*/ 582 h 629"/>
                    <a:gd name="T82" fmla="*/ 2338 w 2899"/>
                    <a:gd name="T83" fmla="*/ 558 h 629"/>
                    <a:gd name="T84" fmla="*/ 2466 w 2899"/>
                    <a:gd name="T85" fmla="*/ 538 h 629"/>
                    <a:gd name="T86" fmla="*/ 2586 w 2899"/>
                    <a:gd name="T87" fmla="*/ 507 h 629"/>
                    <a:gd name="T88" fmla="*/ 2685 w 2899"/>
                    <a:gd name="T89" fmla="*/ 474 h 629"/>
                    <a:gd name="T90" fmla="*/ 2767 w 2899"/>
                    <a:gd name="T91" fmla="*/ 444 h 629"/>
                    <a:gd name="T92" fmla="*/ 2830 w 2899"/>
                    <a:gd name="T93" fmla="*/ 406 h 629"/>
                    <a:gd name="T94" fmla="*/ 2873 w 2899"/>
                    <a:gd name="T95" fmla="*/ 372 h 629"/>
                    <a:gd name="T96" fmla="*/ 2896 w 2899"/>
                    <a:gd name="T97" fmla="*/ 331 h 629"/>
                    <a:gd name="T98" fmla="*/ 2899 w 2899"/>
                    <a:gd name="T99" fmla="*/ 311 h 6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899" h="629">
                      <a:moveTo>
                        <a:pt x="2899" y="311"/>
                      </a:moveTo>
                      <a:lnTo>
                        <a:pt x="2890" y="278"/>
                      </a:lnTo>
                      <a:lnTo>
                        <a:pt x="2855" y="241"/>
                      </a:lnTo>
                      <a:lnTo>
                        <a:pt x="2804" y="205"/>
                      </a:lnTo>
                      <a:lnTo>
                        <a:pt x="2734" y="169"/>
                      </a:lnTo>
                      <a:lnTo>
                        <a:pt x="2688" y="154"/>
                      </a:lnTo>
                      <a:lnTo>
                        <a:pt x="2642" y="138"/>
                      </a:lnTo>
                      <a:lnTo>
                        <a:pt x="2588" y="122"/>
                      </a:lnTo>
                      <a:lnTo>
                        <a:pt x="2532" y="107"/>
                      </a:lnTo>
                      <a:lnTo>
                        <a:pt x="2469" y="92"/>
                      </a:lnTo>
                      <a:lnTo>
                        <a:pt x="2406" y="78"/>
                      </a:lnTo>
                      <a:lnTo>
                        <a:pt x="2341" y="66"/>
                      </a:lnTo>
                      <a:lnTo>
                        <a:pt x="2272" y="57"/>
                      </a:lnTo>
                      <a:lnTo>
                        <a:pt x="2197" y="48"/>
                      </a:lnTo>
                      <a:lnTo>
                        <a:pt x="2119" y="38"/>
                      </a:lnTo>
                      <a:lnTo>
                        <a:pt x="2039" y="29"/>
                      </a:lnTo>
                      <a:lnTo>
                        <a:pt x="1958" y="23"/>
                      </a:lnTo>
                      <a:lnTo>
                        <a:pt x="1876" y="15"/>
                      </a:lnTo>
                      <a:lnTo>
                        <a:pt x="1792" y="9"/>
                      </a:lnTo>
                      <a:lnTo>
                        <a:pt x="1710" y="6"/>
                      </a:lnTo>
                      <a:lnTo>
                        <a:pt x="1621" y="3"/>
                      </a:lnTo>
                      <a:lnTo>
                        <a:pt x="1534" y="0"/>
                      </a:lnTo>
                      <a:lnTo>
                        <a:pt x="1445" y="0"/>
                      </a:lnTo>
                      <a:lnTo>
                        <a:pt x="1358" y="0"/>
                      </a:lnTo>
                      <a:lnTo>
                        <a:pt x="1269" y="3"/>
                      </a:lnTo>
                      <a:lnTo>
                        <a:pt x="1182" y="6"/>
                      </a:lnTo>
                      <a:lnTo>
                        <a:pt x="1101" y="9"/>
                      </a:lnTo>
                      <a:lnTo>
                        <a:pt x="1012" y="15"/>
                      </a:lnTo>
                      <a:lnTo>
                        <a:pt x="932" y="23"/>
                      </a:lnTo>
                      <a:lnTo>
                        <a:pt x="850" y="29"/>
                      </a:lnTo>
                      <a:lnTo>
                        <a:pt x="768" y="38"/>
                      </a:lnTo>
                      <a:lnTo>
                        <a:pt x="693" y="48"/>
                      </a:lnTo>
                      <a:lnTo>
                        <a:pt x="618" y="57"/>
                      </a:lnTo>
                      <a:lnTo>
                        <a:pt x="552" y="66"/>
                      </a:lnTo>
                      <a:lnTo>
                        <a:pt x="484" y="78"/>
                      </a:lnTo>
                      <a:lnTo>
                        <a:pt x="416" y="92"/>
                      </a:lnTo>
                      <a:lnTo>
                        <a:pt x="358" y="107"/>
                      </a:lnTo>
                      <a:lnTo>
                        <a:pt x="301" y="120"/>
                      </a:lnTo>
                      <a:lnTo>
                        <a:pt x="248" y="135"/>
                      </a:lnTo>
                      <a:lnTo>
                        <a:pt x="200" y="151"/>
                      </a:lnTo>
                      <a:lnTo>
                        <a:pt x="158" y="169"/>
                      </a:lnTo>
                      <a:lnTo>
                        <a:pt x="119" y="185"/>
                      </a:lnTo>
                      <a:lnTo>
                        <a:pt x="56" y="223"/>
                      </a:lnTo>
                      <a:lnTo>
                        <a:pt x="17" y="257"/>
                      </a:lnTo>
                      <a:lnTo>
                        <a:pt x="3" y="275"/>
                      </a:lnTo>
                      <a:lnTo>
                        <a:pt x="2" y="295"/>
                      </a:lnTo>
                      <a:lnTo>
                        <a:pt x="0" y="311"/>
                      </a:lnTo>
                      <a:lnTo>
                        <a:pt x="0" y="331"/>
                      </a:lnTo>
                      <a:lnTo>
                        <a:pt x="3" y="350"/>
                      </a:lnTo>
                      <a:lnTo>
                        <a:pt x="12" y="369"/>
                      </a:lnTo>
                      <a:lnTo>
                        <a:pt x="32" y="388"/>
                      </a:lnTo>
                      <a:lnTo>
                        <a:pt x="53" y="406"/>
                      </a:lnTo>
                      <a:lnTo>
                        <a:pt x="81" y="421"/>
                      </a:lnTo>
                      <a:lnTo>
                        <a:pt x="116" y="439"/>
                      </a:lnTo>
                      <a:lnTo>
                        <a:pt x="158" y="459"/>
                      </a:lnTo>
                      <a:lnTo>
                        <a:pt x="198" y="474"/>
                      </a:lnTo>
                      <a:lnTo>
                        <a:pt x="245" y="492"/>
                      </a:lnTo>
                      <a:lnTo>
                        <a:pt x="298" y="507"/>
                      </a:lnTo>
                      <a:lnTo>
                        <a:pt x="355" y="519"/>
                      </a:lnTo>
                      <a:lnTo>
                        <a:pt x="415" y="534"/>
                      </a:lnTo>
                      <a:lnTo>
                        <a:pt x="477" y="550"/>
                      </a:lnTo>
                      <a:lnTo>
                        <a:pt x="546" y="558"/>
                      </a:lnTo>
                      <a:lnTo>
                        <a:pt x="613" y="572"/>
                      </a:lnTo>
                      <a:lnTo>
                        <a:pt x="689" y="582"/>
                      </a:lnTo>
                      <a:lnTo>
                        <a:pt x="764" y="591"/>
                      </a:lnTo>
                      <a:lnTo>
                        <a:pt x="844" y="600"/>
                      </a:lnTo>
                      <a:lnTo>
                        <a:pt x="925" y="606"/>
                      </a:lnTo>
                      <a:lnTo>
                        <a:pt x="1009" y="612"/>
                      </a:lnTo>
                      <a:lnTo>
                        <a:pt x="1095" y="620"/>
                      </a:lnTo>
                      <a:lnTo>
                        <a:pt x="1176" y="621"/>
                      </a:lnTo>
                      <a:lnTo>
                        <a:pt x="1262" y="626"/>
                      </a:lnTo>
                      <a:lnTo>
                        <a:pt x="1350" y="629"/>
                      </a:lnTo>
                      <a:lnTo>
                        <a:pt x="1439" y="629"/>
                      </a:lnTo>
                      <a:lnTo>
                        <a:pt x="1529" y="629"/>
                      </a:lnTo>
                      <a:lnTo>
                        <a:pt x="1616" y="626"/>
                      </a:lnTo>
                      <a:lnTo>
                        <a:pt x="1705" y="621"/>
                      </a:lnTo>
                      <a:lnTo>
                        <a:pt x="1785" y="620"/>
                      </a:lnTo>
                      <a:lnTo>
                        <a:pt x="1870" y="612"/>
                      </a:lnTo>
                      <a:lnTo>
                        <a:pt x="1955" y="606"/>
                      </a:lnTo>
                      <a:lnTo>
                        <a:pt x="2037" y="600"/>
                      </a:lnTo>
                      <a:lnTo>
                        <a:pt x="2116" y="591"/>
                      </a:lnTo>
                      <a:lnTo>
                        <a:pt x="2192" y="582"/>
                      </a:lnTo>
                      <a:lnTo>
                        <a:pt x="2266" y="572"/>
                      </a:lnTo>
                      <a:lnTo>
                        <a:pt x="2338" y="558"/>
                      </a:lnTo>
                      <a:lnTo>
                        <a:pt x="2403" y="550"/>
                      </a:lnTo>
                      <a:lnTo>
                        <a:pt x="2466" y="538"/>
                      </a:lnTo>
                      <a:lnTo>
                        <a:pt x="2528" y="520"/>
                      </a:lnTo>
                      <a:lnTo>
                        <a:pt x="2586" y="507"/>
                      </a:lnTo>
                      <a:lnTo>
                        <a:pt x="2636" y="493"/>
                      </a:lnTo>
                      <a:lnTo>
                        <a:pt x="2685" y="474"/>
                      </a:lnTo>
                      <a:lnTo>
                        <a:pt x="2726" y="459"/>
                      </a:lnTo>
                      <a:lnTo>
                        <a:pt x="2767" y="444"/>
                      </a:lnTo>
                      <a:lnTo>
                        <a:pt x="2803" y="424"/>
                      </a:lnTo>
                      <a:lnTo>
                        <a:pt x="2830" y="406"/>
                      </a:lnTo>
                      <a:lnTo>
                        <a:pt x="2855" y="388"/>
                      </a:lnTo>
                      <a:lnTo>
                        <a:pt x="2873" y="372"/>
                      </a:lnTo>
                      <a:lnTo>
                        <a:pt x="2885" y="352"/>
                      </a:lnTo>
                      <a:lnTo>
                        <a:pt x="2896" y="331"/>
                      </a:lnTo>
                      <a:lnTo>
                        <a:pt x="2899" y="311"/>
                      </a:lnTo>
                      <a:lnTo>
                        <a:pt x="2899" y="311"/>
                      </a:lnTo>
                      <a:close/>
                    </a:path>
                  </a:pathLst>
                </a:custGeom>
                <a:blipFill dpi="0" rotWithShape="0">
                  <a:blip r:embed="rId8"/>
                  <a:srcRect/>
                  <a:tile tx="0" ty="0" sx="100000" sy="100000" flip="none" algn="tl"/>
                </a:blipFill>
                <a:ln w="1588">
                  <a:solidFill>
                    <a:srgbClr val="000000"/>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sp>
              <p:nvSpPr>
                <p:cNvPr id="62" name="Freeform 235">
                  <a:extLst>
                    <a:ext uri="{FF2B5EF4-FFF2-40B4-BE49-F238E27FC236}">
                      <a16:creationId xmlns:a16="http://schemas.microsoft.com/office/drawing/2014/main" id="{DC0618A7-E875-4732-AF20-EAEFA32F7CC9}"/>
                    </a:ext>
                  </a:extLst>
                </p:cNvPr>
                <p:cNvSpPr>
                  <a:spLocks/>
                </p:cNvSpPr>
                <p:nvPr/>
              </p:nvSpPr>
              <p:spPr bwMode="auto">
                <a:xfrm>
                  <a:off x="3166" y="875"/>
                  <a:ext cx="593" cy="1472"/>
                </a:xfrm>
                <a:custGeom>
                  <a:avLst/>
                  <a:gdLst>
                    <a:gd name="T0" fmla="*/ 0 w 1186"/>
                    <a:gd name="T1" fmla="*/ 2944 h 2944"/>
                    <a:gd name="T2" fmla="*/ 126 w 1186"/>
                    <a:gd name="T3" fmla="*/ 2862 h 2944"/>
                    <a:gd name="T4" fmla="*/ 263 w 1186"/>
                    <a:gd name="T5" fmla="*/ 2744 h 2944"/>
                    <a:gd name="T6" fmla="*/ 379 w 1186"/>
                    <a:gd name="T7" fmla="*/ 2629 h 2944"/>
                    <a:gd name="T8" fmla="*/ 463 w 1186"/>
                    <a:gd name="T9" fmla="*/ 2533 h 2944"/>
                    <a:gd name="T10" fmla="*/ 582 w 1186"/>
                    <a:gd name="T11" fmla="*/ 2384 h 2944"/>
                    <a:gd name="T12" fmla="*/ 673 w 1186"/>
                    <a:gd name="T13" fmla="*/ 2234 h 2944"/>
                    <a:gd name="T14" fmla="*/ 745 w 1186"/>
                    <a:gd name="T15" fmla="*/ 2079 h 2944"/>
                    <a:gd name="T16" fmla="*/ 812 w 1186"/>
                    <a:gd name="T17" fmla="*/ 1890 h 2944"/>
                    <a:gd name="T18" fmla="*/ 851 w 1186"/>
                    <a:gd name="T19" fmla="*/ 1762 h 2944"/>
                    <a:gd name="T20" fmla="*/ 882 w 1186"/>
                    <a:gd name="T21" fmla="*/ 1593 h 2944"/>
                    <a:gd name="T22" fmla="*/ 905 w 1186"/>
                    <a:gd name="T23" fmla="*/ 1400 h 2944"/>
                    <a:gd name="T24" fmla="*/ 914 w 1186"/>
                    <a:gd name="T25" fmla="*/ 1240 h 2944"/>
                    <a:gd name="T26" fmla="*/ 914 w 1186"/>
                    <a:gd name="T27" fmla="*/ 1036 h 2944"/>
                    <a:gd name="T28" fmla="*/ 897 w 1186"/>
                    <a:gd name="T29" fmla="*/ 810 h 2944"/>
                    <a:gd name="T30" fmla="*/ 867 w 1186"/>
                    <a:gd name="T31" fmla="*/ 558 h 2944"/>
                    <a:gd name="T32" fmla="*/ 825 w 1186"/>
                    <a:gd name="T33" fmla="*/ 321 h 2944"/>
                    <a:gd name="T34" fmla="*/ 777 w 1186"/>
                    <a:gd name="T35" fmla="*/ 30 h 2944"/>
                    <a:gd name="T36" fmla="*/ 976 w 1186"/>
                    <a:gd name="T37" fmla="*/ 0 h 2944"/>
                    <a:gd name="T38" fmla="*/ 1045 w 1186"/>
                    <a:gd name="T39" fmla="*/ 173 h 2944"/>
                    <a:gd name="T40" fmla="*/ 1099 w 1186"/>
                    <a:gd name="T41" fmla="*/ 332 h 2944"/>
                    <a:gd name="T42" fmla="*/ 1156 w 1186"/>
                    <a:gd name="T43" fmla="*/ 550 h 2944"/>
                    <a:gd name="T44" fmla="*/ 1186 w 1186"/>
                    <a:gd name="T45" fmla="*/ 822 h 2944"/>
                    <a:gd name="T46" fmla="*/ 1186 w 1186"/>
                    <a:gd name="T47" fmla="*/ 1042 h 2944"/>
                    <a:gd name="T48" fmla="*/ 1171 w 1186"/>
                    <a:gd name="T49" fmla="*/ 1290 h 2944"/>
                    <a:gd name="T50" fmla="*/ 1124 w 1186"/>
                    <a:gd name="T51" fmla="*/ 1562 h 2944"/>
                    <a:gd name="T52" fmla="*/ 1070 w 1186"/>
                    <a:gd name="T53" fmla="*/ 1772 h 2944"/>
                    <a:gd name="T54" fmla="*/ 983 w 1186"/>
                    <a:gd name="T55" fmla="*/ 1999 h 2944"/>
                    <a:gd name="T56" fmla="*/ 867 w 1186"/>
                    <a:gd name="T57" fmla="*/ 2220 h 2944"/>
                    <a:gd name="T58" fmla="*/ 729 w 1186"/>
                    <a:gd name="T59" fmla="*/ 2414 h 2944"/>
                    <a:gd name="T60" fmla="*/ 600 w 1186"/>
                    <a:gd name="T61" fmla="*/ 2569 h 2944"/>
                    <a:gd name="T62" fmla="*/ 440 w 1186"/>
                    <a:gd name="T63" fmla="*/ 2702 h 2944"/>
                    <a:gd name="T64" fmla="*/ 269 w 1186"/>
                    <a:gd name="T65" fmla="*/ 2834 h 2944"/>
                    <a:gd name="T66" fmla="*/ 115 w 1186"/>
                    <a:gd name="T67" fmla="*/ 2902 h 2944"/>
                    <a:gd name="T68" fmla="*/ 0 w 1186"/>
                    <a:gd name="T69" fmla="*/ 2944 h 29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86" h="2944">
                      <a:moveTo>
                        <a:pt x="0" y="2944"/>
                      </a:moveTo>
                      <a:lnTo>
                        <a:pt x="126" y="2862"/>
                      </a:lnTo>
                      <a:lnTo>
                        <a:pt x="263" y="2744"/>
                      </a:lnTo>
                      <a:lnTo>
                        <a:pt x="379" y="2629"/>
                      </a:lnTo>
                      <a:lnTo>
                        <a:pt x="463" y="2533"/>
                      </a:lnTo>
                      <a:lnTo>
                        <a:pt x="582" y="2384"/>
                      </a:lnTo>
                      <a:lnTo>
                        <a:pt x="673" y="2234"/>
                      </a:lnTo>
                      <a:lnTo>
                        <a:pt x="745" y="2079"/>
                      </a:lnTo>
                      <a:lnTo>
                        <a:pt x="812" y="1890"/>
                      </a:lnTo>
                      <a:lnTo>
                        <a:pt x="851" y="1762"/>
                      </a:lnTo>
                      <a:lnTo>
                        <a:pt x="882" y="1593"/>
                      </a:lnTo>
                      <a:lnTo>
                        <a:pt x="905" y="1400"/>
                      </a:lnTo>
                      <a:lnTo>
                        <a:pt x="914" y="1240"/>
                      </a:lnTo>
                      <a:lnTo>
                        <a:pt x="914" y="1036"/>
                      </a:lnTo>
                      <a:lnTo>
                        <a:pt x="897" y="810"/>
                      </a:lnTo>
                      <a:lnTo>
                        <a:pt x="867" y="558"/>
                      </a:lnTo>
                      <a:lnTo>
                        <a:pt x="825" y="321"/>
                      </a:lnTo>
                      <a:lnTo>
                        <a:pt x="777" y="30"/>
                      </a:lnTo>
                      <a:lnTo>
                        <a:pt x="976" y="0"/>
                      </a:lnTo>
                      <a:lnTo>
                        <a:pt x="1045" y="173"/>
                      </a:lnTo>
                      <a:lnTo>
                        <a:pt x="1099" y="332"/>
                      </a:lnTo>
                      <a:lnTo>
                        <a:pt x="1156" y="550"/>
                      </a:lnTo>
                      <a:lnTo>
                        <a:pt x="1186" y="822"/>
                      </a:lnTo>
                      <a:lnTo>
                        <a:pt x="1186" y="1042"/>
                      </a:lnTo>
                      <a:lnTo>
                        <a:pt x="1171" y="1290"/>
                      </a:lnTo>
                      <a:lnTo>
                        <a:pt x="1124" y="1562"/>
                      </a:lnTo>
                      <a:lnTo>
                        <a:pt x="1070" y="1772"/>
                      </a:lnTo>
                      <a:lnTo>
                        <a:pt x="983" y="1999"/>
                      </a:lnTo>
                      <a:lnTo>
                        <a:pt x="867" y="2220"/>
                      </a:lnTo>
                      <a:lnTo>
                        <a:pt x="729" y="2414"/>
                      </a:lnTo>
                      <a:lnTo>
                        <a:pt x="600" y="2569"/>
                      </a:lnTo>
                      <a:lnTo>
                        <a:pt x="440" y="2702"/>
                      </a:lnTo>
                      <a:lnTo>
                        <a:pt x="269" y="2834"/>
                      </a:lnTo>
                      <a:lnTo>
                        <a:pt x="115" y="2902"/>
                      </a:lnTo>
                      <a:lnTo>
                        <a:pt x="0" y="2944"/>
                      </a:lnTo>
                      <a:close/>
                    </a:path>
                  </a:pathLst>
                </a:custGeom>
                <a:solidFill>
                  <a:srgbClr val="FFFFFF"/>
                </a:solidFill>
                <a:ln w="1588">
                  <a:solidFill>
                    <a:srgbClr val="FFFFFF"/>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grpSp>
        </p:grpSp>
        <p:grpSp>
          <p:nvGrpSpPr>
            <p:cNvPr id="15" name="Group 236">
              <a:extLst>
                <a:ext uri="{FF2B5EF4-FFF2-40B4-BE49-F238E27FC236}">
                  <a16:creationId xmlns:a16="http://schemas.microsoft.com/office/drawing/2014/main" id="{1B83B759-1145-4097-B057-97FD4EFE4C0F}"/>
                </a:ext>
              </a:extLst>
            </p:cNvPr>
            <p:cNvGrpSpPr>
              <a:grpSpLocks/>
            </p:cNvGrpSpPr>
            <p:nvPr/>
          </p:nvGrpSpPr>
          <p:grpSpPr bwMode="auto">
            <a:xfrm>
              <a:off x="3744" y="2256"/>
              <a:ext cx="432" cy="452"/>
              <a:chOff x="4848" y="816"/>
              <a:chExt cx="432" cy="452"/>
            </a:xfrm>
          </p:grpSpPr>
          <p:grpSp>
            <p:nvGrpSpPr>
              <p:cNvPr id="25" name="Group 237">
                <a:extLst>
                  <a:ext uri="{FF2B5EF4-FFF2-40B4-BE49-F238E27FC236}">
                    <a16:creationId xmlns:a16="http://schemas.microsoft.com/office/drawing/2014/main" id="{76695C7B-D47D-437C-8BA7-D7C6183E2442}"/>
                  </a:ext>
                </a:extLst>
              </p:cNvPr>
              <p:cNvGrpSpPr>
                <a:grpSpLocks/>
              </p:cNvGrpSpPr>
              <p:nvPr/>
            </p:nvGrpSpPr>
            <p:grpSpPr bwMode="auto">
              <a:xfrm>
                <a:off x="4848" y="816"/>
                <a:ext cx="240" cy="260"/>
                <a:chOff x="2387" y="720"/>
                <a:chExt cx="1452" cy="2852"/>
              </a:xfrm>
            </p:grpSpPr>
            <p:sp>
              <p:nvSpPr>
                <p:cNvPr id="44" name="Freeform 238">
                  <a:extLst>
                    <a:ext uri="{FF2B5EF4-FFF2-40B4-BE49-F238E27FC236}">
                      <a16:creationId xmlns:a16="http://schemas.microsoft.com/office/drawing/2014/main" id="{DA2A9E89-7285-4E77-A96B-2546DD2F097A}"/>
                    </a:ext>
                  </a:extLst>
                </p:cNvPr>
                <p:cNvSpPr>
                  <a:spLocks/>
                </p:cNvSpPr>
                <p:nvPr/>
              </p:nvSpPr>
              <p:spPr bwMode="auto">
                <a:xfrm>
                  <a:off x="2388" y="720"/>
                  <a:ext cx="1451" cy="2852"/>
                </a:xfrm>
                <a:custGeom>
                  <a:avLst/>
                  <a:gdLst>
                    <a:gd name="T0" fmla="*/ 2732 w 2901"/>
                    <a:gd name="T1" fmla="*/ 421 h 5704"/>
                    <a:gd name="T2" fmla="*/ 2856 w 2901"/>
                    <a:gd name="T3" fmla="*/ 881 h 5704"/>
                    <a:gd name="T4" fmla="*/ 2901 w 2901"/>
                    <a:gd name="T5" fmla="*/ 1377 h 5704"/>
                    <a:gd name="T6" fmla="*/ 2856 w 2901"/>
                    <a:gd name="T7" fmla="*/ 1866 h 5704"/>
                    <a:gd name="T8" fmla="*/ 2732 w 2901"/>
                    <a:gd name="T9" fmla="*/ 2330 h 5704"/>
                    <a:gd name="T10" fmla="*/ 2530 w 2901"/>
                    <a:gd name="T11" fmla="*/ 2741 h 5704"/>
                    <a:gd name="T12" fmla="*/ 2273 w 2901"/>
                    <a:gd name="T13" fmla="*/ 3066 h 5704"/>
                    <a:gd name="T14" fmla="*/ 1929 w 2901"/>
                    <a:gd name="T15" fmla="*/ 3341 h 5704"/>
                    <a:gd name="T16" fmla="*/ 1754 w 2901"/>
                    <a:gd name="T17" fmla="*/ 3559 h 5704"/>
                    <a:gd name="T18" fmla="*/ 1647 w 2901"/>
                    <a:gd name="T19" fmla="*/ 3814 h 5704"/>
                    <a:gd name="T20" fmla="*/ 1622 w 2901"/>
                    <a:gd name="T21" fmla="*/ 4096 h 5704"/>
                    <a:gd name="T22" fmla="*/ 1831 w 2901"/>
                    <a:gd name="T23" fmla="*/ 4793 h 5704"/>
                    <a:gd name="T24" fmla="*/ 2094 w 2901"/>
                    <a:gd name="T25" fmla="*/ 4856 h 5704"/>
                    <a:gd name="T26" fmla="*/ 2308 w 2901"/>
                    <a:gd name="T27" fmla="*/ 4953 h 5704"/>
                    <a:gd name="T28" fmla="*/ 2476 w 2901"/>
                    <a:gd name="T29" fmla="*/ 5094 h 5704"/>
                    <a:gd name="T30" fmla="*/ 2477 w 2901"/>
                    <a:gd name="T31" fmla="*/ 5357 h 5704"/>
                    <a:gd name="T32" fmla="*/ 2276 w 2901"/>
                    <a:gd name="T33" fmla="*/ 5533 h 5704"/>
                    <a:gd name="T34" fmla="*/ 2049 w 2901"/>
                    <a:gd name="T35" fmla="*/ 5625 h 5704"/>
                    <a:gd name="T36" fmla="*/ 1780 w 2901"/>
                    <a:gd name="T37" fmla="*/ 5683 h 5704"/>
                    <a:gd name="T38" fmla="*/ 1484 w 2901"/>
                    <a:gd name="T39" fmla="*/ 5704 h 5704"/>
                    <a:gd name="T40" fmla="*/ 1181 w 2901"/>
                    <a:gd name="T41" fmla="*/ 5691 h 5704"/>
                    <a:gd name="T42" fmla="*/ 908 w 2901"/>
                    <a:gd name="T43" fmla="*/ 5643 h 5704"/>
                    <a:gd name="T44" fmla="*/ 666 w 2901"/>
                    <a:gd name="T45" fmla="*/ 5562 h 5704"/>
                    <a:gd name="T46" fmla="*/ 491 w 2901"/>
                    <a:gd name="T47" fmla="*/ 5455 h 5704"/>
                    <a:gd name="T48" fmla="*/ 365 w 2901"/>
                    <a:gd name="T49" fmla="*/ 5195 h 5704"/>
                    <a:gd name="T50" fmla="*/ 529 w 2901"/>
                    <a:gd name="T51" fmla="*/ 4983 h 5704"/>
                    <a:gd name="T52" fmla="*/ 721 w 2901"/>
                    <a:gd name="T53" fmla="*/ 4880 h 5704"/>
                    <a:gd name="T54" fmla="*/ 972 w 2901"/>
                    <a:gd name="T55" fmla="*/ 4808 h 5704"/>
                    <a:gd name="T56" fmla="*/ 1260 w 2901"/>
                    <a:gd name="T57" fmla="*/ 4768 h 5704"/>
                    <a:gd name="T58" fmla="*/ 1257 w 2901"/>
                    <a:gd name="T59" fmla="*/ 3893 h 5704"/>
                    <a:gd name="T60" fmla="*/ 1172 w 2901"/>
                    <a:gd name="T61" fmla="*/ 3623 h 5704"/>
                    <a:gd name="T62" fmla="*/ 1014 w 2901"/>
                    <a:gd name="T63" fmla="*/ 3396 h 5704"/>
                    <a:gd name="T64" fmla="*/ 691 w 2901"/>
                    <a:gd name="T65" fmla="*/ 3144 h 5704"/>
                    <a:gd name="T66" fmla="*/ 419 w 2901"/>
                    <a:gd name="T67" fmla="*/ 2837 h 5704"/>
                    <a:gd name="T68" fmla="*/ 202 w 2901"/>
                    <a:gd name="T69" fmla="*/ 2448 h 5704"/>
                    <a:gd name="T70" fmla="*/ 58 w 2901"/>
                    <a:gd name="T71" fmla="*/ 1998 h 5704"/>
                    <a:gd name="T72" fmla="*/ 0 w 2901"/>
                    <a:gd name="T73" fmla="*/ 1502 h 5704"/>
                    <a:gd name="T74" fmla="*/ 15 w 2901"/>
                    <a:gd name="T75" fmla="*/ 1013 h 5704"/>
                    <a:gd name="T76" fmla="*/ 121 w 2901"/>
                    <a:gd name="T77" fmla="*/ 541 h 5704"/>
                    <a:gd name="T78" fmla="*/ 303 w 2901"/>
                    <a:gd name="T79" fmla="*/ 116 h 5704"/>
                    <a:gd name="T80" fmla="*/ 497 w 2901"/>
                    <a:gd name="T81" fmla="*/ 51 h 5704"/>
                    <a:gd name="T82" fmla="*/ 703 w 2901"/>
                    <a:gd name="T83" fmla="*/ 23 h 5704"/>
                    <a:gd name="T84" fmla="*/ 969 w 2901"/>
                    <a:gd name="T85" fmla="*/ 6 h 5704"/>
                    <a:gd name="T86" fmla="*/ 1267 w 2901"/>
                    <a:gd name="T87" fmla="*/ 3 h 5704"/>
                    <a:gd name="T88" fmla="*/ 1584 w 2901"/>
                    <a:gd name="T89" fmla="*/ 0 h 5704"/>
                    <a:gd name="T90" fmla="*/ 1884 w 2901"/>
                    <a:gd name="T91" fmla="*/ 6 h 5704"/>
                    <a:gd name="T92" fmla="*/ 2156 w 2901"/>
                    <a:gd name="T93" fmla="*/ 20 h 5704"/>
                    <a:gd name="T94" fmla="*/ 2368 w 2901"/>
                    <a:gd name="T95" fmla="*/ 48 h 5704"/>
                    <a:gd name="T96" fmla="*/ 2554 w 2901"/>
                    <a:gd name="T97" fmla="*/ 93 h 57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901" h="5704">
                      <a:moveTo>
                        <a:pt x="2586" y="110"/>
                      </a:moveTo>
                      <a:lnTo>
                        <a:pt x="2640" y="210"/>
                      </a:lnTo>
                      <a:lnTo>
                        <a:pt x="2686" y="313"/>
                      </a:lnTo>
                      <a:lnTo>
                        <a:pt x="2732" y="421"/>
                      </a:lnTo>
                      <a:lnTo>
                        <a:pt x="2768" y="532"/>
                      </a:lnTo>
                      <a:lnTo>
                        <a:pt x="2802" y="651"/>
                      </a:lnTo>
                      <a:lnTo>
                        <a:pt x="2831" y="764"/>
                      </a:lnTo>
                      <a:lnTo>
                        <a:pt x="2856" y="881"/>
                      </a:lnTo>
                      <a:lnTo>
                        <a:pt x="2876" y="1007"/>
                      </a:lnTo>
                      <a:lnTo>
                        <a:pt x="2888" y="1129"/>
                      </a:lnTo>
                      <a:lnTo>
                        <a:pt x="2897" y="1249"/>
                      </a:lnTo>
                      <a:lnTo>
                        <a:pt x="2901" y="1377"/>
                      </a:lnTo>
                      <a:lnTo>
                        <a:pt x="2897" y="1498"/>
                      </a:lnTo>
                      <a:lnTo>
                        <a:pt x="2888" y="1622"/>
                      </a:lnTo>
                      <a:lnTo>
                        <a:pt x="2876" y="1747"/>
                      </a:lnTo>
                      <a:lnTo>
                        <a:pt x="2856" y="1866"/>
                      </a:lnTo>
                      <a:lnTo>
                        <a:pt x="2834" y="1988"/>
                      </a:lnTo>
                      <a:lnTo>
                        <a:pt x="2802" y="2106"/>
                      </a:lnTo>
                      <a:lnTo>
                        <a:pt x="2768" y="2219"/>
                      </a:lnTo>
                      <a:lnTo>
                        <a:pt x="2732" y="2330"/>
                      </a:lnTo>
                      <a:lnTo>
                        <a:pt x="2686" y="2437"/>
                      </a:lnTo>
                      <a:lnTo>
                        <a:pt x="2640" y="2544"/>
                      </a:lnTo>
                      <a:lnTo>
                        <a:pt x="2590" y="2643"/>
                      </a:lnTo>
                      <a:lnTo>
                        <a:pt x="2530" y="2741"/>
                      </a:lnTo>
                      <a:lnTo>
                        <a:pt x="2470" y="2828"/>
                      </a:lnTo>
                      <a:lnTo>
                        <a:pt x="2407" y="2915"/>
                      </a:lnTo>
                      <a:lnTo>
                        <a:pt x="2341" y="2994"/>
                      </a:lnTo>
                      <a:lnTo>
                        <a:pt x="2273" y="3066"/>
                      </a:lnTo>
                      <a:lnTo>
                        <a:pt x="2196" y="3133"/>
                      </a:lnTo>
                      <a:lnTo>
                        <a:pt x="2062" y="3242"/>
                      </a:lnTo>
                      <a:lnTo>
                        <a:pt x="1980" y="3296"/>
                      </a:lnTo>
                      <a:lnTo>
                        <a:pt x="1929" y="3341"/>
                      </a:lnTo>
                      <a:lnTo>
                        <a:pt x="1874" y="3390"/>
                      </a:lnTo>
                      <a:lnTo>
                        <a:pt x="1831" y="3440"/>
                      </a:lnTo>
                      <a:lnTo>
                        <a:pt x="1786" y="3500"/>
                      </a:lnTo>
                      <a:lnTo>
                        <a:pt x="1754" y="3559"/>
                      </a:lnTo>
                      <a:lnTo>
                        <a:pt x="1718" y="3614"/>
                      </a:lnTo>
                      <a:lnTo>
                        <a:pt x="1691" y="3681"/>
                      </a:lnTo>
                      <a:lnTo>
                        <a:pt x="1665" y="3745"/>
                      </a:lnTo>
                      <a:lnTo>
                        <a:pt x="1647" y="3814"/>
                      </a:lnTo>
                      <a:lnTo>
                        <a:pt x="1631" y="3882"/>
                      </a:lnTo>
                      <a:lnTo>
                        <a:pt x="1622" y="3954"/>
                      </a:lnTo>
                      <a:lnTo>
                        <a:pt x="1619" y="4023"/>
                      </a:lnTo>
                      <a:lnTo>
                        <a:pt x="1622" y="4096"/>
                      </a:lnTo>
                      <a:lnTo>
                        <a:pt x="1622" y="4765"/>
                      </a:lnTo>
                      <a:lnTo>
                        <a:pt x="1691" y="4771"/>
                      </a:lnTo>
                      <a:lnTo>
                        <a:pt x="1759" y="4781"/>
                      </a:lnTo>
                      <a:lnTo>
                        <a:pt x="1831" y="4793"/>
                      </a:lnTo>
                      <a:lnTo>
                        <a:pt x="1900" y="4805"/>
                      </a:lnTo>
                      <a:lnTo>
                        <a:pt x="1968" y="4820"/>
                      </a:lnTo>
                      <a:lnTo>
                        <a:pt x="2035" y="4837"/>
                      </a:lnTo>
                      <a:lnTo>
                        <a:pt x="2094" y="4856"/>
                      </a:lnTo>
                      <a:lnTo>
                        <a:pt x="2156" y="4876"/>
                      </a:lnTo>
                      <a:lnTo>
                        <a:pt x="2210" y="4897"/>
                      </a:lnTo>
                      <a:lnTo>
                        <a:pt x="2259" y="4924"/>
                      </a:lnTo>
                      <a:lnTo>
                        <a:pt x="2308" y="4953"/>
                      </a:lnTo>
                      <a:lnTo>
                        <a:pt x="2348" y="4978"/>
                      </a:lnTo>
                      <a:lnTo>
                        <a:pt x="2384" y="5008"/>
                      </a:lnTo>
                      <a:lnTo>
                        <a:pt x="2423" y="5032"/>
                      </a:lnTo>
                      <a:lnTo>
                        <a:pt x="2476" y="5094"/>
                      </a:lnTo>
                      <a:lnTo>
                        <a:pt x="2507" y="5160"/>
                      </a:lnTo>
                      <a:lnTo>
                        <a:pt x="2520" y="5226"/>
                      </a:lnTo>
                      <a:lnTo>
                        <a:pt x="2510" y="5292"/>
                      </a:lnTo>
                      <a:lnTo>
                        <a:pt x="2477" y="5357"/>
                      </a:lnTo>
                      <a:lnTo>
                        <a:pt x="2428" y="5420"/>
                      </a:lnTo>
                      <a:lnTo>
                        <a:pt x="2362" y="5480"/>
                      </a:lnTo>
                      <a:lnTo>
                        <a:pt x="2320" y="5507"/>
                      </a:lnTo>
                      <a:lnTo>
                        <a:pt x="2276" y="5533"/>
                      </a:lnTo>
                      <a:lnTo>
                        <a:pt x="2223" y="5559"/>
                      </a:lnTo>
                      <a:lnTo>
                        <a:pt x="2169" y="5583"/>
                      </a:lnTo>
                      <a:lnTo>
                        <a:pt x="2114" y="5605"/>
                      </a:lnTo>
                      <a:lnTo>
                        <a:pt x="2049" y="5625"/>
                      </a:lnTo>
                      <a:lnTo>
                        <a:pt x="1987" y="5640"/>
                      </a:lnTo>
                      <a:lnTo>
                        <a:pt x="1920" y="5656"/>
                      </a:lnTo>
                      <a:lnTo>
                        <a:pt x="1849" y="5670"/>
                      </a:lnTo>
                      <a:lnTo>
                        <a:pt x="1780" y="5683"/>
                      </a:lnTo>
                      <a:lnTo>
                        <a:pt x="1709" y="5691"/>
                      </a:lnTo>
                      <a:lnTo>
                        <a:pt x="1637" y="5695"/>
                      </a:lnTo>
                      <a:lnTo>
                        <a:pt x="1562" y="5701"/>
                      </a:lnTo>
                      <a:lnTo>
                        <a:pt x="1484" y="5704"/>
                      </a:lnTo>
                      <a:lnTo>
                        <a:pt x="1407" y="5704"/>
                      </a:lnTo>
                      <a:lnTo>
                        <a:pt x="1332" y="5704"/>
                      </a:lnTo>
                      <a:lnTo>
                        <a:pt x="1257" y="5698"/>
                      </a:lnTo>
                      <a:lnTo>
                        <a:pt x="1181" y="5691"/>
                      </a:lnTo>
                      <a:lnTo>
                        <a:pt x="1114" y="5683"/>
                      </a:lnTo>
                      <a:lnTo>
                        <a:pt x="1041" y="5670"/>
                      </a:lnTo>
                      <a:lnTo>
                        <a:pt x="972" y="5658"/>
                      </a:lnTo>
                      <a:lnTo>
                        <a:pt x="908" y="5643"/>
                      </a:lnTo>
                      <a:lnTo>
                        <a:pt x="842" y="5625"/>
                      </a:lnTo>
                      <a:lnTo>
                        <a:pt x="778" y="5605"/>
                      </a:lnTo>
                      <a:lnTo>
                        <a:pt x="721" y="5583"/>
                      </a:lnTo>
                      <a:lnTo>
                        <a:pt x="666" y="5562"/>
                      </a:lnTo>
                      <a:lnTo>
                        <a:pt x="616" y="5536"/>
                      </a:lnTo>
                      <a:lnTo>
                        <a:pt x="572" y="5510"/>
                      </a:lnTo>
                      <a:lnTo>
                        <a:pt x="529" y="5483"/>
                      </a:lnTo>
                      <a:lnTo>
                        <a:pt x="491" y="5455"/>
                      </a:lnTo>
                      <a:lnTo>
                        <a:pt x="428" y="5393"/>
                      </a:lnTo>
                      <a:lnTo>
                        <a:pt x="387" y="5328"/>
                      </a:lnTo>
                      <a:lnTo>
                        <a:pt x="365" y="5262"/>
                      </a:lnTo>
                      <a:lnTo>
                        <a:pt x="365" y="5195"/>
                      </a:lnTo>
                      <a:lnTo>
                        <a:pt x="387" y="5129"/>
                      </a:lnTo>
                      <a:lnTo>
                        <a:pt x="433" y="5067"/>
                      </a:lnTo>
                      <a:lnTo>
                        <a:pt x="491" y="5011"/>
                      </a:lnTo>
                      <a:lnTo>
                        <a:pt x="529" y="4983"/>
                      </a:lnTo>
                      <a:lnTo>
                        <a:pt x="572" y="4956"/>
                      </a:lnTo>
                      <a:lnTo>
                        <a:pt x="616" y="4929"/>
                      </a:lnTo>
                      <a:lnTo>
                        <a:pt x="669" y="4901"/>
                      </a:lnTo>
                      <a:lnTo>
                        <a:pt x="721" y="4880"/>
                      </a:lnTo>
                      <a:lnTo>
                        <a:pt x="780" y="4858"/>
                      </a:lnTo>
                      <a:lnTo>
                        <a:pt x="842" y="4840"/>
                      </a:lnTo>
                      <a:lnTo>
                        <a:pt x="908" y="4823"/>
                      </a:lnTo>
                      <a:lnTo>
                        <a:pt x="972" y="4808"/>
                      </a:lnTo>
                      <a:lnTo>
                        <a:pt x="1044" y="4793"/>
                      </a:lnTo>
                      <a:lnTo>
                        <a:pt x="1117" y="4783"/>
                      </a:lnTo>
                      <a:lnTo>
                        <a:pt x="1184" y="4774"/>
                      </a:lnTo>
                      <a:lnTo>
                        <a:pt x="1260" y="4768"/>
                      </a:lnTo>
                      <a:lnTo>
                        <a:pt x="1267" y="4102"/>
                      </a:lnTo>
                      <a:lnTo>
                        <a:pt x="1270" y="4034"/>
                      </a:lnTo>
                      <a:lnTo>
                        <a:pt x="1267" y="3962"/>
                      </a:lnTo>
                      <a:lnTo>
                        <a:pt x="1257" y="3893"/>
                      </a:lnTo>
                      <a:lnTo>
                        <a:pt x="1241" y="3820"/>
                      </a:lnTo>
                      <a:lnTo>
                        <a:pt x="1223" y="3756"/>
                      </a:lnTo>
                      <a:lnTo>
                        <a:pt x="1201" y="3690"/>
                      </a:lnTo>
                      <a:lnTo>
                        <a:pt x="1172" y="3623"/>
                      </a:lnTo>
                      <a:lnTo>
                        <a:pt x="1139" y="3566"/>
                      </a:lnTo>
                      <a:lnTo>
                        <a:pt x="1102" y="3506"/>
                      </a:lnTo>
                      <a:lnTo>
                        <a:pt x="1061" y="3449"/>
                      </a:lnTo>
                      <a:lnTo>
                        <a:pt x="1014" y="3396"/>
                      </a:lnTo>
                      <a:lnTo>
                        <a:pt x="963" y="3350"/>
                      </a:lnTo>
                      <a:lnTo>
                        <a:pt x="908" y="3306"/>
                      </a:lnTo>
                      <a:lnTo>
                        <a:pt x="849" y="3263"/>
                      </a:lnTo>
                      <a:lnTo>
                        <a:pt x="691" y="3144"/>
                      </a:lnTo>
                      <a:lnTo>
                        <a:pt x="616" y="3075"/>
                      </a:lnTo>
                      <a:lnTo>
                        <a:pt x="550" y="3001"/>
                      </a:lnTo>
                      <a:lnTo>
                        <a:pt x="485" y="2920"/>
                      </a:lnTo>
                      <a:lnTo>
                        <a:pt x="419" y="2837"/>
                      </a:lnTo>
                      <a:lnTo>
                        <a:pt x="359" y="2750"/>
                      </a:lnTo>
                      <a:lnTo>
                        <a:pt x="299" y="2654"/>
                      </a:lnTo>
                      <a:lnTo>
                        <a:pt x="249" y="2550"/>
                      </a:lnTo>
                      <a:lnTo>
                        <a:pt x="202" y="2448"/>
                      </a:lnTo>
                      <a:lnTo>
                        <a:pt x="157" y="2336"/>
                      </a:lnTo>
                      <a:lnTo>
                        <a:pt x="121" y="2225"/>
                      </a:lnTo>
                      <a:lnTo>
                        <a:pt x="87" y="2112"/>
                      </a:lnTo>
                      <a:lnTo>
                        <a:pt x="58" y="1998"/>
                      </a:lnTo>
                      <a:lnTo>
                        <a:pt x="33" y="1875"/>
                      </a:lnTo>
                      <a:lnTo>
                        <a:pt x="15" y="1753"/>
                      </a:lnTo>
                      <a:lnTo>
                        <a:pt x="3" y="1628"/>
                      </a:lnTo>
                      <a:lnTo>
                        <a:pt x="0" y="1502"/>
                      </a:lnTo>
                      <a:lnTo>
                        <a:pt x="0" y="1385"/>
                      </a:lnTo>
                      <a:lnTo>
                        <a:pt x="0" y="1261"/>
                      </a:lnTo>
                      <a:lnTo>
                        <a:pt x="3" y="1135"/>
                      </a:lnTo>
                      <a:lnTo>
                        <a:pt x="15" y="1013"/>
                      </a:lnTo>
                      <a:lnTo>
                        <a:pt x="33" y="892"/>
                      </a:lnTo>
                      <a:lnTo>
                        <a:pt x="58" y="773"/>
                      </a:lnTo>
                      <a:lnTo>
                        <a:pt x="87" y="657"/>
                      </a:lnTo>
                      <a:lnTo>
                        <a:pt x="121" y="541"/>
                      </a:lnTo>
                      <a:lnTo>
                        <a:pt x="157" y="429"/>
                      </a:lnTo>
                      <a:lnTo>
                        <a:pt x="202" y="320"/>
                      </a:lnTo>
                      <a:lnTo>
                        <a:pt x="249" y="217"/>
                      </a:lnTo>
                      <a:lnTo>
                        <a:pt x="303" y="116"/>
                      </a:lnTo>
                      <a:lnTo>
                        <a:pt x="359" y="81"/>
                      </a:lnTo>
                      <a:lnTo>
                        <a:pt x="419" y="63"/>
                      </a:lnTo>
                      <a:lnTo>
                        <a:pt x="457" y="57"/>
                      </a:lnTo>
                      <a:lnTo>
                        <a:pt x="497" y="51"/>
                      </a:lnTo>
                      <a:lnTo>
                        <a:pt x="544" y="41"/>
                      </a:lnTo>
                      <a:lnTo>
                        <a:pt x="590" y="35"/>
                      </a:lnTo>
                      <a:lnTo>
                        <a:pt x="646" y="29"/>
                      </a:lnTo>
                      <a:lnTo>
                        <a:pt x="703" y="23"/>
                      </a:lnTo>
                      <a:lnTo>
                        <a:pt x="766" y="17"/>
                      </a:lnTo>
                      <a:lnTo>
                        <a:pt x="832" y="14"/>
                      </a:lnTo>
                      <a:lnTo>
                        <a:pt x="897" y="11"/>
                      </a:lnTo>
                      <a:lnTo>
                        <a:pt x="969" y="6"/>
                      </a:lnTo>
                      <a:lnTo>
                        <a:pt x="1041" y="3"/>
                      </a:lnTo>
                      <a:lnTo>
                        <a:pt x="1117" y="3"/>
                      </a:lnTo>
                      <a:lnTo>
                        <a:pt x="1190" y="3"/>
                      </a:lnTo>
                      <a:lnTo>
                        <a:pt x="1267" y="3"/>
                      </a:lnTo>
                      <a:lnTo>
                        <a:pt x="1345" y="0"/>
                      </a:lnTo>
                      <a:lnTo>
                        <a:pt x="1423" y="0"/>
                      </a:lnTo>
                      <a:lnTo>
                        <a:pt x="1505" y="0"/>
                      </a:lnTo>
                      <a:lnTo>
                        <a:pt x="1584" y="0"/>
                      </a:lnTo>
                      <a:lnTo>
                        <a:pt x="1659" y="3"/>
                      </a:lnTo>
                      <a:lnTo>
                        <a:pt x="1741" y="3"/>
                      </a:lnTo>
                      <a:lnTo>
                        <a:pt x="1810" y="3"/>
                      </a:lnTo>
                      <a:lnTo>
                        <a:pt x="1884" y="6"/>
                      </a:lnTo>
                      <a:lnTo>
                        <a:pt x="1953" y="6"/>
                      </a:lnTo>
                      <a:lnTo>
                        <a:pt x="2026" y="11"/>
                      </a:lnTo>
                      <a:lnTo>
                        <a:pt x="2091" y="17"/>
                      </a:lnTo>
                      <a:lnTo>
                        <a:pt x="2156" y="20"/>
                      </a:lnTo>
                      <a:lnTo>
                        <a:pt x="2213" y="29"/>
                      </a:lnTo>
                      <a:lnTo>
                        <a:pt x="2270" y="33"/>
                      </a:lnTo>
                      <a:lnTo>
                        <a:pt x="2324" y="41"/>
                      </a:lnTo>
                      <a:lnTo>
                        <a:pt x="2368" y="48"/>
                      </a:lnTo>
                      <a:lnTo>
                        <a:pt x="2410" y="54"/>
                      </a:lnTo>
                      <a:lnTo>
                        <a:pt x="2450" y="60"/>
                      </a:lnTo>
                      <a:lnTo>
                        <a:pt x="2514" y="78"/>
                      </a:lnTo>
                      <a:lnTo>
                        <a:pt x="2554" y="93"/>
                      </a:lnTo>
                      <a:lnTo>
                        <a:pt x="2586" y="110"/>
                      </a:lnTo>
                      <a:close/>
                    </a:path>
                  </a:pathLst>
                </a:custGeom>
                <a:solidFill>
                  <a:srgbClr val="00FFFF"/>
                </a:solidFill>
                <a:ln w="1588">
                  <a:solidFill>
                    <a:srgbClr val="00FFFF"/>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sp>
              <p:nvSpPr>
                <p:cNvPr id="45" name="Freeform 239">
                  <a:extLst>
                    <a:ext uri="{FF2B5EF4-FFF2-40B4-BE49-F238E27FC236}">
                      <a16:creationId xmlns:a16="http://schemas.microsoft.com/office/drawing/2014/main" id="{975C4D1A-D0CE-47DC-9D3B-697643E6EDE6}"/>
                    </a:ext>
                  </a:extLst>
                </p:cNvPr>
                <p:cNvSpPr>
                  <a:spLocks/>
                </p:cNvSpPr>
                <p:nvPr/>
              </p:nvSpPr>
              <p:spPr bwMode="auto">
                <a:xfrm>
                  <a:off x="2541" y="720"/>
                  <a:ext cx="1139" cy="124"/>
                </a:xfrm>
                <a:custGeom>
                  <a:avLst/>
                  <a:gdLst>
                    <a:gd name="T0" fmla="*/ 2278 w 2278"/>
                    <a:gd name="T1" fmla="*/ 113 h 248"/>
                    <a:gd name="T2" fmla="*/ 2251 w 2278"/>
                    <a:gd name="T3" fmla="*/ 93 h 248"/>
                    <a:gd name="T4" fmla="*/ 2211 w 2278"/>
                    <a:gd name="T5" fmla="*/ 78 h 248"/>
                    <a:gd name="T6" fmla="*/ 2144 w 2278"/>
                    <a:gd name="T7" fmla="*/ 60 h 248"/>
                    <a:gd name="T8" fmla="*/ 2063 w 2278"/>
                    <a:gd name="T9" fmla="*/ 48 h 248"/>
                    <a:gd name="T10" fmla="*/ 1967 w 2278"/>
                    <a:gd name="T11" fmla="*/ 33 h 248"/>
                    <a:gd name="T12" fmla="*/ 1851 w 2278"/>
                    <a:gd name="T13" fmla="*/ 20 h 248"/>
                    <a:gd name="T14" fmla="*/ 1722 w 2278"/>
                    <a:gd name="T15" fmla="*/ 11 h 248"/>
                    <a:gd name="T16" fmla="*/ 1582 w 2278"/>
                    <a:gd name="T17" fmla="*/ 6 h 248"/>
                    <a:gd name="T18" fmla="*/ 1436 w 2278"/>
                    <a:gd name="T19" fmla="*/ 3 h 248"/>
                    <a:gd name="T20" fmla="*/ 1278 w 2278"/>
                    <a:gd name="T21" fmla="*/ 0 h 248"/>
                    <a:gd name="T22" fmla="*/ 1120 w 2278"/>
                    <a:gd name="T23" fmla="*/ 0 h 248"/>
                    <a:gd name="T24" fmla="*/ 964 w 2278"/>
                    <a:gd name="T25" fmla="*/ 3 h 248"/>
                    <a:gd name="T26" fmla="*/ 814 w 2278"/>
                    <a:gd name="T27" fmla="*/ 3 h 248"/>
                    <a:gd name="T28" fmla="*/ 666 w 2278"/>
                    <a:gd name="T29" fmla="*/ 6 h 248"/>
                    <a:gd name="T30" fmla="*/ 528 w 2278"/>
                    <a:gd name="T31" fmla="*/ 14 h 248"/>
                    <a:gd name="T32" fmla="*/ 400 w 2278"/>
                    <a:gd name="T33" fmla="*/ 23 h 248"/>
                    <a:gd name="T34" fmla="*/ 287 w 2278"/>
                    <a:gd name="T35" fmla="*/ 35 h 248"/>
                    <a:gd name="T36" fmla="*/ 196 w 2278"/>
                    <a:gd name="T37" fmla="*/ 51 h 248"/>
                    <a:gd name="T38" fmla="*/ 116 w 2278"/>
                    <a:gd name="T39" fmla="*/ 63 h 248"/>
                    <a:gd name="T40" fmla="*/ 56 w 2278"/>
                    <a:gd name="T41" fmla="*/ 81 h 248"/>
                    <a:gd name="T42" fmla="*/ 18 w 2278"/>
                    <a:gd name="T43" fmla="*/ 98 h 248"/>
                    <a:gd name="T44" fmla="*/ 0 w 2278"/>
                    <a:gd name="T45" fmla="*/ 116 h 248"/>
                    <a:gd name="T46" fmla="*/ 3 w 2278"/>
                    <a:gd name="T47" fmla="*/ 132 h 248"/>
                    <a:gd name="T48" fmla="*/ 32 w 2278"/>
                    <a:gd name="T49" fmla="*/ 150 h 248"/>
                    <a:gd name="T50" fmla="*/ 78 w 2278"/>
                    <a:gd name="T51" fmla="*/ 167 h 248"/>
                    <a:gd name="T52" fmla="*/ 143 w 2278"/>
                    <a:gd name="T53" fmla="*/ 185 h 248"/>
                    <a:gd name="T54" fmla="*/ 232 w 2278"/>
                    <a:gd name="T55" fmla="*/ 197 h 248"/>
                    <a:gd name="T56" fmla="*/ 327 w 2278"/>
                    <a:gd name="T57" fmla="*/ 210 h 248"/>
                    <a:gd name="T58" fmla="*/ 447 w 2278"/>
                    <a:gd name="T59" fmla="*/ 223 h 248"/>
                    <a:gd name="T60" fmla="*/ 579 w 2278"/>
                    <a:gd name="T61" fmla="*/ 233 h 248"/>
                    <a:gd name="T62" fmla="*/ 723 w 2278"/>
                    <a:gd name="T63" fmla="*/ 241 h 248"/>
                    <a:gd name="T64" fmla="*/ 869 w 2278"/>
                    <a:gd name="T65" fmla="*/ 245 h 248"/>
                    <a:gd name="T66" fmla="*/ 1023 w 2278"/>
                    <a:gd name="T67" fmla="*/ 248 h 248"/>
                    <a:gd name="T68" fmla="*/ 1184 w 2278"/>
                    <a:gd name="T69" fmla="*/ 248 h 248"/>
                    <a:gd name="T70" fmla="*/ 1341 w 2278"/>
                    <a:gd name="T71" fmla="*/ 245 h 248"/>
                    <a:gd name="T72" fmla="*/ 1490 w 2278"/>
                    <a:gd name="T73" fmla="*/ 241 h 248"/>
                    <a:gd name="T74" fmla="*/ 1635 w 2278"/>
                    <a:gd name="T75" fmla="*/ 235 h 248"/>
                    <a:gd name="T76" fmla="*/ 1771 w 2278"/>
                    <a:gd name="T77" fmla="*/ 229 h 248"/>
                    <a:gd name="T78" fmla="*/ 1898 w 2278"/>
                    <a:gd name="T79" fmla="*/ 217 h 248"/>
                    <a:gd name="T80" fmla="*/ 2008 w 2278"/>
                    <a:gd name="T81" fmla="*/ 204 h 248"/>
                    <a:gd name="T82" fmla="*/ 2098 w 2278"/>
                    <a:gd name="T83" fmla="*/ 191 h 248"/>
                    <a:gd name="T84" fmla="*/ 2171 w 2278"/>
                    <a:gd name="T85" fmla="*/ 173 h 248"/>
                    <a:gd name="T86" fmla="*/ 2226 w 2278"/>
                    <a:gd name="T87" fmla="*/ 158 h 248"/>
                    <a:gd name="T88" fmla="*/ 2265 w 2278"/>
                    <a:gd name="T89" fmla="*/ 138 h 248"/>
                    <a:gd name="T90" fmla="*/ 2278 w 2278"/>
                    <a:gd name="T91" fmla="*/ 122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278" h="248">
                      <a:moveTo>
                        <a:pt x="2278" y="122"/>
                      </a:moveTo>
                      <a:lnTo>
                        <a:pt x="2278" y="113"/>
                      </a:lnTo>
                      <a:lnTo>
                        <a:pt x="2265" y="104"/>
                      </a:lnTo>
                      <a:lnTo>
                        <a:pt x="2251" y="93"/>
                      </a:lnTo>
                      <a:lnTo>
                        <a:pt x="2233" y="84"/>
                      </a:lnTo>
                      <a:lnTo>
                        <a:pt x="2211" y="78"/>
                      </a:lnTo>
                      <a:lnTo>
                        <a:pt x="2179" y="69"/>
                      </a:lnTo>
                      <a:lnTo>
                        <a:pt x="2144" y="60"/>
                      </a:lnTo>
                      <a:lnTo>
                        <a:pt x="2107" y="54"/>
                      </a:lnTo>
                      <a:lnTo>
                        <a:pt x="2063" y="48"/>
                      </a:lnTo>
                      <a:lnTo>
                        <a:pt x="2021" y="41"/>
                      </a:lnTo>
                      <a:lnTo>
                        <a:pt x="1967" y="33"/>
                      </a:lnTo>
                      <a:lnTo>
                        <a:pt x="1910" y="29"/>
                      </a:lnTo>
                      <a:lnTo>
                        <a:pt x="1851" y="20"/>
                      </a:lnTo>
                      <a:lnTo>
                        <a:pt x="1788" y="17"/>
                      </a:lnTo>
                      <a:lnTo>
                        <a:pt x="1722" y="11"/>
                      </a:lnTo>
                      <a:lnTo>
                        <a:pt x="1650" y="6"/>
                      </a:lnTo>
                      <a:lnTo>
                        <a:pt x="1582" y="6"/>
                      </a:lnTo>
                      <a:lnTo>
                        <a:pt x="1505" y="3"/>
                      </a:lnTo>
                      <a:lnTo>
                        <a:pt x="1436" y="3"/>
                      </a:lnTo>
                      <a:lnTo>
                        <a:pt x="1359" y="3"/>
                      </a:lnTo>
                      <a:lnTo>
                        <a:pt x="1278" y="0"/>
                      </a:lnTo>
                      <a:lnTo>
                        <a:pt x="1199" y="0"/>
                      </a:lnTo>
                      <a:lnTo>
                        <a:pt x="1120" y="0"/>
                      </a:lnTo>
                      <a:lnTo>
                        <a:pt x="1042" y="0"/>
                      </a:lnTo>
                      <a:lnTo>
                        <a:pt x="964" y="3"/>
                      </a:lnTo>
                      <a:lnTo>
                        <a:pt x="889" y="3"/>
                      </a:lnTo>
                      <a:lnTo>
                        <a:pt x="814" y="3"/>
                      </a:lnTo>
                      <a:lnTo>
                        <a:pt x="738" y="3"/>
                      </a:lnTo>
                      <a:lnTo>
                        <a:pt x="666" y="6"/>
                      </a:lnTo>
                      <a:lnTo>
                        <a:pt x="596" y="11"/>
                      </a:lnTo>
                      <a:lnTo>
                        <a:pt x="528" y="14"/>
                      </a:lnTo>
                      <a:lnTo>
                        <a:pt x="462" y="17"/>
                      </a:lnTo>
                      <a:lnTo>
                        <a:pt x="400" y="23"/>
                      </a:lnTo>
                      <a:lnTo>
                        <a:pt x="345" y="29"/>
                      </a:lnTo>
                      <a:lnTo>
                        <a:pt x="287" y="35"/>
                      </a:lnTo>
                      <a:lnTo>
                        <a:pt x="241" y="41"/>
                      </a:lnTo>
                      <a:lnTo>
                        <a:pt x="196" y="51"/>
                      </a:lnTo>
                      <a:lnTo>
                        <a:pt x="154" y="57"/>
                      </a:lnTo>
                      <a:lnTo>
                        <a:pt x="116" y="63"/>
                      </a:lnTo>
                      <a:lnTo>
                        <a:pt x="84" y="72"/>
                      </a:lnTo>
                      <a:lnTo>
                        <a:pt x="56" y="81"/>
                      </a:lnTo>
                      <a:lnTo>
                        <a:pt x="33" y="89"/>
                      </a:lnTo>
                      <a:lnTo>
                        <a:pt x="18" y="98"/>
                      </a:lnTo>
                      <a:lnTo>
                        <a:pt x="6" y="105"/>
                      </a:lnTo>
                      <a:lnTo>
                        <a:pt x="0" y="116"/>
                      </a:lnTo>
                      <a:lnTo>
                        <a:pt x="0" y="122"/>
                      </a:lnTo>
                      <a:lnTo>
                        <a:pt x="3" y="132"/>
                      </a:lnTo>
                      <a:lnTo>
                        <a:pt x="14" y="141"/>
                      </a:lnTo>
                      <a:lnTo>
                        <a:pt x="32" y="150"/>
                      </a:lnTo>
                      <a:lnTo>
                        <a:pt x="50" y="161"/>
                      </a:lnTo>
                      <a:lnTo>
                        <a:pt x="78" y="167"/>
                      </a:lnTo>
                      <a:lnTo>
                        <a:pt x="107" y="174"/>
                      </a:lnTo>
                      <a:lnTo>
                        <a:pt x="143" y="185"/>
                      </a:lnTo>
                      <a:lnTo>
                        <a:pt x="185" y="191"/>
                      </a:lnTo>
                      <a:lnTo>
                        <a:pt x="232" y="197"/>
                      </a:lnTo>
                      <a:lnTo>
                        <a:pt x="278" y="204"/>
                      </a:lnTo>
                      <a:lnTo>
                        <a:pt x="327" y="210"/>
                      </a:lnTo>
                      <a:lnTo>
                        <a:pt x="388" y="220"/>
                      </a:lnTo>
                      <a:lnTo>
                        <a:pt x="447" y="223"/>
                      </a:lnTo>
                      <a:lnTo>
                        <a:pt x="513" y="229"/>
                      </a:lnTo>
                      <a:lnTo>
                        <a:pt x="579" y="233"/>
                      </a:lnTo>
                      <a:lnTo>
                        <a:pt x="651" y="239"/>
                      </a:lnTo>
                      <a:lnTo>
                        <a:pt x="723" y="241"/>
                      </a:lnTo>
                      <a:lnTo>
                        <a:pt x="799" y="245"/>
                      </a:lnTo>
                      <a:lnTo>
                        <a:pt x="869" y="245"/>
                      </a:lnTo>
                      <a:lnTo>
                        <a:pt x="947" y="245"/>
                      </a:lnTo>
                      <a:lnTo>
                        <a:pt x="1023" y="248"/>
                      </a:lnTo>
                      <a:lnTo>
                        <a:pt x="1105" y="248"/>
                      </a:lnTo>
                      <a:lnTo>
                        <a:pt x="1184" y="248"/>
                      </a:lnTo>
                      <a:lnTo>
                        <a:pt x="1262" y="248"/>
                      </a:lnTo>
                      <a:lnTo>
                        <a:pt x="1341" y="245"/>
                      </a:lnTo>
                      <a:lnTo>
                        <a:pt x="1417" y="245"/>
                      </a:lnTo>
                      <a:lnTo>
                        <a:pt x="1490" y="241"/>
                      </a:lnTo>
                      <a:lnTo>
                        <a:pt x="1562" y="241"/>
                      </a:lnTo>
                      <a:lnTo>
                        <a:pt x="1635" y="235"/>
                      </a:lnTo>
                      <a:lnTo>
                        <a:pt x="1704" y="233"/>
                      </a:lnTo>
                      <a:lnTo>
                        <a:pt x="1771" y="229"/>
                      </a:lnTo>
                      <a:lnTo>
                        <a:pt x="1836" y="223"/>
                      </a:lnTo>
                      <a:lnTo>
                        <a:pt x="1898" y="217"/>
                      </a:lnTo>
                      <a:lnTo>
                        <a:pt x="1953" y="210"/>
                      </a:lnTo>
                      <a:lnTo>
                        <a:pt x="2008" y="204"/>
                      </a:lnTo>
                      <a:lnTo>
                        <a:pt x="2056" y="197"/>
                      </a:lnTo>
                      <a:lnTo>
                        <a:pt x="2098" y="191"/>
                      </a:lnTo>
                      <a:lnTo>
                        <a:pt x="2135" y="182"/>
                      </a:lnTo>
                      <a:lnTo>
                        <a:pt x="2171" y="173"/>
                      </a:lnTo>
                      <a:lnTo>
                        <a:pt x="2201" y="167"/>
                      </a:lnTo>
                      <a:lnTo>
                        <a:pt x="2226" y="158"/>
                      </a:lnTo>
                      <a:lnTo>
                        <a:pt x="2248" y="147"/>
                      </a:lnTo>
                      <a:lnTo>
                        <a:pt x="2265" y="138"/>
                      </a:lnTo>
                      <a:lnTo>
                        <a:pt x="2274" y="132"/>
                      </a:lnTo>
                      <a:lnTo>
                        <a:pt x="2278" y="122"/>
                      </a:lnTo>
                      <a:lnTo>
                        <a:pt x="2278" y="122"/>
                      </a:lnTo>
                      <a:close/>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46" name="Freeform 240">
                  <a:extLst>
                    <a:ext uri="{FF2B5EF4-FFF2-40B4-BE49-F238E27FC236}">
                      <a16:creationId xmlns:a16="http://schemas.microsoft.com/office/drawing/2014/main" id="{88A8ED0D-29F5-4F46-8C62-2DEF2D3BD55B}"/>
                    </a:ext>
                  </a:extLst>
                </p:cNvPr>
                <p:cNvSpPr>
                  <a:spLocks/>
                </p:cNvSpPr>
                <p:nvPr/>
              </p:nvSpPr>
              <p:spPr bwMode="auto">
                <a:xfrm>
                  <a:off x="2570" y="3104"/>
                  <a:ext cx="1079" cy="468"/>
                </a:xfrm>
                <a:custGeom>
                  <a:avLst/>
                  <a:gdLst>
                    <a:gd name="T0" fmla="*/ 824 w 2158"/>
                    <a:gd name="T1" fmla="*/ 6 h 936"/>
                    <a:gd name="T2" fmla="*/ 683 w 2158"/>
                    <a:gd name="T3" fmla="*/ 25 h 936"/>
                    <a:gd name="T4" fmla="*/ 546 w 2158"/>
                    <a:gd name="T5" fmla="*/ 55 h 936"/>
                    <a:gd name="T6" fmla="*/ 419 w 2158"/>
                    <a:gd name="T7" fmla="*/ 90 h 936"/>
                    <a:gd name="T8" fmla="*/ 307 w 2158"/>
                    <a:gd name="T9" fmla="*/ 133 h 936"/>
                    <a:gd name="T10" fmla="*/ 210 w 2158"/>
                    <a:gd name="T11" fmla="*/ 188 h 936"/>
                    <a:gd name="T12" fmla="*/ 131 w 2158"/>
                    <a:gd name="T13" fmla="*/ 243 h 936"/>
                    <a:gd name="T14" fmla="*/ 69 w 2158"/>
                    <a:gd name="T15" fmla="*/ 299 h 936"/>
                    <a:gd name="T16" fmla="*/ 25 w 2158"/>
                    <a:gd name="T17" fmla="*/ 361 h 936"/>
                    <a:gd name="T18" fmla="*/ 7 w 2158"/>
                    <a:gd name="T19" fmla="*/ 427 h 936"/>
                    <a:gd name="T20" fmla="*/ 3 w 2158"/>
                    <a:gd name="T21" fmla="*/ 494 h 936"/>
                    <a:gd name="T22" fmla="*/ 25 w 2158"/>
                    <a:gd name="T23" fmla="*/ 560 h 936"/>
                    <a:gd name="T24" fmla="*/ 68 w 2158"/>
                    <a:gd name="T25" fmla="*/ 625 h 936"/>
                    <a:gd name="T26" fmla="*/ 131 w 2158"/>
                    <a:gd name="T27" fmla="*/ 687 h 936"/>
                    <a:gd name="T28" fmla="*/ 210 w 2158"/>
                    <a:gd name="T29" fmla="*/ 742 h 936"/>
                    <a:gd name="T30" fmla="*/ 304 w 2158"/>
                    <a:gd name="T31" fmla="*/ 794 h 936"/>
                    <a:gd name="T32" fmla="*/ 415 w 2158"/>
                    <a:gd name="T33" fmla="*/ 837 h 936"/>
                    <a:gd name="T34" fmla="*/ 543 w 2158"/>
                    <a:gd name="T35" fmla="*/ 875 h 936"/>
                    <a:gd name="T36" fmla="*/ 679 w 2158"/>
                    <a:gd name="T37" fmla="*/ 902 h 936"/>
                    <a:gd name="T38" fmla="*/ 819 w 2158"/>
                    <a:gd name="T39" fmla="*/ 923 h 936"/>
                    <a:gd name="T40" fmla="*/ 971 w 2158"/>
                    <a:gd name="T41" fmla="*/ 936 h 936"/>
                    <a:gd name="T42" fmla="*/ 1122 w 2158"/>
                    <a:gd name="T43" fmla="*/ 936 h 936"/>
                    <a:gd name="T44" fmla="*/ 1276 w 2158"/>
                    <a:gd name="T45" fmla="*/ 927 h 936"/>
                    <a:gd name="T46" fmla="*/ 1418 w 2158"/>
                    <a:gd name="T47" fmla="*/ 915 h 936"/>
                    <a:gd name="T48" fmla="*/ 1556 w 2158"/>
                    <a:gd name="T49" fmla="*/ 888 h 936"/>
                    <a:gd name="T50" fmla="*/ 1688 w 2158"/>
                    <a:gd name="T51" fmla="*/ 857 h 936"/>
                    <a:gd name="T52" fmla="*/ 1809 w 2158"/>
                    <a:gd name="T53" fmla="*/ 815 h 936"/>
                    <a:gd name="T54" fmla="*/ 1914 w 2158"/>
                    <a:gd name="T55" fmla="*/ 765 h 936"/>
                    <a:gd name="T56" fmla="*/ 1998 w 2158"/>
                    <a:gd name="T57" fmla="*/ 712 h 936"/>
                    <a:gd name="T58" fmla="*/ 2067 w 2158"/>
                    <a:gd name="T59" fmla="*/ 652 h 936"/>
                    <a:gd name="T60" fmla="*/ 2117 w 2158"/>
                    <a:gd name="T61" fmla="*/ 589 h 936"/>
                    <a:gd name="T62" fmla="*/ 2149 w 2158"/>
                    <a:gd name="T63" fmla="*/ 524 h 936"/>
                    <a:gd name="T64" fmla="*/ 2158 w 2158"/>
                    <a:gd name="T65" fmla="*/ 458 h 936"/>
                    <a:gd name="T66" fmla="*/ 2145 w 2158"/>
                    <a:gd name="T67" fmla="*/ 392 h 936"/>
                    <a:gd name="T68" fmla="*/ 2112 w 2158"/>
                    <a:gd name="T69" fmla="*/ 326 h 936"/>
                    <a:gd name="T70" fmla="*/ 2061 w 2158"/>
                    <a:gd name="T71" fmla="*/ 264 h 936"/>
                    <a:gd name="T72" fmla="*/ 1985 w 2158"/>
                    <a:gd name="T73" fmla="*/ 210 h 936"/>
                    <a:gd name="T74" fmla="*/ 1899 w 2158"/>
                    <a:gd name="T75" fmla="*/ 156 h 936"/>
                    <a:gd name="T76" fmla="*/ 1792 w 2158"/>
                    <a:gd name="T77" fmla="*/ 108 h 936"/>
                    <a:gd name="T78" fmla="*/ 1672 w 2158"/>
                    <a:gd name="T79" fmla="*/ 69 h 936"/>
                    <a:gd name="T80" fmla="*/ 1537 w 2158"/>
                    <a:gd name="T81" fmla="*/ 37 h 936"/>
                    <a:gd name="T82" fmla="*/ 1397 w 2158"/>
                    <a:gd name="T83" fmla="*/ 13 h 936"/>
                    <a:gd name="T84" fmla="*/ 1263 w 2158"/>
                    <a:gd name="T85" fmla="*/ 0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158" h="936">
                      <a:moveTo>
                        <a:pt x="899" y="0"/>
                      </a:moveTo>
                      <a:lnTo>
                        <a:pt x="824" y="6"/>
                      </a:lnTo>
                      <a:lnTo>
                        <a:pt x="755" y="15"/>
                      </a:lnTo>
                      <a:lnTo>
                        <a:pt x="683" y="25"/>
                      </a:lnTo>
                      <a:lnTo>
                        <a:pt x="615" y="40"/>
                      </a:lnTo>
                      <a:lnTo>
                        <a:pt x="546" y="55"/>
                      </a:lnTo>
                      <a:lnTo>
                        <a:pt x="478" y="72"/>
                      </a:lnTo>
                      <a:lnTo>
                        <a:pt x="419" y="90"/>
                      </a:lnTo>
                      <a:lnTo>
                        <a:pt x="361" y="112"/>
                      </a:lnTo>
                      <a:lnTo>
                        <a:pt x="307" y="133"/>
                      </a:lnTo>
                      <a:lnTo>
                        <a:pt x="255" y="161"/>
                      </a:lnTo>
                      <a:lnTo>
                        <a:pt x="210" y="188"/>
                      </a:lnTo>
                      <a:lnTo>
                        <a:pt x="167" y="215"/>
                      </a:lnTo>
                      <a:lnTo>
                        <a:pt x="131" y="243"/>
                      </a:lnTo>
                      <a:lnTo>
                        <a:pt x="98" y="270"/>
                      </a:lnTo>
                      <a:lnTo>
                        <a:pt x="69" y="299"/>
                      </a:lnTo>
                      <a:lnTo>
                        <a:pt x="43" y="330"/>
                      </a:lnTo>
                      <a:lnTo>
                        <a:pt x="25" y="361"/>
                      </a:lnTo>
                      <a:lnTo>
                        <a:pt x="13" y="395"/>
                      </a:lnTo>
                      <a:lnTo>
                        <a:pt x="7" y="427"/>
                      </a:lnTo>
                      <a:lnTo>
                        <a:pt x="0" y="461"/>
                      </a:lnTo>
                      <a:lnTo>
                        <a:pt x="3" y="494"/>
                      </a:lnTo>
                      <a:lnTo>
                        <a:pt x="13" y="527"/>
                      </a:lnTo>
                      <a:lnTo>
                        <a:pt x="25" y="560"/>
                      </a:lnTo>
                      <a:lnTo>
                        <a:pt x="43" y="592"/>
                      </a:lnTo>
                      <a:lnTo>
                        <a:pt x="68" y="625"/>
                      </a:lnTo>
                      <a:lnTo>
                        <a:pt x="98" y="655"/>
                      </a:lnTo>
                      <a:lnTo>
                        <a:pt x="131" y="687"/>
                      </a:lnTo>
                      <a:lnTo>
                        <a:pt x="167" y="715"/>
                      </a:lnTo>
                      <a:lnTo>
                        <a:pt x="210" y="742"/>
                      </a:lnTo>
                      <a:lnTo>
                        <a:pt x="252" y="768"/>
                      </a:lnTo>
                      <a:lnTo>
                        <a:pt x="304" y="794"/>
                      </a:lnTo>
                      <a:lnTo>
                        <a:pt x="361" y="815"/>
                      </a:lnTo>
                      <a:lnTo>
                        <a:pt x="415" y="837"/>
                      </a:lnTo>
                      <a:lnTo>
                        <a:pt x="478" y="857"/>
                      </a:lnTo>
                      <a:lnTo>
                        <a:pt x="543" y="875"/>
                      </a:lnTo>
                      <a:lnTo>
                        <a:pt x="607" y="890"/>
                      </a:lnTo>
                      <a:lnTo>
                        <a:pt x="679" y="902"/>
                      </a:lnTo>
                      <a:lnTo>
                        <a:pt x="752" y="915"/>
                      </a:lnTo>
                      <a:lnTo>
                        <a:pt x="819" y="923"/>
                      </a:lnTo>
                      <a:lnTo>
                        <a:pt x="895" y="930"/>
                      </a:lnTo>
                      <a:lnTo>
                        <a:pt x="971" y="936"/>
                      </a:lnTo>
                      <a:lnTo>
                        <a:pt x="1046" y="936"/>
                      </a:lnTo>
                      <a:lnTo>
                        <a:pt x="1122" y="936"/>
                      </a:lnTo>
                      <a:lnTo>
                        <a:pt x="1200" y="933"/>
                      </a:lnTo>
                      <a:lnTo>
                        <a:pt x="1276" y="927"/>
                      </a:lnTo>
                      <a:lnTo>
                        <a:pt x="1347" y="923"/>
                      </a:lnTo>
                      <a:lnTo>
                        <a:pt x="1418" y="915"/>
                      </a:lnTo>
                      <a:lnTo>
                        <a:pt x="1488" y="902"/>
                      </a:lnTo>
                      <a:lnTo>
                        <a:pt x="1556" y="888"/>
                      </a:lnTo>
                      <a:lnTo>
                        <a:pt x="1625" y="872"/>
                      </a:lnTo>
                      <a:lnTo>
                        <a:pt x="1688" y="857"/>
                      </a:lnTo>
                      <a:lnTo>
                        <a:pt x="1752" y="837"/>
                      </a:lnTo>
                      <a:lnTo>
                        <a:pt x="1809" y="815"/>
                      </a:lnTo>
                      <a:lnTo>
                        <a:pt x="1861" y="791"/>
                      </a:lnTo>
                      <a:lnTo>
                        <a:pt x="1914" y="765"/>
                      </a:lnTo>
                      <a:lnTo>
                        <a:pt x="1959" y="739"/>
                      </a:lnTo>
                      <a:lnTo>
                        <a:pt x="1998" y="712"/>
                      </a:lnTo>
                      <a:lnTo>
                        <a:pt x="2036" y="682"/>
                      </a:lnTo>
                      <a:lnTo>
                        <a:pt x="2067" y="652"/>
                      </a:lnTo>
                      <a:lnTo>
                        <a:pt x="2096" y="621"/>
                      </a:lnTo>
                      <a:lnTo>
                        <a:pt x="2117" y="589"/>
                      </a:lnTo>
                      <a:lnTo>
                        <a:pt x="2136" y="554"/>
                      </a:lnTo>
                      <a:lnTo>
                        <a:pt x="2149" y="524"/>
                      </a:lnTo>
                      <a:lnTo>
                        <a:pt x="2155" y="493"/>
                      </a:lnTo>
                      <a:lnTo>
                        <a:pt x="2158" y="458"/>
                      </a:lnTo>
                      <a:lnTo>
                        <a:pt x="2155" y="427"/>
                      </a:lnTo>
                      <a:lnTo>
                        <a:pt x="2145" y="392"/>
                      </a:lnTo>
                      <a:lnTo>
                        <a:pt x="2130" y="359"/>
                      </a:lnTo>
                      <a:lnTo>
                        <a:pt x="2112" y="326"/>
                      </a:lnTo>
                      <a:lnTo>
                        <a:pt x="2088" y="296"/>
                      </a:lnTo>
                      <a:lnTo>
                        <a:pt x="2061" y="264"/>
                      </a:lnTo>
                      <a:lnTo>
                        <a:pt x="2024" y="240"/>
                      </a:lnTo>
                      <a:lnTo>
                        <a:pt x="1985" y="210"/>
                      </a:lnTo>
                      <a:lnTo>
                        <a:pt x="1946" y="185"/>
                      </a:lnTo>
                      <a:lnTo>
                        <a:pt x="1899" y="156"/>
                      </a:lnTo>
                      <a:lnTo>
                        <a:pt x="1848" y="129"/>
                      </a:lnTo>
                      <a:lnTo>
                        <a:pt x="1792" y="108"/>
                      </a:lnTo>
                      <a:lnTo>
                        <a:pt x="1732" y="88"/>
                      </a:lnTo>
                      <a:lnTo>
                        <a:pt x="1672" y="69"/>
                      </a:lnTo>
                      <a:lnTo>
                        <a:pt x="1607" y="52"/>
                      </a:lnTo>
                      <a:lnTo>
                        <a:pt x="1537" y="37"/>
                      </a:lnTo>
                      <a:lnTo>
                        <a:pt x="1467" y="25"/>
                      </a:lnTo>
                      <a:lnTo>
                        <a:pt x="1397" y="13"/>
                      </a:lnTo>
                      <a:lnTo>
                        <a:pt x="1326" y="3"/>
                      </a:lnTo>
                      <a:lnTo>
                        <a:pt x="1263" y="0"/>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47" name="Freeform 241">
                  <a:extLst>
                    <a:ext uri="{FF2B5EF4-FFF2-40B4-BE49-F238E27FC236}">
                      <a16:creationId xmlns:a16="http://schemas.microsoft.com/office/drawing/2014/main" id="{305E7662-8F5F-4FA3-9703-C0A7AF39A2D4}"/>
                    </a:ext>
                  </a:extLst>
                </p:cNvPr>
                <p:cNvSpPr>
                  <a:spLocks/>
                </p:cNvSpPr>
                <p:nvPr/>
              </p:nvSpPr>
              <p:spPr bwMode="auto">
                <a:xfrm>
                  <a:off x="2388" y="778"/>
                  <a:ext cx="637" cy="2513"/>
                </a:xfrm>
                <a:custGeom>
                  <a:avLst/>
                  <a:gdLst>
                    <a:gd name="T0" fmla="*/ 306 w 1273"/>
                    <a:gd name="T1" fmla="*/ 0 h 5026"/>
                    <a:gd name="T2" fmla="*/ 252 w 1273"/>
                    <a:gd name="T3" fmla="*/ 101 h 5026"/>
                    <a:gd name="T4" fmla="*/ 205 w 1273"/>
                    <a:gd name="T5" fmla="*/ 204 h 5026"/>
                    <a:gd name="T6" fmla="*/ 162 w 1273"/>
                    <a:gd name="T7" fmla="*/ 313 h 5026"/>
                    <a:gd name="T8" fmla="*/ 123 w 1273"/>
                    <a:gd name="T9" fmla="*/ 425 h 5026"/>
                    <a:gd name="T10" fmla="*/ 88 w 1273"/>
                    <a:gd name="T11" fmla="*/ 541 h 5026"/>
                    <a:gd name="T12" fmla="*/ 60 w 1273"/>
                    <a:gd name="T13" fmla="*/ 657 h 5026"/>
                    <a:gd name="T14" fmla="*/ 34 w 1273"/>
                    <a:gd name="T15" fmla="*/ 776 h 5026"/>
                    <a:gd name="T16" fmla="*/ 18 w 1273"/>
                    <a:gd name="T17" fmla="*/ 897 h 5026"/>
                    <a:gd name="T18" fmla="*/ 4 w 1273"/>
                    <a:gd name="T19" fmla="*/ 1019 h 5026"/>
                    <a:gd name="T20" fmla="*/ 1 w 1273"/>
                    <a:gd name="T21" fmla="*/ 1145 h 5026"/>
                    <a:gd name="T22" fmla="*/ 0 w 1273"/>
                    <a:gd name="T23" fmla="*/ 1269 h 5026"/>
                    <a:gd name="T24" fmla="*/ 1 w 1273"/>
                    <a:gd name="T25" fmla="*/ 1386 h 5026"/>
                    <a:gd name="T26" fmla="*/ 4 w 1273"/>
                    <a:gd name="T27" fmla="*/ 1512 h 5026"/>
                    <a:gd name="T28" fmla="*/ 18 w 1273"/>
                    <a:gd name="T29" fmla="*/ 1637 h 5026"/>
                    <a:gd name="T30" fmla="*/ 34 w 1273"/>
                    <a:gd name="T31" fmla="*/ 1759 h 5026"/>
                    <a:gd name="T32" fmla="*/ 58 w 1273"/>
                    <a:gd name="T33" fmla="*/ 1882 h 5026"/>
                    <a:gd name="T34" fmla="*/ 88 w 1273"/>
                    <a:gd name="T35" fmla="*/ 1996 h 5026"/>
                    <a:gd name="T36" fmla="*/ 123 w 1273"/>
                    <a:gd name="T37" fmla="*/ 2109 h 5026"/>
                    <a:gd name="T38" fmla="*/ 162 w 1273"/>
                    <a:gd name="T39" fmla="*/ 2220 h 5026"/>
                    <a:gd name="T40" fmla="*/ 205 w 1273"/>
                    <a:gd name="T41" fmla="*/ 2332 h 5026"/>
                    <a:gd name="T42" fmla="*/ 252 w 1273"/>
                    <a:gd name="T43" fmla="*/ 2434 h 5026"/>
                    <a:gd name="T44" fmla="*/ 306 w 1273"/>
                    <a:gd name="T45" fmla="*/ 2538 h 5026"/>
                    <a:gd name="T46" fmla="*/ 362 w 1273"/>
                    <a:gd name="T47" fmla="*/ 2634 h 5026"/>
                    <a:gd name="T48" fmla="*/ 422 w 1273"/>
                    <a:gd name="T49" fmla="*/ 2721 h 5026"/>
                    <a:gd name="T50" fmla="*/ 485 w 1273"/>
                    <a:gd name="T51" fmla="*/ 2804 h 5026"/>
                    <a:gd name="T52" fmla="*/ 553 w 1273"/>
                    <a:gd name="T53" fmla="*/ 2885 h 5026"/>
                    <a:gd name="T54" fmla="*/ 620 w 1273"/>
                    <a:gd name="T55" fmla="*/ 2959 h 5026"/>
                    <a:gd name="T56" fmla="*/ 694 w 1273"/>
                    <a:gd name="T57" fmla="*/ 3028 h 5026"/>
                    <a:gd name="T58" fmla="*/ 828 w 1273"/>
                    <a:gd name="T59" fmla="*/ 3132 h 5026"/>
                    <a:gd name="T60" fmla="*/ 854 w 1273"/>
                    <a:gd name="T61" fmla="*/ 3147 h 5026"/>
                    <a:gd name="T62" fmla="*/ 911 w 1273"/>
                    <a:gd name="T63" fmla="*/ 3190 h 5026"/>
                    <a:gd name="T64" fmla="*/ 966 w 1273"/>
                    <a:gd name="T65" fmla="*/ 3234 h 5026"/>
                    <a:gd name="T66" fmla="*/ 1016 w 1273"/>
                    <a:gd name="T67" fmla="*/ 3280 h 5026"/>
                    <a:gd name="T68" fmla="*/ 1061 w 1273"/>
                    <a:gd name="T69" fmla="*/ 3333 h 5026"/>
                    <a:gd name="T70" fmla="*/ 1105 w 1273"/>
                    <a:gd name="T71" fmla="*/ 3390 h 5026"/>
                    <a:gd name="T72" fmla="*/ 1145 w 1273"/>
                    <a:gd name="T73" fmla="*/ 3450 h 5026"/>
                    <a:gd name="T74" fmla="*/ 1174 w 1273"/>
                    <a:gd name="T75" fmla="*/ 3507 h 5026"/>
                    <a:gd name="T76" fmla="*/ 1204 w 1273"/>
                    <a:gd name="T77" fmla="*/ 3574 h 5026"/>
                    <a:gd name="T78" fmla="*/ 1226 w 1273"/>
                    <a:gd name="T79" fmla="*/ 3640 h 5026"/>
                    <a:gd name="T80" fmla="*/ 1244 w 1273"/>
                    <a:gd name="T81" fmla="*/ 3704 h 5026"/>
                    <a:gd name="T82" fmla="*/ 1260 w 1273"/>
                    <a:gd name="T83" fmla="*/ 3777 h 5026"/>
                    <a:gd name="T84" fmla="*/ 1270 w 1273"/>
                    <a:gd name="T85" fmla="*/ 3846 h 5026"/>
                    <a:gd name="T86" fmla="*/ 1273 w 1273"/>
                    <a:gd name="T87" fmla="*/ 3918 h 5026"/>
                    <a:gd name="T88" fmla="*/ 1270 w 1273"/>
                    <a:gd name="T89" fmla="*/ 3986 h 5026"/>
                    <a:gd name="T90" fmla="*/ 1270 w 1273"/>
                    <a:gd name="T91" fmla="*/ 4655 h 5026"/>
                    <a:gd name="T92" fmla="*/ 1270 w 1273"/>
                    <a:gd name="T93" fmla="*/ 4682 h 5026"/>
                    <a:gd name="T94" fmla="*/ 1260 w 1273"/>
                    <a:gd name="T95" fmla="*/ 4727 h 5026"/>
                    <a:gd name="T96" fmla="*/ 1244 w 1273"/>
                    <a:gd name="T97" fmla="*/ 4770 h 5026"/>
                    <a:gd name="T98" fmla="*/ 1226 w 1273"/>
                    <a:gd name="T99" fmla="*/ 4814 h 5026"/>
                    <a:gd name="T100" fmla="*/ 1204 w 1273"/>
                    <a:gd name="T101" fmla="*/ 4855 h 5026"/>
                    <a:gd name="T102" fmla="*/ 1175 w 1273"/>
                    <a:gd name="T103" fmla="*/ 4892 h 5026"/>
                    <a:gd name="T104" fmla="*/ 1150 w 1273"/>
                    <a:gd name="T105" fmla="*/ 4922 h 5026"/>
                    <a:gd name="T106" fmla="*/ 1114 w 1273"/>
                    <a:gd name="T107" fmla="*/ 4951 h 5026"/>
                    <a:gd name="T108" fmla="*/ 1072 w 1273"/>
                    <a:gd name="T109" fmla="*/ 4976 h 5026"/>
                    <a:gd name="T110" fmla="*/ 1032 w 1273"/>
                    <a:gd name="T111" fmla="*/ 4996 h 5026"/>
                    <a:gd name="T112" fmla="*/ 992 w 1273"/>
                    <a:gd name="T113" fmla="*/ 5011 h 5026"/>
                    <a:gd name="T114" fmla="*/ 945 w 1273"/>
                    <a:gd name="T115" fmla="*/ 5023 h 5026"/>
                    <a:gd name="T116" fmla="*/ 897 w 1273"/>
                    <a:gd name="T117" fmla="*/ 5026 h 5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73" h="5026">
                      <a:moveTo>
                        <a:pt x="306" y="0"/>
                      </a:moveTo>
                      <a:lnTo>
                        <a:pt x="252" y="101"/>
                      </a:lnTo>
                      <a:lnTo>
                        <a:pt x="205" y="204"/>
                      </a:lnTo>
                      <a:lnTo>
                        <a:pt x="162" y="313"/>
                      </a:lnTo>
                      <a:lnTo>
                        <a:pt x="123" y="425"/>
                      </a:lnTo>
                      <a:lnTo>
                        <a:pt x="88" y="541"/>
                      </a:lnTo>
                      <a:lnTo>
                        <a:pt x="60" y="657"/>
                      </a:lnTo>
                      <a:lnTo>
                        <a:pt x="34" y="776"/>
                      </a:lnTo>
                      <a:lnTo>
                        <a:pt x="18" y="897"/>
                      </a:lnTo>
                      <a:lnTo>
                        <a:pt x="4" y="1019"/>
                      </a:lnTo>
                      <a:lnTo>
                        <a:pt x="1" y="1145"/>
                      </a:lnTo>
                      <a:lnTo>
                        <a:pt x="0" y="1269"/>
                      </a:lnTo>
                      <a:lnTo>
                        <a:pt x="1" y="1386"/>
                      </a:lnTo>
                      <a:lnTo>
                        <a:pt x="4" y="1512"/>
                      </a:lnTo>
                      <a:lnTo>
                        <a:pt x="18" y="1637"/>
                      </a:lnTo>
                      <a:lnTo>
                        <a:pt x="34" y="1759"/>
                      </a:lnTo>
                      <a:lnTo>
                        <a:pt x="58" y="1882"/>
                      </a:lnTo>
                      <a:lnTo>
                        <a:pt x="88" y="1996"/>
                      </a:lnTo>
                      <a:lnTo>
                        <a:pt x="123" y="2109"/>
                      </a:lnTo>
                      <a:lnTo>
                        <a:pt x="162" y="2220"/>
                      </a:lnTo>
                      <a:lnTo>
                        <a:pt x="205" y="2332"/>
                      </a:lnTo>
                      <a:lnTo>
                        <a:pt x="252" y="2434"/>
                      </a:lnTo>
                      <a:lnTo>
                        <a:pt x="306" y="2538"/>
                      </a:lnTo>
                      <a:lnTo>
                        <a:pt x="362" y="2634"/>
                      </a:lnTo>
                      <a:lnTo>
                        <a:pt x="422" y="2721"/>
                      </a:lnTo>
                      <a:lnTo>
                        <a:pt x="485" y="2804"/>
                      </a:lnTo>
                      <a:lnTo>
                        <a:pt x="553" y="2885"/>
                      </a:lnTo>
                      <a:lnTo>
                        <a:pt x="620" y="2959"/>
                      </a:lnTo>
                      <a:lnTo>
                        <a:pt x="694" y="3028"/>
                      </a:lnTo>
                      <a:lnTo>
                        <a:pt x="828" y="3132"/>
                      </a:lnTo>
                      <a:lnTo>
                        <a:pt x="854" y="3147"/>
                      </a:lnTo>
                      <a:lnTo>
                        <a:pt x="911" y="3190"/>
                      </a:lnTo>
                      <a:lnTo>
                        <a:pt x="966" y="3234"/>
                      </a:lnTo>
                      <a:lnTo>
                        <a:pt x="1016" y="3280"/>
                      </a:lnTo>
                      <a:lnTo>
                        <a:pt x="1061" y="3333"/>
                      </a:lnTo>
                      <a:lnTo>
                        <a:pt x="1105" y="3390"/>
                      </a:lnTo>
                      <a:lnTo>
                        <a:pt x="1145" y="3450"/>
                      </a:lnTo>
                      <a:lnTo>
                        <a:pt x="1174" y="3507"/>
                      </a:lnTo>
                      <a:lnTo>
                        <a:pt x="1204" y="3574"/>
                      </a:lnTo>
                      <a:lnTo>
                        <a:pt x="1226" y="3640"/>
                      </a:lnTo>
                      <a:lnTo>
                        <a:pt x="1244" y="3704"/>
                      </a:lnTo>
                      <a:lnTo>
                        <a:pt x="1260" y="3777"/>
                      </a:lnTo>
                      <a:lnTo>
                        <a:pt x="1270" y="3846"/>
                      </a:lnTo>
                      <a:lnTo>
                        <a:pt x="1273" y="3918"/>
                      </a:lnTo>
                      <a:lnTo>
                        <a:pt x="1270" y="3986"/>
                      </a:lnTo>
                      <a:lnTo>
                        <a:pt x="1270" y="4655"/>
                      </a:lnTo>
                      <a:lnTo>
                        <a:pt x="1270" y="4682"/>
                      </a:lnTo>
                      <a:lnTo>
                        <a:pt x="1260" y="4727"/>
                      </a:lnTo>
                      <a:lnTo>
                        <a:pt x="1244" y="4770"/>
                      </a:lnTo>
                      <a:lnTo>
                        <a:pt x="1226" y="4814"/>
                      </a:lnTo>
                      <a:lnTo>
                        <a:pt x="1204" y="4855"/>
                      </a:lnTo>
                      <a:lnTo>
                        <a:pt x="1175" y="4892"/>
                      </a:lnTo>
                      <a:lnTo>
                        <a:pt x="1150" y="4922"/>
                      </a:lnTo>
                      <a:lnTo>
                        <a:pt x="1114" y="4951"/>
                      </a:lnTo>
                      <a:lnTo>
                        <a:pt x="1072" y="4976"/>
                      </a:lnTo>
                      <a:lnTo>
                        <a:pt x="1032" y="4996"/>
                      </a:lnTo>
                      <a:lnTo>
                        <a:pt x="992" y="5011"/>
                      </a:lnTo>
                      <a:lnTo>
                        <a:pt x="945" y="5023"/>
                      </a:lnTo>
                      <a:lnTo>
                        <a:pt x="897" y="5026"/>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48" name="Freeform 242">
                  <a:extLst>
                    <a:ext uri="{FF2B5EF4-FFF2-40B4-BE49-F238E27FC236}">
                      <a16:creationId xmlns:a16="http://schemas.microsoft.com/office/drawing/2014/main" id="{A62C3837-EE2B-4A73-9C39-A587E7E600F2}"/>
                    </a:ext>
                  </a:extLst>
                </p:cNvPr>
                <p:cNvSpPr>
                  <a:spLocks/>
                </p:cNvSpPr>
                <p:nvPr/>
              </p:nvSpPr>
              <p:spPr bwMode="auto">
                <a:xfrm>
                  <a:off x="3199" y="775"/>
                  <a:ext cx="640" cy="2513"/>
                </a:xfrm>
                <a:custGeom>
                  <a:avLst/>
                  <a:gdLst>
                    <a:gd name="T0" fmla="*/ 968 w 1279"/>
                    <a:gd name="T1" fmla="*/ 0 h 5026"/>
                    <a:gd name="T2" fmla="*/ 1021 w 1279"/>
                    <a:gd name="T3" fmla="*/ 100 h 5026"/>
                    <a:gd name="T4" fmla="*/ 1067 w 1279"/>
                    <a:gd name="T5" fmla="*/ 203 h 5026"/>
                    <a:gd name="T6" fmla="*/ 1111 w 1279"/>
                    <a:gd name="T7" fmla="*/ 311 h 5026"/>
                    <a:gd name="T8" fmla="*/ 1150 w 1279"/>
                    <a:gd name="T9" fmla="*/ 422 h 5026"/>
                    <a:gd name="T10" fmla="*/ 1185 w 1279"/>
                    <a:gd name="T11" fmla="*/ 541 h 5026"/>
                    <a:gd name="T12" fmla="*/ 1212 w 1279"/>
                    <a:gd name="T13" fmla="*/ 654 h 5026"/>
                    <a:gd name="T14" fmla="*/ 1237 w 1279"/>
                    <a:gd name="T15" fmla="*/ 771 h 5026"/>
                    <a:gd name="T16" fmla="*/ 1255 w 1279"/>
                    <a:gd name="T17" fmla="*/ 897 h 5026"/>
                    <a:gd name="T18" fmla="*/ 1269 w 1279"/>
                    <a:gd name="T19" fmla="*/ 1019 h 5026"/>
                    <a:gd name="T20" fmla="*/ 1279 w 1279"/>
                    <a:gd name="T21" fmla="*/ 1139 h 5026"/>
                    <a:gd name="T22" fmla="*/ 1279 w 1279"/>
                    <a:gd name="T23" fmla="*/ 1267 h 5026"/>
                    <a:gd name="T24" fmla="*/ 1279 w 1279"/>
                    <a:gd name="T25" fmla="*/ 1388 h 5026"/>
                    <a:gd name="T26" fmla="*/ 1269 w 1279"/>
                    <a:gd name="T27" fmla="*/ 1512 h 5026"/>
                    <a:gd name="T28" fmla="*/ 1255 w 1279"/>
                    <a:gd name="T29" fmla="*/ 1637 h 5026"/>
                    <a:gd name="T30" fmla="*/ 1237 w 1279"/>
                    <a:gd name="T31" fmla="*/ 1756 h 5026"/>
                    <a:gd name="T32" fmla="*/ 1212 w 1279"/>
                    <a:gd name="T33" fmla="*/ 1878 h 5026"/>
                    <a:gd name="T34" fmla="*/ 1185 w 1279"/>
                    <a:gd name="T35" fmla="*/ 1996 h 5026"/>
                    <a:gd name="T36" fmla="*/ 1150 w 1279"/>
                    <a:gd name="T37" fmla="*/ 2109 h 5026"/>
                    <a:gd name="T38" fmla="*/ 1111 w 1279"/>
                    <a:gd name="T39" fmla="*/ 2220 h 5026"/>
                    <a:gd name="T40" fmla="*/ 1067 w 1279"/>
                    <a:gd name="T41" fmla="*/ 2327 h 5026"/>
                    <a:gd name="T42" fmla="*/ 1021 w 1279"/>
                    <a:gd name="T43" fmla="*/ 2434 h 5026"/>
                    <a:gd name="T44" fmla="*/ 970 w 1279"/>
                    <a:gd name="T45" fmla="*/ 2533 h 5026"/>
                    <a:gd name="T46" fmla="*/ 910 w 1279"/>
                    <a:gd name="T47" fmla="*/ 2631 h 5026"/>
                    <a:gd name="T48" fmla="*/ 851 w 1279"/>
                    <a:gd name="T49" fmla="*/ 2718 h 5026"/>
                    <a:gd name="T50" fmla="*/ 788 w 1279"/>
                    <a:gd name="T51" fmla="*/ 2805 h 5026"/>
                    <a:gd name="T52" fmla="*/ 720 w 1279"/>
                    <a:gd name="T53" fmla="*/ 2884 h 5026"/>
                    <a:gd name="T54" fmla="*/ 654 w 1279"/>
                    <a:gd name="T55" fmla="*/ 2956 h 5026"/>
                    <a:gd name="T56" fmla="*/ 579 w 1279"/>
                    <a:gd name="T57" fmla="*/ 3023 h 5026"/>
                    <a:gd name="T58" fmla="*/ 446 w 1279"/>
                    <a:gd name="T59" fmla="*/ 3132 h 5026"/>
                    <a:gd name="T60" fmla="*/ 419 w 1279"/>
                    <a:gd name="T61" fmla="*/ 3145 h 5026"/>
                    <a:gd name="T62" fmla="*/ 362 w 1279"/>
                    <a:gd name="T63" fmla="*/ 3186 h 5026"/>
                    <a:gd name="T64" fmla="*/ 307 w 1279"/>
                    <a:gd name="T65" fmla="*/ 3231 h 5026"/>
                    <a:gd name="T66" fmla="*/ 255 w 1279"/>
                    <a:gd name="T67" fmla="*/ 3280 h 5026"/>
                    <a:gd name="T68" fmla="*/ 209 w 1279"/>
                    <a:gd name="T69" fmla="*/ 3330 h 5026"/>
                    <a:gd name="T70" fmla="*/ 168 w 1279"/>
                    <a:gd name="T71" fmla="*/ 3390 h 5026"/>
                    <a:gd name="T72" fmla="*/ 134 w 1279"/>
                    <a:gd name="T73" fmla="*/ 3449 h 5026"/>
                    <a:gd name="T74" fmla="*/ 101 w 1279"/>
                    <a:gd name="T75" fmla="*/ 3504 h 5026"/>
                    <a:gd name="T76" fmla="*/ 69 w 1279"/>
                    <a:gd name="T77" fmla="*/ 3571 h 5026"/>
                    <a:gd name="T78" fmla="*/ 46 w 1279"/>
                    <a:gd name="T79" fmla="*/ 3635 h 5026"/>
                    <a:gd name="T80" fmla="*/ 27 w 1279"/>
                    <a:gd name="T81" fmla="*/ 3704 h 5026"/>
                    <a:gd name="T82" fmla="*/ 12 w 1279"/>
                    <a:gd name="T83" fmla="*/ 3772 h 5026"/>
                    <a:gd name="T84" fmla="*/ 3 w 1279"/>
                    <a:gd name="T85" fmla="*/ 3844 h 5026"/>
                    <a:gd name="T86" fmla="*/ 0 w 1279"/>
                    <a:gd name="T87" fmla="*/ 3913 h 5026"/>
                    <a:gd name="T88" fmla="*/ 3 w 1279"/>
                    <a:gd name="T89" fmla="*/ 3986 h 5026"/>
                    <a:gd name="T90" fmla="*/ 3 w 1279"/>
                    <a:gd name="T91" fmla="*/ 4655 h 5026"/>
                    <a:gd name="T92" fmla="*/ 3 w 1279"/>
                    <a:gd name="T93" fmla="*/ 4680 h 5026"/>
                    <a:gd name="T94" fmla="*/ 12 w 1279"/>
                    <a:gd name="T95" fmla="*/ 4727 h 5026"/>
                    <a:gd name="T96" fmla="*/ 27 w 1279"/>
                    <a:gd name="T97" fmla="*/ 4770 h 5026"/>
                    <a:gd name="T98" fmla="*/ 46 w 1279"/>
                    <a:gd name="T99" fmla="*/ 4811 h 5026"/>
                    <a:gd name="T100" fmla="*/ 69 w 1279"/>
                    <a:gd name="T101" fmla="*/ 4852 h 5026"/>
                    <a:gd name="T102" fmla="*/ 96 w 1279"/>
                    <a:gd name="T103" fmla="*/ 4889 h 5026"/>
                    <a:gd name="T104" fmla="*/ 128 w 1279"/>
                    <a:gd name="T105" fmla="*/ 4919 h 5026"/>
                    <a:gd name="T106" fmla="*/ 158 w 1279"/>
                    <a:gd name="T107" fmla="*/ 4948 h 5026"/>
                    <a:gd name="T108" fmla="*/ 197 w 1279"/>
                    <a:gd name="T109" fmla="*/ 4972 h 5026"/>
                    <a:gd name="T110" fmla="*/ 239 w 1279"/>
                    <a:gd name="T111" fmla="*/ 4994 h 5026"/>
                    <a:gd name="T112" fmla="*/ 284 w 1279"/>
                    <a:gd name="T113" fmla="*/ 5006 h 5026"/>
                    <a:gd name="T114" fmla="*/ 326 w 1279"/>
                    <a:gd name="T115" fmla="*/ 5019 h 5026"/>
                    <a:gd name="T116" fmla="*/ 371 w 1279"/>
                    <a:gd name="T117" fmla="*/ 5026 h 5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79" h="5026">
                      <a:moveTo>
                        <a:pt x="968" y="0"/>
                      </a:moveTo>
                      <a:lnTo>
                        <a:pt x="1021" y="100"/>
                      </a:lnTo>
                      <a:lnTo>
                        <a:pt x="1067" y="203"/>
                      </a:lnTo>
                      <a:lnTo>
                        <a:pt x="1111" y="311"/>
                      </a:lnTo>
                      <a:lnTo>
                        <a:pt x="1150" y="422"/>
                      </a:lnTo>
                      <a:lnTo>
                        <a:pt x="1185" y="541"/>
                      </a:lnTo>
                      <a:lnTo>
                        <a:pt x="1212" y="654"/>
                      </a:lnTo>
                      <a:lnTo>
                        <a:pt x="1237" y="771"/>
                      </a:lnTo>
                      <a:lnTo>
                        <a:pt x="1255" y="897"/>
                      </a:lnTo>
                      <a:lnTo>
                        <a:pt x="1269" y="1019"/>
                      </a:lnTo>
                      <a:lnTo>
                        <a:pt x="1279" y="1139"/>
                      </a:lnTo>
                      <a:lnTo>
                        <a:pt x="1279" y="1267"/>
                      </a:lnTo>
                      <a:lnTo>
                        <a:pt x="1279" y="1388"/>
                      </a:lnTo>
                      <a:lnTo>
                        <a:pt x="1269" y="1512"/>
                      </a:lnTo>
                      <a:lnTo>
                        <a:pt x="1255" y="1637"/>
                      </a:lnTo>
                      <a:lnTo>
                        <a:pt x="1237" y="1756"/>
                      </a:lnTo>
                      <a:lnTo>
                        <a:pt x="1212" y="1878"/>
                      </a:lnTo>
                      <a:lnTo>
                        <a:pt x="1185" y="1996"/>
                      </a:lnTo>
                      <a:lnTo>
                        <a:pt x="1150" y="2109"/>
                      </a:lnTo>
                      <a:lnTo>
                        <a:pt x="1111" y="2220"/>
                      </a:lnTo>
                      <a:lnTo>
                        <a:pt x="1067" y="2327"/>
                      </a:lnTo>
                      <a:lnTo>
                        <a:pt x="1021" y="2434"/>
                      </a:lnTo>
                      <a:lnTo>
                        <a:pt x="970" y="2533"/>
                      </a:lnTo>
                      <a:lnTo>
                        <a:pt x="910" y="2631"/>
                      </a:lnTo>
                      <a:lnTo>
                        <a:pt x="851" y="2718"/>
                      </a:lnTo>
                      <a:lnTo>
                        <a:pt x="788" y="2805"/>
                      </a:lnTo>
                      <a:lnTo>
                        <a:pt x="720" y="2884"/>
                      </a:lnTo>
                      <a:lnTo>
                        <a:pt x="654" y="2956"/>
                      </a:lnTo>
                      <a:lnTo>
                        <a:pt x="579" y="3023"/>
                      </a:lnTo>
                      <a:lnTo>
                        <a:pt x="446" y="3132"/>
                      </a:lnTo>
                      <a:lnTo>
                        <a:pt x="419" y="3145"/>
                      </a:lnTo>
                      <a:lnTo>
                        <a:pt x="362" y="3186"/>
                      </a:lnTo>
                      <a:lnTo>
                        <a:pt x="307" y="3231"/>
                      </a:lnTo>
                      <a:lnTo>
                        <a:pt x="255" y="3280"/>
                      </a:lnTo>
                      <a:lnTo>
                        <a:pt x="209" y="3330"/>
                      </a:lnTo>
                      <a:lnTo>
                        <a:pt x="168" y="3390"/>
                      </a:lnTo>
                      <a:lnTo>
                        <a:pt x="134" y="3449"/>
                      </a:lnTo>
                      <a:lnTo>
                        <a:pt x="101" y="3504"/>
                      </a:lnTo>
                      <a:lnTo>
                        <a:pt x="69" y="3571"/>
                      </a:lnTo>
                      <a:lnTo>
                        <a:pt x="46" y="3635"/>
                      </a:lnTo>
                      <a:lnTo>
                        <a:pt x="27" y="3704"/>
                      </a:lnTo>
                      <a:lnTo>
                        <a:pt x="12" y="3772"/>
                      </a:lnTo>
                      <a:lnTo>
                        <a:pt x="3" y="3844"/>
                      </a:lnTo>
                      <a:lnTo>
                        <a:pt x="0" y="3913"/>
                      </a:lnTo>
                      <a:lnTo>
                        <a:pt x="3" y="3986"/>
                      </a:lnTo>
                      <a:lnTo>
                        <a:pt x="3" y="4655"/>
                      </a:lnTo>
                      <a:lnTo>
                        <a:pt x="3" y="4680"/>
                      </a:lnTo>
                      <a:lnTo>
                        <a:pt x="12" y="4727"/>
                      </a:lnTo>
                      <a:lnTo>
                        <a:pt x="27" y="4770"/>
                      </a:lnTo>
                      <a:lnTo>
                        <a:pt x="46" y="4811"/>
                      </a:lnTo>
                      <a:lnTo>
                        <a:pt x="69" y="4852"/>
                      </a:lnTo>
                      <a:lnTo>
                        <a:pt x="96" y="4889"/>
                      </a:lnTo>
                      <a:lnTo>
                        <a:pt x="128" y="4919"/>
                      </a:lnTo>
                      <a:lnTo>
                        <a:pt x="158" y="4948"/>
                      </a:lnTo>
                      <a:lnTo>
                        <a:pt x="197" y="4972"/>
                      </a:lnTo>
                      <a:lnTo>
                        <a:pt x="239" y="4994"/>
                      </a:lnTo>
                      <a:lnTo>
                        <a:pt x="284" y="5006"/>
                      </a:lnTo>
                      <a:lnTo>
                        <a:pt x="326" y="5019"/>
                      </a:lnTo>
                      <a:lnTo>
                        <a:pt x="371" y="5026"/>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49" name="Freeform 243" descr="Gouttelettes">
                  <a:extLst>
                    <a:ext uri="{FF2B5EF4-FFF2-40B4-BE49-F238E27FC236}">
                      <a16:creationId xmlns:a16="http://schemas.microsoft.com/office/drawing/2014/main" id="{68F75B89-88FD-42B6-9E09-B3628818C7F5}"/>
                    </a:ext>
                  </a:extLst>
                </p:cNvPr>
                <p:cNvSpPr>
                  <a:spLocks/>
                </p:cNvSpPr>
                <p:nvPr/>
              </p:nvSpPr>
              <p:spPr bwMode="auto">
                <a:xfrm>
                  <a:off x="2387" y="1445"/>
                  <a:ext cx="1449" cy="994"/>
                </a:xfrm>
                <a:custGeom>
                  <a:avLst/>
                  <a:gdLst>
                    <a:gd name="T0" fmla="*/ 0 w 2899"/>
                    <a:gd name="T1" fmla="*/ 0 h 1986"/>
                    <a:gd name="T2" fmla="*/ 2 w 2899"/>
                    <a:gd name="T3" fmla="*/ 105 h 1986"/>
                    <a:gd name="T4" fmla="*/ 5 w 2899"/>
                    <a:gd name="T5" fmla="*/ 209 h 1986"/>
                    <a:gd name="T6" fmla="*/ 17 w 2899"/>
                    <a:gd name="T7" fmla="*/ 316 h 1986"/>
                    <a:gd name="T8" fmla="*/ 35 w 2899"/>
                    <a:gd name="T9" fmla="*/ 418 h 1986"/>
                    <a:gd name="T10" fmla="*/ 53 w 2899"/>
                    <a:gd name="T11" fmla="*/ 519 h 1986"/>
                    <a:gd name="T12" fmla="*/ 78 w 2899"/>
                    <a:gd name="T13" fmla="*/ 618 h 1986"/>
                    <a:gd name="T14" fmla="*/ 104 w 2899"/>
                    <a:gd name="T15" fmla="*/ 714 h 1986"/>
                    <a:gd name="T16" fmla="*/ 135 w 2899"/>
                    <a:gd name="T17" fmla="*/ 810 h 1986"/>
                    <a:gd name="T18" fmla="*/ 170 w 2899"/>
                    <a:gd name="T19" fmla="*/ 905 h 1986"/>
                    <a:gd name="T20" fmla="*/ 207 w 2899"/>
                    <a:gd name="T21" fmla="*/ 997 h 1986"/>
                    <a:gd name="T22" fmla="*/ 248 w 2899"/>
                    <a:gd name="T23" fmla="*/ 1085 h 1986"/>
                    <a:gd name="T24" fmla="*/ 292 w 2899"/>
                    <a:gd name="T25" fmla="*/ 1171 h 1986"/>
                    <a:gd name="T26" fmla="*/ 340 w 2899"/>
                    <a:gd name="T27" fmla="*/ 1257 h 1986"/>
                    <a:gd name="T28" fmla="*/ 389 w 2899"/>
                    <a:gd name="T29" fmla="*/ 1334 h 1986"/>
                    <a:gd name="T30" fmla="*/ 441 w 2899"/>
                    <a:gd name="T31" fmla="*/ 1407 h 1986"/>
                    <a:gd name="T32" fmla="*/ 493 w 2899"/>
                    <a:gd name="T33" fmla="*/ 1475 h 1986"/>
                    <a:gd name="T34" fmla="*/ 552 w 2899"/>
                    <a:gd name="T35" fmla="*/ 1543 h 1986"/>
                    <a:gd name="T36" fmla="*/ 604 w 2899"/>
                    <a:gd name="T37" fmla="*/ 1609 h 1986"/>
                    <a:gd name="T38" fmla="*/ 668 w 2899"/>
                    <a:gd name="T39" fmla="*/ 1663 h 1986"/>
                    <a:gd name="T40" fmla="*/ 734 w 2899"/>
                    <a:gd name="T41" fmla="*/ 1721 h 1986"/>
                    <a:gd name="T42" fmla="*/ 795 w 2899"/>
                    <a:gd name="T43" fmla="*/ 1767 h 1986"/>
                    <a:gd name="T44" fmla="*/ 865 w 2899"/>
                    <a:gd name="T45" fmla="*/ 1815 h 1986"/>
                    <a:gd name="T46" fmla="*/ 932 w 2899"/>
                    <a:gd name="T47" fmla="*/ 1855 h 1986"/>
                    <a:gd name="T48" fmla="*/ 1003 w 2899"/>
                    <a:gd name="T49" fmla="*/ 1890 h 1986"/>
                    <a:gd name="T50" fmla="*/ 1072 w 2899"/>
                    <a:gd name="T51" fmla="*/ 1917 h 1986"/>
                    <a:gd name="T52" fmla="*/ 1147 w 2899"/>
                    <a:gd name="T53" fmla="*/ 1942 h 1986"/>
                    <a:gd name="T54" fmla="*/ 1212 w 2899"/>
                    <a:gd name="T55" fmla="*/ 1960 h 1986"/>
                    <a:gd name="T56" fmla="*/ 1287 w 2899"/>
                    <a:gd name="T57" fmla="*/ 1974 h 1986"/>
                    <a:gd name="T58" fmla="*/ 1364 w 2899"/>
                    <a:gd name="T59" fmla="*/ 1985 h 1986"/>
                    <a:gd name="T60" fmla="*/ 1436 w 2899"/>
                    <a:gd name="T61" fmla="*/ 1986 h 1986"/>
                    <a:gd name="T62" fmla="*/ 1507 w 2899"/>
                    <a:gd name="T63" fmla="*/ 1986 h 1986"/>
                    <a:gd name="T64" fmla="*/ 1582 w 2899"/>
                    <a:gd name="T65" fmla="*/ 1977 h 1986"/>
                    <a:gd name="T66" fmla="*/ 1658 w 2899"/>
                    <a:gd name="T67" fmla="*/ 1965 h 1986"/>
                    <a:gd name="T68" fmla="*/ 1731 w 2899"/>
                    <a:gd name="T69" fmla="*/ 1945 h 1986"/>
                    <a:gd name="T70" fmla="*/ 1798 w 2899"/>
                    <a:gd name="T71" fmla="*/ 1923 h 1986"/>
                    <a:gd name="T72" fmla="*/ 1870 w 2899"/>
                    <a:gd name="T73" fmla="*/ 1893 h 1986"/>
                    <a:gd name="T74" fmla="*/ 1940 w 2899"/>
                    <a:gd name="T75" fmla="*/ 1861 h 1986"/>
                    <a:gd name="T76" fmla="*/ 2009 w 2899"/>
                    <a:gd name="T77" fmla="*/ 1824 h 1986"/>
                    <a:gd name="T78" fmla="*/ 2073 w 2899"/>
                    <a:gd name="T79" fmla="*/ 1777 h 1986"/>
                    <a:gd name="T80" fmla="*/ 2140 w 2899"/>
                    <a:gd name="T81" fmla="*/ 1729 h 1986"/>
                    <a:gd name="T82" fmla="*/ 2206 w 2899"/>
                    <a:gd name="T83" fmla="*/ 1676 h 1986"/>
                    <a:gd name="T84" fmla="*/ 2267 w 2899"/>
                    <a:gd name="T85" fmla="*/ 1621 h 1986"/>
                    <a:gd name="T86" fmla="*/ 2329 w 2899"/>
                    <a:gd name="T87" fmla="*/ 1558 h 1986"/>
                    <a:gd name="T88" fmla="*/ 2380 w 2899"/>
                    <a:gd name="T89" fmla="*/ 1488 h 1986"/>
                    <a:gd name="T90" fmla="*/ 2436 w 2899"/>
                    <a:gd name="T91" fmla="*/ 1422 h 1986"/>
                    <a:gd name="T92" fmla="*/ 2490 w 2899"/>
                    <a:gd name="T93" fmla="*/ 1350 h 1986"/>
                    <a:gd name="T94" fmla="*/ 2538 w 2899"/>
                    <a:gd name="T95" fmla="*/ 1272 h 1986"/>
                    <a:gd name="T96" fmla="*/ 2586 w 2899"/>
                    <a:gd name="T97" fmla="*/ 1191 h 1986"/>
                    <a:gd name="T98" fmla="*/ 2631 w 2899"/>
                    <a:gd name="T99" fmla="*/ 1105 h 1986"/>
                    <a:gd name="T100" fmla="*/ 2672 w 2899"/>
                    <a:gd name="T101" fmla="*/ 1015 h 1986"/>
                    <a:gd name="T102" fmla="*/ 2709 w 2899"/>
                    <a:gd name="T103" fmla="*/ 923 h 1986"/>
                    <a:gd name="T104" fmla="*/ 2744 w 2899"/>
                    <a:gd name="T105" fmla="*/ 830 h 1986"/>
                    <a:gd name="T106" fmla="*/ 2776 w 2899"/>
                    <a:gd name="T107" fmla="*/ 737 h 1986"/>
                    <a:gd name="T108" fmla="*/ 2804 w 2899"/>
                    <a:gd name="T109" fmla="*/ 640 h 1986"/>
                    <a:gd name="T110" fmla="*/ 2830 w 2899"/>
                    <a:gd name="T111" fmla="*/ 540 h 1986"/>
                    <a:gd name="T112" fmla="*/ 2849 w 2899"/>
                    <a:gd name="T113" fmla="*/ 440 h 1986"/>
                    <a:gd name="T114" fmla="*/ 2867 w 2899"/>
                    <a:gd name="T115" fmla="*/ 337 h 1986"/>
                    <a:gd name="T116" fmla="*/ 2879 w 2899"/>
                    <a:gd name="T117" fmla="*/ 230 h 1986"/>
                    <a:gd name="T118" fmla="*/ 2890 w 2899"/>
                    <a:gd name="T119" fmla="*/ 128 h 1986"/>
                    <a:gd name="T120" fmla="*/ 2899 w 2899"/>
                    <a:gd name="T121" fmla="*/ 21 h 1986"/>
                    <a:gd name="T122" fmla="*/ 2899 w 2899"/>
                    <a:gd name="T123" fmla="*/ 0 h 1986"/>
                    <a:gd name="T124" fmla="*/ 0 w 2899"/>
                    <a:gd name="T125" fmla="*/ 0 h 19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899" h="1986">
                      <a:moveTo>
                        <a:pt x="0" y="0"/>
                      </a:moveTo>
                      <a:lnTo>
                        <a:pt x="2" y="105"/>
                      </a:lnTo>
                      <a:lnTo>
                        <a:pt x="5" y="209"/>
                      </a:lnTo>
                      <a:lnTo>
                        <a:pt x="17" y="316"/>
                      </a:lnTo>
                      <a:lnTo>
                        <a:pt x="35" y="418"/>
                      </a:lnTo>
                      <a:lnTo>
                        <a:pt x="53" y="519"/>
                      </a:lnTo>
                      <a:lnTo>
                        <a:pt x="78" y="618"/>
                      </a:lnTo>
                      <a:lnTo>
                        <a:pt x="104" y="714"/>
                      </a:lnTo>
                      <a:lnTo>
                        <a:pt x="135" y="810"/>
                      </a:lnTo>
                      <a:lnTo>
                        <a:pt x="170" y="905"/>
                      </a:lnTo>
                      <a:lnTo>
                        <a:pt x="207" y="997"/>
                      </a:lnTo>
                      <a:lnTo>
                        <a:pt x="248" y="1085"/>
                      </a:lnTo>
                      <a:lnTo>
                        <a:pt x="292" y="1171"/>
                      </a:lnTo>
                      <a:lnTo>
                        <a:pt x="340" y="1257"/>
                      </a:lnTo>
                      <a:lnTo>
                        <a:pt x="389" y="1334"/>
                      </a:lnTo>
                      <a:lnTo>
                        <a:pt x="441" y="1407"/>
                      </a:lnTo>
                      <a:lnTo>
                        <a:pt x="493" y="1475"/>
                      </a:lnTo>
                      <a:lnTo>
                        <a:pt x="552" y="1543"/>
                      </a:lnTo>
                      <a:lnTo>
                        <a:pt x="604" y="1609"/>
                      </a:lnTo>
                      <a:lnTo>
                        <a:pt x="668" y="1663"/>
                      </a:lnTo>
                      <a:lnTo>
                        <a:pt x="734" y="1721"/>
                      </a:lnTo>
                      <a:lnTo>
                        <a:pt x="795" y="1767"/>
                      </a:lnTo>
                      <a:lnTo>
                        <a:pt x="865" y="1815"/>
                      </a:lnTo>
                      <a:lnTo>
                        <a:pt x="932" y="1855"/>
                      </a:lnTo>
                      <a:lnTo>
                        <a:pt x="1003" y="1890"/>
                      </a:lnTo>
                      <a:lnTo>
                        <a:pt x="1072" y="1917"/>
                      </a:lnTo>
                      <a:lnTo>
                        <a:pt x="1147" y="1942"/>
                      </a:lnTo>
                      <a:lnTo>
                        <a:pt x="1212" y="1960"/>
                      </a:lnTo>
                      <a:lnTo>
                        <a:pt x="1287" y="1974"/>
                      </a:lnTo>
                      <a:lnTo>
                        <a:pt x="1364" y="1985"/>
                      </a:lnTo>
                      <a:lnTo>
                        <a:pt x="1436" y="1986"/>
                      </a:lnTo>
                      <a:lnTo>
                        <a:pt x="1507" y="1986"/>
                      </a:lnTo>
                      <a:lnTo>
                        <a:pt x="1582" y="1977"/>
                      </a:lnTo>
                      <a:lnTo>
                        <a:pt x="1658" y="1965"/>
                      </a:lnTo>
                      <a:lnTo>
                        <a:pt x="1731" y="1945"/>
                      </a:lnTo>
                      <a:lnTo>
                        <a:pt x="1798" y="1923"/>
                      </a:lnTo>
                      <a:lnTo>
                        <a:pt x="1870" y="1893"/>
                      </a:lnTo>
                      <a:lnTo>
                        <a:pt x="1940" y="1861"/>
                      </a:lnTo>
                      <a:lnTo>
                        <a:pt x="2009" y="1824"/>
                      </a:lnTo>
                      <a:lnTo>
                        <a:pt x="2073" y="1777"/>
                      </a:lnTo>
                      <a:lnTo>
                        <a:pt x="2140" y="1729"/>
                      </a:lnTo>
                      <a:lnTo>
                        <a:pt x="2206" y="1676"/>
                      </a:lnTo>
                      <a:lnTo>
                        <a:pt x="2267" y="1621"/>
                      </a:lnTo>
                      <a:lnTo>
                        <a:pt x="2329" y="1558"/>
                      </a:lnTo>
                      <a:lnTo>
                        <a:pt x="2380" y="1488"/>
                      </a:lnTo>
                      <a:lnTo>
                        <a:pt x="2436" y="1422"/>
                      </a:lnTo>
                      <a:lnTo>
                        <a:pt x="2490" y="1350"/>
                      </a:lnTo>
                      <a:lnTo>
                        <a:pt x="2538" y="1272"/>
                      </a:lnTo>
                      <a:lnTo>
                        <a:pt x="2586" y="1191"/>
                      </a:lnTo>
                      <a:lnTo>
                        <a:pt x="2631" y="1105"/>
                      </a:lnTo>
                      <a:lnTo>
                        <a:pt x="2672" y="1015"/>
                      </a:lnTo>
                      <a:lnTo>
                        <a:pt x="2709" y="923"/>
                      </a:lnTo>
                      <a:lnTo>
                        <a:pt x="2744" y="830"/>
                      </a:lnTo>
                      <a:lnTo>
                        <a:pt x="2776" y="737"/>
                      </a:lnTo>
                      <a:lnTo>
                        <a:pt x="2804" y="640"/>
                      </a:lnTo>
                      <a:lnTo>
                        <a:pt x="2830" y="540"/>
                      </a:lnTo>
                      <a:lnTo>
                        <a:pt x="2849" y="440"/>
                      </a:lnTo>
                      <a:lnTo>
                        <a:pt x="2867" y="337"/>
                      </a:lnTo>
                      <a:lnTo>
                        <a:pt x="2879" y="230"/>
                      </a:lnTo>
                      <a:lnTo>
                        <a:pt x="2890" y="128"/>
                      </a:lnTo>
                      <a:lnTo>
                        <a:pt x="2899" y="21"/>
                      </a:lnTo>
                      <a:lnTo>
                        <a:pt x="2899" y="0"/>
                      </a:lnTo>
                      <a:lnTo>
                        <a:pt x="0" y="0"/>
                      </a:lnTo>
                      <a:close/>
                    </a:path>
                  </a:pathLst>
                </a:custGeom>
                <a:blipFill dpi="0" rotWithShape="0">
                  <a:blip r:embed="rId8"/>
                  <a:srcRect/>
                  <a:tile tx="0" ty="0" sx="100000" sy="100000" flip="none" algn="tl"/>
                </a:blipFill>
                <a:ln w="1588">
                  <a:solidFill>
                    <a:srgbClr val="000000"/>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sp>
              <p:nvSpPr>
                <p:cNvPr id="50" name="Freeform 244" descr="Gouttelettes">
                  <a:extLst>
                    <a:ext uri="{FF2B5EF4-FFF2-40B4-BE49-F238E27FC236}">
                      <a16:creationId xmlns:a16="http://schemas.microsoft.com/office/drawing/2014/main" id="{22FAA235-DAFA-49E1-B5E3-A7A940A66F9E}"/>
                    </a:ext>
                  </a:extLst>
                </p:cNvPr>
                <p:cNvSpPr>
                  <a:spLocks/>
                </p:cNvSpPr>
                <p:nvPr/>
              </p:nvSpPr>
              <p:spPr bwMode="auto">
                <a:xfrm>
                  <a:off x="2387" y="1291"/>
                  <a:ext cx="1449" cy="314"/>
                </a:xfrm>
                <a:custGeom>
                  <a:avLst/>
                  <a:gdLst>
                    <a:gd name="T0" fmla="*/ 2890 w 2899"/>
                    <a:gd name="T1" fmla="*/ 278 h 629"/>
                    <a:gd name="T2" fmla="*/ 2804 w 2899"/>
                    <a:gd name="T3" fmla="*/ 205 h 629"/>
                    <a:gd name="T4" fmla="*/ 2688 w 2899"/>
                    <a:gd name="T5" fmla="*/ 154 h 629"/>
                    <a:gd name="T6" fmla="*/ 2588 w 2899"/>
                    <a:gd name="T7" fmla="*/ 122 h 629"/>
                    <a:gd name="T8" fmla="*/ 2469 w 2899"/>
                    <a:gd name="T9" fmla="*/ 92 h 629"/>
                    <a:gd name="T10" fmla="*/ 2341 w 2899"/>
                    <a:gd name="T11" fmla="*/ 66 h 629"/>
                    <a:gd name="T12" fmla="*/ 2197 w 2899"/>
                    <a:gd name="T13" fmla="*/ 48 h 629"/>
                    <a:gd name="T14" fmla="*/ 2039 w 2899"/>
                    <a:gd name="T15" fmla="*/ 29 h 629"/>
                    <a:gd name="T16" fmla="*/ 1876 w 2899"/>
                    <a:gd name="T17" fmla="*/ 15 h 629"/>
                    <a:gd name="T18" fmla="*/ 1710 w 2899"/>
                    <a:gd name="T19" fmla="*/ 6 h 629"/>
                    <a:gd name="T20" fmla="*/ 1534 w 2899"/>
                    <a:gd name="T21" fmla="*/ 0 h 629"/>
                    <a:gd name="T22" fmla="*/ 1358 w 2899"/>
                    <a:gd name="T23" fmla="*/ 0 h 629"/>
                    <a:gd name="T24" fmla="*/ 1182 w 2899"/>
                    <a:gd name="T25" fmla="*/ 6 h 629"/>
                    <a:gd name="T26" fmla="*/ 1012 w 2899"/>
                    <a:gd name="T27" fmla="*/ 15 h 629"/>
                    <a:gd name="T28" fmla="*/ 850 w 2899"/>
                    <a:gd name="T29" fmla="*/ 29 h 629"/>
                    <a:gd name="T30" fmla="*/ 693 w 2899"/>
                    <a:gd name="T31" fmla="*/ 48 h 629"/>
                    <a:gd name="T32" fmla="*/ 552 w 2899"/>
                    <a:gd name="T33" fmla="*/ 66 h 629"/>
                    <a:gd name="T34" fmla="*/ 416 w 2899"/>
                    <a:gd name="T35" fmla="*/ 92 h 629"/>
                    <a:gd name="T36" fmla="*/ 301 w 2899"/>
                    <a:gd name="T37" fmla="*/ 120 h 629"/>
                    <a:gd name="T38" fmla="*/ 200 w 2899"/>
                    <a:gd name="T39" fmla="*/ 151 h 629"/>
                    <a:gd name="T40" fmla="*/ 119 w 2899"/>
                    <a:gd name="T41" fmla="*/ 185 h 629"/>
                    <a:gd name="T42" fmla="*/ 17 w 2899"/>
                    <a:gd name="T43" fmla="*/ 257 h 629"/>
                    <a:gd name="T44" fmla="*/ 2 w 2899"/>
                    <a:gd name="T45" fmla="*/ 295 h 629"/>
                    <a:gd name="T46" fmla="*/ 0 w 2899"/>
                    <a:gd name="T47" fmla="*/ 331 h 629"/>
                    <a:gd name="T48" fmla="*/ 12 w 2899"/>
                    <a:gd name="T49" fmla="*/ 369 h 629"/>
                    <a:gd name="T50" fmla="*/ 53 w 2899"/>
                    <a:gd name="T51" fmla="*/ 406 h 629"/>
                    <a:gd name="T52" fmla="*/ 116 w 2899"/>
                    <a:gd name="T53" fmla="*/ 439 h 629"/>
                    <a:gd name="T54" fmla="*/ 198 w 2899"/>
                    <a:gd name="T55" fmla="*/ 474 h 629"/>
                    <a:gd name="T56" fmla="*/ 298 w 2899"/>
                    <a:gd name="T57" fmla="*/ 507 h 629"/>
                    <a:gd name="T58" fmla="*/ 415 w 2899"/>
                    <a:gd name="T59" fmla="*/ 534 h 629"/>
                    <a:gd name="T60" fmla="*/ 546 w 2899"/>
                    <a:gd name="T61" fmla="*/ 558 h 629"/>
                    <a:gd name="T62" fmla="*/ 689 w 2899"/>
                    <a:gd name="T63" fmla="*/ 582 h 629"/>
                    <a:gd name="T64" fmla="*/ 844 w 2899"/>
                    <a:gd name="T65" fmla="*/ 600 h 629"/>
                    <a:gd name="T66" fmla="*/ 1009 w 2899"/>
                    <a:gd name="T67" fmla="*/ 612 h 629"/>
                    <a:gd name="T68" fmla="*/ 1176 w 2899"/>
                    <a:gd name="T69" fmla="*/ 621 h 629"/>
                    <a:gd name="T70" fmla="*/ 1350 w 2899"/>
                    <a:gd name="T71" fmla="*/ 629 h 629"/>
                    <a:gd name="T72" fmla="*/ 1529 w 2899"/>
                    <a:gd name="T73" fmla="*/ 629 h 629"/>
                    <a:gd name="T74" fmla="*/ 1705 w 2899"/>
                    <a:gd name="T75" fmla="*/ 621 h 629"/>
                    <a:gd name="T76" fmla="*/ 1870 w 2899"/>
                    <a:gd name="T77" fmla="*/ 612 h 629"/>
                    <a:gd name="T78" fmla="*/ 2037 w 2899"/>
                    <a:gd name="T79" fmla="*/ 600 h 629"/>
                    <a:gd name="T80" fmla="*/ 2192 w 2899"/>
                    <a:gd name="T81" fmla="*/ 582 h 629"/>
                    <a:gd name="T82" fmla="*/ 2338 w 2899"/>
                    <a:gd name="T83" fmla="*/ 558 h 629"/>
                    <a:gd name="T84" fmla="*/ 2466 w 2899"/>
                    <a:gd name="T85" fmla="*/ 538 h 629"/>
                    <a:gd name="T86" fmla="*/ 2586 w 2899"/>
                    <a:gd name="T87" fmla="*/ 507 h 629"/>
                    <a:gd name="T88" fmla="*/ 2685 w 2899"/>
                    <a:gd name="T89" fmla="*/ 474 h 629"/>
                    <a:gd name="T90" fmla="*/ 2767 w 2899"/>
                    <a:gd name="T91" fmla="*/ 444 h 629"/>
                    <a:gd name="T92" fmla="*/ 2830 w 2899"/>
                    <a:gd name="T93" fmla="*/ 406 h 629"/>
                    <a:gd name="T94" fmla="*/ 2873 w 2899"/>
                    <a:gd name="T95" fmla="*/ 372 h 629"/>
                    <a:gd name="T96" fmla="*/ 2896 w 2899"/>
                    <a:gd name="T97" fmla="*/ 331 h 629"/>
                    <a:gd name="T98" fmla="*/ 2899 w 2899"/>
                    <a:gd name="T99" fmla="*/ 311 h 6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899" h="629">
                      <a:moveTo>
                        <a:pt x="2899" y="311"/>
                      </a:moveTo>
                      <a:lnTo>
                        <a:pt x="2890" y="278"/>
                      </a:lnTo>
                      <a:lnTo>
                        <a:pt x="2855" y="241"/>
                      </a:lnTo>
                      <a:lnTo>
                        <a:pt x="2804" y="205"/>
                      </a:lnTo>
                      <a:lnTo>
                        <a:pt x="2734" y="169"/>
                      </a:lnTo>
                      <a:lnTo>
                        <a:pt x="2688" y="154"/>
                      </a:lnTo>
                      <a:lnTo>
                        <a:pt x="2642" y="138"/>
                      </a:lnTo>
                      <a:lnTo>
                        <a:pt x="2588" y="122"/>
                      </a:lnTo>
                      <a:lnTo>
                        <a:pt x="2532" y="107"/>
                      </a:lnTo>
                      <a:lnTo>
                        <a:pt x="2469" y="92"/>
                      </a:lnTo>
                      <a:lnTo>
                        <a:pt x="2406" y="78"/>
                      </a:lnTo>
                      <a:lnTo>
                        <a:pt x="2341" y="66"/>
                      </a:lnTo>
                      <a:lnTo>
                        <a:pt x="2272" y="57"/>
                      </a:lnTo>
                      <a:lnTo>
                        <a:pt x="2197" y="48"/>
                      </a:lnTo>
                      <a:lnTo>
                        <a:pt x="2119" y="38"/>
                      </a:lnTo>
                      <a:lnTo>
                        <a:pt x="2039" y="29"/>
                      </a:lnTo>
                      <a:lnTo>
                        <a:pt x="1958" y="23"/>
                      </a:lnTo>
                      <a:lnTo>
                        <a:pt x="1876" y="15"/>
                      </a:lnTo>
                      <a:lnTo>
                        <a:pt x="1792" y="9"/>
                      </a:lnTo>
                      <a:lnTo>
                        <a:pt x="1710" y="6"/>
                      </a:lnTo>
                      <a:lnTo>
                        <a:pt x="1621" y="3"/>
                      </a:lnTo>
                      <a:lnTo>
                        <a:pt x="1534" y="0"/>
                      </a:lnTo>
                      <a:lnTo>
                        <a:pt x="1445" y="0"/>
                      </a:lnTo>
                      <a:lnTo>
                        <a:pt x="1358" y="0"/>
                      </a:lnTo>
                      <a:lnTo>
                        <a:pt x="1269" y="3"/>
                      </a:lnTo>
                      <a:lnTo>
                        <a:pt x="1182" y="6"/>
                      </a:lnTo>
                      <a:lnTo>
                        <a:pt x="1101" y="9"/>
                      </a:lnTo>
                      <a:lnTo>
                        <a:pt x="1012" y="15"/>
                      </a:lnTo>
                      <a:lnTo>
                        <a:pt x="932" y="23"/>
                      </a:lnTo>
                      <a:lnTo>
                        <a:pt x="850" y="29"/>
                      </a:lnTo>
                      <a:lnTo>
                        <a:pt x="768" y="38"/>
                      </a:lnTo>
                      <a:lnTo>
                        <a:pt x="693" y="48"/>
                      </a:lnTo>
                      <a:lnTo>
                        <a:pt x="618" y="57"/>
                      </a:lnTo>
                      <a:lnTo>
                        <a:pt x="552" y="66"/>
                      </a:lnTo>
                      <a:lnTo>
                        <a:pt x="484" y="78"/>
                      </a:lnTo>
                      <a:lnTo>
                        <a:pt x="416" y="92"/>
                      </a:lnTo>
                      <a:lnTo>
                        <a:pt x="358" y="107"/>
                      </a:lnTo>
                      <a:lnTo>
                        <a:pt x="301" y="120"/>
                      </a:lnTo>
                      <a:lnTo>
                        <a:pt x="248" y="135"/>
                      </a:lnTo>
                      <a:lnTo>
                        <a:pt x="200" y="151"/>
                      </a:lnTo>
                      <a:lnTo>
                        <a:pt x="158" y="169"/>
                      </a:lnTo>
                      <a:lnTo>
                        <a:pt x="119" y="185"/>
                      </a:lnTo>
                      <a:lnTo>
                        <a:pt x="56" y="223"/>
                      </a:lnTo>
                      <a:lnTo>
                        <a:pt x="17" y="257"/>
                      </a:lnTo>
                      <a:lnTo>
                        <a:pt x="3" y="275"/>
                      </a:lnTo>
                      <a:lnTo>
                        <a:pt x="2" y="295"/>
                      </a:lnTo>
                      <a:lnTo>
                        <a:pt x="0" y="311"/>
                      </a:lnTo>
                      <a:lnTo>
                        <a:pt x="0" y="331"/>
                      </a:lnTo>
                      <a:lnTo>
                        <a:pt x="3" y="350"/>
                      </a:lnTo>
                      <a:lnTo>
                        <a:pt x="12" y="369"/>
                      </a:lnTo>
                      <a:lnTo>
                        <a:pt x="32" y="388"/>
                      </a:lnTo>
                      <a:lnTo>
                        <a:pt x="53" y="406"/>
                      </a:lnTo>
                      <a:lnTo>
                        <a:pt x="81" y="421"/>
                      </a:lnTo>
                      <a:lnTo>
                        <a:pt x="116" y="439"/>
                      </a:lnTo>
                      <a:lnTo>
                        <a:pt x="158" y="459"/>
                      </a:lnTo>
                      <a:lnTo>
                        <a:pt x="198" y="474"/>
                      </a:lnTo>
                      <a:lnTo>
                        <a:pt x="245" y="492"/>
                      </a:lnTo>
                      <a:lnTo>
                        <a:pt x="298" y="507"/>
                      </a:lnTo>
                      <a:lnTo>
                        <a:pt x="355" y="519"/>
                      </a:lnTo>
                      <a:lnTo>
                        <a:pt x="415" y="534"/>
                      </a:lnTo>
                      <a:lnTo>
                        <a:pt x="477" y="550"/>
                      </a:lnTo>
                      <a:lnTo>
                        <a:pt x="546" y="558"/>
                      </a:lnTo>
                      <a:lnTo>
                        <a:pt x="613" y="572"/>
                      </a:lnTo>
                      <a:lnTo>
                        <a:pt x="689" y="582"/>
                      </a:lnTo>
                      <a:lnTo>
                        <a:pt x="764" y="591"/>
                      </a:lnTo>
                      <a:lnTo>
                        <a:pt x="844" y="600"/>
                      </a:lnTo>
                      <a:lnTo>
                        <a:pt x="925" y="606"/>
                      </a:lnTo>
                      <a:lnTo>
                        <a:pt x="1009" y="612"/>
                      </a:lnTo>
                      <a:lnTo>
                        <a:pt x="1095" y="620"/>
                      </a:lnTo>
                      <a:lnTo>
                        <a:pt x="1176" y="621"/>
                      </a:lnTo>
                      <a:lnTo>
                        <a:pt x="1262" y="626"/>
                      </a:lnTo>
                      <a:lnTo>
                        <a:pt x="1350" y="629"/>
                      </a:lnTo>
                      <a:lnTo>
                        <a:pt x="1439" y="629"/>
                      </a:lnTo>
                      <a:lnTo>
                        <a:pt x="1529" y="629"/>
                      </a:lnTo>
                      <a:lnTo>
                        <a:pt x="1616" y="626"/>
                      </a:lnTo>
                      <a:lnTo>
                        <a:pt x="1705" y="621"/>
                      </a:lnTo>
                      <a:lnTo>
                        <a:pt x="1785" y="620"/>
                      </a:lnTo>
                      <a:lnTo>
                        <a:pt x="1870" y="612"/>
                      </a:lnTo>
                      <a:lnTo>
                        <a:pt x="1955" y="606"/>
                      </a:lnTo>
                      <a:lnTo>
                        <a:pt x="2037" y="600"/>
                      </a:lnTo>
                      <a:lnTo>
                        <a:pt x="2116" y="591"/>
                      </a:lnTo>
                      <a:lnTo>
                        <a:pt x="2192" y="582"/>
                      </a:lnTo>
                      <a:lnTo>
                        <a:pt x="2266" y="572"/>
                      </a:lnTo>
                      <a:lnTo>
                        <a:pt x="2338" y="558"/>
                      </a:lnTo>
                      <a:lnTo>
                        <a:pt x="2403" y="550"/>
                      </a:lnTo>
                      <a:lnTo>
                        <a:pt x="2466" y="538"/>
                      </a:lnTo>
                      <a:lnTo>
                        <a:pt x="2528" y="520"/>
                      </a:lnTo>
                      <a:lnTo>
                        <a:pt x="2586" y="507"/>
                      </a:lnTo>
                      <a:lnTo>
                        <a:pt x="2636" y="493"/>
                      </a:lnTo>
                      <a:lnTo>
                        <a:pt x="2685" y="474"/>
                      </a:lnTo>
                      <a:lnTo>
                        <a:pt x="2726" y="459"/>
                      </a:lnTo>
                      <a:lnTo>
                        <a:pt x="2767" y="444"/>
                      </a:lnTo>
                      <a:lnTo>
                        <a:pt x="2803" y="424"/>
                      </a:lnTo>
                      <a:lnTo>
                        <a:pt x="2830" y="406"/>
                      </a:lnTo>
                      <a:lnTo>
                        <a:pt x="2855" y="388"/>
                      </a:lnTo>
                      <a:lnTo>
                        <a:pt x="2873" y="372"/>
                      </a:lnTo>
                      <a:lnTo>
                        <a:pt x="2885" y="352"/>
                      </a:lnTo>
                      <a:lnTo>
                        <a:pt x="2896" y="331"/>
                      </a:lnTo>
                      <a:lnTo>
                        <a:pt x="2899" y="311"/>
                      </a:lnTo>
                      <a:lnTo>
                        <a:pt x="2899" y="311"/>
                      </a:lnTo>
                      <a:close/>
                    </a:path>
                  </a:pathLst>
                </a:custGeom>
                <a:blipFill dpi="0" rotWithShape="0">
                  <a:blip r:embed="rId8"/>
                  <a:srcRect/>
                  <a:tile tx="0" ty="0" sx="100000" sy="100000" flip="none" algn="tl"/>
                </a:blipFill>
                <a:ln w="1588">
                  <a:solidFill>
                    <a:srgbClr val="000000"/>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sp>
              <p:nvSpPr>
                <p:cNvPr id="51" name="Freeform 245">
                  <a:extLst>
                    <a:ext uri="{FF2B5EF4-FFF2-40B4-BE49-F238E27FC236}">
                      <a16:creationId xmlns:a16="http://schemas.microsoft.com/office/drawing/2014/main" id="{1F1F862C-1E03-4853-9196-724D60E72955}"/>
                    </a:ext>
                  </a:extLst>
                </p:cNvPr>
                <p:cNvSpPr>
                  <a:spLocks/>
                </p:cNvSpPr>
                <p:nvPr/>
              </p:nvSpPr>
              <p:spPr bwMode="auto">
                <a:xfrm>
                  <a:off x="3166" y="875"/>
                  <a:ext cx="593" cy="1472"/>
                </a:xfrm>
                <a:custGeom>
                  <a:avLst/>
                  <a:gdLst>
                    <a:gd name="T0" fmla="*/ 0 w 1186"/>
                    <a:gd name="T1" fmla="*/ 2944 h 2944"/>
                    <a:gd name="T2" fmla="*/ 126 w 1186"/>
                    <a:gd name="T3" fmla="*/ 2862 h 2944"/>
                    <a:gd name="T4" fmla="*/ 263 w 1186"/>
                    <a:gd name="T5" fmla="*/ 2744 h 2944"/>
                    <a:gd name="T6" fmla="*/ 379 w 1186"/>
                    <a:gd name="T7" fmla="*/ 2629 h 2944"/>
                    <a:gd name="T8" fmla="*/ 463 w 1186"/>
                    <a:gd name="T9" fmla="*/ 2533 h 2944"/>
                    <a:gd name="T10" fmla="*/ 582 w 1186"/>
                    <a:gd name="T11" fmla="*/ 2384 h 2944"/>
                    <a:gd name="T12" fmla="*/ 673 w 1186"/>
                    <a:gd name="T13" fmla="*/ 2234 h 2944"/>
                    <a:gd name="T14" fmla="*/ 745 w 1186"/>
                    <a:gd name="T15" fmla="*/ 2079 h 2944"/>
                    <a:gd name="T16" fmla="*/ 812 w 1186"/>
                    <a:gd name="T17" fmla="*/ 1890 h 2944"/>
                    <a:gd name="T18" fmla="*/ 851 w 1186"/>
                    <a:gd name="T19" fmla="*/ 1762 h 2944"/>
                    <a:gd name="T20" fmla="*/ 882 w 1186"/>
                    <a:gd name="T21" fmla="*/ 1593 h 2944"/>
                    <a:gd name="T22" fmla="*/ 905 w 1186"/>
                    <a:gd name="T23" fmla="*/ 1400 h 2944"/>
                    <a:gd name="T24" fmla="*/ 914 w 1186"/>
                    <a:gd name="T25" fmla="*/ 1240 h 2944"/>
                    <a:gd name="T26" fmla="*/ 914 w 1186"/>
                    <a:gd name="T27" fmla="*/ 1036 h 2944"/>
                    <a:gd name="T28" fmla="*/ 897 w 1186"/>
                    <a:gd name="T29" fmla="*/ 810 h 2944"/>
                    <a:gd name="T30" fmla="*/ 867 w 1186"/>
                    <a:gd name="T31" fmla="*/ 558 h 2944"/>
                    <a:gd name="T32" fmla="*/ 825 w 1186"/>
                    <a:gd name="T33" fmla="*/ 321 h 2944"/>
                    <a:gd name="T34" fmla="*/ 777 w 1186"/>
                    <a:gd name="T35" fmla="*/ 30 h 2944"/>
                    <a:gd name="T36" fmla="*/ 976 w 1186"/>
                    <a:gd name="T37" fmla="*/ 0 h 2944"/>
                    <a:gd name="T38" fmla="*/ 1045 w 1186"/>
                    <a:gd name="T39" fmla="*/ 173 h 2944"/>
                    <a:gd name="T40" fmla="*/ 1099 w 1186"/>
                    <a:gd name="T41" fmla="*/ 332 h 2944"/>
                    <a:gd name="T42" fmla="*/ 1156 w 1186"/>
                    <a:gd name="T43" fmla="*/ 550 h 2944"/>
                    <a:gd name="T44" fmla="*/ 1186 w 1186"/>
                    <a:gd name="T45" fmla="*/ 822 h 2944"/>
                    <a:gd name="T46" fmla="*/ 1186 w 1186"/>
                    <a:gd name="T47" fmla="*/ 1042 h 2944"/>
                    <a:gd name="T48" fmla="*/ 1171 w 1186"/>
                    <a:gd name="T49" fmla="*/ 1290 h 2944"/>
                    <a:gd name="T50" fmla="*/ 1124 w 1186"/>
                    <a:gd name="T51" fmla="*/ 1562 h 2944"/>
                    <a:gd name="T52" fmla="*/ 1070 w 1186"/>
                    <a:gd name="T53" fmla="*/ 1772 h 2944"/>
                    <a:gd name="T54" fmla="*/ 983 w 1186"/>
                    <a:gd name="T55" fmla="*/ 1999 h 2944"/>
                    <a:gd name="T56" fmla="*/ 867 w 1186"/>
                    <a:gd name="T57" fmla="*/ 2220 h 2944"/>
                    <a:gd name="T58" fmla="*/ 729 w 1186"/>
                    <a:gd name="T59" fmla="*/ 2414 h 2944"/>
                    <a:gd name="T60" fmla="*/ 600 w 1186"/>
                    <a:gd name="T61" fmla="*/ 2569 h 2944"/>
                    <a:gd name="T62" fmla="*/ 440 w 1186"/>
                    <a:gd name="T63" fmla="*/ 2702 h 2944"/>
                    <a:gd name="T64" fmla="*/ 269 w 1186"/>
                    <a:gd name="T65" fmla="*/ 2834 h 2944"/>
                    <a:gd name="T66" fmla="*/ 115 w 1186"/>
                    <a:gd name="T67" fmla="*/ 2902 h 2944"/>
                    <a:gd name="T68" fmla="*/ 0 w 1186"/>
                    <a:gd name="T69" fmla="*/ 2944 h 29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86" h="2944">
                      <a:moveTo>
                        <a:pt x="0" y="2944"/>
                      </a:moveTo>
                      <a:lnTo>
                        <a:pt x="126" y="2862"/>
                      </a:lnTo>
                      <a:lnTo>
                        <a:pt x="263" y="2744"/>
                      </a:lnTo>
                      <a:lnTo>
                        <a:pt x="379" y="2629"/>
                      </a:lnTo>
                      <a:lnTo>
                        <a:pt x="463" y="2533"/>
                      </a:lnTo>
                      <a:lnTo>
                        <a:pt x="582" y="2384"/>
                      </a:lnTo>
                      <a:lnTo>
                        <a:pt x="673" y="2234"/>
                      </a:lnTo>
                      <a:lnTo>
                        <a:pt x="745" y="2079"/>
                      </a:lnTo>
                      <a:lnTo>
                        <a:pt x="812" y="1890"/>
                      </a:lnTo>
                      <a:lnTo>
                        <a:pt x="851" y="1762"/>
                      </a:lnTo>
                      <a:lnTo>
                        <a:pt x="882" y="1593"/>
                      </a:lnTo>
                      <a:lnTo>
                        <a:pt x="905" y="1400"/>
                      </a:lnTo>
                      <a:lnTo>
                        <a:pt x="914" y="1240"/>
                      </a:lnTo>
                      <a:lnTo>
                        <a:pt x="914" y="1036"/>
                      </a:lnTo>
                      <a:lnTo>
                        <a:pt x="897" y="810"/>
                      </a:lnTo>
                      <a:lnTo>
                        <a:pt x="867" y="558"/>
                      </a:lnTo>
                      <a:lnTo>
                        <a:pt x="825" y="321"/>
                      </a:lnTo>
                      <a:lnTo>
                        <a:pt x="777" y="30"/>
                      </a:lnTo>
                      <a:lnTo>
                        <a:pt x="976" y="0"/>
                      </a:lnTo>
                      <a:lnTo>
                        <a:pt x="1045" y="173"/>
                      </a:lnTo>
                      <a:lnTo>
                        <a:pt x="1099" y="332"/>
                      </a:lnTo>
                      <a:lnTo>
                        <a:pt x="1156" y="550"/>
                      </a:lnTo>
                      <a:lnTo>
                        <a:pt x="1186" y="822"/>
                      </a:lnTo>
                      <a:lnTo>
                        <a:pt x="1186" y="1042"/>
                      </a:lnTo>
                      <a:lnTo>
                        <a:pt x="1171" y="1290"/>
                      </a:lnTo>
                      <a:lnTo>
                        <a:pt x="1124" y="1562"/>
                      </a:lnTo>
                      <a:lnTo>
                        <a:pt x="1070" y="1772"/>
                      </a:lnTo>
                      <a:lnTo>
                        <a:pt x="983" y="1999"/>
                      </a:lnTo>
                      <a:lnTo>
                        <a:pt x="867" y="2220"/>
                      </a:lnTo>
                      <a:lnTo>
                        <a:pt x="729" y="2414"/>
                      </a:lnTo>
                      <a:lnTo>
                        <a:pt x="600" y="2569"/>
                      </a:lnTo>
                      <a:lnTo>
                        <a:pt x="440" y="2702"/>
                      </a:lnTo>
                      <a:lnTo>
                        <a:pt x="269" y="2834"/>
                      </a:lnTo>
                      <a:lnTo>
                        <a:pt x="115" y="2902"/>
                      </a:lnTo>
                      <a:lnTo>
                        <a:pt x="0" y="2944"/>
                      </a:lnTo>
                      <a:close/>
                    </a:path>
                  </a:pathLst>
                </a:custGeom>
                <a:solidFill>
                  <a:srgbClr val="FFFFFF"/>
                </a:solidFill>
                <a:ln w="1588">
                  <a:solidFill>
                    <a:srgbClr val="FFFFFF"/>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grpSp>
          <p:grpSp>
            <p:nvGrpSpPr>
              <p:cNvPr id="26" name="Group 246">
                <a:extLst>
                  <a:ext uri="{FF2B5EF4-FFF2-40B4-BE49-F238E27FC236}">
                    <a16:creationId xmlns:a16="http://schemas.microsoft.com/office/drawing/2014/main" id="{280D20F9-5DD3-4F9B-A9EB-64A1D2606427}"/>
                  </a:ext>
                </a:extLst>
              </p:cNvPr>
              <p:cNvGrpSpPr>
                <a:grpSpLocks/>
              </p:cNvGrpSpPr>
              <p:nvPr/>
            </p:nvGrpSpPr>
            <p:grpSpPr bwMode="auto">
              <a:xfrm>
                <a:off x="4944" y="912"/>
                <a:ext cx="240" cy="260"/>
                <a:chOff x="2387" y="720"/>
                <a:chExt cx="1452" cy="2852"/>
              </a:xfrm>
            </p:grpSpPr>
            <p:sp>
              <p:nvSpPr>
                <p:cNvPr id="36" name="Freeform 247">
                  <a:extLst>
                    <a:ext uri="{FF2B5EF4-FFF2-40B4-BE49-F238E27FC236}">
                      <a16:creationId xmlns:a16="http://schemas.microsoft.com/office/drawing/2014/main" id="{5C5C901F-C815-4986-AD8A-289867073D37}"/>
                    </a:ext>
                  </a:extLst>
                </p:cNvPr>
                <p:cNvSpPr>
                  <a:spLocks/>
                </p:cNvSpPr>
                <p:nvPr/>
              </p:nvSpPr>
              <p:spPr bwMode="auto">
                <a:xfrm>
                  <a:off x="2388" y="720"/>
                  <a:ext cx="1451" cy="2852"/>
                </a:xfrm>
                <a:custGeom>
                  <a:avLst/>
                  <a:gdLst>
                    <a:gd name="T0" fmla="*/ 2732 w 2901"/>
                    <a:gd name="T1" fmla="*/ 421 h 5704"/>
                    <a:gd name="T2" fmla="*/ 2856 w 2901"/>
                    <a:gd name="T3" fmla="*/ 881 h 5704"/>
                    <a:gd name="T4" fmla="*/ 2901 w 2901"/>
                    <a:gd name="T5" fmla="*/ 1377 h 5704"/>
                    <a:gd name="T6" fmla="*/ 2856 w 2901"/>
                    <a:gd name="T7" fmla="*/ 1866 h 5704"/>
                    <a:gd name="T8" fmla="*/ 2732 w 2901"/>
                    <a:gd name="T9" fmla="*/ 2330 h 5704"/>
                    <a:gd name="T10" fmla="*/ 2530 w 2901"/>
                    <a:gd name="T11" fmla="*/ 2741 h 5704"/>
                    <a:gd name="T12" fmla="*/ 2273 w 2901"/>
                    <a:gd name="T13" fmla="*/ 3066 h 5704"/>
                    <a:gd name="T14" fmla="*/ 1929 w 2901"/>
                    <a:gd name="T15" fmla="*/ 3341 h 5704"/>
                    <a:gd name="T16" fmla="*/ 1754 w 2901"/>
                    <a:gd name="T17" fmla="*/ 3559 h 5704"/>
                    <a:gd name="T18" fmla="*/ 1647 w 2901"/>
                    <a:gd name="T19" fmla="*/ 3814 h 5704"/>
                    <a:gd name="T20" fmla="*/ 1622 w 2901"/>
                    <a:gd name="T21" fmla="*/ 4096 h 5704"/>
                    <a:gd name="T22" fmla="*/ 1831 w 2901"/>
                    <a:gd name="T23" fmla="*/ 4793 h 5704"/>
                    <a:gd name="T24" fmla="*/ 2094 w 2901"/>
                    <a:gd name="T25" fmla="*/ 4856 h 5704"/>
                    <a:gd name="T26" fmla="*/ 2308 w 2901"/>
                    <a:gd name="T27" fmla="*/ 4953 h 5704"/>
                    <a:gd name="T28" fmla="*/ 2476 w 2901"/>
                    <a:gd name="T29" fmla="*/ 5094 h 5704"/>
                    <a:gd name="T30" fmla="*/ 2477 w 2901"/>
                    <a:gd name="T31" fmla="*/ 5357 h 5704"/>
                    <a:gd name="T32" fmla="*/ 2276 w 2901"/>
                    <a:gd name="T33" fmla="*/ 5533 h 5704"/>
                    <a:gd name="T34" fmla="*/ 2049 w 2901"/>
                    <a:gd name="T35" fmla="*/ 5625 h 5704"/>
                    <a:gd name="T36" fmla="*/ 1780 w 2901"/>
                    <a:gd name="T37" fmla="*/ 5683 h 5704"/>
                    <a:gd name="T38" fmla="*/ 1484 w 2901"/>
                    <a:gd name="T39" fmla="*/ 5704 h 5704"/>
                    <a:gd name="T40" fmla="*/ 1181 w 2901"/>
                    <a:gd name="T41" fmla="*/ 5691 h 5704"/>
                    <a:gd name="T42" fmla="*/ 908 w 2901"/>
                    <a:gd name="T43" fmla="*/ 5643 h 5704"/>
                    <a:gd name="T44" fmla="*/ 666 w 2901"/>
                    <a:gd name="T45" fmla="*/ 5562 h 5704"/>
                    <a:gd name="T46" fmla="*/ 491 w 2901"/>
                    <a:gd name="T47" fmla="*/ 5455 h 5704"/>
                    <a:gd name="T48" fmla="*/ 365 w 2901"/>
                    <a:gd name="T49" fmla="*/ 5195 h 5704"/>
                    <a:gd name="T50" fmla="*/ 529 w 2901"/>
                    <a:gd name="T51" fmla="*/ 4983 h 5704"/>
                    <a:gd name="T52" fmla="*/ 721 w 2901"/>
                    <a:gd name="T53" fmla="*/ 4880 h 5704"/>
                    <a:gd name="T54" fmla="*/ 972 w 2901"/>
                    <a:gd name="T55" fmla="*/ 4808 h 5704"/>
                    <a:gd name="T56" fmla="*/ 1260 w 2901"/>
                    <a:gd name="T57" fmla="*/ 4768 h 5704"/>
                    <a:gd name="T58" fmla="*/ 1257 w 2901"/>
                    <a:gd name="T59" fmla="*/ 3893 h 5704"/>
                    <a:gd name="T60" fmla="*/ 1172 w 2901"/>
                    <a:gd name="T61" fmla="*/ 3623 h 5704"/>
                    <a:gd name="T62" fmla="*/ 1014 w 2901"/>
                    <a:gd name="T63" fmla="*/ 3396 h 5704"/>
                    <a:gd name="T64" fmla="*/ 691 w 2901"/>
                    <a:gd name="T65" fmla="*/ 3144 h 5704"/>
                    <a:gd name="T66" fmla="*/ 419 w 2901"/>
                    <a:gd name="T67" fmla="*/ 2837 h 5704"/>
                    <a:gd name="T68" fmla="*/ 202 w 2901"/>
                    <a:gd name="T69" fmla="*/ 2448 h 5704"/>
                    <a:gd name="T70" fmla="*/ 58 w 2901"/>
                    <a:gd name="T71" fmla="*/ 1998 h 5704"/>
                    <a:gd name="T72" fmla="*/ 0 w 2901"/>
                    <a:gd name="T73" fmla="*/ 1502 h 5704"/>
                    <a:gd name="T74" fmla="*/ 15 w 2901"/>
                    <a:gd name="T75" fmla="*/ 1013 h 5704"/>
                    <a:gd name="T76" fmla="*/ 121 w 2901"/>
                    <a:gd name="T77" fmla="*/ 541 h 5704"/>
                    <a:gd name="T78" fmla="*/ 303 w 2901"/>
                    <a:gd name="T79" fmla="*/ 116 h 5704"/>
                    <a:gd name="T80" fmla="*/ 497 w 2901"/>
                    <a:gd name="T81" fmla="*/ 51 h 5704"/>
                    <a:gd name="T82" fmla="*/ 703 w 2901"/>
                    <a:gd name="T83" fmla="*/ 23 h 5704"/>
                    <a:gd name="T84" fmla="*/ 969 w 2901"/>
                    <a:gd name="T85" fmla="*/ 6 h 5704"/>
                    <a:gd name="T86" fmla="*/ 1267 w 2901"/>
                    <a:gd name="T87" fmla="*/ 3 h 5704"/>
                    <a:gd name="T88" fmla="*/ 1584 w 2901"/>
                    <a:gd name="T89" fmla="*/ 0 h 5704"/>
                    <a:gd name="T90" fmla="*/ 1884 w 2901"/>
                    <a:gd name="T91" fmla="*/ 6 h 5704"/>
                    <a:gd name="T92" fmla="*/ 2156 w 2901"/>
                    <a:gd name="T93" fmla="*/ 20 h 5704"/>
                    <a:gd name="T94" fmla="*/ 2368 w 2901"/>
                    <a:gd name="T95" fmla="*/ 48 h 5704"/>
                    <a:gd name="T96" fmla="*/ 2554 w 2901"/>
                    <a:gd name="T97" fmla="*/ 93 h 57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901" h="5704">
                      <a:moveTo>
                        <a:pt x="2586" y="110"/>
                      </a:moveTo>
                      <a:lnTo>
                        <a:pt x="2640" y="210"/>
                      </a:lnTo>
                      <a:lnTo>
                        <a:pt x="2686" y="313"/>
                      </a:lnTo>
                      <a:lnTo>
                        <a:pt x="2732" y="421"/>
                      </a:lnTo>
                      <a:lnTo>
                        <a:pt x="2768" y="532"/>
                      </a:lnTo>
                      <a:lnTo>
                        <a:pt x="2802" y="651"/>
                      </a:lnTo>
                      <a:lnTo>
                        <a:pt x="2831" y="764"/>
                      </a:lnTo>
                      <a:lnTo>
                        <a:pt x="2856" y="881"/>
                      </a:lnTo>
                      <a:lnTo>
                        <a:pt x="2876" y="1007"/>
                      </a:lnTo>
                      <a:lnTo>
                        <a:pt x="2888" y="1129"/>
                      </a:lnTo>
                      <a:lnTo>
                        <a:pt x="2897" y="1249"/>
                      </a:lnTo>
                      <a:lnTo>
                        <a:pt x="2901" y="1377"/>
                      </a:lnTo>
                      <a:lnTo>
                        <a:pt x="2897" y="1498"/>
                      </a:lnTo>
                      <a:lnTo>
                        <a:pt x="2888" y="1622"/>
                      </a:lnTo>
                      <a:lnTo>
                        <a:pt x="2876" y="1747"/>
                      </a:lnTo>
                      <a:lnTo>
                        <a:pt x="2856" y="1866"/>
                      </a:lnTo>
                      <a:lnTo>
                        <a:pt x="2834" y="1988"/>
                      </a:lnTo>
                      <a:lnTo>
                        <a:pt x="2802" y="2106"/>
                      </a:lnTo>
                      <a:lnTo>
                        <a:pt x="2768" y="2219"/>
                      </a:lnTo>
                      <a:lnTo>
                        <a:pt x="2732" y="2330"/>
                      </a:lnTo>
                      <a:lnTo>
                        <a:pt x="2686" y="2437"/>
                      </a:lnTo>
                      <a:lnTo>
                        <a:pt x="2640" y="2544"/>
                      </a:lnTo>
                      <a:lnTo>
                        <a:pt x="2590" y="2643"/>
                      </a:lnTo>
                      <a:lnTo>
                        <a:pt x="2530" y="2741"/>
                      </a:lnTo>
                      <a:lnTo>
                        <a:pt x="2470" y="2828"/>
                      </a:lnTo>
                      <a:lnTo>
                        <a:pt x="2407" y="2915"/>
                      </a:lnTo>
                      <a:lnTo>
                        <a:pt x="2341" y="2994"/>
                      </a:lnTo>
                      <a:lnTo>
                        <a:pt x="2273" y="3066"/>
                      </a:lnTo>
                      <a:lnTo>
                        <a:pt x="2196" y="3133"/>
                      </a:lnTo>
                      <a:lnTo>
                        <a:pt x="2062" y="3242"/>
                      </a:lnTo>
                      <a:lnTo>
                        <a:pt x="1980" y="3296"/>
                      </a:lnTo>
                      <a:lnTo>
                        <a:pt x="1929" y="3341"/>
                      </a:lnTo>
                      <a:lnTo>
                        <a:pt x="1874" y="3390"/>
                      </a:lnTo>
                      <a:lnTo>
                        <a:pt x="1831" y="3440"/>
                      </a:lnTo>
                      <a:lnTo>
                        <a:pt x="1786" y="3500"/>
                      </a:lnTo>
                      <a:lnTo>
                        <a:pt x="1754" y="3559"/>
                      </a:lnTo>
                      <a:lnTo>
                        <a:pt x="1718" y="3614"/>
                      </a:lnTo>
                      <a:lnTo>
                        <a:pt x="1691" y="3681"/>
                      </a:lnTo>
                      <a:lnTo>
                        <a:pt x="1665" y="3745"/>
                      </a:lnTo>
                      <a:lnTo>
                        <a:pt x="1647" y="3814"/>
                      </a:lnTo>
                      <a:lnTo>
                        <a:pt x="1631" y="3882"/>
                      </a:lnTo>
                      <a:lnTo>
                        <a:pt x="1622" y="3954"/>
                      </a:lnTo>
                      <a:lnTo>
                        <a:pt x="1619" y="4023"/>
                      </a:lnTo>
                      <a:lnTo>
                        <a:pt x="1622" y="4096"/>
                      </a:lnTo>
                      <a:lnTo>
                        <a:pt x="1622" y="4765"/>
                      </a:lnTo>
                      <a:lnTo>
                        <a:pt x="1691" y="4771"/>
                      </a:lnTo>
                      <a:lnTo>
                        <a:pt x="1759" y="4781"/>
                      </a:lnTo>
                      <a:lnTo>
                        <a:pt x="1831" y="4793"/>
                      </a:lnTo>
                      <a:lnTo>
                        <a:pt x="1900" y="4805"/>
                      </a:lnTo>
                      <a:lnTo>
                        <a:pt x="1968" y="4820"/>
                      </a:lnTo>
                      <a:lnTo>
                        <a:pt x="2035" y="4837"/>
                      </a:lnTo>
                      <a:lnTo>
                        <a:pt x="2094" y="4856"/>
                      </a:lnTo>
                      <a:lnTo>
                        <a:pt x="2156" y="4876"/>
                      </a:lnTo>
                      <a:lnTo>
                        <a:pt x="2210" y="4897"/>
                      </a:lnTo>
                      <a:lnTo>
                        <a:pt x="2259" y="4924"/>
                      </a:lnTo>
                      <a:lnTo>
                        <a:pt x="2308" y="4953"/>
                      </a:lnTo>
                      <a:lnTo>
                        <a:pt x="2348" y="4978"/>
                      </a:lnTo>
                      <a:lnTo>
                        <a:pt x="2384" y="5008"/>
                      </a:lnTo>
                      <a:lnTo>
                        <a:pt x="2423" y="5032"/>
                      </a:lnTo>
                      <a:lnTo>
                        <a:pt x="2476" y="5094"/>
                      </a:lnTo>
                      <a:lnTo>
                        <a:pt x="2507" y="5160"/>
                      </a:lnTo>
                      <a:lnTo>
                        <a:pt x="2520" y="5226"/>
                      </a:lnTo>
                      <a:lnTo>
                        <a:pt x="2510" y="5292"/>
                      </a:lnTo>
                      <a:lnTo>
                        <a:pt x="2477" y="5357"/>
                      </a:lnTo>
                      <a:lnTo>
                        <a:pt x="2428" y="5420"/>
                      </a:lnTo>
                      <a:lnTo>
                        <a:pt x="2362" y="5480"/>
                      </a:lnTo>
                      <a:lnTo>
                        <a:pt x="2320" y="5507"/>
                      </a:lnTo>
                      <a:lnTo>
                        <a:pt x="2276" y="5533"/>
                      </a:lnTo>
                      <a:lnTo>
                        <a:pt x="2223" y="5559"/>
                      </a:lnTo>
                      <a:lnTo>
                        <a:pt x="2169" y="5583"/>
                      </a:lnTo>
                      <a:lnTo>
                        <a:pt x="2114" y="5605"/>
                      </a:lnTo>
                      <a:lnTo>
                        <a:pt x="2049" y="5625"/>
                      </a:lnTo>
                      <a:lnTo>
                        <a:pt x="1987" y="5640"/>
                      </a:lnTo>
                      <a:lnTo>
                        <a:pt x="1920" y="5656"/>
                      </a:lnTo>
                      <a:lnTo>
                        <a:pt x="1849" y="5670"/>
                      </a:lnTo>
                      <a:lnTo>
                        <a:pt x="1780" y="5683"/>
                      </a:lnTo>
                      <a:lnTo>
                        <a:pt x="1709" y="5691"/>
                      </a:lnTo>
                      <a:lnTo>
                        <a:pt x="1637" y="5695"/>
                      </a:lnTo>
                      <a:lnTo>
                        <a:pt x="1562" y="5701"/>
                      </a:lnTo>
                      <a:lnTo>
                        <a:pt x="1484" y="5704"/>
                      </a:lnTo>
                      <a:lnTo>
                        <a:pt x="1407" y="5704"/>
                      </a:lnTo>
                      <a:lnTo>
                        <a:pt x="1332" y="5704"/>
                      </a:lnTo>
                      <a:lnTo>
                        <a:pt x="1257" y="5698"/>
                      </a:lnTo>
                      <a:lnTo>
                        <a:pt x="1181" y="5691"/>
                      </a:lnTo>
                      <a:lnTo>
                        <a:pt x="1114" y="5683"/>
                      </a:lnTo>
                      <a:lnTo>
                        <a:pt x="1041" y="5670"/>
                      </a:lnTo>
                      <a:lnTo>
                        <a:pt x="972" y="5658"/>
                      </a:lnTo>
                      <a:lnTo>
                        <a:pt x="908" y="5643"/>
                      </a:lnTo>
                      <a:lnTo>
                        <a:pt x="842" y="5625"/>
                      </a:lnTo>
                      <a:lnTo>
                        <a:pt x="778" y="5605"/>
                      </a:lnTo>
                      <a:lnTo>
                        <a:pt x="721" y="5583"/>
                      </a:lnTo>
                      <a:lnTo>
                        <a:pt x="666" y="5562"/>
                      </a:lnTo>
                      <a:lnTo>
                        <a:pt x="616" y="5536"/>
                      </a:lnTo>
                      <a:lnTo>
                        <a:pt x="572" y="5510"/>
                      </a:lnTo>
                      <a:lnTo>
                        <a:pt x="529" y="5483"/>
                      </a:lnTo>
                      <a:lnTo>
                        <a:pt x="491" y="5455"/>
                      </a:lnTo>
                      <a:lnTo>
                        <a:pt x="428" y="5393"/>
                      </a:lnTo>
                      <a:lnTo>
                        <a:pt x="387" y="5328"/>
                      </a:lnTo>
                      <a:lnTo>
                        <a:pt x="365" y="5262"/>
                      </a:lnTo>
                      <a:lnTo>
                        <a:pt x="365" y="5195"/>
                      </a:lnTo>
                      <a:lnTo>
                        <a:pt x="387" y="5129"/>
                      </a:lnTo>
                      <a:lnTo>
                        <a:pt x="433" y="5067"/>
                      </a:lnTo>
                      <a:lnTo>
                        <a:pt x="491" y="5011"/>
                      </a:lnTo>
                      <a:lnTo>
                        <a:pt x="529" y="4983"/>
                      </a:lnTo>
                      <a:lnTo>
                        <a:pt x="572" y="4956"/>
                      </a:lnTo>
                      <a:lnTo>
                        <a:pt x="616" y="4929"/>
                      </a:lnTo>
                      <a:lnTo>
                        <a:pt x="669" y="4901"/>
                      </a:lnTo>
                      <a:lnTo>
                        <a:pt x="721" y="4880"/>
                      </a:lnTo>
                      <a:lnTo>
                        <a:pt x="780" y="4858"/>
                      </a:lnTo>
                      <a:lnTo>
                        <a:pt x="842" y="4840"/>
                      </a:lnTo>
                      <a:lnTo>
                        <a:pt x="908" y="4823"/>
                      </a:lnTo>
                      <a:lnTo>
                        <a:pt x="972" y="4808"/>
                      </a:lnTo>
                      <a:lnTo>
                        <a:pt x="1044" y="4793"/>
                      </a:lnTo>
                      <a:lnTo>
                        <a:pt x="1117" y="4783"/>
                      </a:lnTo>
                      <a:lnTo>
                        <a:pt x="1184" y="4774"/>
                      </a:lnTo>
                      <a:lnTo>
                        <a:pt x="1260" y="4768"/>
                      </a:lnTo>
                      <a:lnTo>
                        <a:pt x="1267" y="4102"/>
                      </a:lnTo>
                      <a:lnTo>
                        <a:pt x="1270" y="4034"/>
                      </a:lnTo>
                      <a:lnTo>
                        <a:pt x="1267" y="3962"/>
                      </a:lnTo>
                      <a:lnTo>
                        <a:pt x="1257" y="3893"/>
                      </a:lnTo>
                      <a:lnTo>
                        <a:pt x="1241" y="3820"/>
                      </a:lnTo>
                      <a:lnTo>
                        <a:pt x="1223" y="3756"/>
                      </a:lnTo>
                      <a:lnTo>
                        <a:pt x="1201" y="3690"/>
                      </a:lnTo>
                      <a:lnTo>
                        <a:pt x="1172" y="3623"/>
                      </a:lnTo>
                      <a:lnTo>
                        <a:pt x="1139" y="3566"/>
                      </a:lnTo>
                      <a:lnTo>
                        <a:pt x="1102" y="3506"/>
                      </a:lnTo>
                      <a:lnTo>
                        <a:pt x="1061" y="3449"/>
                      </a:lnTo>
                      <a:lnTo>
                        <a:pt x="1014" y="3396"/>
                      </a:lnTo>
                      <a:lnTo>
                        <a:pt x="963" y="3350"/>
                      </a:lnTo>
                      <a:lnTo>
                        <a:pt x="908" y="3306"/>
                      </a:lnTo>
                      <a:lnTo>
                        <a:pt x="849" y="3263"/>
                      </a:lnTo>
                      <a:lnTo>
                        <a:pt x="691" y="3144"/>
                      </a:lnTo>
                      <a:lnTo>
                        <a:pt x="616" y="3075"/>
                      </a:lnTo>
                      <a:lnTo>
                        <a:pt x="550" y="3001"/>
                      </a:lnTo>
                      <a:lnTo>
                        <a:pt x="485" y="2920"/>
                      </a:lnTo>
                      <a:lnTo>
                        <a:pt x="419" y="2837"/>
                      </a:lnTo>
                      <a:lnTo>
                        <a:pt x="359" y="2750"/>
                      </a:lnTo>
                      <a:lnTo>
                        <a:pt x="299" y="2654"/>
                      </a:lnTo>
                      <a:lnTo>
                        <a:pt x="249" y="2550"/>
                      </a:lnTo>
                      <a:lnTo>
                        <a:pt x="202" y="2448"/>
                      </a:lnTo>
                      <a:lnTo>
                        <a:pt x="157" y="2336"/>
                      </a:lnTo>
                      <a:lnTo>
                        <a:pt x="121" y="2225"/>
                      </a:lnTo>
                      <a:lnTo>
                        <a:pt x="87" y="2112"/>
                      </a:lnTo>
                      <a:lnTo>
                        <a:pt x="58" y="1998"/>
                      </a:lnTo>
                      <a:lnTo>
                        <a:pt x="33" y="1875"/>
                      </a:lnTo>
                      <a:lnTo>
                        <a:pt x="15" y="1753"/>
                      </a:lnTo>
                      <a:lnTo>
                        <a:pt x="3" y="1628"/>
                      </a:lnTo>
                      <a:lnTo>
                        <a:pt x="0" y="1502"/>
                      </a:lnTo>
                      <a:lnTo>
                        <a:pt x="0" y="1385"/>
                      </a:lnTo>
                      <a:lnTo>
                        <a:pt x="0" y="1261"/>
                      </a:lnTo>
                      <a:lnTo>
                        <a:pt x="3" y="1135"/>
                      </a:lnTo>
                      <a:lnTo>
                        <a:pt x="15" y="1013"/>
                      </a:lnTo>
                      <a:lnTo>
                        <a:pt x="33" y="892"/>
                      </a:lnTo>
                      <a:lnTo>
                        <a:pt x="58" y="773"/>
                      </a:lnTo>
                      <a:lnTo>
                        <a:pt x="87" y="657"/>
                      </a:lnTo>
                      <a:lnTo>
                        <a:pt x="121" y="541"/>
                      </a:lnTo>
                      <a:lnTo>
                        <a:pt x="157" y="429"/>
                      </a:lnTo>
                      <a:lnTo>
                        <a:pt x="202" y="320"/>
                      </a:lnTo>
                      <a:lnTo>
                        <a:pt x="249" y="217"/>
                      </a:lnTo>
                      <a:lnTo>
                        <a:pt x="303" y="116"/>
                      </a:lnTo>
                      <a:lnTo>
                        <a:pt x="359" y="81"/>
                      </a:lnTo>
                      <a:lnTo>
                        <a:pt x="419" y="63"/>
                      </a:lnTo>
                      <a:lnTo>
                        <a:pt x="457" y="57"/>
                      </a:lnTo>
                      <a:lnTo>
                        <a:pt x="497" y="51"/>
                      </a:lnTo>
                      <a:lnTo>
                        <a:pt x="544" y="41"/>
                      </a:lnTo>
                      <a:lnTo>
                        <a:pt x="590" y="35"/>
                      </a:lnTo>
                      <a:lnTo>
                        <a:pt x="646" y="29"/>
                      </a:lnTo>
                      <a:lnTo>
                        <a:pt x="703" y="23"/>
                      </a:lnTo>
                      <a:lnTo>
                        <a:pt x="766" y="17"/>
                      </a:lnTo>
                      <a:lnTo>
                        <a:pt x="832" y="14"/>
                      </a:lnTo>
                      <a:lnTo>
                        <a:pt x="897" y="11"/>
                      </a:lnTo>
                      <a:lnTo>
                        <a:pt x="969" y="6"/>
                      </a:lnTo>
                      <a:lnTo>
                        <a:pt x="1041" y="3"/>
                      </a:lnTo>
                      <a:lnTo>
                        <a:pt x="1117" y="3"/>
                      </a:lnTo>
                      <a:lnTo>
                        <a:pt x="1190" y="3"/>
                      </a:lnTo>
                      <a:lnTo>
                        <a:pt x="1267" y="3"/>
                      </a:lnTo>
                      <a:lnTo>
                        <a:pt x="1345" y="0"/>
                      </a:lnTo>
                      <a:lnTo>
                        <a:pt x="1423" y="0"/>
                      </a:lnTo>
                      <a:lnTo>
                        <a:pt x="1505" y="0"/>
                      </a:lnTo>
                      <a:lnTo>
                        <a:pt x="1584" y="0"/>
                      </a:lnTo>
                      <a:lnTo>
                        <a:pt x="1659" y="3"/>
                      </a:lnTo>
                      <a:lnTo>
                        <a:pt x="1741" y="3"/>
                      </a:lnTo>
                      <a:lnTo>
                        <a:pt x="1810" y="3"/>
                      </a:lnTo>
                      <a:lnTo>
                        <a:pt x="1884" y="6"/>
                      </a:lnTo>
                      <a:lnTo>
                        <a:pt x="1953" y="6"/>
                      </a:lnTo>
                      <a:lnTo>
                        <a:pt x="2026" y="11"/>
                      </a:lnTo>
                      <a:lnTo>
                        <a:pt x="2091" y="17"/>
                      </a:lnTo>
                      <a:lnTo>
                        <a:pt x="2156" y="20"/>
                      </a:lnTo>
                      <a:lnTo>
                        <a:pt x="2213" y="29"/>
                      </a:lnTo>
                      <a:lnTo>
                        <a:pt x="2270" y="33"/>
                      </a:lnTo>
                      <a:lnTo>
                        <a:pt x="2324" y="41"/>
                      </a:lnTo>
                      <a:lnTo>
                        <a:pt x="2368" y="48"/>
                      </a:lnTo>
                      <a:lnTo>
                        <a:pt x="2410" y="54"/>
                      </a:lnTo>
                      <a:lnTo>
                        <a:pt x="2450" y="60"/>
                      </a:lnTo>
                      <a:lnTo>
                        <a:pt x="2514" y="78"/>
                      </a:lnTo>
                      <a:lnTo>
                        <a:pt x="2554" y="93"/>
                      </a:lnTo>
                      <a:lnTo>
                        <a:pt x="2586" y="110"/>
                      </a:lnTo>
                      <a:close/>
                    </a:path>
                  </a:pathLst>
                </a:custGeom>
                <a:solidFill>
                  <a:srgbClr val="00FFFF"/>
                </a:solidFill>
                <a:ln w="1588">
                  <a:solidFill>
                    <a:srgbClr val="00FFFF"/>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sp>
              <p:nvSpPr>
                <p:cNvPr id="37" name="Freeform 248">
                  <a:extLst>
                    <a:ext uri="{FF2B5EF4-FFF2-40B4-BE49-F238E27FC236}">
                      <a16:creationId xmlns:a16="http://schemas.microsoft.com/office/drawing/2014/main" id="{98939960-D77D-4C6A-8596-C85DF166FA9F}"/>
                    </a:ext>
                  </a:extLst>
                </p:cNvPr>
                <p:cNvSpPr>
                  <a:spLocks/>
                </p:cNvSpPr>
                <p:nvPr/>
              </p:nvSpPr>
              <p:spPr bwMode="auto">
                <a:xfrm>
                  <a:off x="2541" y="720"/>
                  <a:ext cx="1139" cy="124"/>
                </a:xfrm>
                <a:custGeom>
                  <a:avLst/>
                  <a:gdLst>
                    <a:gd name="T0" fmla="*/ 2278 w 2278"/>
                    <a:gd name="T1" fmla="*/ 113 h 248"/>
                    <a:gd name="T2" fmla="*/ 2251 w 2278"/>
                    <a:gd name="T3" fmla="*/ 93 h 248"/>
                    <a:gd name="T4" fmla="*/ 2211 w 2278"/>
                    <a:gd name="T5" fmla="*/ 78 h 248"/>
                    <a:gd name="T6" fmla="*/ 2144 w 2278"/>
                    <a:gd name="T7" fmla="*/ 60 h 248"/>
                    <a:gd name="T8" fmla="*/ 2063 w 2278"/>
                    <a:gd name="T9" fmla="*/ 48 h 248"/>
                    <a:gd name="T10" fmla="*/ 1967 w 2278"/>
                    <a:gd name="T11" fmla="*/ 33 h 248"/>
                    <a:gd name="T12" fmla="*/ 1851 w 2278"/>
                    <a:gd name="T13" fmla="*/ 20 h 248"/>
                    <a:gd name="T14" fmla="*/ 1722 w 2278"/>
                    <a:gd name="T15" fmla="*/ 11 h 248"/>
                    <a:gd name="T16" fmla="*/ 1582 w 2278"/>
                    <a:gd name="T17" fmla="*/ 6 h 248"/>
                    <a:gd name="T18" fmla="*/ 1436 w 2278"/>
                    <a:gd name="T19" fmla="*/ 3 h 248"/>
                    <a:gd name="T20" fmla="*/ 1278 w 2278"/>
                    <a:gd name="T21" fmla="*/ 0 h 248"/>
                    <a:gd name="T22" fmla="*/ 1120 w 2278"/>
                    <a:gd name="T23" fmla="*/ 0 h 248"/>
                    <a:gd name="T24" fmla="*/ 964 w 2278"/>
                    <a:gd name="T25" fmla="*/ 3 h 248"/>
                    <a:gd name="T26" fmla="*/ 814 w 2278"/>
                    <a:gd name="T27" fmla="*/ 3 h 248"/>
                    <a:gd name="T28" fmla="*/ 666 w 2278"/>
                    <a:gd name="T29" fmla="*/ 6 h 248"/>
                    <a:gd name="T30" fmla="*/ 528 w 2278"/>
                    <a:gd name="T31" fmla="*/ 14 h 248"/>
                    <a:gd name="T32" fmla="*/ 400 w 2278"/>
                    <a:gd name="T33" fmla="*/ 23 h 248"/>
                    <a:gd name="T34" fmla="*/ 287 w 2278"/>
                    <a:gd name="T35" fmla="*/ 35 h 248"/>
                    <a:gd name="T36" fmla="*/ 196 w 2278"/>
                    <a:gd name="T37" fmla="*/ 51 h 248"/>
                    <a:gd name="T38" fmla="*/ 116 w 2278"/>
                    <a:gd name="T39" fmla="*/ 63 h 248"/>
                    <a:gd name="T40" fmla="*/ 56 w 2278"/>
                    <a:gd name="T41" fmla="*/ 81 h 248"/>
                    <a:gd name="T42" fmla="*/ 18 w 2278"/>
                    <a:gd name="T43" fmla="*/ 98 h 248"/>
                    <a:gd name="T44" fmla="*/ 0 w 2278"/>
                    <a:gd name="T45" fmla="*/ 116 h 248"/>
                    <a:gd name="T46" fmla="*/ 3 w 2278"/>
                    <a:gd name="T47" fmla="*/ 132 h 248"/>
                    <a:gd name="T48" fmla="*/ 32 w 2278"/>
                    <a:gd name="T49" fmla="*/ 150 h 248"/>
                    <a:gd name="T50" fmla="*/ 78 w 2278"/>
                    <a:gd name="T51" fmla="*/ 167 h 248"/>
                    <a:gd name="T52" fmla="*/ 143 w 2278"/>
                    <a:gd name="T53" fmla="*/ 185 h 248"/>
                    <a:gd name="T54" fmla="*/ 232 w 2278"/>
                    <a:gd name="T55" fmla="*/ 197 h 248"/>
                    <a:gd name="T56" fmla="*/ 327 w 2278"/>
                    <a:gd name="T57" fmla="*/ 210 h 248"/>
                    <a:gd name="T58" fmla="*/ 447 w 2278"/>
                    <a:gd name="T59" fmla="*/ 223 h 248"/>
                    <a:gd name="T60" fmla="*/ 579 w 2278"/>
                    <a:gd name="T61" fmla="*/ 233 h 248"/>
                    <a:gd name="T62" fmla="*/ 723 w 2278"/>
                    <a:gd name="T63" fmla="*/ 241 h 248"/>
                    <a:gd name="T64" fmla="*/ 869 w 2278"/>
                    <a:gd name="T65" fmla="*/ 245 h 248"/>
                    <a:gd name="T66" fmla="*/ 1023 w 2278"/>
                    <a:gd name="T67" fmla="*/ 248 h 248"/>
                    <a:gd name="T68" fmla="*/ 1184 w 2278"/>
                    <a:gd name="T69" fmla="*/ 248 h 248"/>
                    <a:gd name="T70" fmla="*/ 1341 w 2278"/>
                    <a:gd name="T71" fmla="*/ 245 h 248"/>
                    <a:gd name="T72" fmla="*/ 1490 w 2278"/>
                    <a:gd name="T73" fmla="*/ 241 h 248"/>
                    <a:gd name="T74" fmla="*/ 1635 w 2278"/>
                    <a:gd name="T75" fmla="*/ 235 h 248"/>
                    <a:gd name="T76" fmla="*/ 1771 w 2278"/>
                    <a:gd name="T77" fmla="*/ 229 h 248"/>
                    <a:gd name="T78" fmla="*/ 1898 w 2278"/>
                    <a:gd name="T79" fmla="*/ 217 h 248"/>
                    <a:gd name="T80" fmla="*/ 2008 w 2278"/>
                    <a:gd name="T81" fmla="*/ 204 h 248"/>
                    <a:gd name="T82" fmla="*/ 2098 w 2278"/>
                    <a:gd name="T83" fmla="*/ 191 h 248"/>
                    <a:gd name="T84" fmla="*/ 2171 w 2278"/>
                    <a:gd name="T85" fmla="*/ 173 h 248"/>
                    <a:gd name="T86" fmla="*/ 2226 w 2278"/>
                    <a:gd name="T87" fmla="*/ 158 h 248"/>
                    <a:gd name="T88" fmla="*/ 2265 w 2278"/>
                    <a:gd name="T89" fmla="*/ 138 h 248"/>
                    <a:gd name="T90" fmla="*/ 2278 w 2278"/>
                    <a:gd name="T91" fmla="*/ 122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278" h="248">
                      <a:moveTo>
                        <a:pt x="2278" y="122"/>
                      </a:moveTo>
                      <a:lnTo>
                        <a:pt x="2278" y="113"/>
                      </a:lnTo>
                      <a:lnTo>
                        <a:pt x="2265" y="104"/>
                      </a:lnTo>
                      <a:lnTo>
                        <a:pt x="2251" y="93"/>
                      </a:lnTo>
                      <a:lnTo>
                        <a:pt x="2233" y="84"/>
                      </a:lnTo>
                      <a:lnTo>
                        <a:pt x="2211" y="78"/>
                      </a:lnTo>
                      <a:lnTo>
                        <a:pt x="2179" y="69"/>
                      </a:lnTo>
                      <a:lnTo>
                        <a:pt x="2144" y="60"/>
                      </a:lnTo>
                      <a:lnTo>
                        <a:pt x="2107" y="54"/>
                      </a:lnTo>
                      <a:lnTo>
                        <a:pt x="2063" y="48"/>
                      </a:lnTo>
                      <a:lnTo>
                        <a:pt x="2021" y="41"/>
                      </a:lnTo>
                      <a:lnTo>
                        <a:pt x="1967" y="33"/>
                      </a:lnTo>
                      <a:lnTo>
                        <a:pt x="1910" y="29"/>
                      </a:lnTo>
                      <a:lnTo>
                        <a:pt x="1851" y="20"/>
                      </a:lnTo>
                      <a:lnTo>
                        <a:pt x="1788" y="17"/>
                      </a:lnTo>
                      <a:lnTo>
                        <a:pt x="1722" y="11"/>
                      </a:lnTo>
                      <a:lnTo>
                        <a:pt x="1650" y="6"/>
                      </a:lnTo>
                      <a:lnTo>
                        <a:pt x="1582" y="6"/>
                      </a:lnTo>
                      <a:lnTo>
                        <a:pt x="1505" y="3"/>
                      </a:lnTo>
                      <a:lnTo>
                        <a:pt x="1436" y="3"/>
                      </a:lnTo>
                      <a:lnTo>
                        <a:pt x="1359" y="3"/>
                      </a:lnTo>
                      <a:lnTo>
                        <a:pt x="1278" y="0"/>
                      </a:lnTo>
                      <a:lnTo>
                        <a:pt x="1199" y="0"/>
                      </a:lnTo>
                      <a:lnTo>
                        <a:pt x="1120" y="0"/>
                      </a:lnTo>
                      <a:lnTo>
                        <a:pt x="1042" y="0"/>
                      </a:lnTo>
                      <a:lnTo>
                        <a:pt x="964" y="3"/>
                      </a:lnTo>
                      <a:lnTo>
                        <a:pt x="889" y="3"/>
                      </a:lnTo>
                      <a:lnTo>
                        <a:pt x="814" y="3"/>
                      </a:lnTo>
                      <a:lnTo>
                        <a:pt x="738" y="3"/>
                      </a:lnTo>
                      <a:lnTo>
                        <a:pt x="666" y="6"/>
                      </a:lnTo>
                      <a:lnTo>
                        <a:pt x="596" y="11"/>
                      </a:lnTo>
                      <a:lnTo>
                        <a:pt x="528" y="14"/>
                      </a:lnTo>
                      <a:lnTo>
                        <a:pt x="462" y="17"/>
                      </a:lnTo>
                      <a:lnTo>
                        <a:pt x="400" y="23"/>
                      </a:lnTo>
                      <a:lnTo>
                        <a:pt x="345" y="29"/>
                      </a:lnTo>
                      <a:lnTo>
                        <a:pt x="287" y="35"/>
                      </a:lnTo>
                      <a:lnTo>
                        <a:pt x="241" y="41"/>
                      </a:lnTo>
                      <a:lnTo>
                        <a:pt x="196" y="51"/>
                      </a:lnTo>
                      <a:lnTo>
                        <a:pt x="154" y="57"/>
                      </a:lnTo>
                      <a:lnTo>
                        <a:pt x="116" y="63"/>
                      </a:lnTo>
                      <a:lnTo>
                        <a:pt x="84" y="72"/>
                      </a:lnTo>
                      <a:lnTo>
                        <a:pt x="56" y="81"/>
                      </a:lnTo>
                      <a:lnTo>
                        <a:pt x="33" y="89"/>
                      </a:lnTo>
                      <a:lnTo>
                        <a:pt x="18" y="98"/>
                      </a:lnTo>
                      <a:lnTo>
                        <a:pt x="6" y="105"/>
                      </a:lnTo>
                      <a:lnTo>
                        <a:pt x="0" y="116"/>
                      </a:lnTo>
                      <a:lnTo>
                        <a:pt x="0" y="122"/>
                      </a:lnTo>
                      <a:lnTo>
                        <a:pt x="3" y="132"/>
                      </a:lnTo>
                      <a:lnTo>
                        <a:pt x="14" y="141"/>
                      </a:lnTo>
                      <a:lnTo>
                        <a:pt x="32" y="150"/>
                      </a:lnTo>
                      <a:lnTo>
                        <a:pt x="50" y="161"/>
                      </a:lnTo>
                      <a:lnTo>
                        <a:pt x="78" y="167"/>
                      </a:lnTo>
                      <a:lnTo>
                        <a:pt x="107" y="174"/>
                      </a:lnTo>
                      <a:lnTo>
                        <a:pt x="143" y="185"/>
                      </a:lnTo>
                      <a:lnTo>
                        <a:pt x="185" y="191"/>
                      </a:lnTo>
                      <a:lnTo>
                        <a:pt x="232" y="197"/>
                      </a:lnTo>
                      <a:lnTo>
                        <a:pt x="278" y="204"/>
                      </a:lnTo>
                      <a:lnTo>
                        <a:pt x="327" y="210"/>
                      </a:lnTo>
                      <a:lnTo>
                        <a:pt x="388" y="220"/>
                      </a:lnTo>
                      <a:lnTo>
                        <a:pt x="447" y="223"/>
                      </a:lnTo>
                      <a:lnTo>
                        <a:pt x="513" y="229"/>
                      </a:lnTo>
                      <a:lnTo>
                        <a:pt x="579" y="233"/>
                      </a:lnTo>
                      <a:lnTo>
                        <a:pt x="651" y="239"/>
                      </a:lnTo>
                      <a:lnTo>
                        <a:pt x="723" y="241"/>
                      </a:lnTo>
                      <a:lnTo>
                        <a:pt x="799" y="245"/>
                      </a:lnTo>
                      <a:lnTo>
                        <a:pt x="869" y="245"/>
                      </a:lnTo>
                      <a:lnTo>
                        <a:pt x="947" y="245"/>
                      </a:lnTo>
                      <a:lnTo>
                        <a:pt x="1023" y="248"/>
                      </a:lnTo>
                      <a:lnTo>
                        <a:pt x="1105" y="248"/>
                      </a:lnTo>
                      <a:lnTo>
                        <a:pt x="1184" y="248"/>
                      </a:lnTo>
                      <a:lnTo>
                        <a:pt x="1262" y="248"/>
                      </a:lnTo>
                      <a:lnTo>
                        <a:pt x="1341" y="245"/>
                      </a:lnTo>
                      <a:lnTo>
                        <a:pt x="1417" y="245"/>
                      </a:lnTo>
                      <a:lnTo>
                        <a:pt x="1490" y="241"/>
                      </a:lnTo>
                      <a:lnTo>
                        <a:pt x="1562" y="241"/>
                      </a:lnTo>
                      <a:lnTo>
                        <a:pt x="1635" y="235"/>
                      </a:lnTo>
                      <a:lnTo>
                        <a:pt x="1704" y="233"/>
                      </a:lnTo>
                      <a:lnTo>
                        <a:pt x="1771" y="229"/>
                      </a:lnTo>
                      <a:lnTo>
                        <a:pt x="1836" y="223"/>
                      </a:lnTo>
                      <a:lnTo>
                        <a:pt x="1898" y="217"/>
                      </a:lnTo>
                      <a:lnTo>
                        <a:pt x="1953" y="210"/>
                      </a:lnTo>
                      <a:lnTo>
                        <a:pt x="2008" y="204"/>
                      </a:lnTo>
                      <a:lnTo>
                        <a:pt x="2056" y="197"/>
                      </a:lnTo>
                      <a:lnTo>
                        <a:pt x="2098" y="191"/>
                      </a:lnTo>
                      <a:lnTo>
                        <a:pt x="2135" y="182"/>
                      </a:lnTo>
                      <a:lnTo>
                        <a:pt x="2171" y="173"/>
                      </a:lnTo>
                      <a:lnTo>
                        <a:pt x="2201" y="167"/>
                      </a:lnTo>
                      <a:lnTo>
                        <a:pt x="2226" y="158"/>
                      </a:lnTo>
                      <a:lnTo>
                        <a:pt x="2248" y="147"/>
                      </a:lnTo>
                      <a:lnTo>
                        <a:pt x="2265" y="138"/>
                      </a:lnTo>
                      <a:lnTo>
                        <a:pt x="2274" y="132"/>
                      </a:lnTo>
                      <a:lnTo>
                        <a:pt x="2278" y="122"/>
                      </a:lnTo>
                      <a:lnTo>
                        <a:pt x="2278" y="122"/>
                      </a:lnTo>
                      <a:close/>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38" name="Freeform 249">
                  <a:extLst>
                    <a:ext uri="{FF2B5EF4-FFF2-40B4-BE49-F238E27FC236}">
                      <a16:creationId xmlns:a16="http://schemas.microsoft.com/office/drawing/2014/main" id="{BA758EE2-472B-4D2E-AEDA-E96C8A7F6CA4}"/>
                    </a:ext>
                  </a:extLst>
                </p:cNvPr>
                <p:cNvSpPr>
                  <a:spLocks/>
                </p:cNvSpPr>
                <p:nvPr/>
              </p:nvSpPr>
              <p:spPr bwMode="auto">
                <a:xfrm>
                  <a:off x="2570" y="3104"/>
                  <a:ext cx="1079" cy="468"/>
                </a:xfrm>
                <a:custGeom>
                  <a:avLst/>
                  <a:gdLst>
                    <a:gd name="T0" fmla="*/ 824 w 2158"/>
                    <a:gd name="T1" fmla="*/ 6 h 936"/>
                    <a:gd name="T2" fmla="*/ 683 w 2158"/>
                    <a:gd name="T3" fmla="*/ 25 h 936"/>
                    <a:gd name="T4" fmla="*/ 546 w 2158"/>
                    <a:gd name="T5" fmla="*/ 55 h 936"/>
                    <a:gd name="T6" fmla="*/ 419 w 2158"/>
                    <a:gd name="T7" fmla="*/ 90 h 936"/>
                    <a:gd name="T8" fmla="*/ 307 w 2158"/>
                    <a:gd name="T9" fmla="*/ 133 h 936"/>
                    <a:gd name="T10" fmla="*/ 210 w 2158"/>
                    <a:gd name="T11" fmla="*/ 188 h 936"/>
                    <a:gd name="T12" fmla="*/ 131 w 2158"/>
                    <a:gd name="T13" fmla="*/ 243 h 936"/>
                    <a:gd name="T14" fmla="*/ 69 w 2158"/>
                    <a:gd name="T15" fmla="*/ 299 h 936"/>
                    <a:gd name="T16" fmla="*/ 25 w 2158"/>
                    <a:gd name="T17" fmla="*/ 361 h 936"/>
                    <a:gd name="T18" fmla="*/ 7 w 2158"/>
                    <a:gd name="T19" fmla="*/ 427 h 936"/>
                    <a:gd name="T20" fmla="*/ 3 w 2158"/>
                    <a:gd name="T21" fmla="*/ 494 h 936"/>
                    <a:gd name="T22" fmla="*/ 25 w 2158"/>
                    <a:gd name="T23" fmla="*/ 560 h 936"/>
                    <a:gd name="T24" fmla="*/ 68 w 2158"/>
                    <a:gd name="T25" fmla="*/ 625 h 936"/>
                    <a:gd name="T26" fmla="*/ 131 w 2158"/>
                    <a:gd name="T27" fmla="*/ 687 h 936"/>
                    <a:gd name="T28" fmla="*/ 210 w 2158"/>
                    <a:gd name="T29" fmla="*/ 742 h 936"/>
                    <a:gd name="T30" fmla="*/ 304 w 2158"/>
                    <a:gd name="T31" fmla="*/ 794 h 936"/>
                    <a:gd name="T32" fmla="*/ 415 w 2158"/>
                    <a:gd name="T33" fmla="*/ 837 h 936"/>
                    <a:gd name="T34" fmla="*/ 543 w 2158"/>
                    <a:gd name="T35" fmla="*/ 875 h 936"/>
                    <a:gd name="T36" fmla="*/ 679 w 2158"/>
                    <a:gd name="T37" fmla="*/ 902 h 936"/>
                    <a:gd name="T38" fmla="*/ 819 w 2158"/>
                    <a:gd name="T39" fmla="*/ 923 h 936"/>
                    <a:gd name="T40" fmla="*/ 971 w 2158"/>
                    <a:gd name="T41" fmla="*/ 936 h 936"/>
                    <a:gd name="T42" fmla="*/ 1122 w 2158"/>
                    <a:gd name="T43" fmla="*/ 936 h 936"/>
                    <a:gd name="T44" fmla="*/ 1276 w 2158"/>
                    <a:gd name="T45" fmla="*/ 927 h 936"/>
                    <a:gd name="T46" fmla="*/ 1418 w 2158"/>
                    <a:gd name="T47" fmla="*/ 915 h 936"/>
                    <a:gd name="T48" fmla="*/ 1556 w 2158"/>
                    <a:gd name="T49" fmla="*/ 888 h 936"/>
                    <a:gd name="T50" fmla="*/ 1688 w 2158"/>
                    <a:gd name="T51" fmla="*/ 857 h 936"/>
                    <a:gd name="T52" fmla="*/ 1809 w 2158"/>
                    <a:gd name="T53" fmla="*/ 815 h 936"/>
                    <a:gd name="T54" fmla="*/ 1914 w 2158"/>
                    <a:gd name="T55" fmla="*/ 765 h 936"/>
                    <a:gd name="T56" fmla="*/ 1998 w 2158"/>
                    <a:gd name="T57" fmla="*/ 712 h 936"/>
                    <a:gd name="T58" fmla="*/ 2067 w 2158"/>
                    <a:gd name="T59" fmla="*/ 652 h 936"/>
                    <a:gd name="T60" fmla="*/ 2117 w 2158"/>
                    <a:gd name="T61" fmla="*/ 589 h 936"/>
                    <a:gd name="T62" fmla="*/ 2149 w 2158"/>
                    <a:gd name="T63" fmla="*/ 524 h 936"/>
                    <a:gd name="T64" fmla="*/ 2158 w 2158"/>
                    <a:gd name="T65" fmla="*/ 458 h 936"/>
                    <a:gd name="T66" fmla="*/ 2145 w 2158"/>
                    <a:gd name="T67" fmla="*/ 392 h 936"/>
                    <a:gd name="T68" fmla="*/ 2112 w 2158"/>
                    <a:gd name="T69" fmla="*/ 326 h 936"/>
                    <a:gd name="T70" fmla="*/ 2061 w 2158"/>
                    <a:gd name="T71" fmla="*/ 264 h 936"/>
                    <a:gd name="T72" fmla="*/ 1985 w 2158"/>
                    <a:gd name="T73" fmla="*/ 210 h 936"/>
                    <a:gd name="T74" fmla="*/ 1899 w 2158"/>
                    <a:gd name="T75" fmla="*/ 156 h 936"/>
                    <a:gd name="T76" fmla="*/ 1792 w 2158"/>
                    <a:gd name="T77" fmla="*/ 108 h 936"/>
                    <a:gd name="T78" fmla="*/ 1672 w 2158"/>
                    <a:gd name="T79" fmla="*/ 69 h 936"/>
                    <a:gd name="T80" fmla="*/ 1537 w 2158"/>
                    <a:gd name="T81" fmla="*/ 37 h 936"/>
                    <a:gd name="T82" fmla="*/ 1397 w 2158"/>
                    <a:gd name="T83" fmla="*/ 13 h 936"/>
                    <a:gd name="T84" fmla="*/ 1263 w 2158"/>
                    <a:gd name="T85" fmla="*/ 0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158" h="936">
                      <a:moveTo>
                        <a:pt x="899" y="0"/>
                      </a:moveTo>
                      <a:lnTo>
                        <a:pt x="824" y="6"/>
                      </a:lnTo>
                      <a:lnTo>
                        <a:pt x="755" y="15"/>
                      </a:lnTo>
                      <a:lnTo>
                        <a:pt x="683" y="25"/>
                      </a:lnTo>
                      <a:lnTo>
                        <a:pt x="615" y="40"/>
                      </a:lnTo>
                      <a:lnTo>
                        <a:pt x="546" y="55"/>
                      </a:lnTo>
                      <a:lnTo>
                        <a:pt x="478" y="72"/>
                      </a:lnTo>
                      <a:lnTo>
                        <a:pt x="419" y="90"/>
                      </a:lnTo>
                      <a:lnTo>
                        <a:pt x="361" y="112"/>
                      </a:lnTo>
                      <a:lnTo>
                        <a:pt x="307" y="133"/>
                      </a:lnTo>
                      <a:lnTo>
                        <a:pt x="255" y="161"/>
                      </a:lnTo>
                      <a:lnTo>
                        <a:pt x="210" y="188"/>
                      </a:lnTo>
                      <a:lnTo>
                        <a:pt x="167" y="215"/>
                      </a:lnTo>
                      <a:lnTo>
                        <a:pt x="131" y="243"/>
                      </a:lnTo>
                      <a:lnTo>
                        <a:pt x="98" y="270"/>
                      </a:lnTo>
                      <a:lnTo>
                        <a:pt x="69" y="299"/>
                      </a:lnTo>
                      <a:lnTo>
                        <a:pt x="43" y="330"/>
                      </a:lnTo>
                      <a:lnTo>
                        <a:pt x="25" y="361"/>
                      </a:lnTo>
                      <a:lnTo>
                        <a:pt x="13" y="395"/>
                      </a:lnTo>
                      <a:lnTo>
                        <a:pt x="7" y="427"/>
                      </a:lnTo>
                      <a:lnTo>
                        <a:pt x="0" y="461"/>
                      </a:lnTo>
                      <a:lnTo>
                        <a:pt x="3" y="494"/>
                      </a:lnTo>
                      <a:lnTo>
                        <a:pt x="13" y="527"/>
                      </a:lnTo>
                      <a:lnTo>
                        <a:pt x="25" y="560"/>
                      </a:lnTo>
                      <a:lnTo>
                        <a:pt x="43" y="592"/>
                      </a:lnTo>
                      <a:lnTo>
                        <a:pt x="68" y="625"/>
                      </a:lnTo>
                      <a:lnTo>
                        <a:pt x="98" y="655"/>
                      </a:lnTo>
                      <a:lnTo>
                        <a:pt x="131" y="687"/>
                      </a:lnTo>
                      <a:lnTo>
                        <a:pt x="167" y="715"/>
                      </a:lnTo>
                      <a:lnTo>
                        <a:pt x="210" y="742"/>
                      </a:lnTo>
                      <a:lnTo>
                        <a:pt x="252" y="768"/>
                      </a:lnTo>
                      <a:lnTo>
                        <a:pt x="304" y="794"/>
                      </a:lnTo>
                      <a:lnTo>
                        <a:pt x="361" y="815"/>
                      </a:lnTo>
                      <a:lnTo>
                        <a:pt x="415" y="837"/>
                      </a:lnTo>
                      <a:lnTo>
                        <a:pt x="478" y="857"/>
                      </a:lnTo>
                      <a:lnTo>
                        <a:pt x="543" y="875"/>
                      </a:lnTo>
                      <a:lnTo>
                        <a:pt x="607" y="890"/>
                      </a:lnTo>
                      <a:lnTo>
                        <a:pt x="679" y="902"/>
                      </a:lnTo>
                      <a:lnTo>
                        <a:pt x="752" y="915"/>
                      </a:lnTo>
                      <a:lnTo>
                        <a:pt x="819" y="923"/>
                      </a:lnTo>
                      <a:lnTo>
                        <a:pt x="895" y="930"/>
                      </a:lnTo>
                      <a:lnTo>
                        <a:pt x="971" y="936"/>
                      </a:lnTo>
                      <a:lnTo>
                        <a:pt x="1046" y="936"/>
                      </a:lnTo>
                      <a:lnTo>
                        <a:pt x="1122" y="936"/>
                      </a:lnTo>
                      <a:lnTo>
                        <a:pt x="1200" y="933"/>
                      </a:lnTo>
                      <a:lnTo>
                        <a:pt x="1276" y="927"/>
                      </a:lnTo>
                      <a:lnTo>
                        <a:pt x="1347" y="923"/>
                      </a:lnTo>
                      <a:lnTo>
                        <a:pt x="1418" y="915"/>
                      </a:lnTo>
                      <a:lnTo>
                        <a:pt x="1488" y="902"/>
                      </a:lnTo>
                      <a:lnTo>
                        <a:pt x="1556" y="888"/>
                      </a:lnTo>
                      <a:lnTo>
                        <a:pt x="1625" y="872"/>
                      </a:lnTo>
                      <a:lnTo>
                        <a:pt x="1688" y="857"/>
                      </a:lnTo>
                      <a:lnTo>
                        <a:pt x="1752" y="837"/>
                      </a:lnTo>
                      <a:lnTo>
                        <a:pt x="1809" y="815"/>
                      </a:lnTo>
                      <a:lnTo>
                        <a:pt x="1861" y="791"/>
                      </a:lnTo>
                      <a:lnTo>
                        <a:pt x="1914" y="765"/>
                      </a:lnTo>
                      <a:lnTo>
                        <a:pt x="1959" y="739"/>
                      </a:lnTo>
                      <a:lnTo>
                        <a:pt x="1998" y="712"/>
                      </a:lnTo>
                      <a:lnTo>
                        <a:pt x="2036" y="682"/>
                      </a:lnTo>
                      <a:lnTo>
                        <a:pt x="2067" y="652"/>
                      </a:lnTo>
                      <a:lnTo>
                        <a:pt x="2096" y="621"/>
                      </a:lnTo>
                      <a:lnTo>
                        <a:pt x="2117" y="589"/>
                      </a:lnTo>
                      <a:lnTo>
                        <a:pt x="2136" y="554"/>
                      </a:lnTo>
                      <a:lnTo>
                        <a:pt x="2149" y="524"/>
                      </a:lnTo>
                      <a:lnTo>
                        <a:pt x="2155" y="493"/>
                      </a:lnTo>
                      <a:lnTo>
                        <a:pt x="2158" y="458"/>
                      </a:lnTo>
                      <a:lnTo>
                        <a:pt x="2155" y="427"/>
                      </a:lnTo>
                      <a:lnTo>
                        <a:pt x="2145" y="392"/>
                      </a:lnTo>
                      <a:lnTo>
                        <a:pt x="2130" y="359"/>
                      </a:lnTo>
                      <a:lnTo>
                        <a:pt x="2112" y="326"/>
                      </a:lnTo>
                      <a:lnTo>
                        <a:pt x="2088" y="296"/>
                      </a:lnTo>
                      <a:lnTo>
                        <a:pt x="2061" y="264"/>
                      </a:lnTo>
                      <a:lnTo>
                        <a:pt x="2024" y="240"/>
                      </a:lnTo>
                      <a:lnTo>
                        <a:pt x="1985" y="210"/>
                      </a:lnTo>
                      <a:lnTo>
                        <a:pt x="1946" y="185"/>
                      </a:lnTo>
                      <a:lnTo>
                        <a:pt x="1899" y="156"/>
                      </a:lnTo>
                      <a:lnTo>
                        <a:pt x="1848" y="129"/>
                      </a:lnTo>
                      <a:lnTo>
                        <a:pt x="1792" y="108"/>
                      </a:lnTo>
                      <a:lnTo>
                        <a:pt x="1732" y="88"/>
                      </a:lnTo>
                      <a:lnTo>
                        <a:pt x="1672" y="69"/>
                      </a:lnTo>
                      <a:lnTo>
                        <a:pt x="1607" y="52"/>
                      </a:lnTo>
                      <a:lnTo>
                        <a:pt x="1537" y="37"/>
                      </a:lnTo>
                      <a:lnTo>
                        <a:pt x="1467" y="25"/>
                      </a:lnTo>
                      <a:lnTo>
                        <a:pt x="1397" y="13"/>
                      </a:lnTo>
                      <a:lnTo>
                        <a:pt x="1326" y="3"/>
                      </a:lnTo>
                      <a:lnTo>
                        <a:pt x="1263" y="0"/>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39" name="Freeform 250">
                  <a:extLst>
                    <a:ext uri="{FF2B5EF4-FFF2-40B4-BE49-F238E27FC236}">
                      <a16:creationId xmlns:a16="http://schemas.microsoft.com/office/drawing/2014/main" id="{D9BE6CF5-FE84-49DC-AA83-EB7DF3FEC70A}"/>
                    </a:ext>
                  </a:extLst>
                </p:cNvPr>
                <p:cNvSpPr>
                  <a:spLocks/>
                </p:cNvSpPr>
                <p:nvPr/>
              </p:nvSpPr>
              <p:spPr bwMode="auto">
                <a:xfrm>
                  <a:off x="2388" y="778"/>
                  <a:ext cx="637" cy="2513"/>
                </a:xfrm>
                <a:custGeom>
                  <a:avLst/>
                  <a:gdLst>
                    <a:gd name="T0" fmla="*/ 306 w 1273"/>
                    <a:gd name="T1" fmla="*/ 0 h 5026"/>
                    <a:gd name="T2" fmla="*/ 252 w 1273"/>
                    <a:gd name="T3" fmla="*/ 101 h 5026"/>
                    <a:gd name="T4" fmla="*/ 205 w 1273"/>
                    <a:gd name="T5" fmla="*/ 204 h 5026"/>
                    <a:gd name="T6" fmla="*/ 162 w 1273"/>
                    <a:gd name="T7" fmla="*/ 313 h 5026"/>
                    <a:gd name="T8" fmla="*/ 123 w 1273"/>
                    <a:gd name="T9" fmla="*/ 425 h 5026"/>
                    <a:gd name="T10" fmla="*/ 88 w 1273"/>
                    <a:gd name="T11" fmla="*/ 541 h 5026"/>
                    <a:gd name="T12" fmla="*/ 60 w 1273"/>
                    <a:gd name="T13" fmla="*/ 657 h 5026"/>
                    <a:gd name="T14" fmla="*/ 34 w 1273"/>
                    <a:gd name="T15" fmla="*/ 776 h 5026"/>
                    <a:gd name="T16" fmla="*/ 18 w 1273"/>
                    <a:gd name="T17" fmla="*/ 897 h 5026"/>
                    <a:gd name="T18" fmla="*/ 4 w 1273"/>
                    <a:gd name="T19" fmla="*/ 1019 h 5026"/>
                    <a:gd name="T20" fmla="*/ 1 w 1273"/>
                    <a:gd name="T21" fmla="*/ 1145 h 5026"/>
                    <a:gd name="T22" fmla="*/ 0 w 1273"/>
                    <a:gd name="T23" fmla="*/ 1269 h 5026"/>
                    <a:gd name="T24" fmla="*/ 1 w 1273"/>
                    <a:gd name="T25" fmla="*/ 1386 h 5026"/>
                    <a:gd name="T26" fmla="*/ 4 w 1273"/>
                    <a:gd name="T27" fmla="*/ 1512 h 5026"/>
                    <a:gd name="T28" fmla="*/ 18 w 1273"/>
                    <a:gd name="T29" fmla="*/ 1637 h 5026"/>
                    <a:gd name="T30" fmla="*/ 34 w 1273"/>
                    <a:gd name="T31" fmla="*/ 1759 h 5026"/>
                    <a:gd name="T32" fmla="*/ 58 w 1273"/>
                    <a:gd name="T33" fmla="*/ 1882 h 5026"/>
                    <a:gd name="T34" fmla="*/ 88 w 1273"/>
                    <a:gd name="T35" fmla="*/ 1996 h 5026"/>
                    <a:gd name="T36" fmla="*/ 123 w 1273"/>
                    <a:gd name="T37" fmla="*/ 2109 h 5026"/>
                    <a:gd name="T38" fmla="*/ 162 w 1273"/>
                    <a:gd name="T39" fmla="*/ 2220 h 5026"/>
                    <a:gd name="T40" fmla="*/ 205 w 1273"/>
                    <a:gd name="T41" fmla="*/ 2332 h 5026"/>
                    <a:gd name="T42" fmla="*/ 252 w 1273"/>
                    <a:gd name="T43" fmla="*/ 2434 h 5026"/>
                    <a:gd name="T44" fmla="*/ 306 w 1273"/>
                    <a:gd name="T45" fmla="*/ 2538 h 5026"/>
                    <a:gd name="T46" fmla="*/ 362 w 1273"/>
                    <a:gd name="T47" fmla="*/ 2634 h 5026"/>
                    <a:gd name="T48" fmla="*/ 422 w 1273"/>
                    <a:gd name="T49" fmla="*/ 2721 h 5026"/>
                    <a:gd name="T50" fmla="*/ 485 w 1273"/>
                    <a:gd name="T51" fmla="*/ 2804 h 5026"/>
                    <a:gd name="T52" fmla="*/ 553 w 1273"/>
                    <a:gd name="T53" fmla="*/ 2885 h 5026"/>
                    <a:gd name="T54" fmla="*/ 620 w 1273"/>
                    <a:gd name="T55" fmla="*/ 2959 h 5026"/>
                    <a:gd name="T56" fmla="*/ 694 w 1273"/>
                    <a:gd name="T57" fmla="*/ 3028 h 5026"/>
                    <a:gd name="T58" fmla="*/ 828 w 1273"/>
                    <a:gd name="T59" fmla="*/ 3132 h 5026"/>
                    <a:gd name="T60" fmla="*/ 854 w 1273"/>
                    <a:gd name="T61" fmla="*/ 3147 h 5026"/>
                    <a:gd name="T62" fmla="*/ 911 w 1273"/>
                    <a:gd name="T63" fmla="*/ 3190 h 5026"/>
                    <a:gd name="T64" fmla="*/ 966 w 1273"/>
                    <a:gd name="T65" fmla="*/ 3234 h 5026"/>
                    <a:gd name="T66" fmla="*/ 1016 w 1273"/>
                    <a:gd name="T67" fmla="*/ 3280 h 5026"/>
                    <a:gd name="T68" fmla="*/ 1061 w 1273"/>
                    <a:gd name="T69" fmla="*/ 3333 h 5026"/>
                    <a:gd name="T70" fmla="*/ 1105 w 1273"/>
                    <a:gd name="T71" fmla="*/ 3390 h 5026"/>
                    <a:gd name="T72" fmla="*/ 1145 w 1273"/>
                    <a:gd name="T73" fmla="*/ 3450 h 5026"/>
                    <a:gd name="T74" fmla="*/ 1174 w 1273"/>
                    <a:gd name="T75" fmla="*/ 3507 h 5026"/>
                    <a:gd name="T76" fmla="*/ 1204 w 1273"/>
                    <a:gd name="T77" fmla="*/ 3574 h 5026"/>
                    <a:gd name="T78" fmla="*/ 1226 w 1273"/>
                    <a:gd name="T79" fmla="*/ 3640 h 5026"/>
                    <a:gd name="T80" fmla="*/ 1244 w 1273"/>
                    <a:gd name="T81" fmla="*/ 3704 h 5026"/>
                    <a:gd name="T82" fmla="*/ 1260 w 1273"/>
                    <a:gd name="T83" fmla="*/ 3777 h 5026"/>
                    <a:gd name="T84" fmla="*/ 1270 w 1273"/>
                    <a:gd name="T85" fmla="*/ 3846 h 5026"/>
                    <a:gd name="T86" fmla="*/ 1273 w 1273"/>
                    <a:gd name="T87" fmla="*/ 3918 h 5026"/>
                    <a:gd name="T88" fmla="*/ 1270 w 1273"/>
                    <a:gd name="T89" fmla="*/ 3986 h 5026"/>
                    <a:gd name="T90" fmla="*/ 1270 w 1273"/>
                    <a:gd name="T91" fmla="*/ 4655 h 5026"/>
                    <a:gd name="T92" fmla="*/ 1270 w 1273"/>
                    <a:gd name="T93" fmla="*/ 4682 h 5026"/>
                    <a:gd name="T94" fmla="*/ 1260 w 1273"/>
                    <a:gd name="T95" fmla="*/ 4727 h 5026"/>
                    <a:gd name="T96" fmla="*/ 1244 w 1273"/>
                    <a:gd name="T97" fmla="*/ 4770 h 5026"/>
                    <a:gd name="T98" fmla="*/ 1226 w 1273"/>
                    <a:gd name="T99" fmla="*/ 4814 h 5026"/>
                    <a:gd name="T100" fmla="*/ 1204 w 1273"/>
                    <a:gd name="T101" fmla="*/ 4855 h 5026"/>
                    <a:gd name="T102" fmla="*/ 1175 w 1273"/>
                    <a:gd name="T103" fmla="*/ 4892 h 5026"/>
                    <a:gd name="T104" fmla="*/ 1150 w 1273"/>
                    <a:gd name="T105" fmla="*/ 4922 h 5026"/>
                    <a:gd name="T106" fmla="*/ 1114 w 1273"/>
                    <a:gd name="T107" fmla="*/ 4951 h 5026"/>
                    <a:gd name="T108" fmla="*/ 1072 w 1273"/>
                    <a:gd name="T109" fmla="*/ 4976 h 5026"/>
                    <a:gd name="T110" fmla="*/ 1032 w 1273"/>
                    <a:gd name="T111" fmla="*/ 4996 h 5026"/>
                    <a:gd name="T112" fmla="*/ 992 w 1273"/>
                    <a:gd name="T113" fmla="*/ 5011 h 5026"/>
                    <a:gd name="T114" fmla="*/ 945 w 1273"/>
                    <a:gd name="T115" fmla="*/ 5023 h 5026"/>
                    <a:gd name="T116" fmla="*/ 897 w 1273"/>
                    <a:gd name="T117" fmla="*/ 5026 h 5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73" h="5026">
                      <a:moveTo>
                        <a:pt x="306" y="0"/>
                      </a:moveTo>
                      <a:lnTo>
                        <a:pt x="252" y="101"/>
                      </a:lnTo>
                      <a:lnTo>
                        <a:pt x="205" y="204"/>
                      </a:lnTo>
                      <a:lnTo>
                        <a:pt x="162" y="313"/>
                      </a:lnTo>
                      <a:lnTo>
                        <a:pt x="123" y="425"/>
                      </a:lnTo>
                      <a:lnTo>
                        <a:pt x="88" y="541"/>
                      </a:lnTo>
                      <a:lnTo>
                        <a:pt x="60" y="657"/>
                      </a:lnTo>
                      <a:lnTo>
                        <a:pt x="34" y="776"/>
                      </a:lnTo>
                      <a:lnTo>
                        <a:pt x="18" y="897"/>
                      </a:lnTo>
                      <a:lnTo>
                        <a:pt x="4" y="1019"/>
                      </a:lnTo>
                      <a:lnTo>
                        <a:pt x="1" y="1145"/>
                      </a:lnTo>
                      <a:lnTo>
                        <a:pt x="0" y="1269"/>
                      </a:lnTo>
                      <a:lnTo>
                        <a:pt x="1" y="1386"/>
                      </a:lnTo>
                      <a:lnTo>
                        <a:pt x="4" y="1512"/>
                      </a:lnTo>
                      <a:lnTo>
                        <a:pt x="18" y="1637"/>
                      </a:lnTo>
                      <a:lnTo>
                        <a:pt x="34" y="1759"/>
                      </a:lnTo>
                      <a:lnTo>
                        <a:pt x="58" y="1882"/>
                      </a:lnTo>
                      <a:lnTo>
                        <a:pt x="88" y="1996"/>
                      </a:lnTo>
                      <a:lnTo>
                        <a:pt x="123" y="2109"/>
                      </a:lnTo>
                      <a:lnTo>
                        <a:pt x="162" y="2220"/>
                      </a:lnTo>
                      <a:lnTo>
                        <a:pt x="205" y="2332"/>
                      </a:lnTo>
                      <a:lnTo>
                        <a:pt x="252" y="2434"/>
                      </a:lnTo>
                      <a:lnTo>
                        <a:pt x="306" y="2538"/>
                      </a:lnTo>
                      <a:lnTo>
                        <a:pt x="362" y="2634"/>
                      </a:lnTo>
                      <a:lnTo>
                        <a:pt x="422" y="2721"/>
                      </a:lnTo>
                      <a:lnTo>
                        <a:pt x="485" y="2804"/>
                      </a:lnTo>
                      <a:lnTo>
                        <a:pt x="553" y="2885"/>
                      </a:lnTo>
                      <a:lnTo>
                        <a:pt x="620" y="2959"/>
                      </a:lnTo>
                      <a:lnTo>
                        <a:pt x="694" y="3028"/>
                      </a:lnTo>
                      <a:lnTo>
                        <a:pt x="828" y="3132"/>
                      </a:lnTo>
                      <a:lnTo>
                        <a:pt x="854" y="3147"/>
                      </a:lnTo>
                      <a:lnTo>
                        <a:pt x="911" y="3190"/>
                      </a:lnTo>
                      <a:lnTo>
                        <a:pt x="966" y="3234"/>
                      </a:lnTo>
                      <a:lnTo>
                        <a:pt x="1016" y="3280"/>
                      </a:lnTo>
                      <a:lnTo>
                        <a:pt x="1061" y="3333"/>
                      </a:lnTo>
                      <a:lnTo>
                        <a:pt x="1105" y="3390"/>
                      </a:lnTo>
                      <a:lnTo>
                        <a:pt x="1145" y="3450"/>
                      </a:lnTo>
                      <a:lnTo>
                        <a:pt x="1174" y="3507"/>
                      </a:lnTo>
                      <a:lnTo>
                        <a:pt x="1204" y="3574"/>
                      </a:lnTo>
                      <a:lnTo>
                        <a:pt x="1226" y="3640"/>
                      </a:lnTo>
                      <a:lnTo>
                        <a:pt x="1244" y="3704"/>
                      </a:lnTo>
                      <a:lnTo>
                        <a:pt x="1260" y="3777"/>
                      </a:lnTo>
                      <a:lnTo>
                        <a:pt x="1270" y="3846"/>
                      </a:lnTo>
                      <a:lnTo>
                        <a:pt x="1273" y="3918"/>
                      </a:lnTo>
                      <a:lnTo>
                        <a:pt x="1270" y="3986"/>
                      </a:lnTo>
                      <a:lnTo>
                        <a:pt x="1270" y="4655"/>
                      </a:lnTo>
                      <a:lnTo>
                        <a:pt x="1270" y="4682"/>
                      </a:lnTo>
                      <a:lnTo>
                        <a:pt x="1260" y="4727"/>
                      </a:lnTo>
                      <a:lnTo>
                        <a:pt x="1244" y="4770"/>
                      </a:lnTo>
                      <a:lnTo>
                        <a:pt x="1226" y="4814"/>
                      </a:lnTo>
                      <a:lnTo>
                        <a:pt x="1204" y="4855"/>
                      </a:lnTo>
                      <a:lnTo>
                        <a:pt x="1175" y="4892"/>
                      </a:lnTo>
                      <a:lnTo>
                        <a:pt x="1150" y="4922"/>
                      </a:lnTo>
                      <a:lnTo>
                        <a:pt x="1114" y="4951"/>
                      </a:lnTo>
                      <a:lnTo>
                        <a:pt x="1072" y="4976"/>
                      </a:lnTo>
                      <a:lnTo>
                        <a:pt x="1032" y="4996"/>
                      </a:lnTo>
                      <a:lnTo>
                        <a:pt x="992" y="5011"/>
                      </a:lnTo>
                      <a:lnTo>
                        <a:pt x="945" y="5023"/>
                      </a:lnTo>
                      <a:lnTo>
                        <a:pt x="897" y="5026"/>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40" name="Freeform 251">
                  <a:extLst>
                    <a:ext uri="{FF2B5EF4-FFF2-40B4-BE49-F238E27FC236}">
                      <a16:creationId xmlns:a16="http://schemas.microsoft.com/office/drawing/2014/main" id="{6A653D75-D0E5-483D-A20A-BF6B9F7732E7}"/>
                    </a:ext>
                  </a:extLst>
                </p:cNvPr>
                <p:cNvSpPr>
                  <a:spLocks/>
                </p:cNvSpPr>
                <p:nvPr/>
              </p:nvSpPr>
              <p:spPr bwMode="auto">
                <a:xfrm>
                  <a:off x="3199" y="775"/>
                  <a:ext cx="640" cy="2513"/>
                </a:xfrm>
                <a:custGeom>
                  <a:avLst/>
                  <a:gdLst>
                    <a:gd name="T0" fmla="*/ 968 w 1279"/>
                    <a:gd name="T1" fmla="*/ 0 h 5026"/>
                    <a:gd name="T2" fmla="*/ 1021 w 1279"/>
                    <a:gd name="T3" fmla="*/ 100 h 5026"/>
                    <a:gd name="T4" fmla="*/ 1067 w 1279"/>
                    <a:gd name="T5" fmla="*/ 203 h 5026"/>
                    <a:gd name="T6" fmla="*/ 1111 w 1279"/>
                    <a:gd name="T7" fmla="*/ 311 h 5026"/>
                    <a:gd name="T8" fmla="*/ 1150 w 1279"/>
                    <a:gd name="T9" fmla="*/ 422 h 5026"/>
                    <a:gd name="T10" fmla="*/ 1185 w 1279"/>
                    <a:gd name="T11" fmla="*/ 541 h 5026"/>
                    <a:gd name="T12" fmla="*/ 1212 w 1279"/>
                    <a:gd name="T13" fmla="*/ 654 h 5026"/>
                    <a:gd name="T14" fmla="*/ 1237 w 1279"/>
                    <a:gd name="T15" fmla="*/ 771 h 5026"/>
                    <a:gd name="T16" fmla="*/ 1255 w 1279"/>
                    <a:gd name="T17" fmla="*/ 897 h 5026"/>
                    <a:gd name="T18" fmla="*/ 1269 w 1279"/>
                    <a:gd name="T19" fmla="*/ 1019 h 5026"/>
                    <a:gd name="T20" fmla="*/ 1279 w 1279"/>
                    <a:gd name="T21" fmla="*/ 1139 h 5026"/>
                    <a:gd name="T22" fmla="*/ 1279 w 1279"/>
                    <a:gd name="T23" fmla="*/ 1267 h 5026"/>
                    <a:gd name="T24" fmla="*/ 1279 w 1279"/>
                    <a:gd name="T25" fmla="*/ 1388 h 5026"/>
                    <a:gd name="T26" fmla="*/ 1269 w 1279"/>
                    <a:gd name="T27" fmla="*/ 1512 h 5026"/>
                    <a:gd name="T28" fmla="*/ 1255 w 1279"/>
                    <a:gd name="T29" fmla="*/ 1637 h 5026"/>
                    <a:gd name="T30" fmla="*/ 1237 w 1279"/>
                    <a:gd name="T31" fmla="*/ 1756 h 5026"/>
                    <a:gd name="T32" fmla="*/ 1212 w 1279"/>
                    <a:gd name="T33" fmla="*/ 1878 h 5026"/>
                    <a:gd name="T34" fmla="*/ 1185 w 1279"/>
                    <a:gd name="T35" fmla="*/ 1996 h 5026"/>
                    <a:gd name="T36" fmla="*/ 1150 w 1279"/>
                    <a:gd name="T37" fmla="*/ 2109 h 5026"/>
                    <a:gd name="T38" fmla="*/ 1111 w 1279"/>
                    <a:gd name="T39" fmla="*/ 2220 h 5026"/>
                    <a:gd name="T40" fmla="*/ 1067 w 1279"/>
                    <a:gd name="T41" fmla="*/ 2327 h 5026"/>
                    <a:gd name="T42" fmla="*/ 1021 w 1279"/>
                    <a:gd name="T43" fmla="*/ 2434 h 5026"/>
                    <a:gd name="T44" fmla="*/ 970 w 1279"/>
                    <a:gd name="T45" fmla="*/ 2533 h 5026"/>
                    <a:gd name="T46" fmla="*/ 910 w 1279"/>
                    <a:gd name="T47" fmla="*/ 2631 h 5026"/>
                    <a:gd name="T48" fmla="*/ 851 w 1279"/>
                    <a:gd name="T49" fmla="*/ 2718 h 5026"/>
                    <a:gd name="T50" fmla="*/ 788 w 1279"/>
                    <a:gd name="T51" fmla="*/ 2805 h 5026"/>
                    <a:gd name="T52" fmla="*/ 720 w 1279"/>
                    <a:gd name="T53" fmla="*/ 2884 h 5026"/>
                    <a:gd name="T54" fmla="*/ 654 w 1279"/>
                    <a:gd name="T55" fmla="*/ 2956 h 5026"/>
                    <a:gd name="T56" fmla="*/ 579 w 1279"/>
                    <a:gd name="T57" fmla="*/ 3023 h 5026"/>
                    <a:gd name="T58" fmla="*/ 446 w 1279"/>
                    <a:gd name="T59" fmla="*/ 3132 h 5026"/>
                    <a:gd name="T60" fmla="*/ 419 w 1279"/>
                    <a:gd name="T61" fmla="*/ 3145 h 5026"/>
                    <a:gd name="T62" fmla="*/ 362 w 1279"/>
                    <a:gd name="T63" fmla="*/ 3186 h 5026"/>
                    <a:gd name="T64" fmla="*/ 307 w 1279"/>
                    <a:gd name="T65" fmla="*/ 3231 h 5026"/>
                    <a:gd name="T66" fmla="*/ 255 w 1279"/>
                    <a:gd name="T67" fmla="*/ 3280 h 5026"/>
                    <a:gd name="T68" fmla="*/ 209 w 1279"/>
                    <a:gd name="T69" fmla="*/ 3330 h 5026"/>
                    <a:gd name="T70" fmla="*/ 168 w 1279"/>
                    <a:gd name="T71" fmla="*/ 3390 h 5026"/>
                    <a:gd name="T72" fmla="*/ 134 w 1279"/>
                    <a:gd name="T73" fmla="*/ 3449 h 5026"/>
                    <a:gd name="T74" fmla="*/ 101 w 1279"/>
                    <a:gd name="T75" fmla="*/ 3504 h 5026"/>
                    <a:gd name="T76" fmla="*/ 69 w 1279"/>
                    <a:gd name="T77" fmla="*/ 3571 h 5026"/>
                    <a:gd name="T78" fmla="*/ 46 w 1279"/>
                    <a:gd name="T79" fmla="*/ 3635 h 5026"/>
                    <a:gd name="T80" fmla="*/ 27 w 1279"/>
                    <a:gd name="T81" fmla="*/ 3704 h 5026"/>
                    <a:gd name="T82" fmla="*/ 12 w 1279"/>
                    <a:gd name="T83" fmla="*/ 3772 h 5026"/>
                    <a:gd name="T84" fmla="*/ 3 w 1279"/>
                    <a:gd name="T85" fmla="*/ 3844 h 5026"/>
                    <a:gd name="T86" fmla="*/ 0 w 1279"/>
                    <a:gd name="T87" fmla="*/ 3913 h 5026"/>
                    <a:gd name="T88" fmla="*/ 3 w 1279"/>
                    <a:gd name="T89" fmla="*/ 3986 h 5026"/>
                    <a:gd name="T90" fmla="*/ 3 w 1279"/>
                    <a:gd name="T91" fmla="*/ 4655 h 5026"/>
                    <a:gd name="T92" fmla="*/ 3 w 1279"/>
                    <a:gd name="T93" fmla="*/ 4680 h 5026"/>
                    <a:gd name="T94" fmla="*/ 12 w 1279"/>
                    <a:gd name="T95" fmla="*/ 4727 h 5026"/>
                    <a:gd name="T96" fmla="*/ 27 w 1279"/>
                    <a:gd name="T97" fmla="*/ 4770 h 5026"/>
                    <a:gd name="T98" fmla="*/ 46 w 1279"/>
                    <a:gd name="T99" fmla="*/ 4811 h 5026"/>
                    <a:gd name="T100" fmla="*/ 69 w 1279"/>
                    <a:gd name="T101" fmla="*/ 4852 h 5026"/>
                    <a:gd name="T102" fmla="*/ 96 w 1279"/>
                    <a:gd name="T103" fmla="*/ 4889 h 5026"/>
                    <a:gd name="T104" fmla="*/ 128 w 1279"/>
                    <a:gd name="T105" fmla="*/ 4919 h 5026"/>
                    <a:gd name="T106" fmla="*/ 158 w 1279"/>
                    <a:gd name="T107" fmla="*/ 4948 h 5026"/>
                    <a:gd name="T108" fmla="*/ 197 w 1279"/>
                    <a:gd name="T109" fmla="*/ 4972 h 5026"/>
                    <a:gd name="T110" fmla="*/ 239 w 1279"/>
                    <a:gd name="T111" fmla="*/ 4994 h 5026"/>
                    <a:gd name="T112" fmla="*/ 284 w 1279"/>
                    <a:gd name="T113" fmla="*/ 5006 h 5026"/>
                    <a:gd name="T114" fmla="*/ 326 w 1279"/>
                    <a:gd name="T115" fmla="*/ 5019 h 5026"/>
                    <a:gd name="T116" fmla="*/ 371 w 1279"/>
                    <a:gd name="T117" fmla="*/ 5026 h 5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79" h="5026">
                      <a:moveTo>
                        <a:pt x="968" y="0"/>
                      </a:moveTo>
                      <a:lnTo>
                        <a:pt x="1021" y="100"/>
                      </a:lnTo>
                      <a:lnTo>
                        <a:pt x="1067" y="203"/>
                      </a:lnTo>
                      <a:lnTo>
                        <a:pt x="1111" y="311"/>
                      </a:lnTo>
                      <a:lnTo>
                        <a:pt x="1150" y="422"/>
                      </a:lnTo>
                      <a:lnTo>
                        <a:pt x="1185" y="541"/>
                      </a:lnTo>
                      <a:lnTo>
                        <a:pt x="1212" y="654"/>
                      </a:lnTo>
                      <a:lnTo>
                        <a:pt x="1237" y="771"/>
                      </a:lnTo>
                      <a:lnTo>
                        <a:pt x="1255" y="897"/>
                      </a:lnTo>
                      <a:lnTo>
                        <a:pt x="1269" y="1019"/>
                      </a:lnTo>
                      <a:lnTo>
                        <a:pt x="1279" y="1139"/>
                      </a:lnTo>
                      <a:lnTo>
                        <a:pt x="1279" y="1267"/>
                      </a:lnTo>
                      <a:lnTo>
                        <a:pt x="1279" y="1388"/>
                      </a:lnTo>
                      <a:lnTo>
                        <a:pt x="1269" y="1512"/>
                      </a:lnTo>
                      <a:lnTo>
                        <a:pt x="1255" y="1637"/>
                      </a:lnTo>
                      <a:lnTo>
                        <a:pt x="1237" y="1756"/>
                      </a:lnTo>
                      <a:lnTo>
                        <a:pt x="1212" y="1878"/>
                      </a:lnTo>
                      <a:lnTo>
                        <a:pt x="1185" y="1996"/>
                      </a:lnTo>
                      <a:lnTo>
                        <a:pt x="1150" y="2109"/>
                      </a:lnTo>
                      <a:lnTo>
                        <a:pt x="1111" y="2220"/>
                      </a:lnTo>
                      <a:lnTo>
                        <a:pt x="1067" y="2327"/>
                      </a:lnTo>
                      <a:lnTo>
                        <a:pt x="1021" y="2434"/>
                      </a:lnTo>
                      <a:lnTo>
                        <a:pt x="970" y="2533"/>
                      </a:lnTo>
                      <a:lnTo>
                        <a:pt x="910" y="2631"/>
                      </a:lnTo>
                      <a:lnTo>
                        <a:pt x="851" y="2718"/>
                      </a:lnTo>
                      <a:lnTo>
                        <a:pt x="788" y="2805"/>
                      </a:lnTo>
                      <a:lnTo>
                        <a:pt x="720" y="2884"/>
                      </a:lnTo>
                      <a:lnTo>
                        <a:pt x="654" y="2956"/>
                      </a:lnTo>
                      <a:lnTo>
                        <a:pt x="579" y="3023"/>
                      </a:lnTo>
                      <a:lnTo>
                        <a:pt x="446" y="3132"/>
                      </a:lnTo>
                      <a:lnTo>
                        <a:pt x="419" y="3145"/>
                      </a:lnTo>
                      <a:lnTo>
                        <a:pt x="362" y="3186"/>
                      </a:lnTo>
                      <a:lnTo>
                        <a:pt x="307" y="3231"/>
                      </a:lnTo>
                      <a:lnTo>
                        <a:pt x="255" y="3280"/>
                      </a:lnTo>
                      <a:lnTo>
                        <a:pt x="209" y="3330"/>
                      </a:lnTo>
                      <a:lnTo>
                        <a:pt x="168" y="3390"/>
                      </a:lnTo>
                      <a:lnTo>
                        <a:pt x="134" y="3449"/>
                      </a:lnTo>
                      <a:lnTo>
                        <a:pt x="101" y="3504"/>
                      </a:lnTo>
                      <a:lnTo>
                        <a:pt x="69" y="3571"/>
                      </a:lnTo>
                      <a:lnTo>
                        <a:pt x="46" y="3635"/>
                      </a:lnTo>
                      <a:lnTo>
                        <a:pt x="27" y="3704"/>
                      </a:lnTo>
                      <a:lnTo>
                        <a:pt x="12" y="3772"/>
                      </a:lnTo>
                      <a:lnTo>
                        <a:pt x="3" y="3844"/>
                      </a:lnTo>
                      <a:lnTo>
                        <a:pt x="0" y="3913"/>
                      </a:lnTo>
                      <a:lnTo>
                        <a:pt x="3" y="3986"/>
                      </a:lnTo>
                      <a:lnTo>
                        <a:pt x="3" y="4655"/>
                      </a:lnTo>
                      <a:lnTo>
                        <a:pt x="3" y="4680"/>
                      </a:lnTo>
                      <a:lnTo>
                        <a:pt x="12" y="4727"/>
                      </a:lnTo>
                      <a:lnTo>
                        <a:pt x="27" y="4770"/>
                      </a:lnTo>
                      <a:lnTo>
                        <a:pt x="46" y="4811"/>
                      </a:lnTo>
                      <a:lnTo>
                        <a:pt x="69" y="4852"/>
                      </a:lnTo>
                      <a:lnTo>
                        <a:pt x="96" y="4889"/>
                      </a:lnTo>
                      <a:lnTo>
                        <a:pt x="128" y="4919"/>
                      </a:lnTo>
                      <a:lnTo>
                        <a:pt x="158" y="4948"/>
                      </a:lnTo>
                      <a:lnTo>
                        <a:pt x="197" y="4972"/>
                      </a:lnTo>
                      <a:lnTo>
                        <a:pt x="239" y="4994"/>
                      </a:lnTo>
                      <a:lnTo>
                        <a:pt x="284" y="5006"/>
                      </a:lnTo>
                      <a:lnTo>
                        <a:pt x="326" y="5019"/>
                      </a:lnTo>
                      <a:lnTo>
                        <a:pt x="371" y="5026"/>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41" name="Freeform 252" descr="Gouttelettes">
                  <a:extLst>
                    <a:ext uri="{FF2B5EF4-FFF2-40B4-BE49-F238E27FC236}">
                      <a16:creationId xmlns:a16="http://schemas.microsoft.com/office/drawing/2014/main" id="{63971814-F754-4385-A272-8DBA818BFF09}"/>
                    </a:ext>
                  </a:extLst>
                </p:cNvPr>
                <p:cNvSpPr>
                  <a:spLocks/>
                </p:cNvSpPr>
                <p:nvPr/>
              </p:nvSpPr>
              <p:spPr bwMode="auto">
                <a:xfrm>
                  <a:off x="2387" y="1445"/>
                  <a:ext cx="1449" cy="994"/>
                </a:xfrm>
                <a:custGeom>
                  <a:avLst/>
                  <a:gdLst>
                    <a:gd name="T0" fmla="*/ 0 w 2899"/>
                    <a:gd name="T1" fmla="*/ 0 h 1986"/>
                    <a:gd name="T2" fmla="*/ 2 w 2899"/>
                    <a:gd name="T3" fmla="*/ 105 h 1986"/>
                    <a:gd name="T4" fmla="*/ 5 w 2899"/>
                    <a:gd name="T5" fmla="*/ 209 h 1986"/>
                    <a:gd name="T6" fmla="*/ 17 w 2899"/>
                    <a:gd name="T7" fmla="*/ 316 h 1986"/>
                    <a:gd name="T8" fmla="*/ 35 w 2899"/>
                    <a:gd name="T9" fmla="*/ 418 h 1986"/>
                    <a:gd name="T10" fmla="*/ 53 w 2899"/>
                    <a:gd name="T11" fmla="*/ 519 h 1986"/>
                    <a:gd name="T12" fmla="*/ 78 w 2899"/>
                    <a:gd name="T13" fmla="*/ 618 h 1986"/>
                    <a:gd name="T14" fmla="*/ 104 w 2899"/>
                    <a:gd name="T15" fmla="*/ 714 h 1986"/>
                    <a:gd name="T16" fmla="*/ 135 w 2899"/>
                    <a:gd name="T17" fmla="*/ 810 h 1986"/>
                    <a:gd name="T18" fmla="*/ 170 w 2899"/>
                    <a:gd name="T19" fmla="*/ 905 h 1986"/>
                    <a:gd name="T20" fmla="*/ 207 w 2899"/>
                    <a:gd name="T21" fmla="*/ 997 h 1986"/>
                    <a:gd name="T22" fmla="*/ 248 w 2899"/>
                    <a:gd name="T23" fmla="*/ 1085 h 1986"/>
                    <a:gd name="T24" fmla="*/ 292 w 2899"/>
                    <a:gd name="T25" fmla="*/ 1171 h 1986"/>
                    <a:gd name="T26" fmla="*/ 340 w 2899"/>
                    <a:gd name="T27" fmla="*/ 1257 h 1986"/>
                    <a:gd name="T28" fmla="*/ 389 w 2899"/>
                    <a:gd name="T29" fmla="*/ 1334 h 1986"/>
                    <a:gd name="T30" fmla="*/ 441 w 2899"/>
                    <a:gd name="T31" fmla="*/ 1407 h 1986"/>
                    <a:gd name="T32" fmla="*/ 493 w 2899"/>
                    <a:gd name="T33" fmla="*/ 1475 h 1986"/>
                    <a:gd name="T34" fmla="*/ 552 w 2899"/>
                    <a:gd name="T35" fmla="*/ 1543 h 1986"/>
                    <a:gd name="T36" fmla="*/ 604 w 2899"/>
                    <a:gd name="T37" fmla="*/ 1609 h 1986"/>
                    <a:gd name="T38" fmla="*/ 668 w 2899"/>
                    <a:gd name="T39" fmla="*/ 1663 h 1986"/>
                    <a:gd name="T40" fmla="*/ 734 w 2899"/>
                    <a:gd name="T41" fmla="*/ 1721 h 1986"/>
                    <a:gd name="T42" fmla="*/ 795 w 2899"/>
                    <a:gd name="T43" fmla="*/ 1767 h 1986"/>
                    <a:gd name="T44" fmla="*/ 865 w 2899"/>
                    <a:gd name="T45" fmla="*/ 1815 h 1986"/>
                    <a:gd name="T46" fmla="*/ 932 w 2899"/>
                    <a:gd name="T47" fmla="*/ 1855 h 1986"/>
                    <a:gd name="T48" fmla="*/ 1003 w 2899"/>
                    <a:gd name="T49" fmla="*/ 1890 h 1986"/>
                    <a:gd name="T50" fmla="*/ 1072 w 2899"/>
                    <a:gd name="T51" fmla="*/ 1917 h 1986"/>
                    <a:gd name="T52" fmla="*/ 1147 w 2899"/>
                    <a:gd name="T53" fmla="*/ 1942 h 1986"/>
                    <a:gd name="T54" fmla="*/ 1212 w 2899"/>
                    <a:gd name="T55" fmla="*/ 1960 h 1986"/>
                    <a:gd name="T56" fmla="*/ 1287 w 2899"/>
                    <a:gd name="T57" fmla="*/ 1974 h 1986"/>
                    <a:gd name="T58" fmla="*/ 1364 w 2899"/>
                    <a:gd name="T59" fmla="*/ 1985 h 1986"/>
                    <a:gd name="T60" fmla="*/ 1436 w 2899"/>
                    <a:gd name="T61" fmla="*/ 1986 h 1986"/>
                    <a:gd name="T62" fmla="*/ 1507 w 2899"/>
                    <a:gd name="T63" fmla="*/ 1986 h 1986"/>
                    <a:gd name="T64" fmla="*/ 1582 w 2899"/>
                    <a:gd name="T65" fmla="*/ 1977 h 1986"/>
                    <a:gd name="T66" fmla="*/ 1658 w 2899"/>
                    <a:gd name="T67" fmla="*/ 1965 h 1986"/>
                    <a:gd name="T68" fmla="*/ 1731 w 2899"/>
                    <a:gd name="T69" fmla="*/ 1945 h 1986"/>
                    <a:gd name="T70" fmla="*/ 1798 w 2899"/>
                    <a:gd name="T71" fmla="*/ 1923 h 1986"/>
                    <a:gd name="T72" fmla="*/ 1870 w 2899"/>
                    <a:gd name="T73" fmla="*/ 1893 h 1986"/>
                    <a:gd name="T74" fmla="*/ 1940 w 2899"/>
                    <a:gd name="T75" fmla="*/ 1861 h 1986"/>
                    <a:gd name="T76" fmla="*/ 2009 w 2899"/>
                    <a:gd name="T77" fmla="*/ 1824 h 1986"/>
                    <a:gd name="T78" fmla="*/ 2073 w 2899"/>
                    <a:gd name="T79" fmla="*/ 1777 h 1986"/>
                    <a:gd name="T80" fmla="*/ 2140 w 2899"/>
                    <a:gd name="T81" fmla="*/ 1729 h 1986"/>
                    <a:gd name="T82" fmla="*/ 2206 w 2899"/>
                    <a:gd name="T83" fmla="*/ 1676 h 1986"/>
                    <a:gd name="T84" fmla="*/ 2267 w 2899"/>
                    <a:gd name="T85" fmla="*/ 1621 h 1986"/>
                    <a:gd name="T86" fmla="*/ 2329 w 2899"/>
                    <a:gd name="T87" fmla="*/ 1558 h 1986"/>
                    <a:gd name="T88" fmla="*/ 2380 w 2899"/>
                    <a:gd name="T89" fmla="*/ 1488 h 1986"/>
                    <a:gd name="T90" fmla="*/ 2436 w 2899"/>
                    <a:gd name="T91" fmla="*/ 1422 h 1986"/>
                    <a:gd name="T92" fmla="*/ 2490 w 2899"/>
                    <a:gd name="T93" fmla="*/ 1350 h 1986"/>
                    <a:gd name="T94" fmla="*/ 2538 w 2899"/>
                    <a:gd name="T95" fmla="*/ 1272 h 1986"/>
                    <a:gd name="T96" fmla="*/ 2586 w 2899"/>
                    <a:gd name="T97" fmla="*/ 1191 h 1986"/>
                    <a:gd name="T98" fmla="*/ 2631 w 2899"/>
                    <a:gd name="T99" fmla="*/ 1105 h 1986"/>
                    <a:gd name="T100" fmla="*/ 2672 w 2899"/>
                    <a:gd name="T101" fmla="*/ 1015 h 1986"/>
                    <a:gd name="T102" fmla="*/ 2709 w 2899"/>
                    <a:gd name="T103" fmla="*/ 923 h 1986"/>
                    <a:gd name="T104" fmla="*/ 2744 w 2899"/>
                    <a:gd name="T105" fmla="*/ 830 h 1986"/>
                    <a:gd name="T106" fmla="*/ 2776 w 2899"/>
                    <a:gd name="T107" fmla="*/ 737 h 1986"/>
                    <a:gd name="T108" fmla="*/ 2804 w 2899"/>
                    <a:gd name="T109" fmla="*/ 640 h 1986"/>
                    <a:gd name="T110" fmla="*/ 2830 w 2899"/>
                    <a:gd name="T111" fmla="*/ 540 h 1986"/>
                    <a:gd name="T112" fmla="*/ 2849 w 2899"/>
                    <a:gd name="T113" fmla="*/ 440 h 1986"/>
                    <a:gd name="T114" fmla="*/ 2867 w 2899"/>
                    <a:gd name="T115" fmla="*/ 337 h 1986"/>
                    <a:gd name="T116" fmla="*/ 2879 w 2899"/>
                    <a:gd name="T117" fmla="*/ 230 h 1986"/>
                    <a:gd name="T118" fmla="*/ 2890 w 2899"/>
                    <a:gd name="T119" fmla="*/ 128 h 1986"/>
                    <a:gd name="T120" fmla="*/ 2899 w 2899"/>
                    <a:gd name="T121" fmla="*/ 21 h 1986"/>
                    <a:gd name="T122" fmla="*/ 2899 w 2899"/>
                    <a:gd name="T123" fmla="*/ 0 h 1986"/>
                    <a:gd name="T124" fmla="*/ 0 w 2899"/>
                    <a:gd name="T125" fmla="*/ 0 h 19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899" h="1986">
                      <a:moveTo>
                        <a:pt x="0" y="0"/>
                      </a:moveTo>
                      <a:lnTo>
                        <a:pt x="2" y="105"/>
                      </a:lnTo>
                      <a:lnTo>
                        <a:pt x="5" y="209"/>
                      </a:lnTo>
                      <a:lnTo>
                        <a:pt x="17" y="316"/>
                      </a:lnTo>
                      <a:lnTo>
                        <a:pt x="35" y="418"/>
                      </a:lnTo>
                      <a:lnTo>
                        <a:pt x="53" y="519"/>
                      </a:lnTo>
                      <a:lnTo>
                        <a:pt x="78" y="618"/>
                      </a:lnTo>
                      <a:lnTo>
                        <a:pt x="104" y="714"/>
                      </a:lnTo>
                      <a:lnTo>
                        <a:pt x="135" y="810"/>
                      </a:lnTo>
                      <a:lnTo>
                        <a:pt x="170" y="905"/>
                      </a:lnTo>
                      <a:lnTo>
                        <a:pt x="207" y="997"/>
                      </a:lnTo>
                      <a:lnTo>
                        <a:pt x="248" y="1085"/>
                      </a:lnTo>
                      <a:lnTo>
                        <a:pt x="292" y="1171"/>
                      </a:lnTo>
                      <a:lnTo>
                        <a:pt x="340" y="1257"/>
                      </a:lnTo>
                      <a:lnTo>
                        <a:pt x="389" y="1334"/>
                      </a:lnTo>
                      <a:lnTo>
                        <a:pt x="441" y="1407"/>
                      </a:lnTo>
                      <a:lnTo>
                        <a:pt x="493" y="1475"/>
                      </a:lnTo>
                      <a:lnTo>
                        <a:pt x="552" y="1543"/>
                      </a:lnTo>
                      <a:lnTo>
                        <a:pt x="604" y="1609"/>
                      </a:lnTo>
                      <a:lnTo>
                        <a:pt x="668" y="1663"/>
                      </a:lnTo>
                      <a:lnTo>
                        <a:pt x="734" y="1721"/>
                      </a:lnTo>
                      <a:lnTo>
                        <a:pt x="795" y="1767"/>
                      </a:lnTo>
                      <a:lnTo>
                        <a:pt x="865" y="1815"/>
                      </a:lnTo>
                      <a:lnTo>
                        <a:pt x="932" y="1855"/>
                      </a:lnTo>
                      <a:lnTo>
                        <a:pt x="1003" y="1890"/>
                      </a:lnTo>
                      <a:lnTo>
                        <a:pt x="1072" y="1917"/>
                      </a:lnTo>
                      <a:lnTo>
                        <a:pt x="1147" y="1942"/>
                      </a:lnTo>
                      <a:lnTo>
                        <a:pt x="1212" y="1960"/>
                      </a:lnTo>
                      <a:lnTo>
                        <a:pt x="1287" y="1974"/>
                      </a:lnTo>
                      <a:lnTo>
                        <a:pt x="1364" y="1985"/>
                      </a:lnTo>
                      <a:lnTo>
                        <a:pt x="1436" y="1986"/>
                      </a:lnTo>
                      <a:lnTo>
                        <a:pt x="1507" y="1986"/>
                      </a:lnTo>
                      <a:lnTo>
                        <a:pt x="1582" y="1977"/>
                      </a:lnTo>
                      <a:lnTo>
                        <a:pt x="1658" y="1965"/>
                      </a:lnTo>
                      <a:lnTo>
                        <a:pt x="1731" y="1945"/>
                      </a:lnTo>
                      <a:lnTo>
                        <a:pt x="1798" y="1923"/>
                      </a:lnTo>
                      <a:lnTo>
                        <a:pt x="1870" y="1893"/>
                      </a:lnTo>
                      <a:lnTo>
                        <a:pt x="1940" y="1861"/>
                      </a:lnTo>
                      <a:lnTo>
                        <a:pt x="2009" y="1824"/>
                      </a:lnTo>
                      <a:lnTo>
                        <a:pt x="2073" y="1777"/>
                      </a:lnTo>
                      <a:lnTo>
                        <a:pt x="2140" y="1729"/>
                      </a:lnTo>
                      <a:lnTo>
                        <a:pt x="2206" y="1676"/>
                      </a:lnTo>
                      <a:lnTo>
                        <a:pt x="2267" y="1621"/>
                      </a:lnTo>
                      <a:lnTo>
                        <a:pt x="2329" y="1558"/>
                      </a:lnTo>
                      <a:lnTo>
                        <a:pt x="2380" y="1488"/>
                      </a:lnTo>
                      <a:lnTo>
                        <a:pt x="2436" y="1422"/>
                      </a:lnTo>
                      <a:lnTo>
                        <a:pt x="2490" y="1350"/>
                      </a:lnTo>
                      <a:lnTo>
                        <a:pt x="2538" y="1272"/>
                      </a:lnTo>
                      <a:lnTo>
                        <a:pt x="2586" y="1191"/>
                      </a:lnTo>
                      <a:lnTo>
                        <a:pt x="2631" y="1105"/>
                      </a:lnTo>
                      <a:lnTo>
                        <a:pt x="2672" y="1015"/>
                      </a:lnTo>
                      <a:lnTo>
                        <a:pt x="2709" y="923"/>
                      </a:lnTo>
                      <a:lnTo>
                        <a:pt x="2744" y="830"/>
                      </a:lnTo>
                      <a:lnTo>
                        <a:pt x="2776" y="737"/>
                      </a:lnTo>
                      <a:lnTo>
                        <a:pt x="2804" y="640"/>
                      </a:lnTo>
                      <a:lnTo>
                        <a:pt x="2830" y="540"/>
                      </a:lnTo>
                      <a:lnTo>
                        <a:pt x="2849" y="440"/>
                      </a:lnTo>
                      <a:lnTo>
                        <a:pt x="2867" y="337"/>
                      </a:lnTo>
                      <a:lnTo>
                        <a:pt x="2879" y="230"/>
                      </a:lnTo>
                      <a:lnTo>
                        <a:pt x="2890" y="128"/>
                      </a:lnTo>
                      <a:lnTo>
                        <a:pt x="2899" y="21"/>
                      </a:lnTo>
                      <a:lnTo>
                        <a:pt x="2899" y="0"/>
                      </a:lnTo>
                      <a:lnTo>
                        <a:pt x="0" y="0"/>
                      </a:lnTo>
                      <a:close/>
                    </a:path>
                  </a:pathLst>
                </a:custGeom>
                <a:blipFill dpi="0" rotWithShape="0">
                  <a:blip r:embed="rId8"/>
                  <a:srcRect/>
                  <a:tile tx="0" ty="0" sx="100000" sy="100000" flip="none" algn="tl"/>
                </a:blipFill>
                <a:ln w="1588">
                  <a:solidFill>
                    <a:srgbClr val="000000"/>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sp>
              <p:nvSpPr>
                <p:cNvPr id="42" name="Freeform 253" descr="Gouttelettes">
                  <a:extLst>
                    <a:ext uri="{FF2B5EF4-FFF2-40B4-BE49-F238E27FC236}">
                      <a16:creationId xmlns:a16="http://schemas.microsoft.com/office/drawing/2014/main" id="{73086E58-C46A-4209-8E98-D423C04CDB1A}"/>
                    </a:ext>
                  </a:extLst>
                </p:cNvPr>
                <p:cNvSpPr>
                  <a:spLocks/>
                </p:cNvSpPr>
                <p:nvPr/>
              </p:nvSpPr>
              <p:spPr bwMode="auto">
                <a:xfrm>
                  <a:off x="2387" y="1291"/>
                  <a:ext cx="1449" cy="314"/>
                </a:xfrm>
                <a:custGeom>
                  <a:avLst/>
                  <a:gdLst>
                    <a:gd name="T0" fmla="*/ 2890 w 2899"/>
                    <a:gd name="T1" fmla="*/ 278 h 629"/>
                    <a:gd name="T2" fmla="*/ 2804 w 2899"/>
                    <a:gd name="T3" fmla="*/ 205 h 629"/>
                    <a:gd name="T4" fmla="*/ 2688 w 2899"/>
                    <a:gd name="T5" fmla="*/ 154 h 629"/>
                    <a:gd name="T6" fmla="*/ 2588 w 2899"/>
                    <a:gd name="T7" fmla="*/ 122 h 629"/>
                    <a:gd name="T8" fmla="*/ 2469 w 2899"/>
                    <a:gd name="T9" fmla="*/ 92 h 629"/>
                    <a:gd name="T10" fmla="*/ 2341 w 2899"/>
                    <a:gd name="T11" fmla="*/ 66 h 629"/>
                    <a:gd name="T12" fmla="*/ 2197 w 2899"/>
                    <a:gd name="T13" fmla="*/ 48 h 629"/>
                    <a:gd name="T14" fmla="*/ 2039 w 2899"/>
                    <a:gd name="T15" fmla="*/ 29 h 629"/>
                    <a:gd name="T16" fmla="*/ 1876 w 2899"/>
                    <a:gd name="T17" fmla="*/ 15 h 629"/>
                    <a:gd name="T18" fmla="*/ 1710 w 2899"/>
                    <a:gd name="T19" fmla="*/ 6 h 629"/>
                    <a:gd name="T20" fmla="*/ 1534 w 2899"/>
                    <a:gd name="T21" fmla="*/ 0 h 629"/>
                    <a:gd name="T22" fmla="*/ 1358 w 2899"/>
                    <a:gd name="T23" fmla="*/ 0 h 629"/>
                    <a:gd name="T24" fmla="*/ 1182 w 2899"/>
                    <a:gd name="T25" fmla="*/ 6 h 629"/>
                    <a:gd name="T26" fmla="*/ 1012 w 2899"/>
                    <a:gd name="T27" fmla="*/ 15 h 629"/>
                    <a:gd name="T28" fmla="*/ 850 w 2899"/>
                    <a:gd name="T29" fmla="*/ 29 h 629"/>
                    <a:gd name="T30" fmla="*/ 693 w 2899"/>
                    <a:gd name="T31" fmla="*/ 48 h 629"/>
                    <a:gd name="T32" fmla="*/ 552 w 2899"/>
                    <a:gd name="T33" fmla="*/ 66 h 629"/>
                    <a:gd name="T34" fmla="*/ 416 w 2899"/>
                    <a:gd name="T35" fmla="*/ 92 h 629"/>
                    <a:gd name="T36" fmla="*/ 301 w 2899"/>
                    <a:gd name="T37" fmla="*/ 120 h 629"/>
                    <a:gd name="T38" fmla="*/ 200 w 2899"/>
                    <a:gd name="T39" fmla="*/ 151 h 629"/>
                    <a:gd name="T40" fmla="*/ 119 w 2899"/>
                    <a:gd name="T41" fmla="*/ 185 h 629"/>
                    <a:gd name="T42" fmla="*/ 17 w 2899"/>
                    <a:gd name="T43" fmla="*/ 257 h 629"/>
                    <a:gd name="T44" fmla="*/ 2 w 2899"/>
                    <a:gd name="T45" fmla="*/ 295 h 629"/>
                    <a:gd name="T46" fmla="*/ 0 w 2899"/>
                    <a:gd name="T47" fmla="*/ 331 h 629"/>
                    <a:gd name="T48" fmla="*/ 12 w 2899"/>
                    <a:gd name="T49" fmla="*/ 369 h 629"/>
                    <a:gd name="T50" fmla="*/ 53 w 2899"/>
                    <a:gd name="T51" fmla="*/ 406 h 629"/>
                    <a:gd name="T52" fmla="*/ 116 w 2899"/>
                    <a:gd name="T53" fmla="*/ 439 h 629"/>
                    <a:gd name="T54" fmla="*/ 198 w 2899"/>
                    <a:gd name="T55" fmla="*/ 474 h 629"/>
                    <a:gd name="T56" fmla="*/ 298 w 2899"/>
                    <a:gd name="T57" fmla="*/ 507 h 629"/>
                    <a:gd name="T58" fmla="*/ 415 w 2899"/>
                    <a:gd name="T59" fmla="*/ 534 h 629"/>
                    <a:gd name="T60" fmla="*/ 546 w 2899"/>
                    <a:gd name="T61" fmla="*/ 558 h 629"/>
                    <a:gd name="T62" fmla="*/ 689 w 2899"/>
                    <a:gd name="T63" fmla="*/ 582 h 629"/>
                    <a:gd name="T64" fmla="*/ 844 w 2899"/>
                    <a:gd name="T65" fmla="*/ 600 h 629"/>
                    <a:gd name="T66" fmla="*/ 1009 w 2899"/>
                    <a:gd name="T67" fmla="*/ 612 h 629"/>
                    <a:gd name="T68" fmla="*/ 1176 w 2899"/>
                    <a:gd name="T69" fmla="*/ 621 h 629"/>
                    <a:gd name="T70" fmla="*/ 1350 w 2899"/>
                    <a:gd name="T71" fmla="*/ 629 h 629"/>
                    <a:gd name="T72" fmla="*/ 1529 w 2899"/>
                    <a:gd name="T73" fmla="*/ 629 h 629"/>
                    <a:gd name="T74" fmla="*/ 1705 w 2899"/>
                    <a:gd name="T75" fmla="*/ 621 h 629"/>
                    <a:gd name="T76" fmla="*/ 1870 w 2899"/>
                    <a:gd name="T77" fmla="*/ 612 h 629"/>
                    <a:gd name="T78" fmla="*/ 2037 w 2899"/>
                    <a:gd name="T79" fmla="*/ 600 h 629"/>
                    <a:gd name="T80" fmla="*/ 2192 w 2899"/>
                    <a:gd name="T81" fmla="*/ 582 h 629"/>
                    <a:gd name="T82" fmla="*/ 2338 w 2899"/>
                    <a:gd name="T83" fmla="*/ 558 h 629"/>
                    <a:gd name="T84" fmla="*/ 2466 w 2899"/>
                    <a:gd name="T85" fmla="*/ 538 h 629"/>
                    <a:gd name="T86" fmla="*/ 2586 w 2899"/>
                    <a:gd name="T87" fmla="*/ 507 h 629"/>
                    <a:gd name="T88" fmla="*/ 2685 w 2899"/>
                    <a:gd name="T89" fmla="*/ 474 h 629"/>
                    <a:gd name="T90" fmla="*/ 2767 w 2899"/>
                    <a:gd name="T91" fmla="*/ 444 h 629"/>
                    <a:gd name="T92" fmla="*/ 2830 w 2899"/>
                    <a:gd name="T93" fmla="*/ 406 h 629"/>
                    <a:gd name="T94" fmla="*/ 2873 w 2899"/>
                    <a:gd name="T95" fmla="*/ 372 h 629"/>
                    <a:gd name="T96" fmla="*/ 2896 w 2899"/>
                    <a:gd name="T97" fmla="*/ 331 h 629"/>
                    <a:gd name="T98" fmla="*/ 2899 w 2899"/>
                    <a:gd name="T99" fmla="*/ 311 h 6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899" h="629">
                      <a:moveTo>
                        <a:pt x="2899" y="311"/>
                      </a:moveTo>
                      <a:lnTo>
                        <a:pt x="2890" y="278"/>
                      </a:lnTo>
                      <a:lnTo>
                        <a:pt x="2855" y="241"/>
                      </a:lnTo>
                      <a:lnTo>
                        <a:pt x="2804" y="205"/>
                      </a:lnTo>
                      <a:lnTo>
                        <a:pt x="2734" y="169"/>
                      </a:lnTo>
                      <a:lnTo>
                        <a:pt x="2688" y="154"/>
                      </a:lnTo>
                      <a:lnTo>
                        <a:pt x="2642" y="138"/>
                      </a:lnTo>
                      <a:lnTo>
                        <a:pt x="2588" y="122"/>
                      </a:lnTo>
                      <a:lnTo>
                        <a:pt x="2532" y="107"/>
                      </a:lnTo>
                      <a:lnTo>
                        <a:pt x="2469" y="92"/>
                      </a:lnTo>
                      <a:lnTo>
                        <a:pt x="2406" y="78"/>
                      </a:lnTo>
                      <a:lnTo>
                        <a:pt x="2341" y="66"/>
                      </a:lnTo>
                      <a:lnTo>
                        <a:pt x="2272" y="57"/>
                      </a:lnTo>
                      <a:lnTo>
                        <a:pt x="2197" y="48"/>
                      </a:lnTo>
                      <a:lnTo>
                        <a:pt x="2119" y="38"/>
                      </a:lnTo>
                      <a:lnTo>
                        <a:pt x="2039" y="29"/>
                      </a:lnTo>
                      <a:lnTo>
                        <a:pt x="1958" y="23"/>
                      </a:lnTo>
                      <a:lnTo>
                        <a:pt x="1876" y="15"/>
                      </a:lnTo>
                      <a:lnTo>
                        <a:pt x="1792" y="9"/>
                      </a:lnTo>
                      <a:lnTo>
                        <a:pt x="1710" y="6"/>
                      </a:lnTo>
                      <a:lnTo>
                        <a:pt x="1621" y="3"/>
                      </a:lnTo>
                      <a:lnTo>
                        <a:pt x="1534" y="0"/>
                      </a:lnTo>
                      <a:lnTo>
                        <a:pt x="1445" y="0"/>
                      </a:lnTo>
                      <a:lnTo>
                        <a:pt x="1358" y="0"/>
                      </a:lnTo>
                      <a:lnTo>
                        <a:pt x="1269" y="3"/>
                      </a:lnTo>
                      <a:lnTo>
                        <a:pt x="1182" y="6"/>
                      </a:lnTo>
                      <a:lnTo>
                        <a:pt x="1101" y="9"/>
                      </a:lnTo>
                      <a:lnTo>
                        <a:pt x="1012" y="15"/>
                      </a:lnTo>
                      <a:lnTo>
                        <a:pt x="932" y="23"/>
                      </a:lnTo>
                      <a:lnTo>
                        <a:pt x="850" y="29"/>
                      </a:lnTo>
                      <a:lnTo>
                        <a:pt x="768" y="38"/>
                      </a:lnTo>
                      <a:lnTo>
                        <a:pt x="693" y="48"/>
                      </a:lnTo>
                      <a:lnTo>
                        <a:pt x="618" y="57"/>
                      </a:lnTo>
                      <a:lnTo>
                        <a:pt x="552" y="66"/>
                      </a:lnTo>
                      <a:lnTo>
                        <a:pt x="484" y="78"/>
                      </a:lnTo>
                      <a:lnTo>
                        <a:pt x="416" y="92"/>
                      </a:lnTo>
                      <a:lnTo>
                        <a:pt x="358" y="107"/>
                      </a:lnTo>
                      <a:lnTo>
                        <a:pt x="301" y="120"/>
                      </a:lnTo>
                      <a:lnTo>
                        <a:pt x="248" y="135"/>
                      </a:lnTo>
                      <a:lnTo>
                        <a:pt x="200" y="151"/>
                      </a:lnTo>
                      <a:lnTo>
                        <a:pt x="158" y="169"/>
                      </a:lnTo>
                      <a:lnTo>
                        <a:pt x="119" y="185"/>
                      </a:lnTo>
                      <a:lnTo>
                        <a:pt x="56" y="223"/>
                      </a:lnTo>
                      <a:lnTo>
                        <a:pt x="17" y="257"/>
                      </a:lnTo>
                      <a:lnTo>
                        <a:pt x="3" y="275"/>
                      </a:lnTo>
                      <a:lnTo>
                        <a:pt x="2" y="295"/>
                      </a:lnTo>
                      <a:lnTo>
                        <a:pt x="0" y="311"/>
                      </a:lnTo>
                      <a:lnTo>
                        <a:pt x="0" y="331"/>
                      </a:lnTo>
                      <a:lnTo>
                        <a:pt x="3" y="350"/>
                      </a:lnTo>
                      <a:lnTo>
                        <a:pt x="12" y="369"/>
                      </a:lnTo>
                      <a:lnTo>
                        <a:pt x="32" y="388"/>
                      </a:lnTo>
                      <a:lnTo>
                        <a:pt x="53" y="406"/>
                      </a:lnTo>
                      <a:lnTo>
                        <a:pt x="81" y="421"/>
                      </a:lnTo>
                      <a:lnTo>
                        <a:pt x="116" y="439"/>
                      </a:lnTo>
                      <a:lnTo>
                        <a:pt x="158" y="459"/>
                      </a:lnTo>
                      <a:lnTo>
                        <a:pt x="198" y="474"/>
                      </a:lnTo>
                      <a:lnTo>
                        <a:pt x="245" y="492"/>
                      </a:lnTo>
                      <a:lnTo>
                        <a:pt x="298" y="507"/>
                      </a:lnTo>
                      <a:lnTo>
                        <a:pt x="355" y="519"/>
                      </a:lnTo>
                      <a:lnTo>
                        <a:pt x="415" y="534"/>
                      </a:lnTo>
                      <a:lnTo>
                        <a:pt x="477" y="550"/>
                      </a:lnTo>
                      <a:lnTo>
                        <a:pt x="546" y="558"/>
                      </a:lnTo>
                      <a:lnTo>
                        <a:pt x="613" y="572"/>
                      </a:lnTo>
                      <a:lnTo>
                        <a:pt x="689" y="582"/>
                      </a:lnTo>
                      <a:lnTo>
                        <a:pt x="764" y="591"/>
                      </a:lnTo>
                      <a:lnTo>
                        <a:pt x="844" y="600"/>
                      </a:lnTo>
                      <a:lnTo>
                        <a:pt x="925" y="606"/>
                      </a:lnTo>
                      <a:lnTo>
                        <a:pt x="1009" y="612"/>
                      </a:lnTo>
                      <a:lnTo>
                        <a:pt x="1095" y="620"/>
                      </a:lnTo>
                      <a:lnTo>
                        <a:pt x="1176" y="621"/>
                      </a:lnTo>
                      <a:lnTo>
                        <a:pt x="1262" y="626"/>
                      </a:lnTo>
                      <a:lnTo>
                        <a:pt x="1350" y="629"/>
                      </a:lnTo>
                      <a:lnTo>
                        <a:pt x="1439" y="629"/>
                      </a:lnTo>
                      <a:lnTo>
                        <a:pt x="1529" y="629"/>
                      </a:lnTo>
                      <a:lnTo>
                        <a:pt x="1616" y="626"/>
                      </a:lnTo>
                      <a:lnTo>
                        <a:pt x="1705" y="621"/>
                      </a:lnTo>
                      <a:lnTo>
                        <a:pt x="1785" y="620"/>
                      </a:lnTo>
                      <a:lnTo>
                        <a:pt x="1870" y="612"/>
                      </a:lnTo>
                      <a:lnTo>
                        <a:pt x="1955" y="606"/>
                      </a:lnTo>
                      <a:lnTo>
                        <a:pt x="2037" y="600"/>
                      </a:lnTo>
                      <a:lnTo>
                        <a:pt x="2116" y="591"/>
                      </a:lnTo>
                      <a:lnTo>
                        <a:pt x="2192" y="582"/>
                      </a:lnTo>
                      <a:lnTo>
                        <a:pt x="2266" y="572"/>
                      </a:lnTo>
                      <a:lnTo>
                        <a:pt x="2338" y="558"/>
                      </a:lnTo>
                      <a:lnTo>
                        <a:pt x="2403" y="550"/>
                      </a:lnTo>
                      <a:lnTo>
                        <a:pt x="2466" y="538"/>
                      </a:lnTo>
                      <a:lnTo>
                        <a:pt x="2528" y="520"/>
                      </a:lnTo>
                      <a:lnTo>
                        <a:pt x="2586" y="507"/>
                      </a:lnTo>
                      <a:lnTo>
                        <a:pt x="2636" y="493"/>
                      </a:lnTo>
                      <a:lnTo>
                        <a:pt x="2685" y="474"/>
                      </a:lnTo>
                      <a:lnTo>
                        <a:pt x="2726" y="459"/>
                      </a:lnTo>
                      <a:lnTo>
                        <a:pt x="2767" y="444"/>
                      </a:lnTo>
                      <a:lnTo>
                        <a:pt x="2803" y="424"/>
                      </a:lnTo>
                      <a:lnTo>
                        <a:pt x="2830" y="406"/>
                      </a:lnTo>
                      <a:lnTo>
                        <a:pt x="2855" y="388"/>
                      </a:lnTo>
                      <a:lnTo>
                        <a:pt x="2873" y="372"/>
                      </a:lnTo>
                      <a:lnTo>
                        <a:pt x="2885" y="352"/>
                      </a:lnTo>
                      <a:lnTo>
                        <a:pt x="2896" y="331"/>
                      </a:lnTo>
                      <a:lnTo>
                        <a:pt x="2899" y="311"/>
                      </a:lnTo>
                      <a:lnTo>
                        <a:pt x="2899" y="311"/>
                      </a:lnTo>
                      <a:close/>
                    </a:path>
                  </a:pathLst>
                </a:custGeom>
                <a:blipFill dpi="0" rotWithShape="0">
                  <a:blip r:embed="rId8"/>
                  <a:srcRect/>
                  <a:tile tx="0" ty="0" sx="100000" sy="100000" flip="none" algn="tl"/>
                </a:blipFill>
                <a:ln w="1588">
                  <a:solidFill>
                    <a:srgbClr val="000000"/>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sp>
              <p:nvSpPr>
                <p:cNvPr id="43" name="Freeform 254">
                  <a:extLst>
                    <a:ext uri="{FF2B5EF4-FFF2-40B4-BE49-F238E27FC236}">
                      <a16:creationId xmlns:a16="http://schemas.microsoft.com/office/drawing/2014/main" id="{5DD8F176-C294-4BAA-AB75-5FE24FC9862D}"/>
                    </a:ext>
                  </a:extLst>
                </p:cNvPr>
                <p:cNvSpPr>
                  <a:spLocks/>
                </p:cNvSpPr>
                <p:nvPr/>
              </p:nvSpPr>
              <p:spPr bwMode="auto">
                <a:xfrm>
                  <a:off x="3166" y="875"/>
                  <a:ext cx="593" cy="1472"/>
                </a:xfrm>
                <a:custGeom>
                  <a:avLst/>
                  <a:gdLst>
                    <a:gd name="T0" fmla="*/ 0 w 1186"/>
                    <a:gd name="T1" fmla="*/ 2944 h 2944"/>
                    <a:gd name="T2" fmla="*/ 126 w 1186"/>
                    <a:gd name="T3" fmla="*/ 2862 h 2944"/>
                    <a:gd name="T4" fmla="*/ 263 w 1186"/>
                    <a:gd name="T5" fmla="*/ 2744 h 2944"/>
                    <a:gd name="T6" fmla="*/ 379 w 1186"/>
                    <a:gd name="T7" fmla="*/ 2629 h 2944"/>
                    <a:gd name="T8" fmla="*/ 463 w 1186"/>
                    <a:gd name="T9" fmla="*/ 2533 h 2944"/>
                    <a:gd name="T10" fmla="*/ 582 w 1186"/>
                    <a:gd name="T11" fmla="*/ 2384 h 2944"/>
                    <a:gd name="T12" fmla="*/ 673 w 1186"/>
                    <a:gd name="T13" fmla="*/ 2234 h 2944"/>
                    <a:gd name="T14" fmla="*/ 745 w 1186"/>
                    <a:gd name="T15" fmla="*/ 2079 h 2944"/>
                    <a:gd name="T16" fmla="*/ 812 w 1186"/>
                    <a:gd name="T17" fmla="*/ 1890 h 2944"/>
                    <a:gd name="T18" fmla="*/ 851 w 1186"/>
                    <a:gd name="T19" fmla="*/ 1762 h 2944"/>
                    <a:gd name="T20" fmla="*/ 882 w 1186"/>
                    <a:gd name="T21" fmla="*/ 1593 h 2944"/>
                    <a:gd name="T22" fmla="*/ 905 w 1186"/>
                    <a:gd name="T23" fmla="*/ 1400 h 2944"/>
                    <a:gd name="T24" fmla="*/ 914 w 1186"/>
                    <a:gd name="T25" fmla="*/ 1240 h 2944"/>
                    <a:gd name="T26" fmla="*/ 914 w 1186"/>
                    <a:gd name="T27" fmla="*/ 1036 h 2944"/>
                    <a:gd name="T28" fmla="*/ 897 w 1186"/>
                    <a:gd name="T29" fmla="*/ 810 h 2944"/>
                    <a:gd name="T30" fmla="*/ 867 w 1186"/>
                    <a:gd name="T31" fmla="*/ 558 h 2944"/>
                    <a:gd name="T32" fmla="*/ 825 w 1186"/>
                    <a:gd name="T33" fmla="*/ 321 h 2944"/>
                    <a:gd name="T34" fmla="*/ 777 w 1186"/>
                    <a:gd name="T35" fmla="*/ 30 h 2944"/>
                    <a:gd name="T36" fmla="*/ 976 w 1186"/>
                    <a:gd name="T37" fmla="*/ 0 h 2944"/>
                    <a:gd name="T38" fmla="*/ 1045 w 1186"/>
                    <a:gd name="T39" fmla="*/ 173 h 2944"/>
                    <a:gd name="T40" fmla="*/ 1099 w 1186"/>
                    <a:gd name="T41" fmla="*/ 332 h 2944"/>
                    <a:gd name="T42" fmla="*/ 1156 w 1186"/>
                    <a:gd name="T43" fmla="*/ 550 h 2944"/>
                    <a:gd name="T44" fmla="*/ 1186 w 1186"/>
                    <a:gd name="T45" fmla="*/ 822 h 2944"/>
                    <a:gd name="T46" fmla="*/ 1186 w 1186"/>
                    <a:gd name="T47" fmla="*/ 1042 h 2944"/>
                    <a:gd name="T48" fmla="*/ 1171 w 1186"/>
                    <a:gd name="T49" fmla="*/ 1290 h 2944"/>
                    <a:gd name="T50" fmla="*/ 1124 w 1186"/>
                    <a:gd name="T51" fmla="*/ 1562 h 2944"/>
                    <a:gd name="T52" fmla="*/ 1070 w 1186"/>
                    <a:gd name="T53" fmla="*/ 1772 h 2944"/>
                    <a:gd name="T54" fmla="*/ 983 w 1186"/>
                    <a:gd name="T55" fmla="*/ 1999 h 2944"/>
                    <a:gd name="T56" fmla="*/ 867 w 1186"/>
                    <a:gd name="T57" fmla="*/ 2220 h 2944"/>
                    <a:gd name="T58" fmla="*/ 729 w 1186"/>
                    <a:gd name="T59" fmla="*/ 2414 h 2944"/>
                    <a:gd name="T60" fmla="*/ 600 w 1186"/>
                    <a:gd name="T61" fmla="*/ 2569 h 2944"/>
                    <a:gd name="T62" fmla="*/ 440 w 1186"/>
                    <a:gd name="T63" fmla="*/ 2702 h 2944"/>
                    <a:gd name="T64" fmla="*/ 269 w 1186"/>
                    <a:gd name="T65" fmla="*/ 2834 h 2944"/>
                    <a:gd name="T66" fmla="*/ 115 w 1186"/>
                    <a:gd name="T67" fmla="*/ 2902 h 2944"/>
                    <a:gd name="T68" fmla="*/ 0 w 1186"/>
                    <a:gd name="T69" fmla="*/ 2944 h 29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86" h="2944">
                      <a:moveTo>
                        <a:pt x="0" y="2944"/>
                      </a:moveTo>
                      <a:lnTo>
                        <a:pt x="126" y="2862"/>
                      </a:lnTo>
                      <a:lnTo>
                        <a:pt x="263" y="2744"/>
                      </a:lnTo>
                      <a:lnTo>
                        <a:pt x="379" y="2629"/>
                      </a:lnTo>
                      <a:lnTo>
                        <a:pt x="463" y="2533"/>
                      </a:lnTo>
                      <a:lnTo>
                        <a:pt x="582" y="2384"/>
                      </a:lnTo>
                      <a:lnTo>
                        <a:pt x="673" y="2234"/>
                      </a:lnTo>
                      <a:lnTo>
                        <a:pt x="745" y="2079"/>
                      </a:lnTo>
                      <a:lnTo>
                        <a:pt x="812" y="1890"/>
                      </a:lnTo>
                      <a:lnTo>
                        <a:pt x="851" y="1762"/>
                      </a:lnTo>
                      <a:lnTo>
                        <a:pt x="882" y="1593"/>
                      </a:lnTo>
                      <a:lnTo>
                        <a:pt x="905" y="1400"/>
                      </a:lnTo>
                      <a:lnTo>
                        <a:pt x="914" y="1240"/>
                      </a:lnTo>
                      <a:lnTo>
                        <a:pt x="914" y="1036"/>
                      </a:lnTo>
                      <a:lnTo>
                        <a:pt x="897" y="810"/>
                      </a:lnTo>
                      <a:lnTo>
                        <a:pt x="867" y="558"/>
                      </a:lnTo>
                      <a:lnTo>
                        <a:pt x="825" y="321"/>
                      </a:lnTo>
                      <a:lnTo>
                        <a:pt x="777" y="30"/>
                      </a:lnTo>
                      <a:lnTo>
                        <a:pt x="976" y="0"/>
                      </a:lnTo>
                      <a:lnTo>
                        <a:pt x="1045" y="173"/>
                      </a:lnTo>
                      <a:lnTo>
                        <a:pt x="1099" y="332"/>
                      </a:lnTo>
                      <a:lnTo>
                        <a:pt x="1156" y="550"/>
                      </a:lnTo>
                      <a:lnTo>
                        <a:pt x="1186" y="822"/>
                      </a:lnTo>
                      <a:lnTo>
                        <a:pt x="1186" y="1042"/>
                      </a:lnTo>
                      <a:lnTo>
                        <a:pt x="1171" y="1290"/>
                      </a:lnTo>
                      <a:lnTo>
                        <a:pt x="1124" y="1562"/>
                      </a:lnTo>
                      <a:lnTo>
                        <a:pt x="1070" y="1772"/>
                      </a:lnTo>
                      <a:lnTo>
                        <a:pt x="983" y="1999"/>
                      </a:lnTo>
                      <a:lnTo>
                        <a:pt x="867" y="2220"/>
                      </a:lnTo>
                      <a:lnTo>
                        <a:pt x="729" y="2414"/>
                      </a:lnTo>
                      <a:lnTo>
                        <a:pt x="600" y="2569"/>
                      </a:lnTo>
                      <a:lnTo>
                        <a:pt x="440" y="2702"/>
                      </a:lnTo>
                      <a:lnTo>
                        <a:pt x="269" y="2834"/>
                      </a:lnTo>
                      <a:lnTo>
                        <a:pt x="115" y="2902"/>
                      </a:lnTo>
                      <a:lnTo>
                        <a:pt x="0" y="2944"/>
                      </a:lnTo>
                      <a:close/>
                    </a:path>
                  </a:pathLst>
                </a:custGeom>
                <a:solidFill>
                  <a:srgbClr val="FFFFFF"/>
                </a:solidFill>
                <a:ln w="1588">
                  <a:solidFill>
                    <a:srgbClr val="FFFFFF"/>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grpSp>
          <p:grpSp>
            <p:nvGrpSpPr>
              <p:cNvPr id="27" name="Group 255">
                <a:extLst>
                  <a:ext uri="{FF2B5EF4-FFF2-40B4-BE49-F238E27FC236}">
                    <a16:creationId xmlns:a16="http://schemas.microsoft.com/office/drawing/2014/main" id="{60FC2C5C-55CB-42C9-88FC-B0AEEAE006EC}"/>
                  </a:ext>
                </a:extLst>
              </p:cNvPr>
              <p:cNvGrpSpPr>
                <a:grpSpLocks/>
              </p:cNvGrpSpPr>
              <p:nvPr/>
            </p:nvGrpSpPr>
            <p:grpSpPr bwMode="auto">
              <a:xfrm>
                <a:off x="5040" y="1008"/>
                <a:ext cx="240" cy="260"/>
                <a:chOff x="2387" y="720"/>
                <a:chExt cx="1452" cy="2852"/>
              </a:xfrm>
            </p:grpSpPr>
            <p:sp>
              <p:nvSpPr>
                <p:cNvPr id="28" name="Freeform 256">
                  <a:extLst>
                    <a:ext uri="{FF2B5EF4-FFF2-40B4-BE49-F238E27FC236}">
                      <a16:creationId xmlns:a16="http://schemas.microsoft.com/office/drawing/2014/main" id="{420C121A-1525-4BBA-9FA7-0558EC0F131D}"/>
                    </a:ext>
                  </a:extLst>
                </p:cNvPr>
                <p:cNvSpPr>
                  <a:spLocks/>
                </p:cNvSpPr>
                <p:nvPr/>
              </p:nvSpPr>
              <p:spPr bwMode="auto">
                <a:xfrm>
                  <a:off x="2388" y="720"/>
                  <a:ext cx="1451" cy="2852"/>
                </a:xfrm>
                <a:custGeom>
                  <a:avLst/>
                  <a:gdLst>
                    <a:gd name="T0" fmla="*/ 2732 w 2901"/>
                    <a:gd name="T1" fmla="*/ 421 h 5704"/>
                    <a:gd name="T2" fmla="*/ 2856 w 2901"/>
                    <a:gd name="T3" fmla="*/ 881 h 5704"/>
                    <a:gd name="T4" fmla="*/ 2901 w 2901"/>
                    <a:gd name="T5" fmla="*/ 1377 h 5704"/>
                    <a:gd name="T6" fmla="*/ 2856 w 2901"/>
                    <a:gd name="T7" fmla="*/ 1866 h 5704"/>
                    <a:gd name="T8" fmla="*/ 2732 w 2901"/>
                    <a:gd name="T9" fmla="*/ 2330 h 5704"/>
                    <a:gd name="T10" fmla="*/ 2530 w 2901"/>
                    <a:gd name="T11" fmla="*/ 2741 h 5704"/>
                    <a:gd name="T12" fmla="*/ 2273 w 2901"/>
                    <a:gd name="T13" fmla="*/ 3066 h 5704"/>
                    <a:gd name="T14" fmla="*/ 1929 w 2901"/>
                    <a:gd name="T15" fmla="*/ 3341 h 5704"/>
                    <a:gd name="T16" fmla="*/ 1754 w 2901"/>
                    <a:gd name="T17" fmla="*/ 3559 h 5704"/>
                    <a:gd name="T18" fmla="*/ 1647 w 2901"/>
                    <a:gd name="T19" fmla="*/ 3814 h 5704"/>
                    <a:gd name="T20" fmla="*/ 1622 w 2901"/>
                    <a:gd name="T21" fmla="*/ 4096 h 5704"/>
                    <a:gd name="T22" fmla="*/ 1831 w 2901"/>
                    <a:gd name="T23" fmla="*/ 4793 h 5704"/>
                    <a:gd name="T24" fmla="*/ 2094 w 2901"/>
                    <a:gd name="T25" fmla="*/ 4856 h 5704"/>
                    <a:gd name="T26" fmla="*/ 2308 w 2901"/>
                    <a:gd name="T27" fmla="*/ 4953 h 5704"/>
                    <a:gd name="T28" fmla="*/ 2476 w 2901"/>
                    <a:gd name="T29" fmla="*/ 5094 h 5704"/>
                    <a:gd name="T30" fmla="*/ 2477 w 2901"/>
                    <a:gd name="T31" fmla="*/ 5357 h 5704"/>
                    <a:gd name="T32" fmla="*/ 2276 w 2901"/>
                    <a:gd name="T33" fmla="*/ 5533 h 5704"/>
                    <a:gd name="T34" fmla="*/ 2049 w 2901"/>
                    <a:gd name="T35" fmla="*/ 5625 h 5704"/>
                    <a:gd name="T36" fmla="*/ 1780 w 2901"/>
                    <a:gd name="T37" fmla="*/ 5683 h 5704"/>
                    <a:gd name="T38" fmla="*/ 1484 w 2901"/>
                    <a:gd name="T39" fmla="*/ 5704 h 5704"/>
                    <a:gd name="T40" fmla="*/ 1181 w 2901"/>
                    <a:gd name="T41" fmla="*/ 5691 h 5704"/>
                    <a:gd name="T42" fmla="*/ 908 w 2901"/>
                    <a:gd name="T43" fmla="*/ 5643 h 5704"/>
                    <a:gd name="T44" fmla="*/ 666 w 2901"/>
                    <a:gd name="T45" fmla="*/ 5562 h 5704"/>
                    <a:gd name="T46" fmla="*/ 491 w 2901"/>
                    <a:gd name="T47" fmla="*/ 5455 h 5704"/>
                    <a:gd name="T48" fmla="*/ 365 w 2901"/>
                    <a:gd name="T49" fmla="*/ 5195 h 5704"/>
                    <a:gd name="T50" fmla="*/ 529 w 2901"/>
                    <a:gd name="T51" fmla="*/ 4983 h 5704"/>
                    <a:gd name="T52" fmla="*/ 721 w 2901"/>
                    <a:gd name="T53" fmla="*/ 4880 h 5704"/>
                    <a:gd name="T54" fmla="*/ 972 w 2901"/>
                    <a:gd name="T55" fmla="*/ 4808 h 5704"/>
                    <a:gd name="T56" fmla="*/ 1260 w 2901"/>
                    <a:gd name="T57" fmla="*/ 4768 h 5704"/>
                    <a:gd name="T58" fmla="*/ 1257 w 2901"/>
                    <a:gd name="T59" fmla="*/ 3893 h 5704"/>
                    <a:gd name="T60" fmla="*/ 1172 w 2901"/>
                    <a:gd name="T61" fmla="*/ 3623 h 5704"/>
                    <a:gd name="T62" fmla="*/ 1014 w 2901"/>
                    <a:gd name="T63" fmla="*/ 3396 h 5704"/>
                    <a:gd name="T64" fmla="*/ 691 w 2901"/>
                    <a:gd name="T65" fmla="*/ 3144 h 5704"/>
                    <a:gd name="T66" fmla="*/ 419 w 2901"/>
                    <a:gd name="T67" fmla="*/ 2837 h 5704"/>
                    <a:gd name="T68" fmla="*/ 202 w 2901"/>
                    <a:gd name="T69" fmla="*/ 2448 h 5704"/>
                    <a:gd name="T70" fmla="*/ 58 w 2901"/>
                    <a:gd name="T71" fmla="*/ 1998 h 5704"/>
                    <a:gd name="T72" fmla="*/ 0 w 2901"/>
                    <a:gd name="T73" fmla="*/ 1502 h 5704"/>
                    <a:gd name="T74" fmla="*/ 15 w 2901"/>
                    <a:gd name="T75" fmla="*/ 1013 h 5704"/>
                    <a:gd name="T76" fmla="*/ 121 w 2901"/>
                    <a:gd name="T77" fmla="*/ 541 h 5704"/>
                    <a:gd name="T78" fmla="*/ 303 w 2901"/>
                    <a:gd name="T79" fmla="*/ 116 h 5704"/>
                    <a:gd name="T80" fmla="*/ 497 w 2901"/>
                    <a:gd name="T81" fmla="*/ 51 h 5704"/>
                    <a:gd name="T82" fmla="*/ 703 w 2901"/>
                    <a:gd name="T83" fmla="*/ 23 h 5704"/>
                    <a:gd name="T84" fmla="*/ 969 w 2901"/>
                    <a:gd name="T85" fmla="*/ 6 h 5704"/>
                    <a:gd name="T86" fmla="*/ 1267 w 2901"/>
                    <a:gd name="T87" fmla="*/ 3 h 5704"/>
                    <a:gd name="T88" fmla="*/ 1584 w 2901"/>
                    <a:gd name="T89" fmla="*/ 0 h 5704"/>
                    <a:gd name="T90" fmla="*/ 1884 w 2901"/>
                    <a:gd name="T91" fmla="*/ 6 h 5704"/>
                    <a:gd name="T92" fmla="*/ 2156 w 2901"/>
                    <a:gd name="T93" fmla="*/ 20 h 5704"/>
                    <a:gd name="T94" fmla="*/ 2368 w 2901"/>
                    <a:gd name="T95" fmla="*/ 48 h 5704"/>
                    <a:gd name="T96" fmla="*/ 2554 w 2901"/>
                    <a:gd name="T97" fmla="*/ 93 h 57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901" h="5704">
                      <a:moveTo>
                        <a:pt x="2586" y="110"/>
                      </a:moveTo>
                      <a:lnTo>
                        <a:pt x="2640" y="210"/>
                      </a:lnTo>
                      <a:lnTo>
                        <a:pt x="2686" y="313"/>
                      </a:lnTo>
                      <a:lnTo>
                        <a:pt x="2732" y="421"/>
                      </a:lnTo>
                      <a:lnTo>
                        <a:pt x="2768" y="532"/>
                      </a:lnTo>
                      <a:lnTo>
                        <a:pt x="2802" y="651"/>
                      </a:lnTo>
                      <a:lnTo>
                        <a:pt x="2831" y="764"/>
                      </a:lnTo>
                      <a:lnTo>
                        <a:pt x="2856" y="881"/>
                      </a:lnTo>
                      <a:lnTo>
                        <a:pt x="2876" y="1007"/>
                      </a:lnTo>
                      <a:lnTo>
                        <a:pt x="2888" y="1129"/>
                      </a:lnTo>
                      <a:lnTo>
                        <a:pt x="2897" y="1249"/>
                      </a:lnTo>
                      <a:lnTo>
                        <a:pt x="2901" y="1377"/>
                      </a:lnTo>
                      <a:lnTo>
                        <a:pt x="2897" y="1498"/>
                      </a:lnTo>
                      <a:lnTo>
                        <a:pt x="2888" y="1622"/>
                      </a:lnTo>
                      <a:lnTo>
                        <a:pt x="2876" y="1747"/>
                      </a:lnTo>
                      <a:lnTo>
                        <a:pt x="2856" y="1866"/>
                      </a:lnTo>
                      <a:lnTo>
                        <a:pt x="2834" y="1988"/>
                      </a:lnTo>
                      <a:lnTo>
                        <a:pt x="2802" y="2106"/>
                      </a:lnTo>
                      <a:lnTo>
                        <a:pt x="2768" y="2219"/>
                      </a:lnTo>
                      <a:lnTo>
                        <a:pt x="2732" y="2330"/>
                      </a:lnTo>
                      <a:lnTo>
                        <a:pt x="2686" y="2437"/>
                      </a:lnTo>
                      <a:lnTo>
                        <a:pt x="2640" y="2544"/>
                      </a:lnTo>
                      <a:lnTo>
                        <a:pt x="2590" y="2643"/>
                      </a:lnTo>
                      <a:lnTo>
                        <a:pt x="2530" y="2741"/>
                      </a:lnTo>
                      <a:lnTo>
                        <a:pt x="2470" y="2828"/>
                      </a:lnTo>
                      <a:lnTo>
                        <a:pt x="2407" y="2915"/>
                      </a:lnTo>
                      <a:lnTo>
                        <a:pt x="2341" y="2994"/>
                      </a:lnTo>
                      <a:lnTo>
                        <a:pt x="2273" y="3066"/>
                      </a:lnTo>
                      <a:lnTo>
                        <a:pt x="2196" y="3133"/>
                      </a:lnTo>
                      <a:lnTo>
                        <a:pt x="2062" y="3242"/>
                      </a:lnTo>
                      <a:lnTo>
                        <a:pt x="1980" y="3296"/>
                      </a:lnTo>
                      <a:lnTo>
                        <a:pt x="1929" y="3341"/>
                      </a:lnTo>
                      <a:lnTo>
                        <a:pt x="1874" y="3390"/>
                      </a:lnTo>
                      <a:lnTo>
                        <a:pt x="1831" y="3440"/>
                      </a:lnTo>
                      <a:lnTo>
                        <a:pt x="1786" y="3500"/>
                      </a:lnTo>
                      <a:lnTo>
                        <a:pt x="1754" y="3559"/>
                      </a:lnTo>
                      <a:lnTo>
                        <a:pt x="1718" y="3614"/>
                      </a:lnTo>
                      <a:lnTo>
                        <a:pt x="1691" y="3681"/>
                      </a:lnTo>
                      <a:lnTo>
                        <a:pt x="1665" y="3745"/>
                      </a:lnTo>
                      <a:lnTo>
                        <a:pt x="1647" y="3814"/>
                      </a:lnTo>
                      <a:lnTo>
                        <a:pt x="1631" y="3882"/>
                      </a:lnTo>
                      <a:lnTo>
                        <a:pt x="1622" y="3954"/>
                      </a:lnTo>
                      <a:lnTo>
                        <a:pt x="1619" y="4023"/>
                      </a:lnTo>
                      <a:lnTo>
                        <a:pt x="1622" y="4096"/>
                      </a:lnTo>
                      <a:lnTo>
                        <a:pt x="1622" y="4765"/>
                      </a:lnTo>
                      <a:lnTo>
                        <a:pt x="1691" y="4771"/>
                      </a:lnTo>
                      <a:lnTo>
                        <a:pt x="1759" y="4781"/>
                      </a:lnTo>
                      <a:lnTo>
                        <a:pt x="1831" y="4793"/>
                      </a:lnTo>
                      <a:lnTo>
                        <a:pt x="1900" y="4805"/>
                      </a:lnTo>
                      <a:lnTo>
                        <a:pt x="1968" y="4820"/>
                      </a:lnTo>
                      <a:lnTo>
                        <a:pt x="2035" y="4837"/>
                      </a:lnTo>
                      <a:lnTo>
                        <a:pt x="2094" y="4856"/>
                      </a:lnTo>
                      <a:lnTo>
                        <a:pt x="2156" y="4876"/>
                      </a:lnTo>
                      <a:lnTo>
                        <a:pt x="2210" y="4897"/>
                      </a:lnTo>
                      <a:lnTo>
                        <a:pt x="2259" y="4924"/>
                      </a:lnTo>
                      <a:lnTo>
                        <a:pt x="2308" y="4953"/>
                      </a:lnTo>
                      <a:lnTo>
                        <a:pt x="2348" y="4978"/>
                      </a:lnTo>
                      <a:lnTo>
                        <a:pt x="2384" y="5008"/>
                      </a:lnTo>
                      <a:lnTo>
                        <a:pt x="2423" y="5032"/>
                      </a:lnTo>
                      <a:lnTo>
                        <a:pt x="2476" y="5094"/>
                      </a:lnTo>
                      <a:lnTo>
                        <a:pt x="2507" y="5160"/>
                      </a:lnTo>
                      <a:lnTo>
                        <a:pt x="2520" y="5226"/>
                      </a:lnTo>
                      <a:lnTo>
                        <a:pt x="2510" y="5292"/>
                      </a:lnTo>
                      <a:lnTo>
                        <a:pt x="2477" y="5357"/>
                      </a:lnTo>
                      <a:lnTo>
                        <a:pt x="2428" y="5420"/>
                      </a:lnTo>
                      <a:lnTo>
                        <a:pt x="2362" y="5480"/>
                      </a:lnTo>
                      <a:lnTo>
                        <a:pt x="2320" y="5507"/>
                      </a:lnTo>
                      <a:lnTo>
                        <a:pt x="2276" y="5533"/>
                      </a:lnTo>
                      <a:lnTo>
                        <a:pt x="2223" y="5559"/>
                      </a:lnTo>
                      <a:lnTo>
                        <a:pt x="2169" y="5583"/>
                      </a:lnTo>
                      <a:lnTo>
                        <a:pt x="2114" y="5605"/>
                      </a:lnTo>
                      <a:lnTo>
                        <a:pt x="2049" y="5625"/>
                      </a:lnTo>
                      <a:lnTo>
                        <a:pt x="1987" y="5640"/>
                      </a:lnTo>
                      <a:lnTo>
                        <a:pt x="1920" y="5656"/>
                      </a:lnTo>
                      <a:lnTo>
                        <a:pt x="1849" y="5670"/>
                      </a:lnTo>
                      <a:lnTo>
                        <a:pt x="1780" y="5683"/>
                      </a:lnTo>
                      <a:lnTo>
                        <a:pt x="1709" y="5691"/>
                      </a:lnTo>
                      <a:lnTo>
                        <a:pt x="1637" y="5695"/>
                      </a:lnTo>
                      <a:lnTo>
                        <a:pt x="1562" y="5701"/>
                      </a:lnTo>
                      <a:lnTo>
                        <a:pt x="1484" y="5704"/>
                      </a:lnTo>
                      <a:lnTo>
                        <a:pt x="1407" y="5704"/>
                      </a:lnTo>
                      <a:lnTo>
                        <a:pt x="1332" y="5704"/>
                      </a:lnTo>
                      <a:lnTo>
                        <a:pt x="1257" y="5698"/>
                      </a:lnTo>
                      <a:lnTo>
                        <a:pt x="1181" y="5691"/>
                      </a:lnTo>
                      <a:lnTo>
                        <a:pt x="1114" y="5683"/>
                      </a:lnTo>
                      <a:lnTo>
                        <a:pt x="1041" y="5670"/>
                      </a:lnTo>
                      <a:lnTo>
                        <a:pt x="972" y="5658"/>
                      </a:lnTo>
                      <a:lnTo>
                        <a:pt x="908" y="5643"/>
                      </a:lnTo>
                      <a:lnTo>
                        <a:pt x="842" y="5625"/>
                      </a:lnTo>
                      <a:lnTo>
                        <a:pt x="778" y="5605"/>
                      </a:lnTo>
                      <a:lnTo>
                        <a:pt x="721" y="5583"/>
                      </a:lnTo>
                      <a:lnTo>
                        <a:pt x="666" y="5562"/>
                      </a:lnTo>
                      <a:lnTo>
                        <a:pt x="616" y="5536"/>
                      </a:lnTo>
                      <a:lnTo>
                        <a:pt x="572" y="5510"/>
                      </a:lnTo>
                      <a:lnTo>
                        <a:pt x="529" y="5483"/>
                      </a:lnTo>
                      <a:lnTo>
                        <a:pt x="491" y="5455"/>
                      </a:lnTo>
                      <a:lnTo>
                        <a:pt x="428" y="5393"/>
                      </a:lnTo>
                      <a:lnTo>
                        <a:pt x="387" y="5328"/>
                      </a:lnTo>
                      <a:lnTo>
                        <a:pt x="365" y="5262"/>
                      </a:lnTo>
                      <a:lnTo>
                        <a:pt x="365" y="5195"/>
                      </a:lnTo>
                      <a:lnTo>
                        <a:pt x="387" y="5129"/>
                      </a:lnTo>
                      <a:lnTo>
                        <a:pt x="433" y="5067"/>
                      </a:lnTo>
                      <a:lnTo>
                        <a:pt x="491" y="5011"/>
                      </a:lnTo>
                      <a:lnTo>
                        <a:pt x="529" y="4983"/>
                      </a:lnTo>
                      <a:lnTo>
                        <a:pt x="572" y="4956"/>
                      </a:lnTo>
                      <a:lnTo>
                        <a:pt x="616" y="4929"/>
                      </a:lnTo>
                      <a:lnTo>
                        <a:pt x="669" y="4901"/>
                      </a:lnTo>
                      <a:lnTo>
                        <a:pt x="721" y="4880"/>
                      </a:lnTo>
                      <a:lnTo>
                        <a:pt x="780" y="4858"/>
                      </a:lnTo>
                      <a:lnTo>
                        <a:pt x="842" y="4840"/>
                      </a:lnTo>
                      <a:lnTo>
                        <a:pt x="908" y="4823"/>
                      </a:lnTo>
                      <a:lnTo>
                        <a:pt x="972" y="4808"/>
                      </a:lnTo>
                      <a:lnTo>
                        <a:pt x="1044" y="4793"/>
                      </a:lnTo>
                      <a:lnTo>
                        <a:pt x="1117" y="4783"/>
                      </a:lnTo>
                      <a:lnTo>
                        <a:pt x="1184" y="4774"/>
                      </a:lnTo>
                      <a:lnTo>
                        <a:pt x="1260" y="4768"/>
                      </a:lnTo>
                      <a:lnTo>
                        <a:pt x="1267" y="4102"/>
                      </a:lnTo>
                      <a:lnTo>
                        <a:pt x="1270" y="4034"/>
                      </a:lnTo>
                      <a:lnTo>
                        <a:pt x="1267" y="3962"/>
                      </a:lnTo>
                      <a:lnTo>
                        <a:pt x="1257" y="3893"/>
                      </a:lnTo>
                      <a:lnTo>
                        <a:pt x="1241" y="3820"/>
                      </a:lnTo>
                      <a:lnTo>
                        <a:pt x="1223" y="3756"/>
                      </a:lnTo>
                      <a:lnTo>
                        <a:pt x="1201" y="3690"/>
                      </a:lnTo>
                      <a:lnTo>
                        <a:pt x="1172" y="3623"/>
                      </a:lnTo>
                      <a:lnTo>
                        <a:pt x="1139" y="3566"/>
                      </a:lnTo>
                      <a:lnTo>
                        <a:pt x="1102" y="3506"/>
                      </a:lnTo>
                      <a:lnTo>
                        <a:pt x="1061" y="3449"/>
                      </a:lnTo>
                      <a:lnTo>
                        <a:pt x="1014" y="3396"/>
                      </a:lnTo>
                      <a:lnTo>
                        <a:pt x="963" y="3350"/>
                      </a:lnTo>
                      <a:lnTo>
                        <a:pt x="908" y="3306"/>
                      </a:lnTo>
                      <a:lnTo>
                        <a:pt x="849" y="3263"/>
                      </a:lnTo>
                      <a:lnTo>
                        <a:pt x="691" y="3144"/>
                      </a:lnTo>
                      <a:lnTo>
                        <a:pt x="616" y="3075"/>
                      </a:lnTo>
                      <a:lnTo>
                        <a:pt x="550" y="3001"/>
                      </a:lnTo>
                      <a:lnTo>
                        <a:pt x="485" y="2920"/>
                      </a:lnTo>
                      <a:lnTo>
                        <a:pt x="419" y="2837"/>
                      </a:lnTo>
                      <a:lnTo>
                        <a:pt x="359" y="2750"/>
                      </a:lnTo>
                      <a:lnTo>
                        <a:pt x="299" y="2654"/>
                      </a:lnTo>
                      <a:lnTo>
                        <a:pt x="249" y="2550"/>
                      </a:lnTo>
                      <a:lnTo>
                        <a:pt x="202" y="2448"/>
                      </a:lnTo>
                      <a:lnTo>
                        <a:pt x="157" y="2336"/>
                      </a:lnTo>
                      <a:lnTo>
                        <a:pt x="121" y="2225"/>
                      </a:lnTo>
                      <a:lnTo>
                        <a:pt x="87" y="2112"/>
                      </a:lnTo>
                      <a:lnTo>
                        <a:pt x="58" y="1998"/>
                      </a:lnTo>
                      <a:lnTo>
                        <a:pt x="33" y="1875"/>
                      </a:lnTo>
                      <a:lnTo>
                        <a:pt x="15" y="1753"/>
                      </a:lnTo>
                      <a:lnTo>
                        <a:pt x="3" y="1628"/>
                      </a:lnTo>
                      <a:lnTo>
                        <a:pt x="0" y="1502"/>
                      </a:lnTo>
                      <a:lnTo>
                        <a:pt x="0" y="1385"/>
                      </a:lnTo>
                      <a:lnTo>
                        <a:pt x="0" y="1261"/>
                      </a:lnTo>
                      <a:lnTo>
                        <a:pt x="3" y="1135"/>
                      </a:lnTo>
                      <a:lnTo>
                        <a:pt x="15" y="1013"/>
                      </a:lnTo>
                      <a:lnTo>
                        <a:pt x="33" y="892"/>
                      </a:lnTo>
                      <a:lnTo>
                        <a:pt x="58" y="773"/>
                      </a:lnTo>
                      <a:lnTo>
                        <a:pt x="87" y="657"/>
                      </a:lnTo>
                      <a:lnTo>
                        <a:pt x="121" y="541"/>
                      </a:lnTo>
                      <a:lnTo>
                        <a:pt x="157" y="429"/>
                      </a:lnTo>
                      <a:lnTo>
                        <a:pt x="202" y="320"/>
                      </a:lnTo>
                      <a:lnTo>
                        <a:pt x="249" y="217"/>
                      </a:lnTo>
                      <a:lnTo>
                        <a:pt x="303" y="116"/>
                      </a:lnTo>
                      <a:lnTo>
                        <a:pt x="359" y="81"/>
                      </a:lnTo>
                      <a:lnTo>
                        <a:pt x="419" y="63"/>
                      </a:lnTo>
                      <a:lnTo>
                        <a:pt x="457" y="57"/>
                      </a:lnTo>
                      <a:lnTo>
                        <a:pt x="497" y="51"/>
                      </a:lnTo>
                      <a:lnTo>
                        <a:pt x="544" y="41"/>
                      </a:lnTo>
                      <a:lnTo>
                        <a:pt x="590" y="35"/>
                      </a:lnTo>
                      <a:lnTo>
                        <a:pt x="646" y="29"/>
                      </a:lnTo>
                      <a:lnTo>
                        <a:pt x="703" y="23"/>
                      </a:lnTo>
                      <a:lnTo>
                        <a:pt x="766" y="17"/>
                      </a:lnTo>
                      <a:lnTo>
                        <a:pt x="832" y="14"/>
                      </a:lnTo>
                      <a:lnTo>
                        <a:pt x="897" y="11"/>
                      </a:lnTo>
                      <a:lnTo>
                        <a:pt x="969" y="6"/>
                      </a:lnTo>
                      <a:lnTo>
                        <a:pt x="1041" y="3"/>
                      </a:lnTo>
                      <a:lnTo>
                        <a:pt x="1117" y="3"/>
                      </a:lnTo>
                      <a:lnTo>
                        <a:pt x="1190" y="3"/>
                      </a:lnTo>
                      <a:lnTo>
                        <a:pt x="1267" y="3"/>
                      </a:lnTo>
                      <a:lnTo>
                        <a:pt x="1345" y="0"/>
                      </a:lnTo>
                      <a:lnTo>
                        <a:pt x="1423" y="0"/>
                      </a:lnTo>
                      <a:lnTo>
                        <a:pt x="1505" y="0"/>
                      </a:lnTo>
                      <a:lnTo>
                        <a:pt x="1584" y="0"/>
                      </a:lnTo>
                      <a:lnTo>
                        <a:pt x="1659" y="3"/>
                      </a:lnTo>
                      <a:lnTo>
                        <a:pt x="1741" y="3"/>
                      </a:lnTo>
                      <a:lnTo>
                        <a:pt x="1810" y="3"/>
                      </a:lnTo>
                      <a:lnTo>
                        <a:pt x="1884" y="6"/>
                      </a:lnTo>
                      <a:lnTo>
                        <a:pt x="1953" y="6"/>
                      </a:lnTo>
                      <a:lnTo>
                        <a:pt x="2026" y="11"/>
                      </a:lnTo>
                      <a:lnTo>
                        <a:pt x="2091" y="17"/>
                      </a:lnTo>
                      <a:lnTo>
                        <a:pt x="2156" y="20"/>
                      </a:lnTo>
                      <a:lnTo>
                        <a:pt x="2213" y="29"/>
                      </a:lnTo>
                      <a:lnTo>
                        <a:pt x="2270" y="33"/>
                      </a:lnTo>
                      <a:lnTo>
                        <a:pt x="2324" y="41"/>
                      </a:lnTo>
                      <a:lnTo>
                        <a:pt x="2368" y="48"/>
                      </a:lnTo>
                      <a:lnTo>
                        <a:pt x="2410" y="54"/>
                      </a:lnTo>
                      <a:lnTo>
                        <a:pt x="2450" y="60"/>
                      </a:lnTo>
                      <a:lnTo>
                        <a:pt x="2514" y="78"/>
                      </a:lnTo>
                      <a:lnTo>
                        <a:pt x="2554" y="93"/>
                      </a:lnTo>
                      <a:lnTo>
                        <a:pt x="2586" y="110"/>
                      </a:lnTo>
                      <a:close/>
                    </a:path>
                  </a:pathLst>
                </a:custGeom>
                <a:solidFill>
                  <a:srgbClr val="00FFFF"/>
                </a:solidFill>
                <a:ln w="1588">
                  <a:solidFill>
                    <a:srgbClr val="00FFFF"/>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sp>
              <p:nvSpPr>
                <p:cNvPr id="29" name="Freeform 257">
                  <a:extLst>
                    <a:ext uri="{FF2B5EF4-FFF2-40B4-BE49-F238E27FC236}">
                      <a16:creationId xmlns:a16="http://schemas.microsoft.com/office/drawing/2014/main" id="{F965D3E0-72E6-4155-A2AA-9BDFC86B9B6F}"/>
                    </a:ext>
                  </a:extLst>
                </p:cNvPr>
                <p:cNvSpPr>
                  <a:spLocks/>
                </p:cNvSpPr>
                <p:nvPr/>
              </p:nvSpPr>
              <p:spPr bwMode="auto">
                <a:xfrm>
                  <a:off x="2541" y="720"/>
                  <a:ext cx="1139" cy="124"/>
                </a:xfrm>
                <a:custGeom>
                  <a:avLst/>
                  <a:gdLst>
                    <a:gd name="T0" fmla="*/ 2278 w 2278"/>
                    <a:gd name="T1" fmla="*/ 113 h 248"/>
                    <a:gd name="T2" fmla="*/ 2251 w 2278"/>
                    <a:gd name="T3" fmla="*/ 93 h 248"/>
                    <a:gd name="T4" fmla="*/ 2211 w 2278"/>
                    <a:gd name="T5" fmla="*/ 78 h 248"/>
                    <a:gd name="T6" fmla="*/ 2144 w 2278"/>
                    <a:gd name="T7" fmla="*/ 60 h 248"/>
                    <a:gd name="T8" fmla="*/ 2063 w 2278"/>
                    <a:gd name="T9" fmla="*/ 48 h 248"/>
                    <a:gd name="T10" fmla="*/ 1967 w 2278"/>
                    <a:gd name="T11" fmla="*/ 33 h 248"/>
                    <a:gd name="T12" fmla="*/ 1851 w 2278"/>
                    <a:gd name="T13" fmla="*/ 20 h 248"/>
                    <a:gd name="T14" fmla="*/ 1722 w 2278"/>
                    <a:gd name="T15" fmla="*/ 11 h 248"/>
                    <a:gd name="T16" fmla="*/ 1582 w 2278"/>
                    <a:gd name="T17" fmla="*/ 6 h 248"/>
                    <a:gd name="T18" fmla="*/ 1436 w 2278"/>
                    <a:gd name="T19" fmla="*/ 3 h 248"/>
                    <a:gd name="T20" fmla="*/ 1278 w 2278"/>
                    <a:gd name="T21" fmla="*/ 0 h 248"/>
                    <a:gd name="T22" fmla="*/ 1120 w 2278"/>
                    <a:gd name="T23" fmla="*/ 0 h 248"/>
                    <a:gd name="T24" fmla="*/ 964 w 2278"/>
                    <a:gd name="T25" fmla="*/ 3 h 248"/>
                    <a:gd name="T26" fmla="*/ 814 w 2278"/>
                    <a:gd name="T27" fmla="*/ 3 h 248"/>
                    <a:gd name="T28" fmla="*/ 666 w 2278"/>
                    <a:gd name="T29" fmla="*/ 6 h 248"/>
                    <a:gd name="T30" fmla="*/ 528 w 2278"/>
                    <a:gd name="T31" fmla="*/ 14 h 248"/>
                    <a:gd name="T32" fmla="*/ 400 w 2278"/>
                    <a:gd name="T33" fmla="*/ 23 h 248"/>
                    <a:gd name="T34" fmla="*/ 287 w 2278"/>
                    <a:gd name="T35" fmla="*/ 35 h 248"/>
                    <a:gd name="T36" fmla="*/ 196 w 2278"/>
                    <a:gd name="T37" fmla="*/ 51 h 248"/>
                    <a:gd name="T38" fmla="*/ 116 w 2278"/>
                    <a:gd name="T39" fmla="*/ 63 h 248"/>
                    <a:gd name="T40" fmla="*/ 56 w 2278"/>
                    <a:gd name="T41" fmla="*/ 81 h 248"/>
                    <a:gd name="T42" fmla="*/ 18 w 2278"/>
                    <a:gd name="T43" fmla="*/ 98 h 248"/>
                    <a:gd name="T44" fmla="*/ 0 w 2278"/>
                    <a:gd name="T45" fmla="*/ 116 h 248"/>
                    <a:gd name="T46" fmla="*/ 3 w 2278"/>
                    <a:gd name="T47" fmla="*/ 132 h 248"/>
                    <a:gd name="T48" fmla="*/ 32 w 2278"/>
                    <a:gd name="T49" fmla="*/ 150 h 248"/>
                    <a:gd name="T50" fmla="*/ 78 w 2278"/>
                    <a:gd name="T51" fmla="*/ 167 h 248"/>
                    <a:gd name="T52" fmla="*/ 143 w 2278"/>
                    <a:gd name="T53" fmla="*/ 185 h 248"/>
                    <a:gd name="T54" fmla="*/ 232 w 2278"/>
                    <a:gd name="T55" fmla="*/ 197 h 248"/>
                    <a:gd name="T56" fmla="*/ 327 w 2278"/>
                    <a:gd name="T57" fmla="*/ 210 h 248"/>
                    <a:gd name="T58" fmla="*/ 447 w 2278"/>
                    <a:gd name="T59" fmla="*/ 223 h 248"/>
                    <a:gd name="T60" fmla="*/ 579 w 2278"/>
                    <a:gd name="T61" fmla="*/ 233 h 248"/>
                    <a:gd name="T62" fmla="*/ 723 w 2278"/>
                    <a:gd name="T63" fmla="*/ 241 h 248"/>
                    <a:gd name="T64" fmla="*/ 869 w 2278"/>
                    <a:gd name="T65" fmla="*/ 245 h 248"/>
                    <a:gd name="T66" fmla="*/ 1023 w 2278"/>
                    <a:gd name="T67" fmla="*/ 248 h 248"/>
                    <a:gd name="T68" fmla="*/ 1184 w 2278"/>
                    <a:gd name="T69" fmla="*/ 248 h 248"/>
                    <a:gd name="T70" fmla="*/ 1341 w 2278"/>
                    <a:gd name="T71" fmla="*/ 245 h 248"/>
                    <a:gd name="T72" fmla="*/ 1490 w 2278"/>
                    <a:gd name="T73" fmla="*/ 241 h 248"/>
                    <a:gd name="T74" fmla="*/ 1635 w 2278"/>
                    <a:gd name="T75" fmla="*/ 235 h 248"/>
                    <a:gd name="T76" fmla="*/ 1771 w 2278"/>
                    <a:gd name="T77" fmla="*/ 229 h 248"/>
                    <a:gd name="T78" fmla="*/ 1898 w 2278"/>
                    <a:gd name="T79" fmla="*/ 217 h 248"/>
                    <a:gd name="T80" fmla="*/ 2008 w 2278"/>
                    <a:gd name="T81" fmla="*/ 204 h 248"/>
                    <a:gd name="T82" fmla="*/ 2098 w 2278"/>
                    <a:gd name="T83" fmla="*/ 191 h 248"/>
                    <a:gd name="T84" fmla="*/ 2171 w 2278"/>
                    <a:gd name="T85" fmla="*/ 173 h 248"/>
                    <a:gd name="T86" fmla="*/ 2226 w 2278"/>
                    <a:gd name="T87" fmla="*/ 158 h 248"/>
                    <a:gd name="T88" fmla="*/ 2265 w 2278"/>
                    <a:gd name="T89" fmla="*/ 138 h 248"/>
                    <a:gd name="T90" fmla="*/ 2278 w 2278"/>
                    <a:gd name="T91" fmla="*/ 122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278" h="248">
                      <a:moveTo>
                        <a:pt x="2278" y="122"/>
                      </a:moveTo>
                      <a:lnTo>
                        <a:pt x="2278" y="113"/>
                      </a:lnTo>
                      <a:lnTo>
                        <a:pt x="2265" y="104"/>
                      </a:lnTo>
                      <a:lnTo>
                        <a:pt x="2251" y="93"/>
                      </a:lnTo>
                      <a:lnTo>
                        <a:pt x="2233" y="84"/>
                      </a:lnTo>
                      <a:lnTo>
                        <a:pt x="2211" y="78"/>
                      </a:lnTo>
                      <a:lnTo>
                        <a:pt x="2179" y="69"/>
                      </a:lnTo>
                      <a:lnTo>
                        <a:pt x="2144" y="60"/>
                      </a:lnTo>
                      <a:lnTo>
                        <a:pt x="2107" y="54"/>
                      </a:lnTo>
                      <a:lnTo>
                        <a:pt x="2063" y="48"/>
                      </a:lnTo>
                      <a:lnTo>
                        <a:pt x="2021" y="41"/>
                      </a:lnTo>
                      <a:lnTo>
                        <a:pt x="1967" y="33"/>
                      </a:lnTo>
                      <a:lnTo>
                        <a:pt x="1910" y="29"/>
                      </a:lnTo>
                      <a:lnTo>
                        <a:pt x="1851" y="20"/>
                      </a:lnTo>
                      <a:lnTo>
                        <a:pt x="1788" y="17"/>
                      </a:lnTo>
                      <a:lnTo>
                        <a:pt x="1722" y="11"/>
                      </a:lnTo>
                      <a:lnTo>
                        <a:pt x="1650" y="6"/>
                      </a:lnTo>
                      <a:lnTo>
                        <a:pt x="1582" y="6"/>
                      </a:lnTo>
                      <a:lnTo>
                        <a:pt x="1505" y="3"/>
                      </a:lnTo>
                      <a:lnTo>
                        <a:pt x="1436" y="3"/>
                      </a:lnTo>
                      <a:lnTo>
                        <a:pt x="1359" y="3"/>
                      </a:lnTo>
                      <a:lnTo>
                        <a:pt x="1278" y="0"/>
                      </a:lnTo>
                      <a:lnTo>
                        <a:pt x="1199" y="0"/>
                      </a:lnTo>
                      <a:lnTo>
                        <a:pt x="1120" y="0"/>
                      </a:lnTo>
                      <a:lnTo>
                        <a:pt x="1042" y="0"/>
                      </a:lnTo>
                      <a:lnTo>
                        <a:pt x="964" y="3"/>
                      </a:lnTo>
                      <a:lnTo>
                        <a:pt x="889" y="3"/>
                      </a:lnTo>
                      <a:lnTo>
                        <a:pt x="814" y="3"/>
                      </a:lnTo>
                      <a:lnTo>
                        <a:pt x="738" y="3"/>
                      </a:lnTo>
                      <a:lnTo>
                        <a:pt x="666" y="6"/>
                      </a:lnTo>
                      <a:lnTo>
                        <a:pt x="596" y="11"/>
                      </a:lnTo>
                      <a:lnTo>
                        <a:pt x="528" y="14"/>
                      </a:lnTo>
                      <a:lnTo>
                        <a:pt x="462" y="17"/>
                      </a:lnTo>
                      <a:lnTo>
                        <a:pt x="400" y="23"/>
                      </a:lnTo>
                      <a:lnTo>
                        <a:pt x="345" y="29"/>
                      </a:lnTo>
                      <a:lnTo>
                        <a:pt x="287" y="35"/>
                      </a:lnTo>
                      <a:lnTo>
                        <a:pt x="241" y="41"/>
                      </a:lnTo>
                      <a:lnTo>
                        <a:pt x="196" y="51"/>
                      </a:lnTo>
                      <a:lnTo>
                        <a:pt x="154" y="57"/>
                      </a:lnTo>
                      <a:lnTo>
                        <a:pt x="116" y="63"/>
                      </a:lnTo>
                      <a:lnTo>
                        <a:pt x="84" y="72"/>
                      </a:lnTo>
                      <a:lnTo>
                        <a:pt x="56" y="81"/>
                      </a:lnTo>
                      <a:lnTo>
                        <a:pt x="33" y="89"/>
                      </a:lnTo>
                      <a:lnTo>
                        <a:pt x="18" y="98"/>
                      </a:lnTo>
                      <a:lnTo>
                        <a:pt x="6" y="105"/>
                      </a:lnTo>
                      <a:lnTo>
                        <a:pt x="0" y="116"/>
                      </a:lnTo>
                      <a:lnTo>
                        <a:pt x="0" y="122"/>
                      </a:lnTo>
                      <a:lnTo>
                        <a:pt x="3" y="132"/>
                      </a:lnTo>
                      <a:lnTo>
                        <a:pt x="14" y="141"/>
                      </a:lnTo>
                      <a:lnTo>
                        <a:pt x="32" y="150"/>
                      </a:lnTo>
                      <a:lnTo>
                        <a:pt x="50" y="161"/>
                      </a:lnTo>
                      <a:lnTo>
                        <a:pt x="78" y="167"/>
                      </a:lnTo>
                      <a:lnTo>
                        <a:pt x="107" y="174"/>
                      </a:lnTo>
                      <a:lnTo>
                        <a:pt x="143" y="185"/>
                      </a:lnTo>
                      <a:lnTo>
                        <a:pt x="185" y="191"/>
                      </a:lnTo>
                      <a:lnTo>
                        <a:pt x="232" y="197"/>
                      </a:lnTo>
                      <a:lnTo>
                        <a:pt x="278" y="204"/>
                      </a:lnTo>
                      <a:lnTo>
                        <a:pt x="327" y="210"/>
                      </a:lnTo>
                      <a:lnTo>
                        <a:pt x="388" y="220"/>
                      </a:lnTo>
                      <a:lnTo>
                        <a:pt x="447" y="223"/>
                      </a:lnTo>
                      <a:lnTo>
                        <a:pt x="513" y="229"/>
                      </a:lnTo>
                      <a:lnTo>
                        <a:pt x="579" y="233"/>
                      </a:lnTo>
                      <a:lnTo>
                        <a:pt x="651" y="239"/>
                      </a:lnTo>
                      <a:lnTo>
                        <a:pt x="723" y="241"/>
                      </a:lnTo>
                      <a:lnTo>
                        <a:pt x="799" y="245"/>
                      </a:lnTo>
                      <a:lnTo>
                        <a:pt x="869" y="245"/>
                      </a:lnTo>
                      <a:lnTo>
                        <a:pt x="947" y="245"/>
                      </a:lnTo>
                      <a:lnTo>
                        <a:pt x="1023" y="248"/>
                      </a:lnTo>
                      <a:lnTo>
                        <a:pt x="1105" y="248"/>
                      </a:lnTo>
                      <a:lnTo>
                        <a:pt x="1184" y="248"/>
                      </a:lnTo>
                      <a:lnTo>
                        <a:pt x="1262" y="248"/>
                      </a:lnTo>
                      <a:lnTo>
                        <a:pt x="1341" y="245"/>
                      </a:lnTo>
                      <a:lnTo>
                        <a:pt x="1417" y="245"/>
                      </a:lnTo>
                      <a:lnTo>
                        <a:pt x="1490" y="241"/>
                      </a:lnTo>
                      <a:lnTo>
                        <a:pt x="1562" y="241"/>
                      </a:lnTo>
                      <a:lnTo>
                        <a:pt x="1635" y="235"/>
                      </a:lnTo>
                      <a:lnTo>
                        <a:pt x="1704" y="233"/>
                      </a:lnTo>
                      <a:lnTo>
                        <a:pt x="1771" y="229"/>
                      </a:lnTo>
                      <a:lnTo>
                        <a:pt x="1836" y="223"/>
                      </a:lnTo>
                      <a:lnTo>
                        <a:pt x="1898" y="217"/>
                      </a:lnTo>
                      <a:lnTo>
                        <a:pt x="1953" y="210"/>
                      </a:lnTo>
                      <a:lnTo>
                        <a:pt x="2008" y="204"/>
                      </a:lnTo>
                      <a:lnTo>
                        <a:pt x="2056" y="197"/>
                      </a:lnTo>
                      <a:lnTo>
                        <a:pt x="2098" y="191"/>
                      </a:lnTo>
                      <a:lnTo>
                        <a:pt x="2135" y="182"/>
                      </a:lnTo>
                      <a:lnTo>
                        <a:pt x="2171" y="173"/>
                      </a:lnTo>
                      <a:lnTo>
                        <a:pt x="2201" y="167"/>
                      </a:lnTo>
                      <a:lnTo>
                        <a:pt x="2226" y="158"/>
                      </a:lnTo>
                      <a:lnTo>
                        <a:pt x="2248" y="147"/>
                      </a:lnTo>
                      <a:lnTo>
                        <a:pt x="2265" y="138"/>
                      </a:lnTo>
                      <a:lnTo>
                        <a:pt x="2274" y="132"/>
                      </a:lnTo>
                      <a:lnTo>
                        <a:pt x="2278" y="122"/>
                      </a:lnTo>
                      <a:lnTo>
                        <a:pt x="2278" y="122"/>
                      </a:lnTo>
                      <a:close/>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30" name="Freeform 258">
                  <a:extLst>
                    <a:ext uri="{FF2B5EF4-FFF2-40B4-BE49-F238E27FC236}">
                      <a16:creationId xmlns:a16="http://schemas.microsoft.com/office/drawing/2014/main" id="{08510128-F7DF-4550-812C-2852C3502C30}"/>
                    </a:ext>
                  </a:extLst>
                </p:cNvPr>
                <p:cNvSpPr>
                  <a:spLocks/>
                </p:cNvSpPr>
                <p:nvPr/>
              </p:nvSpPr>
              <p:spPr bwMode="auto">
                <a:xfrm>
                  <a:off x="2570" y="3104"/>
                  <a:ext cx="1079" cy="468"/>
                </a:xfrm>
                <a:custGeom>
                  <a:avLst/>
                  <a:gdLst>
                    <a:gd name="T0" fmla="*/ 824 w 2158"/>
                    <a:gd name="T1" fmla="*/ 6 h 936"/>
                    <a:gd name="T2" fmla="*/ 683 w 2158"/>
                    <a:gd name="T3" fmla="*/ 25 h 936"/>
                    <a:gd name="T4" fmla="*/ 546 w 2158"/>
                    <a:gd name="T5" fmla="*/ 55 h 936"/>
                    <a:gd name="T6" fmla="*/ 419 w 2158"/>
                    <a:gd name="T7" fmla="*/ 90 h 936"/>
                    <a:gd name="T8" fmla="*/ 307 w 2158"/>
                    <a:gd name="T9" fmla="*/ 133 h 936"/>
                    <a:gd name="T10" fmla="*/ 210 w 2158"/>
                    <a:gd name="T11" fmla="*/ 188 h 936"/>
                    <a:gd name="T12" fmla="*/ 131 w 2158"/>
                    <a:gd name="T13" fmla="*/ 243 h 936"/>
                    <a:gd name="T14" fmla="*/ 69 w 2158"/>
                    <a:gd name="T15" fmla="*/ 299 h 936"/>
                    <a:gd name="T16" fmla="*/ 25 w 2158"/>
                    <a:gd name="T17" fmla="*/ 361 h 936"/>
                    <a:gd name="T18" fmla="*/ 7 w 2158"/>
                    <a:gd name="T19" fmla="*/ 427 h 936"/>
                    <a:gd name="T20" fmla="*/ 3 w 2158"/>
                    <a:gd name="T21" fmla="*/ 494 h 936"/>
                    <a:gd name="T22" fmla="*/ 25 w 2158"/>
                    <a:gd name="T23" fmla="*/ 560 h 936"/>
                    <a:gd name="T24" fmla="*/ 68 w 2158"/>
                    <a:gd name="T25" fmla="*/ 625 h 936"/>
                    <a:gd name="T26" fmla="*/ 131 w 2158"/>
                    <a:gd name="T27" fmla="*/ 687 h 936"/>
                    <a:gd name="T28" fmla="*/ 210 w 2158"/>
                    <a:gd name="T29" fmla="*/ 742 h 936"/>
                    <a:gd name="T30" fmla="*/ 304 w 2158"/>
                    <a:gd name="T31" fmla="*/ 794 h 936"/>
                    <a:gd name="T32" fmla="*/ 415 w 2158"/>
                    <a:gd name="T33" fmla="*/ 837 h 936"/>
                    <a:gd name="T34" fmla="*/ 543 w 2158"/>
                    <a:gd name="T35" fmla="*/ 875 h 936"/>
                    <a:gd name="T36" fmla="*/ 679 w 2158"/>
                    <a:gd name="T37" fmla="*/ 902 h 936"/>
                    <a:gd name="T38" fmla="*/ 819 w 2158"/>
                    <a:gd name="T39" fmla="*/ 923 h 936"/>
                    <a:gd name="T40" fmla="*/ 971 w 2158"/>
                    <a:gd name="T41" fmla="*/ 936 h 936"/>
                    <a:gd name="T42" fmla="*/ 1122 w 2158"/>
                    <a:gd name="T43" fmla="*/ 936 h 936"/>
                    <a:gd name="T44" fmla="*/ 1276 w 2158"/>
                    <a:gd name="T45" fmla="*/ 927 h 936"/>
                    <a:gd name="T46" fmla="*/ 1418 w 2158"/>
                    <a:gd name="T47" fmla="*/ 915 h 936"/>
                    <a:gd name="T48" fmla="*/ 1556 w 2158"/>
                    <a:gd name="T49" fmla="*/ 888 h 936"/>
                    <a:gd name="T50" fmla="*/ 1688 w 2158"/>
                    <a:gd name="T51" fmla="*/ 857 h 936"/>
                    <a:gd name="T52" fmla="*/ 1809 w 2158"/>
                    <a:gd name="T53" fmla="*/ 815 h 936"/>
                    <a:gd name="T54" fmla="*/ 1914 w 2158"/>
                    <a:gd name="T55" fmla="*/ 765 h 936"/>
                    <a:gd name="T56" fmla="*/ 1998 w 2158"/>
                    <a:gd name="T57" fmla="*/ 712 h 936"/>
                    <a:gd name="T58" fmla="*/ 2067 w 2158"/>
                    <a:gd name="T59" fmla="*/ 652 h 936"/>
                    <a:gd name="T60" fmla="*/ 2117 w 2158"/>
                    <a:gd name="T61" fmla="*/ 589 h 936"/>
                    <a:gd name="T62" fmla="*/ 2149 w 2158"/>
                    <a:gd name="T63" fmla="*/ 524 h 936"/>
                    <a:gd name="T64" fmla="*/ 2158 w 2158"/>
                    <a:gd name="T65" fmla="*/ 458 h 936"/>
                    <a:gd name="T66" fmla="*/ 2145 w 2158"/>
                    <a:gd name="T67" fmla="*/ 392 h 936"/>
                    <a:gd name="T68" fmla="*/ 2112 w 2158"/>
                    <a:gd name="T69" fmla="*/ 326 h 936"/>
                    <a:gd name="T70" fmla="*/ 2061 w 2158"/>
                    <a:gd name="T71" fmla="*/ 264 h 936"/>
                    <a:gd name="T72" fmla="*/ 1985 w 2158"/>
                    <a:gd name="T73" fmla="*/ 210 h 936"/>
                    <a:gd name="T74" fmla="*/ 1899 w 2158"/>
                    <a:gd name="T75" fmla="*/ 156 h 936"/>
                    <a:gd name="T76" fmla="*/ 1792 w 2158"/>
                    <a:gd name="T77" fmla="*/ 108 h 936"/>
                    <a:gd name="T78" fmla="*/ 1672 w 2158"/>
                    <a:gd name="T79" fmla="*/ 69 h 936"/>
                    <a:gd name="T80" fmla="*/ 1537 w 2158"/>
                    <a:gd name="T81" fmla="*/ 37 h 936"/>
                    <a:gd name="T82" fmla="*/ 1397 w 2158"/>
                    <a:gd name="T83" fmla="*/ 13 h 936"/>
                    <a:gd name="T84" fmla="*/ 1263 w 2158"/>
                    <a:gd name="T85" fmla="*/ 0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158" h="936">
                      <a:moveTo>
                        <a:pt x="899" y="0"/>
                      </a:moveTo>
                      <a:lnTo>
                        <a:pt x="824" y="6"/>
                      </a:lnTo>
                      <a:lnTo>
                        <a:pt x="755" y="15"/>
                      </a:lnTo>
                      <a:lnTo>
                        <a:pt x="683" y="25"/>
                      </a:lnTo>
                      <a:lnTo>
                        <a:pt x="615" y="40"/>
                      </a:lnTo>
                      <a:lnTo>
                        <a:pt x="546" y="55"/>
                      </a:lnTo>
                      <a:lnTo>
                        <a:pt x="478" y="72"/>
                      </a:lnTo>
                      <a:lnTo>
                        <a:pt x="419" y="90"/>
                      </a:lnTo>
                      <a:lnTo>
                        <a:pt x="361" y="112"/>
                      </a:lnTo>
                      <a:lnTo>
                        <a:pt x="307" y="133"/>
                      </a:lnTo>
                      <a:lnTo>
                        <a:pt x="255" y="161"/>
                      </a:lnTo>
                      <a:lnTo>
                        <a:pt x="210" y="188"/>
                      </a:lnTo>
                      <a:lnTo>
                        <a:pt x="167" y="215"/>
                      </a:lnTo>
                      <a:lnTo>
                        <a:pt x="131" y="243"/>
                      </a:lnTo>
                      <a:lnTo>
                        <a:pt x="98" y="270"/>
                      </a:lnTo>
                      <a:lnTo>
                        <a:pt x="69" y="299"/>
                      </a:lnTo>
                      <a:lnTo>
                        <a:pt x="43" y="330"/>
                      </a:lnTo>
                      <a:lnTo>
                        <a:pt x="25" y="361"/>
                      </a:lnTo>
                      <a:lnTo>
                        <a:pt x="13" y="395"/>
                      </a:lnTo>
                      <a:lnTo>
                        <a:pt x="7" y="427"/>
                      </a:lnTo>
                      <a:lnTo>
                        <a:pt x="0" y="461"/>
                      </a:lnTo>
                      <a:lnTo>
                        <a:pt x="3" y="494"/>
                      </a:lnTo>
                      <a:lnTo>
                        <a:pt x="13" y="527"/>
                      </a:lnTo>
                      <a:lnTo>
                        <a:pt x="25" y="560"/>
                      </a:lnTo>
                      <a:lnTo>
                        <a:pt x="43" y="592"/>
                      </a:lnTo>
                      <a:lnTo>
                        <a:pt x="68" y="625"/>
                      </a:lnTo>
                      <a:lnTo>
                        <a:pt x="98" y="655"/>
                      </a:lnTo>
                      <a:lnTo>
                        <a:pt x="131" y="687"/>
                      </a:lnTo>
                      <a:lnTo>
                        <a:pt x="167" y="715"/>
                      </a:lnTo>
                      <a:lnTo>
                        <a:pt x="210" y="742"/>
                      </a:lnTo>
                      <a:lnTo>
                        <a:pt x="252" y="768"/>
                      </a:lnTo>
                      <a:lnTo>
                        <a:pt x="304" y="794"/>
                      </a:lnTo>
                      <a:lnTo>
                        <a:pt x="361" y="815"/>
                      </a:lnTo>
                      <a:lnTo>
                        <a:pt x="415" y="837"/>
                      </a:lnTo>
                      <a:lnTo>
                        <a:pt x="478" y="857"/>
                      </a:lnTo>
                      <a:lnTo>
                        <a:pt x="543" y="875"/>
                      </a:lnTo>
                      <a:lnTo>
                        <a:pt x="607" y="890"/>
                      </a:lnTo>
                      <a:lnTo>
                        <a:pt x="679" y="902"/>
                      </a:lnTo>
                      <a:lnTo>
                        <a:pt x="752" y="915"/>
                      </a:lnTo>
                      <a:lnTo>
                        <a:pt x="819" y="923"/>
                      </a:lnTo>
                      <a:lnTo>
                        <a:pt x="895" y="930"/>
                      </a:lnTo>
                      <a:lnTo>
                        <a:pt x="971" y="936"/>
                      </a:lnTo>
                      <a:lnTo>
                        <a:pt x="1046" y="936"/>
                      </a:lnTo>
                      <a:lnTo>
                        <a:pt x="1122" y="936"/>
                      </a:lnTo>
                      <a:lnTo>
                        <a:pt x="1200" y="933"/>
                      </a:lnTo>
                      <a:lnTo>
                        <a:pt x="1276" y="927"/>
                      </a:lnTo>
                      <a:lnTo>
                        <a:pt x="1347" y="923"/>
                      </a:lnTo>
                      <a:lnTo>
                        <a:pt x="1418" y="915"/>
                      </a:lnTo>
                      <a:lnTo>
                        <a:pt x="1488" y="902"/>
                      </a:lnTo>
                      <a:lnTo>
                        <a:pt x="1556" y="888"/>
                      </a:lnTo>
                      <a:lnTo>
                        <a:pt x="1625" y="872"/>
                      </a:lnTo>
                      <a:lnTo>
                        <a:pt x="1688" y="857"/>
                      </a:lnTo>
                      <a:lnTo>
                        <a:pt x="1752" y="837"/>
                      </a:lnTo>
                      <a:lnTo>
                        <a:pt x="1809" y="815"/>
                      </a:lnTo>
                      <a:lnTo>
                        <a:pt x="1861" y="791"/>
                      </a:lnTo>
                      <a:lnTo>
                        <a:pt x="1914" y="765"/>
                      </a:lnTo>
                      <a:lnTo>
                        <a:pt x="1959" y="739"/>
                      </a:lnTo>
                      <a:lnTo>
                        <a:pt x="1998" y="712"/>
                      </a:lnTo>
                      <a:lnTo>
                        <a:pt x="2036" y="682"/>
                      </a:lnTo>
                      <a:lnTo>
                        <a:pt x="2067" y="652"/>
                      </a:lnTo>
                      <a:lnTo>
                        <a:pt x="2096" y="621"/>
                      </a:lnTo>
                      <a:lnTo>
                        <a:pt x="2117" y="589"/>
                      </a:lnTo>
                      <a:lnTo>
                        <a:pt x="2136" y="554"/>
                      </a:lnTo>
                      <a:lnTo>
                        <a:pt x="2149" y="524"/>
                      </a:lnTo>
                      <a:lnTo>
                        <a:pt x="2155" y="493"/>
                      </a:lnTo>
                      <a:lnTo>
                        <a:pt x="2158" y="458"/>
                      </a:lnTo>
                      <a:lnTo>
                        <a:pt x="2155" y="427"/>
                      </a:lnTo>
                      <a:lnTo>
                        <a:pt x="2145" y="392"/>
                      </a:lnTo>
                      <a:lnTo>
                        <a:pt x="2130" y="359"/>
                      </a:lnTo>
                      <a:lnTo>
                        <a:pt x="2112" y="326"/>
                      </a:lnTo>
                      <a:lnTo>
                        <a:pt x="2088" y="296"/>
                      </a:lnTo>
                      <a:lnTo>
                        <a:pt x="2061" y="264"/>
                      </a:lnTo>
                      <a:lnTo>
                        <a:pt x="2024" y="240"/>
                      </a:lnTo>
                      <a:lnTo>
                        <a:pt x="1985" y="210"/>
                      </a:lnTo>
                      <a:lnTo>
                        <a:pt x="1946" y="185"/>
                      </a:lnTo>
                      <a:lnTo>
                        <a:pt x="1899" y="156"/>
                      </a:lnTo>
                      <a:lnTo>
                        <a:pt x="1848" y="129"/>
                      </a:lnTo>
                      <a:lnTo>
                        <a:pt x="1792" y="108"/>
                      </a:lnTo>
                      <a:lnTo>
                        <a:pt x="1732" y="88"/>
                      </a:lnTo>
                      <a:lnTo>
                        <a:pt x="1672" y="69"/>
                      </a:lnTo>
                      <a:lnTo>
                        <a:pt x="1607" y="52"/>
                      </a:lnTo>
                      <a:lnTo>
                        <a:pt x="1537" y="37"/>
                      </a:lnTo>
                      <a:lnTo>
                        <a:pt x="1467" y="25"/>
                      </a:lnTo>
                      <a:lnTo>
                        <a:pt x="1397" y="13"/>
                      </a:lnTo>
                      <a:lnTo>
                        <a:pt x="1326" y="3"/>
                      </a:lnTo>
                      <a:lnTo>
                        <a:pt x="1263" y="0"/>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31" name="Freeform 259">
                  <a:extLst>
                    <a:ext uri="{FF2B5EF4-FFF2-40B4-BE49-F238E27FC236}">
                      <a16:creationId xmlns:a16="http://schemas.microsoft.com/office/drawing/2014/main" id="{6B2C3F11-A0E2-4B08-A56F-EBAD71688DBB}"/>
                    </a:ext>
                  </a:extLst>
                </p:cNvPr>
                <p:cNvSpPr>
                  <a:spLocks/>
                </p:cNvSpPr>
                <p:nvPr/>
              </p:nvSpPr>
              <p:spPr bwMode="auto">
                <a:xfrm>
                  <a:off x="2388" y="778"/>
                  <a:ext cx="637" cy="2513"/>
                </a:xfrm>
                <a:custGeom>
                  <a:avLst/>
                  <a:gdLst>
                    <a:gd name="T0" fmla="*/ 306 w 1273"/>
                    <a:gd name="T1" fmla="*/ 0 h 5026"/>
                    <a:gd name="T2" fmla="*/ 252 w 1273"/>
                    <a:gd name="T3" fmla="*/ 101 h 5026"/>
                    <a:gd name="T4" fmla="*/ 205 w 1273"/>
                    <a:gd name="T5" fmla="*/ 204 h 5026"/>
                    <a:gd name="T6" fmla="*/ 162 w 1273"/>
                    <a:gd name="T7" fmla="*/ 313 h 5026"/>
                    <a:gd name="T8" fmla="*/ 123 w 1273"/>
                    <a:gd name="T9" fmla="*/ 425 h 5026"/>
                    <a:gd name="T10" fmla="*/ 88 w 1273"/>
                    <a:gd name="T11" fmla="*/ 541 h 5026"/>
                    <a:gd name="T12" fmla="*/ 60 w 1273"/>
                    <a:gd name="T13" fmla="*/ 657 h 5026"/>
                    <a:gd name="T14" fmla="*/ 34 w 1273"/>
                    <a:gd name="T15" fmla="*/ 776 h 5026"/>
                    <a:gd name="T16" fmla="*/ 18 w 1273"/>
                    <a:gd name="T17" fmla="*/ 897 h 5026"/>
                    <a:gd name="T18" fmla="*/ 4 w 1273"/>
                    <a:gd name="T19" fmla="*/ 1019 h 5026"/>
                    <a:gd name="T20" fmla="*/ 1 w 1273"/>
                    <a:gd name="T21" fmla="*/ 1145 h 5026"/>
                    <a:gd name="T22" fmla="*/ 0 w 1273"/>
                    <a:gd name="T23" fmla="*/ 1269 h 5026"/>
                    <a:gd name="T24" fmla="*/ 1 w 1273"/>
                    <a:gd name="T25" fmla="*/ 1386 h 5026"/>
                    <a:gd name="T26" fmla="*/ 4 w 1273"/>
                    <a:gd name="T27" fmla="*/ 1512 h 5026"/>
                    <a:gd name="T28" fmla="*/ 18 w 1273"/>
                    <a:gd name="T29" fmla="*/ 1637 h 5026"/>
                    <a:gd name="T30" fmla="*/ 34 w 1273"/>
                    <a:gd name="T31" fmla="*/ 1759 h 5026"/>
                    <a:gd name="T32" fmla="*/ 58 w 1273"/>
                    <a:gd name="T33" fmla="*/ 1882 h 5026"/>
                    <a:gd name="T34" fmla="*/ 88 w 1273"/>
                    <a:gd name="T35" fmla="*/ 1996 h 5026"/>
                    <a:gd name="T36" fmla="*/ 123 w 1273"/>
                    <a:gd name="T37" fmla="*/ 2109 h 5026"/>
                    <a:gd name="T38" fmla="*/ 162 w 1273"/>
                    <a:gd name="T39" fmla="*/ 2220 h 5026"/>
                    <a:gd name="T40" fmla="*/ 205 w 1273"/>
                    <a:gd name="T41" fmla="*/ 2332 h 5026"/>
                    <a:gd name="T42" fmla="*/ 252 w 1273"/>
                    <a:gd name="T43" fmla="*/ 2434 h 5026"/>
                    <a:gd name="T44" fmla="*/ 306 w 1273"/>
                    <a:gd name="T45" fmla="*/ 2538 h 5026"/>
                    <a:gd name="T46" fmla="*/ 362 w 1273"/>
                    <a:gd name="T47" fmla="*/ 2634 h 5026"/>
                    <a:gd name="T48" fmla="*/ 422 w 1273"/>
                    <a:gd name="T49" fmla="*/ 2721 h 5026"/>
                    <a:gd name="T50" fmla="*/ 485 w 1273"/>
                    <a:gd name="T51" fmla="*/ 2804 h 5026"/>
                    <a:gd name="T52" fmla="*/ 553 w 1273"/>
                    <a:gd name="T53" fmla="*/ 2885 h 5026"/>
                    <a:gd name="T54" fmla="*/ 620 w 1273"/>
                    <a:gd name="T55" fmla="*/ 2959 h 5026"/>
                    <a:gd name="T56" fmla="*/ 694 w 1273"/>
                    <a:gd name="T57" fmla="*/ 3028 h 5026"/>
                    <a:gd name="T58" fmla="*/ 828 w 1273"/>
                    <a:gd name="T59" fmla="*/ 3132 h 5026"/>
                    <a:gd name="T60" fmla="*/ 854 w 1273"/>
                    <a:gd name="T61" fmla="*/ 3147 h 5026"/>
                    <a:gd name="T62" fmla="*/ 911 w 1273"/>
                    <a:gd name="T63" fmla="*/ 3190 h 5026"/>
                    <a:gd name="T64" fmla="*/ 966 w 1273"/>
                    <a:gd name="T65" fmla="*/ 3234 h 5026"/>
                    <a:gd name="T66" fmla="*/ 1016 w 1273"/>
                    <a:gd name="T67" fmla="*/ 3280 h 5026"/>
                    <a:gd name="T68" fmla="*/ 1061 w 1273"/>
                    <a:gd name="T69" fmla="*/ 3333 h 5026"/>
                    <a:gd name="T70" fmla="*/ 1105 w 1273"/>
                    <a:gd name="T71" fmla="*/ 3390 h 5026"/>
                    <a:gd name="T72" fmla="*/ 1145 w 1273"/>
                    <a:gd name="T73" fmla="*/ 3450 h 5026"/>
                    <a:gd name="T74" fmla="*/ 1174 w 1273"/>
                    <a:gd name="T75" fmla="*/ 3507 h 5026"/>
                    <a:gd name="T76" fmla="*/ 1204 w 1273"/>
                    <a:gd name="T77" fmla="*/ 3574 h 5026"/>
                    <a:gd name="T78" fmla="*/ 1226 w 1273"/>
                    <a:gd name="T79" fmla="*/ 3640 h 5026"/>
                    <a:gd name="T80" fmla="*/ 1244 w 1273"/>
                    <a:gd name="T81" fmla="*/ 3704 h 5026"/>
                    <a:gd name="T82" fmla="*/ 1260 w 1273"/>
                    <a:gd name="T83" fmla="*/ 3777 h 5026"/>
                    <a:gd name="T84" fmla="*/ 1270 w 1273"/>
                    <a:gd name="T85" fmla="*/ 3846 h 5026"/>
                    <a:gd name="T86" fmla="*/ 1273 w 1273"/>
                    <a:gd name="T87" fmla="*/ 3918 h 5026"/>
                    <a:gd name="T88" fmla="*/ 1270 w 1273"/>
                    <a:gd name="T89" fmla="*/ 3986 h 5026"/>
                    <a:gd name="T90" fmla="*/ 1270 w 1273"/>
                    <a:gd name="T91" fmla="*/ 4655 h 5026"/>
                    <a:gd name="T92" fmla="*/ 1270 w 1273"/>
                    <a:gd name="T93" fmla="*/ 4682 h 5026"/>
                    <a:gd name="T94" fmla="*/ 1260 w 1273"/>
                    <a:gd name="T95" fmla="*/ 4727 h 5026"/>
                    <a:gd name="T96" fmla="*/ 1244 w 1273"/>
                    <a:gd name="T97" fmla="*/ 4770 h 5026"/>
                    <a:gd name="T98" fmla="*/ 1226 w 1273"/>
                    <a:gd name="T99" fmla="*/ 4814 h 5026"/>
                    <a:gd name="T100" fmla="*/ 1204 w 1273"/>
                    <a:gd name="T101" fmla="*/ 4855 h 5026"/>
                    <a:gd name="T102" fmla="*/ 1175 w 1273"/>
                    <a:gd name="T103" fmla="*/ 4892 h 5026"/>
                    <a:gd name="T104" fmla="*/ 1150 w 1273"/>
                    <a:gd name="T105" fmla="*/ 4922 h 5026"/>
                    <a:gd name="T106" fmla="*/ 1114 w 1273"/>
                    <a:gd name="T107" fmla="*/ 4951 h 5026"/>
                    <a:gd name="T108" fmla="*/ 1072 w 1273"/>
                    <a:gd name="T109" fmla="*/ 4976 h 5026"/>
                    <a:gd name="T110" fmla="*/ 1032 w 1273"/>
                    <a:gd name="T111" fmla="*/ 4996 h 5026"/>
                    <a:gd name="T112" fmla="*/ 992 w 1273"/>
                    <a:gd name="T113" fmla="*/ 5011 h 5026"/>
                    <a:gd name="T114" fmla="*/ 945 w 1273"/>
                    <a:gd name="T115" fmla="*/ 5023 h 5026"/>
                    <a:gd name="T116" fmla="*/ 897 w 1273"/>
                    <a:gd name="T117" fmla="*/ 5026 h 5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73" h="5026">
                      <a:moveTo>
                        <a:pt x="306" y="0"/>
                      </a:moveTo>
                      <a:lnTo>
                        <a:pt x="252" y="101"/>
                      </a:lnTo>
                      <a:lnTo>
                        <a:pt x="205" y="204"/>
                      </a:lnTo>
                      <a:lnTo>
                        <a:pt x="162" y="313"/>
                      </a:lnTo>
                      <a:lnTo>
                        <a:pt x="123" y="425"/>
                      </a:lnTo>
                      <a:lnTo>
                        <a:pt x="88" y="541"/>
                      </a:lnTo>
                      <a:lnTo>
                        <a:pt x="60" y="657"/>
                      </a:lnTo>
                      <a:lnTo>
                        <a:pt x="34" y="776"/>
                      </a:lnTo>
                      <a:lnTo>
                        <a:pt x="18" y="897"/>
                      </a:lnTo>
                      <a:lnTo>
                        <a:pt x="4" y="1019"/>
                      </a:lnTo>
                      <a:lnTo>
                        <a:pt x="1" y="1145"/>
                      </a:lnTo>
                      <a:lnTo>
                        <a:pt x="0" y="1269"/>
                      </a:lnTo>
                      <a:lnTo>
                        <a:pt x="1" y="1386"/>
                      </a:lnTo>
                      <a:lnTo>
                        <a:pt x="4" y="1512"/>
                      </a:lnTo>
                      <a:lnTo>
                        <a:pt x="18" y="1637"/>
                      </a:lnTo>
                      <a:lnTo>
                        <a:pt x="34" y="1759"/>
                      </a:lnTo>
                      <a:lnTo>
                        <a:pt x="58" y="1882"/>
                      </a:lnTo>
                      <a:lnTo>
                        <a:pt x="88" y="1996"/>
                      </a:lnTo>
                      <a:lnTo>
                        <a:pt x="123" y="2109"/>
                      </a:lnTo>
                      <a:lnTo>
                        <a:pt x="162" y="2220"/>
                      </a:lnTo>
                      <a:lnTo>
                        <a:pt x="205" y="2332"/>
                      </a:lnTo>
                      <a:lnTo>
                        <a:pt x="252" y="2434"/>
                      </a:lnTo>
                      <a:lnTo>
                        <a:pt x="306" y="2538"/>
                      </a:lnTo>
                      <a:lnTo>
                        <a:pt x="362" y="2634"/>
                      </a:lnTo>
                      <a:lnTo>
                        <a:pt x="422" y="2721"/>
                      </a:lnTo>
                      <a:lnTo>
                        <a:pt x="485" y="2804"/>
                      </a:lnTo>
                      <a:lnTo>
                        <a:pt x="553" y="2885"/>
                      </a:lnTo>
                      <a:lnTo>
                        <a:pt x="620" y="2959"/>
                      </a:lnTo>
                      <a:lnTo>
                        <a:pt x="694" y="3028"/>
                      </a:lnTo>
                      <a:lnTo>
                        <a:pt x="828" y="3132"/>
                      </a:lnTo>
                      <a:lnTo>
                        <a:pt x="854" y="3147"/>
                      </a:lnTo>
                      <a:lnTo>
                        <a:pt x="911" y="3190"/>
                      </a:lnTo>
                      <a:lnTo>
                        <a:pt x="966" y="3234"/>
                      </a:lnTo>
                      <a:lnTo>
                        <a:pt x="1016" y="3280"/>
                      </a:lnTo>
                      <a:lnTo>
                        <a:pt x="1061" y="3333"/>
                      </a:lnTo>
                      <a:lnTo>
                        <a:pt x="1105" y="3390"/>
                      </a:lnTo>
                      <a:lnTo>
                        <a:pt x="1145" y="3450"/>
                      </a:lnTo>
                      <a:lnTo>
                        <a:pt x="1174" y="3507"/>
                      </a:lnTo>
                      <a:lnTo>
                        <a:pt x="1204" y="3574"/>
                      </a:lnTo>
                      <a:lnTo>
                        <a:pt x="1226" y="3640"/>
                      </a:lnTo>
                      <a:lnTo>
                        <a:pt x="1244" y="3704"/>
                      </a:lnTo>
                      <a:lnTo>
                        <a:pt x="1260" y="3777"/>
                      </a:lnTo>
                      <a:lnTo>
                        <a:pt x="1270" y="3846"/>
                      </a:lnTo>
                      <a:lnTo>
                        <a:pt x="1273" y="3918"/>
                      </a:lnTo>
                      <a:lnTo>
                        <a:pt x="1270" y="3986"/>
                      </a:lnTo>
                      <a:lnTo>
                        <a:pt x="1270" y="4655"/>
                      </a:lnTo>
                      <a:lnTo>
                        <a:pt x="1270" y="4682"/>
                      </a:lnTo>
                      <a:lnTo>
                        <a:pt x="1260" y="4727"/>
                      </a:lnTo>
                      <a:lnTo>
                        <a:pt x="1244" y="4770"/>
                      </a:lnTo>
                      <a:lnTo>
                        <a:pt x="1226" y="4814"/>
                      </a:lnTo>
                      <a:lnTo>
                        <a:pt x="1204" y="4855"/>
                      </a:lnTo>
                      <a:lnTo>
                        <a:pt x="1175" y="4892"/>
                      </a:lnTo>
                      <a:lnTo>
                        <a:pt x="1150" y="4922"/>
                      </a:lnTo>
                      <a:lnTo>
                        <a:pt x="1114" y="4951"/>
                      </a:lnTo>
                      <a:lnTo>
                        <a:pt x="1072" y="4976"/>
                      </a:lnTo>
                      <a:lnTo>
                        <a:pt x="1032" y="4996"/>
                      </a:lnTo>
                      <a:lnTo>
                        <a:pt x="992" y="5011"/>
                      </a:lnTo>
                      <a:lnTo>
                        <a:pt x="945" y="5023"/>
                      </a:lnTo>
                      <a:lnTo>
                        <a:pt x="897" y="5026"/>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32" name="Freeform 260">
                  <a:extLst>
                    <a:ext uri="{FF2B5EF4-FFF2-40B4-BE49-F238E27FC236}">
                      <a16:creationId xmlns:a16="http://schemas.microsoft.com/office/drawing/2014/main" id="{968617E9-38FB-4A7D-9D5D-5647D69FCBF0}"/>
                    </a:ext>
                  </a:extLst>
                </p:cNvPr>
                <p:cNvSpPr>
                  <a:spLocks/>
                </p:cNvSpPr>
                <p:nvPr/>
              </p:nvSpPr>
              <p:spPr bwMode="auto">
                <a:xfrm>
                  <a:off x="3199" y="775"/>
                  <a:ext cx="640" cy="2513"/>
                </a:xfrm>
                <a:custGeom>
                  <a:avLst/>
                  <a:gdLst>
                    <a:gd name="T0" fmla="*/ 968 w 1279"/>
                    <a:gd name="T1" fmla="*/ 0 h 5026"/>
                    <a:gd name="T2" fmla="*/ 1021 w 1279"/>
                    <a:gd name="T3" fmla="*/ 100 h 5026"/>
                    <a:gd name="T4" fmla="*/ 1067 w 1279"/>
                    <a:gd name="T5" fmla="*/ 203 h 5026"/>
                    <a:gd name="T6" fmla="*/ 1111 w 1279"/>
                    <a:gd name="T7" fmla="*/ 311 h 5026"/>
                    <a:gd name="T8" fmla="*/ 1150 w 1279"/>
                    <a:gd name="T9" fmla="*/ 422 h 5026"/>
                    <a:gd name="T10" fmla="*/ 1185 w 1279"/>
                    <a:gd name="T11" fmla="*/ 541 h 5026"/>
                    <a:gd name="T12" fmla="*/ 1212 w 1279"/>
                    <a:gd name="T13" fmla="*/ 654 h 5026"/>
                    <a:gd name="T14" fmla="*/ 1237 w 1279"/>
                    <a:gd name="T15" fmla="*/ 771 h 5026"/>
                    <a:gd name="T16" fmla="*/ 1255 w 1279"/>
                    <a:gd name="T17" fmla="*/ 897 h 5026"/>
                    <a:gd name="T18" fmla="*/ 1269 w 1279"/>
                    <a:gd name="T19" fmla="*/ 1019 h 5026"/>
                    <a:gd name="T20" fmla="*/ 1279 w 1279"/>
                    <a:gd name="T21" fmla="*/ 1139 h 5026"/>
                    <a:gd name="T22" fmla="*/ 1279 w 1279"/>
                    <a:gd name="T23" fmla="*/ 1267 h 5026"/>
                    <a:gd name="T24" fmla="*/ 1279 w 1279"/>
                    <a:gd name="T25" fmla="*/ 1388 h 5026"/>
                    <a:gd name="T26" fmla="*/ 1269 w 1279"/>
                    <a:gd name="T27" fmla="*/ 1512 h 5026"/>
                    <a:gd name="T28" fmla="*/ 1255 w 1279"/>
                    <a:gd name="T29" fmla="*/ 1637 h 5026"/>
                    <a:gd name="T30" fmla="*/ 1237 w 1279"/>
                    <a:gd name="T31" fmla="*/ 1756 h 5026"/>
                    <a:gd name="T32" fmla="*/ 1212 w 1279"/>
                    <a:gd name="T33" fmla="*/ 1878 h 5026"/>
                    <a:gd name="T34" fmla="*/ 1185 w 1279"/>
                    <a:gd name="T35" fmla="*/ 1996 h 5026"/>
                    <a:gd name="T36" fmla="*/ 1150 w 1279"/>
                    <a:gd name="T37" fmla="*/ 2109 h 5026"/>
                    <a:gd name="T38" fmla="*/ 1111 w 1279"/>
                    <a:gd name="T39" fmla="*/ 2220 h 5026"/>
                    <a:gd name="T40" fmla="*/ 1067 w 1279"/>
                    <a:gd name="T41" fmla="*/ 2327 h 5026"/>
                    <a:gd name="T42" fmla="*/ 1021 w 1279"/>
                    <a:gd name="T43" fmla="*/ 2434 h 5026"/>
                    <a:gd name="T44" fmla="*/ 970 w 1279"/>
                    <a:gd name="T45" fmla="*/ 2533 h 5026"/>
                    <a:gd name="T46" fmla="*/ 910 w 1279"/>
                    <a:gd name="T47" fmla="*/ 2631 h 5026"/>
                    <a:gd name="T48" fmla="*/ 851 w 1279"/>
                    <a:gd name="T49" fmla="*/ 2718 h 5026"/>
                    <a:gd name="T50" fmla="*/ 788 w 1279"/>
                    <a:gd name="T51" fmla="*/ 2805 h 5026"/>
                    <a:gd name="T52" fmla="*/ 720 w 1279"/>
                    <a:gd name="T53" fmla="*/ 2884 h 5026"/>
                    <a:gd name="T54" fmla="*/ 654 w 1279"/>
                    <a:gd name="T55" fmla="*/ 2956 h 5026"/>
                    <a:gd name="T56" fmla="*/ 579 w 1279"/>
                    <a:gd name="T57" fmla="*/ 3023 h 5026"/>
                    <a:gd name="T58" fmla="*/ 446 w 1279"/>
                    <a:gd name="T59" fmla="*/ 3132 h 5026"/>
                    <a:gd name="T60" fmla="*/ 419 w 1279"/>
                    <a:gd name="T61" fmla="*/ 3145 h 5026"/>
                    <a:gd name="T62" fmla="*/ 362 w 1279"/>
                    <a:gd name="T63" fmla="*/ 3186 h 5026"/>
                    <a:gd name="T64" fmla="*/ 307 w 1279"/>
                    <a:gd name="T65" fmla="*/ 3231 h 5026"/>
                    <a:gd name="T66" fmla="*/ 255 w 1279"/>
                    <a:gd name="T67" fmla="*/ 3280 h 5026"/>
                    <a:gd name="T68" fmla="*/ 209 w 1279"/>
                    <a:gd name="T69" fmla="*/ 3330 h 5026"/>
                    <a:gd name="T70" fmla="*/ 168 w 1279"/>
                    <a:gd name="T71" fmla="*/ 3390 h 5026"/>
                    <a:gd name="T72" fmla="*/ 134 w 1279"/>
                    <a:gd name="T73" fmla="*/ 3449 h 5026"/>
                    <a:gd name="T74" fmla="*/ 101 w 1279"/>
                    <a:gd name="T75" fmla="*/ 3504 h 5026"/>
                    <a:gd name="T76" fmla="*/ 69 w 1279"/>
                    <a:gd name="T77" fmla="*/ 3571 h 5026"/>
                    <a:gd name="T78" fmla="*/ 46 w 1279"/>
                    <a:gd name="T79" fmla="*/ 3635 h 5026"/>
                    <a:gd name="T80" fmla="*/ 27 w 1279"/>
                    <a:gd name="T81" fmla="*/ 3704 h 5026"/>
                    <a:gd name="T82" fmla="*/ 12 w 1279"/>
                    <a:gd name="T83" fmla="*/ 3772 h 5026"/>
                    <a:gd name="T84" fmla="*/ 3 w 1279"/>
                    <a:gd name="T85" fmla="*/ 3844 h 5026"/>
                    <a:gd name="T86" fmla="*/ 0 w 1279"/>
                    <a:gd name="T87" fmla="*/ 3913 h 5026"/>
                    <a:gd name="T88" fmla="*/ 3 w 1279"/>
                    <a:gd name="T89" fmla="*/ 3986 h 5026"/>
                    <a:gd name="T90" fmla="*/ 3 w 1279"/>
                    <a:gd name="T91" fmla="*/ 4655 h 5026"/>
                    <a:gd name="T92" fmla="*/ 3 w 1279"/>
                    <a:gd name="T93" fmla="*/ 4680 h 5026"/>
                    <a:gd name="T94" fmla="*/ 12 w 1279"/>
                    <a:gd name="T95" fmla="*/ 4727 h 5026"/>
                    <a:gd name="T96" fmla="*/ 27 w 1279"/>
                    <a:gd name="T97" fmla="*/ 4770 h 5026"/>
                    <a:gd name="T98" fmla="*/ 46 w 1279"/>
                    <a:gd name="T99" fmla="*/ 4811 h 5026"/>
                    <a:gd name="T100" fmla="*/ 69 w 1279"/>
                    <a:gd name="T101" fmla="*/ 4852 h 5026"/>
                    <a:gd name="T102" fmla="*/ 96 w 1279"/>
                    <a:gd name="T103" fmla="*/ 4889 h 5026"/>
                    <a:gd name="T104" fmla="*/ 128 w 1279"/>
                    <a:gd name="T105" fmla="*/ 4919 h 5026"/>
                    <a:gd name="T106" fmla="*/ 158 w 1279"/>
                    <a:gd name="T107" fmla="*/ 4948 h 5026"/>
                    <a:gd name="T108" fmla="*/ 197 w 1279"/>
                    <a:gd name="T109" fmla="*/ 4972 h 5026"/>
                    <a:gd name="T110" fmla="*/ 239 w 1279"/>
                    <a:gd name="T111" fmla="*/ 4994 h 5026"/>
                    <a:gd name="T112" fmla="*/ 284 w 1279"/>
                    <a:gd name="T113" fmla="*/ 5006 h 5026"/>
                    <a:gd name="T114" fmla="*/ 326 w 1279"/>
                    <a:gd name="T115" fmla="*/ 5019 h 5026"/>
                    <a:gd name="T116" fmla="*/ 371 w 1279"/>
                    <a:gd name="T117" fmla="*/ 5026 h 5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79" h="5026">
                      <a:moveTo>
                        <a:pt x="968" y="0"/>
                      </a:moveTo>
                      <a:lnTo>
                        <a:pt x="1021" y="100"/>
                      </a:lnTo>
                      <a:lnTo>
                        <a:pt x="1067" y="203"/>
                      </a:lnTo>
                      <a:lnTo>
                        <a:pt x="1111" y="311"/>
                      </a:lnTo>
                      <a:lnTo>
                        <a:pt x="1150" y="422"/>
                      </a:lnTo>
                      <a:lnTo>
                        <a:pt x="1185" y="541"/>
                      </a:lnTo>
                      <a:lnTo>
                        <a:pt x="1212" y="654"/>
                      </a:lnTo>
                      <a:lnTo>
                        <a:pt x="1237" y="771"/>
                      </a:lnTo>
                      <a:lnTo>
                        <a:pt x="1255" y="897"/>
                      </a:lnTo>
                      <a:lnTo>
                        <a:pt x="1269" y="1019"/>
                      </a:lnTo>
                      <a:lnTo>
                        <a:pt x="1279" y="1139"/>
                      </a:lnTo>
                      <a:lnTo>
                        <a:pt x="1279" y="1267"/>
                      </a:lnTo>
                      <a:lnTo>
                        <a:pt x="1279" y="1388"/>
                      </a:lnTo>
                      <a:lnTo>
                        <a:pt x="1269" y="1512"/>
                      </a:lnTo>
                      <a:lnTo>
                        <a:pt x="1255" y="1637"/>
                      </a:lnTo>
                      <a:lnTo>
                        <a:pt x="1237" y="1756"/>
                      </a:lnTo>
                      <a:lnTo>
                        <a:pt x="1212" y="1878"/>
                      </a:lnTo>
                      <a:lnTo>
                        <a:pt x="1185" y="1996"/>
                      </a:lnTo>
                      <a:lnTo>
                        <a:pt x="1150" y="2109"/>
                      </a:lnTo>
                      <a:lnTo>
                        <a:pt x="1111" y="2220"/>
                      </a:lnTo>
                      <a:lnTo>
                        <a:pt x="1067" y="2327"/>
                      </a:lnTo>
                      <a:lnTo>
                        <a:pt x="1021" y="2434"/>
                      </a:lnTo>
                      <a:lnTo>
                        <a:pt x="970" y="2533"/>
                      </a:lnTo>
                      <a:lnTo>
                        <a:pt x="910" y="2631"/>
                      </a:lnTo>
                      <a:lnTo>
                        <a:pt x="851" y="2718"/>
                      </a:lnTo>
                      <a:lnTo>
                        <a:pt x="788" y="2805"/>
                      </a:lnTo>
                      <a:lnTo>
                        <a:pt x="720" y="2884"/>
                      </a:lnTo>
                      <a:lnTo>
                        <a:pt x="654" y="2956"/>
                      </a:lnTo>
                      <a:lnTo>
                        <a:pt x="579" y="3023"/>
                      </a:lnTo>
                      <a:lnTo>
                        <a:pt x="446" y="3132"/>
                      </a:lnTo>
                      <a:lnTo>
                        <a:pt x="419" y="3145"/>
                      </a:lnTo>
                      <a:lnTo>
                        <a:pt x="362" y="3186"/>
                      </a:lnTo>
                      <a:lnTo>
                        <a:pt x="307" y="3231"/>
                      </a:lnTo>
                      <a:lnTo>
                        <a:pt x="255" y="3280"/>
                      </a:lnTo>
                      <a:lnTo>
                        <a:pt x="209" y="3330"/>
                      </a:lnTo>
                      <a:lnTo>
                        <a:pt x="168" y="3390"/>
                      </a:lnTo>
                      <a:lnTo>
                        <a:pt x="134" y="3449"/>
                      </a:lnTo>
                      <a:lnTo>
                        <a:pt x="101" y="3504"/>
                      </a:lnTo>
                      <a:lnTo>
                        <a:pt x="69" y="3571"/>
                      </a:lnTo>
                      <a:lnTo>
                        <a:pt x="46" y="3635"/>
                      </a:lnTo>
                      <a:lnTo>
                        <a:pt x="27" y="3704"/>
                      </a:lnTo>
                      <a:lnTo>
                        <a:pt x="12" y="3772"/>
                      </a:lnTo>
                      <a:lnTo>
                        <a:pt x="3" y="3844"/>
                      </a:lnTo>
                      <a:lnTo>
                        <a:pt x="0" y="3913"/>
                      </a:lnTo>
                      <a:lnTo>
                        <a:pt x="3" y="3986"/>
                      </a:lnTo>
                      <a:lnTo>
                        <a:pt x="3" y="4655"/>
                      </a:lnTo>
                      <a:lnTo>
                        <a:pt x="3" y="4680"/>
                      </a:lnTo>
                      <a:lnTo>
                        <a:pt x="12" y="4727"/>
                      </a:lnTo>
                      <a:lnTo>
                        <a:pt x="27" y="4770"/>
                      </a:lnTo>
                      <a:lnTo>
                        <a:pt x="46" y="4811"/>
                      </a:lnTo>
                      <a:lnTo>
                        <a:pt x="69" y="4852"/>
                      </a:lnTo>
                      <a:lnTo>
                        <a:pt x="96" y="4889"/>
                      </a:lnTo>
                      <a:lnTo>
                        <a:pt x="128" y="4919"/>
                      </a:lnTo>
                      <a:lnTo>
                        <a:pt x="158" y="4948"/>
                      </a:lnTo>
                      <a:lnTo>
                        <a:pt x="197" y="4972"/>
                      </a:lnTo>
                      <a:lnTo>
                        <a:pt x="239" y="4994"/>
                      </a:lnTo>
                      <a:lnTo>
                        <a:pt x="284" y="5006"/>
                      </a:lnTo>
                      <a:lnTo>
                        <a:pt x="326" y="5019"/>
                      </a:lnTo>
                      <a:lnTo>
                        <a:pt x="371" y="5026"/>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33" name="Freeform 261" descr="Gouttelettes">
                  <a:extLst>
                    <a:ext uri="{FF2B5EF4-FFF2-40B4-BE49-F238E27FC236}">
                      <a16:creationId xmlns:a16="http://schemas.microsoft.com/office/drawing/2014/main" id="{B87411E9-BA5E-4C5B-A9EF-33DE94D6D2F0}"/>
                    </a:ext>
                  </a:extLst>
                </p:cNvPr>
                <p:cNvSpPr>
                  <a:spLocks/>
                </p:cNvSpPr>
                <p:nvPr/>
              </p:nvSpPr>
              <p:spPr bwMode="auto">
                <a:xfrm>
                  <a:off x="2387" y="1445"/>
                  <a:ext cx="1449" cy="994"/>
                </a:xfrm>
                <a:custGeom>
                  <a:avLst/>
                  <a:gdLst>
                    <a:gd name="T0" fmla="*/ 0 w 2899"/>
                    <a:gd name="T1" fmla="*/ 0 h 1986"/>
                    <a:gd name="T2" fmla="*/ 2 w 2899"/>
                    <a:gd name="T3" fmla="*/ 105 h 1986"/>
                    <a:gd name="T4" fmla="*/ 5 w 2899"/>
                    <a:gd name="T5" fmla="*/ 209 h 1986"/>
                    <a:gd name="T6" fmla="*/ 17 w 2899"/>
                    <a:gd name="T7" fmla="*/ 316 h 1986"/>
                    <a:gd name="T8" fmla="*/ 35 w 2899"/>
                    <a:gd name="T9" fmla="*/ 418 h 1986"/>
                    <a:gd name="T10" fmla="*/ 53 w 2899"/>
                    <a:gd name="T11" fmla="*/ 519 h 1986"/>
                    <a:gd name="T12" fmla="*/ 78 w 2899"/>
                    <a:gd name="T13" fmla="*/ 618 h 1986"/>
                    <a:gd name="T14" fmla="*/ 104 w 2899"/>
                    <a:gd name="T15" fmla="*/ 714 h 1986"/>
                    <a:gd name="T16" fmla="*/ 135 w 2899"/>
                    <a:gd name="T17" fmla="*/ 810 h 1986"/>
                    <a:gd name="T18" fmla="*/ 170 w 2899"/>
                    <a:gd name="T19" fmla="*/ 905 h 1986"/>
                    <a:gd name="T20" fmla="*/ 207 w 2899"/>
                    <a:gd name="T21" fmla="*/ 997 h 1986"/>
                    <a:gd name="T22" fmla="*/ 248 w 2899"/>
                    <a:gd name="T23" fmla="*/ 1085 h 1986"/>
                    <a:gd name="T24" fmla="*/ 292 w 2899"/>
                    <a:gd name="T25" fmla="*/ 1171 h 1986"/>
                    <a:gd name="T26" fmla="*/ 340 w 2899"/>
                    <a:gd name="T27" fmla="*/ 1257 h 1986"/>
                    <a:gd name="T28" fmla="*/ 389 w 2899"/>
                    <a:gd name="T29" fmla="*/ 1334 h 1986"/>
                    <a:gd name="T30" fmla="*/ 441 w 2899"/>
                    <a:gd name="T31" fmla="*/ 1407 h 1986"/>
                    <a:gd name="T32" fmla="*/ 493 w 2899"/>
                    <a:gd name="T33" fmla="*/ 1475 h 1986"/>
                    <a:gd name="T34" fmla="*/ 552 w 2899"/>
                    <a:gd name="T35" fmla="*/ 1543 h 1986"/>
                    <a:gd name="T36" fmla="*/ 604 w 2899"/>
                    <a:gd name="T37" fmla="*/ 1609 h 1986"/>
                    <a:gd name="T38" fmla="*/ 668 w 2899"/>
                    <a:gd name="T39" fmla="*/ 1663 h 1986"/>
                    <a:gd name="T40" fmla="*/ 734 w 2899"/>
                    <a:gd name="T41" fmla="*/ 1721 h 1986"/>
                    <a:gd name="T42" fmla="*/ 795 w 2899"/>
                    <a:gd name="T43" fmla="*/ 1767 h 1986"/>
                    <a:gd name="T44" fmla="*/ 865 w 2899"/>
                    <a:gd name="T45" fmla="*/ 1815 h 1986"/>
                    <a:gd name="T46" fmla="*/ 932 w 2899"/>
                    <a:gd name="T47" fmla="*/ 1855 h 1986"/>
                    <a:gd name="T48" fmla="*/ 1003 w 2899"/>
                    <a:gd name="T49" fmla="*/ 1890 h 1986"/>
                    <a:gd name="T50" fmla="*/ 1072 w 2899"/>
                    <a:gd name="T51" fmla="*/ 1917 h 1986"/>
                    <a:gd name="T52" fmla="*/ 1147 w 2899"/>
                    <a:gd name="T53" fmla="*/ 1942 h 1986"/>
                    <a:gd name="T54" fmla="*/ 1212 w 2899"/>
                    <a:gd name="T55" fmla="*/ 1960 h 1986"/>
                    <a:gd name="T56" fmla="*/ 1287 w 2899"/>
                    <a:gd name="T57" fmla="*/ 1974 h 1986"/>
                    <a:gd name="T58" fmla="*/ 1364 w 2899"/>
                    <a:gd name="T59" fmla="*/ 1985 h 1986"/>
                    <a:gd name="T60" fmla="*/ 1436 w 2899"/>
                    <a:gd name="T61" fmla="*/ 1986 h 1986"/>
                    <a:gd name="T62" fmla="*/ 1507 w 2899"/>
                    <a:gd name="T63" fmla="*/ 1986 h 1986"/>
                    <a:gd name="T64" fmla="*/ 1582 w 2899"/>
                    <a:gd name="T65" fmla="*/ 1977 h 1986"/>
                    <a:gd name="T66" fmla="*/ 1658 w 2899"/>
                    <a:gd name="T67" fmla="*/ 1965 h 1986"/>
                    <a:gd name="T68" fmla="*/ 1731 w 2899"/>
                    <a:gd name="T69" fmla="*/ 1945 h 1986"/>
                    <a:gd name="T70" fmla="*/ 1798 w 2899"/>
                    <a:gd name="T71" fmla="*/ 1923 h 1986"/>
                    <a:gd name="T72" fmla="*/ 1870 w 2899"/>
                    <a:gd name="T73" fmla="*/ 1893 h 1986"/>
                    <a:gd name="T74" fmla="*/ 1940 w 2899"/>
                    <a:gd name="T75" fmla="*/ 1861 h 1986"/>
                    <a:gd name="T76" fmla="*/ 2009 w 2899"/>
                    <a:gd name="T77" fmla="*/ 1824 h 1986"/>
                    <a:gd name="T78" fmla="*/ 2073 w 2899"/>
                    <a:gd name="T79" fmla="*/ 1777 h 1986"/>
                    <a:gd name="T80" fmla="*/ 2140 w 2899"/>
                    <a:gd name="T81" fmla="*/ 1729 h 1986"/>
                    <a:gd name="T82" fmla="*/ 2206 w 2899"/>
                    <a:gd name="T83" fmla="*/ 1676 h 1986"/>
                    <a:gd name="T84" fmla="*/ 2267 w 2899"/>
                    <a:gd name="T85" fmla="*/ 1621 h 1986"/>
                    <a:gd name="T86" fmla="*/ 2329 w 2899"/>
                    <a:gd name="T87" fmla="*/ 1558 h 1986"/>
                    <a:gd name="T88" fmla="*/ 2380 w 2899"/>
                    <a:gd name="T89" fmla="*/ 1488 h 1986"/>
                    <a:gd name="T90" fmla="*/ 2436 w 2899"/>
                    <a:gd name="T91" fmla="*/ 1422 h 1986"/>
                    <a:gd name="T92" fmla="*/ 2490 w 2899"/>
                    <a:gd name="T93" fmla="*/ 1350 h 1986"/>
                    <a:gd name="T94" fmla="*/ 2538 w 2899"/>
                    <a:gd name="T95" fmla="*/ 1272 h 1986"/>
                    <a:gd name="T96" fmla="*/ 2586 w 2899"/>
                    <a:gd name="T97" fmla="*/ 1191 h 1986"/>
                    <a:gd name="T98" fmla="*/ 2631 w 2899"/>
                    <a:gd name="T99" fmla="*/ 1105 h 1986"/>
                    <a:gd name="T100" fmla="*/ 2672 w 2899"/>
                    <a:gd name="T101" fmla="*/ 1015 h 1986"/>
                    <a:gd name="T102" fmla="*/ 2709 w 2899"/>
                    <a:gd name="T103" fmla="*/ 923 h 1986"/>
                    <a:gd name="T104" fmla="*/ 2744 w 2899"/>
                    <a:gd name="T105" fmla="*/ 830 h 1986"/>
                    <a:gd name="T106" fmla="*/ 2776 w 2899"/>
                    <a:gd name="T107" fmla="*/ 737 h 1986"/>
                    <a:gd name="T108" fmla="*/ 2804 w 2899"/>
                    <a:gd name="T109" fmla="*/ 640 h 1986"/>
                    <a:gd name="T110" fmla="*/ 2830 w 2899"/>
                    <a:gd name="T111" fmla="*/ 540 h 1986"/>
                    <a:gd name="T112" fmla="*/ 2849 w 2899"/>
                    <a:gd name="T113" fmla="*/ 440 h 1986"/>
                    <a:gd name="T114" fmla="*/ 2867 w 2899"/>
                    <a:gd name="T115" fmla="*/ 337 h 1986"/>
                    <a:gd name="T116" fmla="*/ 2879 w 2899"/>
                    <a:gd name="T117" fmla="*/ 230 h 1986"/>
                    <a:gd name="T118" fmla="*/ 2890 w 2899"/>
                    <a:gd name="T119" fmla="*/ 128 h 1986"/>
                    <a:gd name="T120" fmla="*/ 2899 w 2899"/>
                    <a:gd name="T121" fmla="*/ 21 h 1986"/>
                    <a:gd name="T122" fmla="*/ 2899 w 2899"/>
                    <a:gd name="T123" fmla="*/ 0 h 1986"/>
                    <a:gd name="T124" fmla="*/ 0 w 2899"/>
                    <a:gd name="T125" fmla="*/ 0 h 19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899" h="1986">
                      <a:moveTo>
                        <a:pt x="0" y="0"/>
                      </a:moveTo>
                      <a:lnTo>
                        <a:pt x="2" y="105"/>
                      </a:lnTo>
                      <a:lnTo>
                        <a:pt x="5" y="209"/>
                      </a:lnTo>
                      <a:lnTo>
                        <a:pt x="17" y="316"/>
                      </a:lnTo>
                      <a:lnTo>
                        <a:pt x="35" y="418"/>
                      </a:lnTo>
                      <a:lnTo>
                        <a:pt x="53" y="519"/>
                      </a:lnTo>
                      <a:lnTo>
                        <a:pt x="78" y="618"/>
                      </a:lnTo>
                      <a:lnTo>
                        <a:pt x="104" y="714"/>
                      </a:lnTo>
                      <a:lnTo>
                        <a:pt x="135" y="810"/>
                      </a:lnTo>
                      <a:lnTo>
                        <a:pt x="170" y="905"/>
                      </a:lnTo>
                      <a:lnTo>
                        <a:pt x="207" y="997"/>
                      </a:lnTo>
                      <a:lnTo>
                        <a:pt x="248" y="1085"/>
                      </a:lnTo>
                      <a:lnTo>
                        <a:pt x="292" y="1171"/>
                      </a:lnTo>
                      <a:lnTo>
                        <a:pt x="340" y="1257"/>
                      </a:lnTo>
                      <a:lnTo>
                        <a:pt x="389" y="1334"/>
                      </a:lnTo>
                      <a:lnTo>
                        <a:pt x="441" y="1407"/>
                      </a:lnTo>
                      <a:lnTo>
                        <a:pt x="493" y="1475"/>
                      </a:lnTo>
                      <a:lnTo>
                        <a:pt x="552" y="1543"/>
                      </a:lnTo>
                      <a:lnTo>
                        <a:pt x="604" y="1609"/>
                      </a:lnTo>
                      <a:lnTo>
                        <a:pt x="668" y="1663"/>
                      </a:lnTo>
                      <a:lnTo>
                        <a:pt x="734" y="1721"/>
                      </a:lnTo>
                      <a:lnTo>
                        <a:pt x="795" y="1767"/>
                      </a:lnTo>
                      <a:lnTo>
                        <a:pt x="865" y="1815"/>
                      </a:lnTo>
                      <a:lnTo>
                        <a:pt x="932" y="1855"/>
                      </a:lnTo>
                      <a:lnTo>
                        <a:pt x="1003" y="1890"/>
                      </a:lnTo>
                      <a:lnTo>
                        <a:pt x="1072" y="1917"/>
                      </a:lnTo>
                      <a:lnTo>
                        <a:pt x="1147" y="1942"/>
                      </a:lnTo>
                      <a:lnTo>
                        <a:pt x="1212" y="1960"/>
                      </a:lnTo>
                      <a:lnTo>
                        <a:pt x="1287" y="1974"/>
                      </a:lnTo>
                      <a:lnTo>
                        <a:pt x="1364" y="1985"/>
                      </a:lnTo>
                      <a:lnTo>
                        <a:pt x="1436" y="1986"/>
                      </a:lnTo>
                      <a:lnTo>
                        <a:pt x="1507" y="1986"/>
                      </a:lnTo>
                      <a:lnTo>
                        <a:pt x="1582" y="1977"/>
                      </a:lnTo>
                      <a:lnTo>
                        <a:pt x="1658" y="1965"/>
                      </a:lnTo>
                      <a:lnTo>
                        <a:pt x="1731" y="1945"/>
                      </a:lnTo>
                      <a:lnTo>
                        <a:pt x="1798" y="1923"/>
                      </a:lnTo>
                      <a:lnTo>
                        <a:pt x="1870" y="1893"/>
                      </a:lnTo>
                      <a:lnTo>
                        <a:pt x="1940" y="1861"/>
                      </a:lnTo>
                      <a:lnTo>
                        <a:pt x="2009" y="1824"/>
                      </a:lnTo>
                      <a:lnTo>
                        <a:pt x="2073" y="1777"/>
                      </a:lnTo>
                      <a:lnTo>
                        <a:pt x="2140" y="1729"/>
                      </a:lnTo>
                      <a:lnTo>
                        <a:pt x="2206" y="1676"/>
                      </a:lnTo>
                      <a:lnTo>
                        <a:pt x="2267" y="1621"/>
                      </a:lnTo>
                      <a:lnTo>
                        <a:pt x="2329" y="1558"/>
                      </a:lnTo>
                      <a:lnTo>
                        <a:pt x="2380" y="1488"/>
                      </a:lnTo>
                      <a:lnTo>
                        <a:pt x="2436" y="1422"/>
                      </a:lnTo>
                      <a:lnTo>
                        <a:pt x="2490" y="1350"/>
                      </a:lnTo>
                      <a:lnTo>
                        <a:pt x="2538" y="1272"/>
                      </a:lnTo>
                      <a:lnTo>
                        <a:pt x="2586" y="1191"/>
                      </a:lnTo>
                      <a:lnTo>
                        <a:pt x="2631" y="1105"/>
                      </a:lnTo>
                      <a:lnTo>
                        <a:pt x="2672" y="1015"/>
                      </a:lnTo>
                      <a:lnTo>
                        <a:pt x="2709" y="923"/>
                      </a:lnTo>
                      <a:lnTo>
                        <a:pt x="2744" y="830"/>
                      </a:lnTo>
                      <a:lnTo>
                        <a:pt x="2776" y="737"/>
                      </a:lnTo>
                      <a:lnTo>
                        <a:pt x="2804" y="640"/>
                      </a:lnTo>
                      <a:lnTo>
                        <a:pt x="2830" y="540"/>
                      </a:lnTo>
                      <a:lnTo>
                        <a:pt x="2849" y="440"/>
                      </a:lnTo>
                      <a:lnTo>
                        <a:pt x="2867" y="337"/>
                      </a:lnTo>
                      <a:lnTo>
                        <a:pt x="2879" y="230"/>
                      </a:lnTo>
                      <a:lnTo>
                        <a:pt x="2890" y="128"/>
                      </a:lnTo>
                      <a:lnTo>
                        <a:pt x="2899" y="21"/>
                      </a:lnTo>
                      <a:lnTo>
                        <a:pt x="2899" y="0"/>
                      </a:lnTo>
                      <a:lnTo>
                        <a:pt x="0" y="0"/>
                      </a:lnTo>
                      <a:close/>
                    </a:path>
                  </a:pathLst>
                </a:custGeom>
                <a:blipFill dpi="0" rotWithShape="0">
                  <a:blip r:embed="rId8"/>
                  <a:srcRect/>
                  <a:tile tx="0" ty="0" sx="100000" sy="100000" flip="none" algn="tl"/>
                </a:blipFill>
                <a:ln w="1588">
                  <a:solidFill>
                    <a:srgbClr val="000000"/>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sp>
              <p:nvSpPr>
                <p:cNvPr id="34" name="Freeform 262" descr="Gouttelettes">
                  <a:extLst>
                    <a:ext uri="{FF2B5EF4-FFF2-40B4-BE49-F238E27FC236}">
                      <a16:creationId xmlns:a16="http://schemas.microsoft.com/office/drawing/2014/main" id="{DEF2B409-A1B2-4A88-989D-FF0120B3433E}"/>
                    </a:ext>
                  </a:extLst>
                </p:cNvPr>
                <p:cNvSpPr>
                  <a:spLocks/>
                </p:cNvSpPr>
                <p:nvPr/>
              </p:nvSpPr>
              <p:spPr bwMode="auto">
                <a:xfrm>
                  <a:off x="2387" y="1291"/>
                  <a:ext cx="1449" cy="314"/>
                </a:xfrm>
                <a:custGeom>
                  <a:avLst/>
                  <a:gdLst>
                    <a:gd name="T0" fmla="*/ 2890 w 2899"/>
                    <a:gd name="T1" fmla="*/ 278 h 629"/>
                    <a:gd name="T2" fmla="*/ 2804 w 2899"/>
                    <a:gd name="T3" fmla="*/ 205 h 629"/>
                    <a:gd name="T4" fmla="*/ 2688 w 2899"/>
                    <a:gd name="T5" fmla="*/ 154 h 629"/>
                    <a:gd name="T6" fmla="*/ 2588 w 2899"/>
                    <a:gd name="T7" fmla="*/ 122 h 629"/>
                    <a:gd name="T8" fmla="*/ 2469 w 2899"/>
                    <a:gd name="T9" fmla="*/ 92 h 629"/>
                    <a:gd name="T10" fmla="*/ 2341 w 2899"/>
                    <a:gd name="T11" fmla="*/ 66 h 629"/>
                    <a:gd name="T12" fmla="*/ 2197 w 2899"/>
                    <a:gd name="T13" fmla="*/ 48 h 629"/>
                    <a:gd name="T14" fmla="*/ 2039 w 2899"/>
                    <a:gd name="T15" fmla="*/ 29 h 629"/>
                    <a:gd name="T16" fmla="*/ 1876 w 2899"/>
                    <a:gd name="T17" fmla="*/ 15 h 629"/>
                    <a:gd name="T18" fmla="*/ 1710 w 2899"/>
                    <a:gd name="T19" fmla="*/ 6 h 629"/>
                    <a:gd name="T20" fmla="*/ 1534 w 2899"/>
                    <a:gd name="T21" fmla="*/ 0 h 629"/>
                    <a:gd name="T22" fmla="*/ 1358 w 2899"/>
                    <a:gd name="T23" fmla="*/ 0 h 629"/>
                    <a:gd name="T24" fmla="*/ 1182 w 2899"/>
                    <a:gd name="T25" fmla="*/ 6 h 629"/>
                    <a:gd name="T26" fmla="*/ 1012 w 2899"/>
                    <a:gd name="T27" fmla="*/ 15 h 629"/>
                    <a:gd name="T28" fmla="*/ 850 w 2899"/>
                    <a:gd name="T29" fmla="*/ 29 h 629"/>
                    <a:gd name="T30" fmla="*/ 693 w 2899"/>
                    <a:gd name="T31" fmla="*/ 48 h 629"/>
                    <a:gd name="T32" fmla="*/ 552 w 2899"/>
                    <a:gd name="T33" fmla="*/ 66 h 629"/>
                    <a:gd name="T34" fmla="*/ 416 w 2899"/>
                    <a:gd name="T35" fmla="*/ 92 h 629"/>
                    <a:gd name="T36" fmla="*/ 301 w 2899"/>
                    <a:gd name="T37" fmla="*/ 120 h 629"/>
                    <a:gd name="T38" fmla="*/ 200 w 2899"/>
                    <a:gd name="T39" fmla="*/ 151 h 629"/>
                    <a:gd name="T40" fmla="*/ 119 w 2899"/>
                    <a:gd name="T41" fmla="*/ 185 h 629"/>
                    <a:gd name="T42" fmla="*/ 17 w 2899"/>
                    <a:gd name="T43" fmla="*/ 257 h 629"/>
                    <a:gd name="T44" fmla="*/ 2 w 2899"/>
                    <a:gd name="T45" fmla="*/ 295 h 629"/>
                    <a:gd name="T46" fmla="*/ 0 w 2899"/>
                    <a:gd name="T47" fmla="*/ 331 h 629"/>
                    <a:gd name="T48" fmla="*/ 12 w 2899"/>
                    <a:gd name="T49" fmla="*/ 369 h 629"/>
                    <a:gd name="T50" fmla="*/ 53 w 2899"/>
                    <a:gd name="T51" fmla="*/ 406 h 629"/>
                    <a:gd name="T52" fmla="*/ 116 w 2899"/>
                    <a:gd name="T53" fmla="*/ 439 h 629"/>
                    <a:gd name="T54" fmla="*/ 198 w 2899"/>
                    <a:gd name="T55" fmla="*/ 474 h 629"/>
                    <a:gd name="T56" fmla="*/ 298 w 2899"/>
                    <a:gd name="T57" fmla="*/ 507 h 629"/>
                    <a:gd name="T58" fmla="*/ 415 w 2899"/>
                    <a:gd name="T59" fmla="*/ 534 h 629"/>
                    <a:gd name="T60" fmla="*/ 546 w 2899"/>
                    <a:gd name="T61" fmla="*/ 558 h 629"/>
                    <a:gd name="T62" fmla="*/ 689 w 2899"/>
                    <a:gd name="T63" fmla="*/ 582 h 629"/>
                    <a:gd name="T64" fmla="*/ 844 w 2899"/>
                    <a:gd name="T65" fmla="*/ 600 h 629"/>
                    <a:gd name="T66" fmla="*/ 1009 w 2899"/>
                    <a:gd name="T67" fmla="*/ 612 h 629"/>
                    <a:gd name="T68" fmla="*/ 1176 w 2899"/>
                    <a:gd name="T69" fmla="*/ 621 h 629"/>
                    <a:gd name="T70" fmla="*/ 1350 w 2899"/>
                    <a:gd name="T71" fmla="*/ 629 h 629"/>
                    <a:gd name="T72" fmla="*/ 1529 w 2899"/>
                    <a:gd name="T73" fmla="*/ 629 h 629"/>
                    <a:gd name="T74" fmla="*/ 1705 w 2899"/>
                    <a:gd name="T75" fmla="*/ 621 h 629"/>
                    <a:gd name="T76" fmla="*/ 1870 w 2899"/>
                    <a:gd name="T77" fmla="*/ 612 h 629"/>
                    <a:gd name="T78" fmla="*/ 2037 w 2899"/>
                    <a:gd name="T79" fmla="*/ 600 h 629"/>
                    <a:gd name="T80" fmla="*/ 2192 w 2899"/>
                    <a:gd name="T81" fmla="*/ 582 h 629"/>
                    <a:gd name="T82" fmla="*/ 2338 w 2899"/>
                    <a:gd name="T83" fmla="*/ 558 h 629"/>
                    <a:gd name="T84" fmla="*/ 2466 w 2899"/>
                    <a:gd name="T85" fmla="*/ 538 h 629"/>
                    <a:gd name="T86" fmla="*/ 2586 w 2899"/>
                    <a:gd name="T87" fmla="*/ 507 h 629"/>
                    <a:gd name="T88" fmla="*/ 2685 w 2899"/>
                    <a:gd name="T89" fmla="*/ 474 h 629"/>
                    <a:gd name="T90" fmla="*/ 2767 w 2899"/>
                    <a:gd name="T91" fmla="*/ 444 h 629"/>
                    <a:gd name="T92" fmla="*/ 2830 w 2899"/>
                    <a:gd name="T93" fmla="*/ 406 h 629"/>
                    <a:gd name="T94" fmla="*/ 2873 w 2899"/>
                    <a:gd name="T95" fmla="*/ 372 h 629"/>
                    <a:gd name="T96" fmla="*/ 2896 w 2899"/>
                    <a:gd name="T97" fmla="*/ 331 h 629"/>
                    <a:gd name="T98" fmla="*/ 2899 w 2899"/>
                    <a:gd name="T99" fmla="*/ 311 h 6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899" h="629">
                      <a:moveTo>
                        <a:pt x="2899" y="311"/>
                      </a:moveTo>
                      <a:lnTo>
                        <a:pt x="2890" y="278"/>
                      </a:lnTo>
                      <a:lnTo>
                        <a:pt x="2855" y="241"/>
                      </a:lnTo>
                      <a:lnTo>
                        <a:pt x="2804" y="205"/>
                      </a:lnTo>
                      <a:lnTo>
                        <a:pt x="2734" y="169"/>
                      </a:lnTo>
                      <a:lnTo>
                        <a:pt x="2688" y="154"/>
                      </a:lnTo>
                      <a:lnTo>
                        <a:pt x="2642" y="138"/>
                      </a:lnTo>
                      <a:lnTo>
                        <a:pt x="2588" y="122"/>
                      </a:lnTo>
                      <a:lnTo>
                        <a:pt x="2532" y="107"/>
                      </a:lnTo>
                      <a:lnTo>
                        <a:pt x="2469" y="92"/>
                      </a:lnTo>
                      <a:lnTo>
                        <a:pt x="2406" y="78"/>
                      </a:lnTo>
                      <a:lnTo>
                        <a:pt x="2341" y="66"/>
                      </a:lnTo>
                      <a:lnTo>
                        <a:pt x="2272" y="57"/>
                      </a:lnTo>
                      <a:lnTo>
                        <a:pt x="2197" y="48"/>
                      </a:lnTo>
                      <a:lnTo>
                        <a:pt x="2119" y="38"/>
                      </a:lnTo>
                      <a:lnTo>
                        <a:pt x="2039" y="29"/>
                      </a:lnTo>
                      <a:lnTo>
                        <a:pt x="1958" y="23"/>
                      </a:lnTo>
                      <a:lnTo>
                        <a:pt x="1876" y="15"/>
                      </a:lnTo>
                      <a:lnTo>
                        <a:pt x="1792" y="9"/>
                      </a:lnTo>
                      <a:lnTo>
                        <a:pt x="1710" y="6"/>
                      </a:lnTo>
                      <a:lnTo>
                        <a:pt x="1621" y="3"/>
                      </a:lnTo>
                      <a:lnTo>
                        <a:pt x="1534" y="0"/>
                      </a:lnTo>
                      <a:lnTo>
                        <a:pt x="1445" y="0"/>
                      </a:lnTo>
                      <a:lnTo>
                        <a:pt x="1358" y="0"/>
                      </a:lnTo>
                      <a:lnTo>
                        <a:pt x="1269" y="3"/>
                      </a:lnTo>
                      <a:lnTo>
                        <a:pt x="1182" y="6"/>
                      </a:lnTo>
                      <a:lnTo>
                        <a:pt x="1101" y="9"/>
                      </a:lnTo>
                      <a:lnTo>
                        <a:pt x="1012" y="15"/>
                      </a:lnTo>
                      <a:lnTo>
                        <a:pt x="932" y="23"/>
                      </a:lnTo>
                      <a:lnTo>
                        <a:pt x="850" y="29"/>
                      </a:lnTo>
                      <a:lnTo>
                        <a:pt x="768" y="38"/>
                      </a:lnTo>
                      <a:lnTo>
                        <a:pt x="693" y="48"/>
                      </a:lnTo>
                      <a:lnTo>
                        <a:pt x="618" y="57"/>
                      </a:lnTo>
                      <a:lnTo>
                        <a:pt x="552" y="66"/>
                      </a:lnTo>
                      <a:lnTo>
                        <a:pt x="484" y="78"/>
                      </a:lnTo>
                      <a:lnTo>
                        <a:pt x="416" y="92"/>
                      </a:lnTo>
                      <a:lnTo>
                        <a:pt x="358" y="107"/>
                      </a:lnTo>
                      <a:lnTo>
                        <a:pt x="301" y="120"/>
                      </a:lnTo>
                      <a:lnTo>
                        <a:pt x="248" y="135"/>
                      </a:lnTo>
                      <a:lnTo>
                        <a:pt x="200" y="151"/>
                      </a:lnTo>
                      <a:lnTo>
                        <a:pt x="158" y="169"/>
                      </a:lnTo>
                      <a:lnTo>
                        <a:pt x="119" y="185"/>
                      </a:lnTo>
                      <a:lnTo>
                        <a:pt x="56" y="223"/>
                      </a:lnTo>
                      <a:lnTo>
                        <a:pt x="17" y="257"/>
                      </a:lnTo>
                      <a:lnTo>
                        <a:pt x="3" y="275"/>
                      </a:lnTo>
                      <a:lnTo>
                        <a:pt x="2" y="295"/>
                      </a:lnTo>
                      <a:lnTo>
                        <a:pt x="0" y="311"/>
                      </a:lnTo>
                      <a:lnTo>
                        <a:pt x="0" y="331"/>
                      </a:lnTo>
                      <a:lnTo>
                        <a:pt x="3" y="350"/>
                      </a:lnTo>
                      <a:lnTo>
                        <a:pt x="12" y="369"/>
                      </a:lnTo>
                      <a:lnTo>
                        <a:pt x="32" y="388"/>
                      </a:lnTo>
                      <a:lnTo>
                        <a:pt x="53" y="406"/>
                      </a:lnTo>
                      <a:lnTo>
                        <a:pt x="81" y="421"/>
                      </a:lnTo>
                      <a:lnTo>
                        <a:pt x="116" y="439"/>
                      </a:lnTo>
                      <a:lnTo>
                        <a:pt x="158" y="459"/>
                      </a:lnTo>
                      <a:lnTo>
                        <a:pt x="198" y="474"/>
                      </a:lnTo>
                      <a:lnTo>
                        <a:pt x="245" y="492"/>
                      </a:lnTo>
                      <a:lnTo>
                        <a:pt x="298" y="507"/>
                      </a:lnTo>
                      <a:lnTo>
                        <a:pt x="355" y="519"/>
                      </a:lnTo>
                      <a:lnTo>
                        <a:pt x="415" y="534"/>
                      </a:lnTo>
                      <a:lnTo>
                        <a:pt x="477" y="550"/>
                      </a:lnTo>
                      <a:lnTo>
                        <a:pt x="546" y="558"/>
                      </a:lnTo>
                      <a:lnTo>
                        <a:pt x="613" y="572"/>
                      </a:lnTo>
                      <a:lnTo>
                        <a:pt x="689" y="582"/>
                      </a:lnTo>
                      <a:lnTo>
                        <a:pt x="764" y="591"/>
                      </a:lnTo>
                      <a:lnTo>
                        <a:pt x="844" y="600"/>
                      </a:lnTo>
                      <a:lnTo>
                        <a:pt x="925" y="606"/>
                      </a:lnTo>
                      <a:lnTo>
                        <a:pt x="1009" y="612"/>
                      </a:lnTo>
                      <a:lnTo>
                        <a:pt x="1095" y="620"/>
                      </a:lnTo>
                      <a:lnTo>
                        <a:pt x="1176" y="621"/>
                      </a:lnTo>
                      <a:lnTo>
                        <a:pt x="1262" y="626"/>
                      </a:lnTo>
                      <a:lnTo>
                        <a:pt x="1350" y="629"/>
                      </a:lnTo>
                      <a:lnTo>
                        <a:pt x="1439" y="629"/>
                      </a:lnTo>
                      <a:lnTo>
                        <a:pt x="1529" y="629"/>
                      </a:lnTo>
                      <a:lnTo>
                        <a:pt x="1616" y="626"/>
                      </a:lnTo>
                      <a:lnTo>
                        <a:pt x="1705" y="621"/>
                      </a:lnTo>
                      <a:lnTo>
                        <a:pt x="1785" y="620"/>
                      </a:lnTo>
                      <a:lnTo>
                        <a:pt x="1870" y="612"/>
                      </a:lnTo>
                      <a:lnTo>
                        <a:pt x="1955" y="606"/>
                      </a:lnTo>
                      <a:lnTo>
                        <a:pt x="2037" y="600"/>
                      </a:lnTo>
                      <a:lnTo>
                        <a:pt x="2116" y="591"/>
                      </a:lnTo>
                      <a:lnTo>
                        <a:pt x="2192" y="582"/>
                      </a:lnTo>
                      <a:lnTo>
                        <a:pt x="2266" y="572"/>
                      </a:lnTo>
                      <a:lnTo>
                        <a:pt x="2338" y="558"/>
                      </a:lnTo>
                      <a:lnTo>
                        <a:pt x="2403" y="550"/>
                      </a:lnTo>
                      <a:lnTo>
                        <a:pt x="2466" y="538"/>
                      </a:lnTo>
                      <a:lnTo>
                        <a:pt x="2528" y="520"/>
                      </a:lnTo>
                      <a:lnTo>
                        <a:pt x="2586" y="507"/>
                      </a:lnTo>
                      <a:lnTo>
                        <a:pt x="2636" y="493"/>
                      </a:lnTo>
                      <a:lnTo>
                        <a:pt x="2685" y="474"/>
                      </a:lnTo>
                      <a:lnTo>
                        <a:pt x="2726" y="459"/>
                      </a:lnTo>
                      <a:lnTo>
                        <a:pt x="2767" y="444"/>
                      </a:lnTo>
                      <a:lnTo>
                        <a:pt x="2803" y="424"/>
                      </a:lnTo>
                      <a:lnTo>
                        <a:pt x="2830" y="406"/>
                      </a:lnTo>
                      <a:lnTo>
                        <a:pt x="2855" y="388"/>
                      </a:lnTo>
                      <a:lnTo>
                        <a:pt x="2873" y="372"/>
                      </a:lnTo>
                      <a:lnTo>
                        <a:pt x="2885" y="352"/>
                      </a:lnTo>
                      <a:lnTo>
                        <a:pt x="2896" y="331"/>
                      </a:lnTo>
                      <a:lnTo>
                        <a:pt x="2899" y="311"/>
                      </a:lnTo>
                      <a:lnTo>
                        <a:pt x="2899" y="311"/>
                      </a:lnTo>
                      <a:close/>
                    </a:path>
                  </a:pathLst>
                </a:custGeom>
                <a:blipFill dpi="0" rotWithShape="0">
                  <a:blip r:embed="rId8"/>
                  <a:srcRect/>
                  <a:tile tx="0" ty="0" sx="100000" sy="100000" flip="none" algn="tl"/>
                </a:blipFill>
                <a:ln w="1588">
                  <a:solidFill>
                    <a:srgbClr val="000000"/>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sp>
              <p:nvSpPr>
                <p:cNvPr id="35" name="Freeform 263">
                  <a:extLst>
                    <a:ext uri="{FF2B5EF4-FFF2-40B4-BE49-F238E27FC236}">
                      <a16:creationId xmlns:a16="http://schemas.microsoft.com/office/drawing/2014/main" id="{6211EB07-3E27-46F2-B4D7-E70C27426CBF}"/>
                    </a:ext>
                  </a:extLst>
                </p:cNvPr>
                <p:cNvSpPr>
                  <a:spLocks/>
                </p:cNvSpPr>
                <p:nvPr/>
              </p:nvSpPr>
              <p:spPr bwMode="auto">
                <a:xfrm>
                  <a:off x="3166" y="875"/>
                  <a:ext cx="593" cy="1472"/>
                </a:xfrm>
                <a:custGeom>
                  <a:avLst/>
                  <a:gdLst>
                    <a:gd name="T0" fmla="*/ 0 w 1186"/>
                    <a:gd name="T1" fmla="*/ 2944 h 2944"/>
                    <a:gd name="T2" fmla="*/ 126 w 1186"/>
                    <a:gd name="T3" fmla="*/ 2862 h 2944"/>
                    <a:gd name="T4" fmla="*/ 263 w 1186"/>
                    <a:gd name="T5" fmla="*/ 2744 h 2944"/>
                    <a:gd name="T6" fmla="*/ 379 w 1186"/>
                    <a:gd name="T7" fmla="*/ 2629 h 2944"/>
                    <a:gd name="T8" fmla="*/ 463 w 1186"/>
                    <a:gd name="T9" fmla="*/ 2533 h 2944"/>
                    <a:gd name="T10" fmla="*/ 582 w 1186"/>
                    <a:gd name="T11" fmla="*/ 2384 h 2944"/>
                    <a:gd name="T12" fmla="*/ 673 w 1186"/>
                    <a:gd name="T13" fmla="*/ 2234 h 2944"/>
                    <a:gd name="T14" fmla="*/ 745 w 1186"/>
                    <a:gd name="T15" fmla="*/ 2079 h 2944"/>
                    <a:gd name="T16" fmla="*/ 812 w 1186"/>
                    <a:gd name="T17" fmla="*/ 1890 h 2944"/>
                    <a:gd name="T18" fmla="*/ 851 w 1186"/>
                    <a:gd name="T19" fmla="*/ 1762 h 2944"/>
                    <a:gd name="T20" fmla="*/ 882 w 1186"/>
                    <a:gd name="T21" fmla="*/ 1593 h 2944"/>
                    <a:gd name="T22" fmla="*/ 905 w 1186"/>
                    <a:gd name="T23" fmla="*/ 1400 h 2944"/>
                    <a:gd name="T24" fmla="*/ 914 w 1186"/>
                    <a:gd name="T25" fmla="*/ 1240 h 2944"/>
                    <a:gd name="T26" fmla="*/ 914 w 1186"/>
                    <a:gd name="T27" fmla="*/ 1036 h 2944"/>
                    <a:gd name="T28" fmla="*/ 897 w 1186"/>
                    <a:gd name="T29" fmla="*/ 810 h 2944"/>
                    <a:gd name="T30" fmla="*/ 867 w 1186"/>
                    <a:gd name="T31" fmla="*/ 558 h 2944"/>
                    <a:gd name="T32" fmla="*/ 825 w 1186"/>
                    <a:gd name="T33" fmla="*/ 321 h 2944"/>
                    <a:gd name="T34" fmla="*/ 777 w 1186"/>
                    <a:gd name="T35" fmla="*/ 30 h 2944"/>
                    <a:gd name="T36" fmla="*/ 976 w 1186"/>
                    <a:gd name="T37" fmla="*/ 0 h 2944"/>
                    <a:gd name="T38" fmla="*/ 1045 w 1186"/>
                    <a:gd name="T39" fmla="*/ 173 h 2944"/>
                    <a:gd name="T40" fmla="*/ 1099 w 1186"/>
                    <a:gd name="T41" fmla="*/ 332 h 2944"/>
                    <a:gd name="T42" fmla="*/ 1156 w 1186"/>
                    <a:gd name="T43" fmla="*/ 550 h 2944"/>
                    <a:gd name="T44" fmla="*/ 1186 w 1186"/>
                    <a:gd name="T45" fmla="*/ 822 h 2944"/>
                    <a:gd name="T46" fmla="*/ 1186 w 1186"/>
                    <a:gd name="T47" fmla="*/ 1042 h 2944"/>
                    <a:gd name="T48" fmla="*/ 1171 w 1186"/>
                    <a:gd name="T49" fmla="*/ 1290 h 2944"/>
                    <a:gd name="T50" fmla="*/ 1124 w 1186"/>
                    <a:gd name="T51" fmla="*/ 1562 h 2944"/>
                    <a:gd name="T52" fmla="*/ 1070 w 1186"/>
                    <a:gd name="T53" fmla="*/ 1772 h 2944"/>
                    <a:gd name="T54" fmla="*/ 983 w 1186"/>
                    <a:gd name="T55" fmla="*/ 1999 h 2944"/>
                    <a:gd name="T56" fmla="*/ 867 w 1186"/>
                    <a:gd name="T57" fmla="*/ 2220 h 2944"/>
                    <a:gd name="T58" fmla="*/ 729 w 1186"/>
                    <a:gd name="T59" fmla="*/ 2414 h 2944"/>
                    <a:gd name="T60" fmla="*/ 600 w 1186"/>
                    <a:gd name="T61" fmla="*/ 2569 h 2944"/>
                    <a:gd name="T62" fmla="*/ 440 w 1186"/>
                    <a:gd name="T63" fmla="*/ 2702 h 2944"/>
                    <a:gd name="T64" fmla="*/ 269 w 1186"/>
                    <a:gd name="T65" fmla="*/ 2834 h 2944"/>
                    <a:gd name="T66" fmla="*/ 115 w 1186"/>
                    <a:gd name="T67" fmla="*/ 2902 h 2944"/>
                    <a:gd name="T68" fmla="*/ 0 w 1186"/>
                    <a:gd name="T69" fmla="*/ 2944 h 29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86" h="2944">
                      <a:moveTo>
                        <a:pt x="0" y="2944"/>
                      </a:moveTo>
                      <a:lnTo>
                        <a:pt x="126" y="2862"/>
                      </a:lnTo>
                      <a:lnTo>
                        <a:pt x="263" y="2744"/>
                      </a:lnTo>
                      <a:lnTo>
                        <a:pt x="379" y="2629"/>
                      </a:lnTo>
                      <a:lnTo>
                        <a:pt x="463" y="2533"/>
                      </a:lnTo>
                      <a:lnTo>
                        <a:pt x="582" y="2384"/>
                      </a:lnTo>
                      <a:lnTo>
                        <a:pt x="673" y="2234"/>
                      </a:lnTo>
                      <a:lnTo>
                        <a:pt x="745" y="2079"/>
                      </a:lnTo>
                      <a:lnTo>
                        <a:pt x="812" y="1890"/>
                      </a:lnTo>
                      <a:lnTo>
                        <a:pt x="851" y="1762"/>
                      </a:lnTo>
                      <a:lnTo>
                        <a:pt x="882" y="1593"/>
                      </a:lnTo>
                      <a:lnTo>
                        <a:pt x="905" y="1400"/>
                      </a:lnTo>
                      <a:lnTo>
                        <a:pt x="914" y="1240"/>
                      </a:lnTo>
                      <a:lnTo>
                        <a:pt x="914" y="1036"/>
                      </a:lnTo>
                      <a:lnTo>
                        <a:pt x="897" y="810"/>
                      </a:lnTo>
                      <a:lnTo>
                        <a:pt x="867" y="558"/>
                      </a:lnTo>
                      <a:lnTo>
                        <a:pt x="825" y="321"/>
                      </a:lnTo>
                      <a:lnTo>
                        <a:pt x="777" y="30"/>
                      </a:lnTo>
                      <a:lnTo>
                        <a:pt x="976" y="0"/>
                      </a:lnTo>
                      <a:lnTo>
                        <a:pt x="1045" y="173"/>
                      </a:lnTo>
                      <a:lnTo>
                        <a:pt x="1099" y="332"/>
                      </a:lnTo>
                      <a:lnTo>
                        <a:pt x="1156" y="550"/>
                      </a:lnTo>
                      <a:lnTo>
                        <a:pt x="1186" y="822"/>
                      </a:lnTo>
                      <a:lnTo>
                        <a:pt x="1186" y="1042"/>
                      </a:lnTo>
                      <a:lnTo>
                        <a:pt x="1171" y="1290"/>
                      </a:lnTo>
                      <a:lnTo>
                        <a:pt x="1124" y="1562"/>
                      </a:lnTo>
                      <a:lnTo>
                        <a:pt x="1070" y="1772"/>
                      </a:lnTo>
                      <a:lnTo>
                        <a:pt x="983" y="1999"/>
                      </a:lnTo>
                      <a:lnTo>
                        <a:pt x="867" y="2220"/>
                      </a:lnTo>
                      <a:lnTo>
                        <a:pt x="729" y="2414"/>
                      </a:lnTo>
                      <a:lnTo>
                        <a:pt x="600" y="2569"/>
                      </a:lnTo>
                      <a:lnTo>
                        <a:pt x="440" y="2702"/>
                      </a:lnTo>
                      <a:lnTo>
                        <a:pt x="269" y="2834"/>
                      </a:lnTo>
                      <a:lnTo>
                        <a:pt x="115" y="2902"/>
                      </a:lnTo>
                      <a:lnTo>
                        <a:pt x="0" y="2944"/>
                      </a:lnTo>
                      <a:close/>
                    </a:path>
                  </a:pathLst>
                </a:custGeom>
                <a:solidFill>
                  <a:srgbClr val="FFFFFF"/>
                </a:solidFill>
                <a:ln w="1588">
                  <a:solidFill>
                    <a:srgbClr val="FFFFFF"/>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grpSp>
        </p:grpSp>
        <p:grpSp>
          <p:nvGrpSpPr>
            <p:cNvPr id="16" name="Group 264">
              <a:extLst>
                <a:ext uri="{FF2B5EF4-FFF2-40B4-BE49-F238E27FC236}">
                  <a16:creationId xmlns:a16="http://schemas.microsoft.com/office/drawing/2014/main" id="{877E391B-6EB4-409F-B165-53073E57F8C2}"/>
                </a:ext>
              </a:extLst>
            </p:cNvPr>
            <p:cNvGrpSpPr>
              <a:grpSpLocks/>
            </p:cNvGrpSpPr>
            <p:nvPr/>
          </p:nvGrpSpPr>
          <p:grpSpPr bwMode="auto">
            <a:xfrm>
              <a:off x="2160" y="2064"/>
              <a:ext cx="240" cy="260"/>
              <a:chOff x="2387" y="720"/>
              <a:chExt cx="1452" cy="2852"/>
            </a:xfrm>
          </p:grpSpPr>
          <p:sp>
            <p:nvSpPr>
              <p:cNvPr id="17" name="Freeform 265">
                <a:extLst>
                  <a:ext uri="{FF2B5EF4-FFF2-40B4-BE49-F238E27FC236}">
                    <a16:creationId xmlns:a16="http://schemas.microsoft.com/office/drawing/2014/main" id="{46B7123D-0164-49E5-903F-9588052518AD}"/>
                  </a:ext>
                </a:extLst>
              </p:cNvPr>
              <p:cNvSpPr>
                <a:spLocks/>
              </p:cNvSpPr>
              <p:nvPr/>
            </p:nvSpPr>
            <p:spPr bwMode="auto">
              <a:xfrm>
                <a:off x="2388" y="720"/>
                <a:ext cx="1451" cy="2852"/>
              </a:xfrm>
              <a:custGeom>
                <a:avLst/>
                <a:gdLst>
                  <a:gd name="T0" fmla="*/ 2732 w 2901"/>
                  <a:gd name="T1" fmla="*/ 421 h 5704"/>
                  <a:gd name="T2" fmla="*/ 2856 w 2901"/>
                  <a:gd name="T3" fmla="*/ 881 h 5704"/>
                  <a:gd name="T4" fmla="*/ 2901 w 2901"/>
                  <a:gd name="T5" fmla="*/ 1377 h 5704"/>
                  <a:gd name="T6" fmla="*/ 2856 w 2901"/>
                  <a:gd name="T7" fmla="*/ 1866 h 5704"/>
                  <a:gd name="T8" fmla="*/ 2732 w 2901"/>
                  <a:gd name="T9" fmla="*/ 2330 h 5704"/>
                  <a:gd name="T10" fmla="*/ 2530 w 2901"/>
                  <a:gd name="T11" fmla="*/ 2741 h 5704"/>
                  <a:gd name="T12" fmla="*/ 2273 w 2901"/>
                  <a:gd name="T13" fmla="*/ 3066 h 5704"/>
                  <a:gd name="T14" fmla="*/ 1929 w 2901"/>
                  <a:gd name="T15" fmla="*/ 3341 h 5704"/>
                  <a:gd name="T16" fmla="*/ 1754 w 2901"/>
                  <a:gd name="T17" fmla="*/ 3559 h 5704"/>
                  <a:gd name="T18" fmla="*/ 1647 w 2901"/>
                  <a:gd name="T19" fmla="*/ 3814 h 5704"/>
                  <a:gd name="T20" fmla="*/ 1622 w 2901"/>
                  <a:gd name="T21" fmla="*/ 4096 h 5704"/>
                  <a:gd name="T22" fmla="*/ 1831 w 2901"/>
                  <a:gd name="T23" fmla="*/ 4793 h 5704"/>
                  <a:gd name="T24" fmla="*/ 2094 w 2901"/>
                  <a:gd name="T25" fmla="*/ 4856 h 5704"/>
                  <a:gd name="T26" fmla="*/ 2308 w 2901"/>
                  <a:gd name="T27" fmla="*/ 4953 h 5704"/>
                  <a:gd name="T28" fmla="*/ 2476 w 2901"/>
                  <a:gd name="T29" fmla="*/ 5094 h 5704"/>
                  <a:gd name="T30" fmla="*/ 2477 w 2901"/>
                  <a:gd name="T31" fmla="*/ 5357 h 5704"/>
                  <a:gd name="T32" fmla="*/ 2276 w 2901"/>
                  <a:gd name="T33" fmla="*/ 5533 h 5704"/>
                  <a:gd name="T34" fmla="*/ 2049 w 2901"/>
                  <a:gd name="T35" fmla="*/ 5625 h 5704"/>
                  <a:gd name="T36" fmla="*/ 1780 w 2901"/>
                  <a:gd name="T37" fmla="*/ 5683 h 5704"/>
                  <a:gd name="T38" fmla="*/ 1484 w 2901"/>
                  <a:gd name="T39" fmla="*/ 5704 h 5704"/>
                  <a:gd name="T40" fmla="*/ 1181 w 2901"/>
                  <a:gd name="T41" fmla="*/ 5691 h 5704"/>
                  <a:gd name="T42" fmla="*/ 908 w 2901"/>
                  <a:gd name="T43" fmla="*/ 5643 h 5704"/>
                  <a:gd name="T44" fmla="*/ 666 w 2901"/>
                  <a:gd name="T45" fmla="*/ 5562 h 5704"/>
                  <a:gd name="T46" fmla="*/ 491 w 2901"/>
                  <a:gd name="T47" fmla="*/ 5455 h 5704"/>
                  <a:gd name="T48" fmla="*/ 365 w 2901"/>
                  <a:gd name="T49" fmla="*/ 5195 h 5704"/>
                  <a:gd name="T50" fmla="*/ 529 w 2901"/>
                  <a:gd name="T51" fmla="*/ 4983 h 5704"/>
                  <a:gd name="T52" fmla="*/ 721 w 2901"/>
                  <a:gd name="T53" fmla="*/ 4880 h 5704"/>
                  <a:gd name="T54" fmla="*/ 972 w 2901"/>
                  <a:gd name="T55" fmla="*/ 4808 h 5704"/>
                  <a:gd name="T56" fmla="*/ 1260 w 2901"/>
                  <a:gd name="T57" fmla="*/ 4768 h 5704"/>
                  <a:gd name="T58" fmla="*/ 1257 w 2901"/>
                  <a:gd name="T59" fmla="*/ 3893 h 5704"/>
                  <a:gd name="T60" fmla="*/ 1172 w 2901"/>
                  <a:gd name="T61" fmla="*/ 3623 h 5704"/>
                  <a:gd name="T62" fmla="*/ 1014 w 2901"/>
                  <a:gd name="T63" fmla="*/ 3396 h 5704"/>
                  <a:gd name="T64" fmla="*/ 691 w 2901"/>
                  <a:gd name="T65" fmla="*/ 3144 h 5704"/>
                  <a:gd name="T66" fmla="*/ 419 w 2901"/>
                  <a:gd name="T67" fmla="*/ 2837 h 5704"/>
                  <a:gd name="T68" fmla="*/ 202 w 2901"/>
                  <a:gd name="T69" fmla="*/ 2448 h 5704"/>
                  <a:gd name="T70" fmla="*/ 58 w 2901"/>
                  <a:gd name="T71" fmla="*/ 1998 h 5704"/>
                  <a:gd name="T72" fmla="*/ 0 w 2901"/>
                  <a:gd name="T73" fmla="*/ 1502 h 5704"/>
                  <a:gd name="T74" fmla="*/ 15 w 2901"/>
                  <a:gd name="T75" fmla="*/ 1013 h 5704"/>
                  <a:gd name="T76" fmla="*/ 121 w 2901"/>
                  <a:gd name="T77" fmla="*/ 541 h 5704"/>
                  <a:gd name="T78" fmla="*/ 303 w 2901"/>
                  <a:gd name="T79" fmla="*/ 116 h 5704"/>
                  <a:gd name="T80" fmla="*/ 497 w 2901"/>
                  <a:gd name="T81" fmla="*/ 51 h 5704"/>
                  <a:gd name="T82" fmla="*/ 703 w 2901"/>
                  <a:gd name="T83" fmla="*/ 23 h 5704"/>
                  <a:gd name="T84" fmla="*/ 969 w 2901"/>
                  <a:gd name="T85" fmla="*/ 6 h 5704"/>
                  <a:gd name="T86" fmla="*/ 1267 w 2901"/>
                  <a:gd name="T87" fmla="*/ 3 h 5704"/>
                  <a:gd name="T88" fmla="*/ 1584 w 2901"/>
                  <a:gd name="T89" fmla="*/ 0 h 5704"/>
                  <a:gd name="T90" fmla="*/ 1884 w 2901"/>
                  <a:gd name="T91" fmla="*/ 6 h 5704"/>
                  <a:gd name="T92" fmla="*/ 2156 w 2901"/>
                  <a:gd name="T93" fmla="*/ 20 h 5704"/>
                  <a:gd name="T94" fmla="*/ 2368 w 2901"/>
                  <a:gd name="T95" fmla="*/ 48 h 5704"/>
                  <a:gd name="T96" fmla="*/ 2554 w 2901"/>
                  <a:gd name="T97" fmla="*/ 93 h 57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901" h="5704">
                    <a:moveTo>
                      <a:pt x="2586" y="110"/>
                    </a:moveTo>
                    <a:lnTo>
                      <a:pt x="2640" y="210"/>
                    </a:lnTo>
                    <a:lnTo>
                      <a:pt x="2686" y="313"/>
                    </a:lnTo>
                    <a:lnTo>
                      <a:pt x="2732" y="421"/>
                    </a:lnTo>
                    <a:lnTo>
                      <a:pt x="2768" y="532"/>
                    </a:lnTo>
                    <a:lnTo>
                      <a:pt x="2802" y="651"/>
                    </a:lnTo>
                    <a:lnTo>
                      <a:pt x="2831" y="764"/>
                    </a:lnTo>
                    <a:lnTo>
                      <a:pt x="2856" y="881"/>
                    </a:lnTo>
                    <a:lnTo>
                      <a:pt x="2876" y="1007"/>
                    </a:lnTo>
                    <a:lnTo>
                      <a:pt x="2888" y="1129"/>
                    </a:lnTo>
                    <a:lnTo>
                      <a:pt x="2897" y="1249"/>
                    </a:lnTo>
                    <a:lnTo>
                      <a:pt x="2901" y="1377"/>
                    </a:lnTo>
                    <a:lnTo>
                      <a:pt x="2897" y="1498"/>
                    </a:lnTo>
                    <a:lnTo>
                      <a:pt x="2888" y="1622"/>
                    </a:lnTo>
                    <a:lnTo>
                      <a:pt x="2876" y="1747"/>
                    </a:lnTo>
                    <a:lnTo>
                      <a:pt x="2856" y="1866"/>
                    </a:lnTo>
                    <a:lnTo>
                      <a:pt x="2834" y="1988"/>
                    </a:lnTo>
                    <a:lnTo>
                      <a:pt x="2802" y="2106"/>
                    </a:lnTo>
                    <a:lnTo>
                      <a:pt x="2768" y="2219"/>
                    </a:lnTo>
                    <a:lnTo>
                      <a:pt x="2732" y="2330"/>
                    </a:lnTo>
                    <a:lnTo>
                      <a:pt x="2686" y="2437"/>
                    </a:lnTo>
                    <a:lnTo>
                      <a:pt x="2640" y="2544"/>
                    </a:lnTo>
                    <a:lnTo>
                      <a:pt x="2590" y="2643"/>
                    </a:lnTo>
                    <a:lnTo>
                      <a:pt x="2530" y="2741"/>
                    </a:lnTo>
                    <a:lnTo>
                      <a:pt x="2470" y="2828"/>
                    </a:lnTo>
                    <a:lnTo>
                      <a:pt x="2407" y="2915"/>
                    </a:lnTo>
                    <a:lnTo>
                      <a:pt x="2341" y="2994"/>
                    </a:lnTo>
                    <a:lnTo>
                      <a:pt x="2273" y="3066"/>
                    </a:lnTo>
                    <a:lnTo>
                      <a:pt x="2196" y="3133"/>
                    </a:lnTo>
                    <a:lnTo>
                      <a:pt x="2062" y="3242"/>
                    </a:lnTo>
                    <a:lnTo>
                      <a:pt x="1980" y="3296"/>
                    </a:lnTo>
                    <a:lnTo>
                      <a:pt x="1929" y="3341"/>
                    </a:lnTo>
                    <a:lnTo>
                      <a:pt x="1874" y="3390"/>
                    </a:lnTo>
                    <a:lnTo>
                      <a:pt x="1831" y="3440"/>
                    </a:lnTo>
                    <a:lnTo>
                      <a:pt x="1786" y="3500"/>
                    </a:lnTo>
                    <a:lnTo>
                      <a:pt x="1754" y="3559"/>
                    </a:lnTo>
                    <a:lnTo>
                      <a:pt x="1718" y="3614"/>
                    </a:lnTo>
                    <a:lnTo>
                      <a:pt x="1691" y="3681"/>
                    </a:lnTo>
                    <a:lnTo>
                      <a:pt x="1665" y="3745"/>
                    </a:lnTo>
                    <a:lnTo>
                      <a:pt x="1647" y="3814"/>
                    </a:lnTo>
                    <a:lnTo>
                      <a:pt x="1631" y="3882"/>
                    </a:lnTo>
                    <a:lnTo>
                      <a:pt x="1622" y="3954"/>
                    </a:lnTo>
                    <a:lnTo>
                      <a:pt x="1619" y="4023"/>
                    </a:lnTo>
                    <a:lnTo>
                      <a:pt x="1622" y="4096"/>
                    </a:lnTo>
                    <a:lnTo>
                      <a:pt x="1622" y="4765"/>
                    </a:lnTo>
                    <a:lnTo>
                      <a:pt x="1691" y="4771"/>
                    </a:lnTo>
                    <a:lnTo>
                      <a:pt x="1759" y="4781"/>
                    </a:lnTo>
                    <a:lnTo>
                      <a:pt x="1831" y="4793"/>
                    </a:lnTo>
                    <a:lnTo>
                      <a:pt x="1900" y="4805"/>
                    </a:lnTo>
                    <a:lnTo>
                      <a:pt x="1968" y="4820"/>
                    </a:lnTo>
                    <a:lnTo>
                      <a:pt x="2035" y="4837"/>
                    </a:lnTo>
                    <a:lnTo>
                      <a:pt x="2094" y="4856"/>
                    </a:lnTo>
                    <a:lnTo>
                      <a:pt x="2156" y="4876"/>
                    </a:lnTo>
                    <a:lnTo>
                      <a:pt x="2210" y="4897"/>
                    </a:lnTo>
                    <a:lnTo>
                      <a:pt x="2259" y="4924"/>
                    </a:lnTo>
                    <a:lnTo>
                      <a:pt x="2308" y="4953"/>
                    </a:lnTo>
                    <a:lnTo>
                      <a:pt x="2348" y="4978"/>
                    </a:lnTo>
                    <a:lnTo>
                      <a:pt x="2384" y="5008"/>
                    </a:lnTo>
                    <a:lnTo>
                      <a:pt x="2423" y="5032"/>
                    </a:lnTo>
                    <a:lnTo>
                      <a:pt x="2476" y="5094"/>
                    </a:lnTo>
                    <a:lnTo>
                      <a:pt x="2507" y="5160"/>
                    </a:lnTo>
                    <a:lnTo>
                      <a:pt x="2520" y="5226"/>
                    </a:lnTo>
                    <a:lnTo>
                      <a:pt x="2510" y="5292"/>
                    </a:lnTo>
                    <a:lnTo>
                      <a:pt x="2477" y="5357"/>
                    </a:lnTo>
                    <a:lnTo>
                      <a:pt x="2428" y="5420"/>
                    </a:lnTo>
                    <a:lnTo>
                      <a:pt x="2362" y="5480"/>
                    </a:lnTo>
                    <a:lnTo>
                      <a:pt x="2320" y="5507"/>
                    </a:lnTo>
                    <a:lnTo>
                      <a:pt x="2276" y="5533"/>
                    </a:lnTo>
                    <a:lnTo>
                      <a:pt x="2223" y="5559"/>
                    </a:lnTo>
                    <a:lnTo>
                      <a:pt x="2169" y="5583"/>
                    </a:lnTo>
                    <a:lnTo>
                      <a:pt x="2114" y="5605"/>
                    </a:lnTo>
                    <a:lnTo>
                      <a:pt x="2049" y="5625"/>
                    </a:lnTo>
                    <a:lnTo>
                      <a:pt x="1987" y="5640"/>
                    </a:lnTo>
                    <a:lnTo>
                      <a:pt x="1920" y="5656"/>
                    </a:lnTo>
                    <a:lnTo>
                      <a:pt x="1849" y="5670"/>
                    </a:lnTo>
                    <a:lnTo>
                      <a:pt x="1780" y="5683"/>
                    </a:lnTo>
                    <a:lnTo>
                      <a:pt x="1709" y="5691"/>
                    </a:lnTo>
                    <a:lnTo>
                      <a:pt x="1637" y="5695"/>
                    </a:lnTo>
                    <a:lnTo>
                      <a:pt x="1562" y="5701"/>
                    </a:lnTo>
                    <a:lnTo>
                      <a:pt x="1484" y="5704"/>
                    </a:lnTo>
                    <a:lnTo>
                      <a:pt x="1407" y="5704"/>
                    </a:lnTo>
                    <a:lnTo>
                      <a:pt x="1332" y="5704"/>
                    </a:lnTo>
                    <a:lnTo>
                      <a:pt x="1257" y="5698"/>
                    </a:lnTo>
                    <a:lnTo>
                      <a:pt x="1181" y="5691"/>
                    </a:lnTo>
                    <a:lnTo>
                      <a:pt x="1114" y="5683"/>
                    </a:lnTo>
                    <a:lnTo>
                      <a:pt x="1041" y="5670"/>
                    </a:lnTo>
                    <a:lnTo>
                      <a:pt x="972" y="5658"/>
                    </a:lnTo>
                    <a:lnTo>
                      <a:pt x="908" y="5643"/>
                    </a:lnTo>
                    <a:lnTo>
                      <a:pt x="842" y="5625"/>
                    </a:lnTo>
                    <a:lnTo>
                      <a:pt x="778" y="5605"/>
                    </a:lnTo>
                    <a:lnTo>
                      <a:pt x="721" y="5583"/>
                    </a:lnTo>
                    <a:lnTo>
                      <a:pt x="666" y="5562"/>
                    </a:lnTo>
                    <a:lnTo>
                      <a:pt x="616" y="5536"/>
                    </a:lnTo>
                    <a:lnTo>
                      <a:pt x="572" y="5510"/>
                    </a:lnTo>
                    <a:lnTo>
                      <a:pt x="529" y="5483"/>
                    </a:lnTo>
                    <a:lnTo>
                      <a:pt x="491" y="5455"/>
                    </a:lnTo>
                    <a:lnTo>
                      <a:pt x="428" y="5393"/>
                    </a:lnTo>
                    <a:lnTo>
                      <a:pt x="387" y="5328"/>
                    </a:lnTo>
                    <a:lnTo>
                      <a:pt x="365" y="5262"/>
                    </a:lnTo>
                    <a:lnTo>
                      <a:pt x="365" y="5195"/>
                    </a:lnTo>
                    <a:lnTo>
                      <a:pt x="387" y="5129"/>
                    </a:lnTo>
                    <a:lnTo>
                      <a:pt x="433" y="5067"/>
                    </a:lnTo>
                    <a:lnTo>
                      <a:pt x="491" y="5011"/>
                    </a:lnTo>
                    <a:lnTo>
                      <a:pt x="529" y="4983"/>
                    </a:lnTo>
                    <a:lnTo>
                      <a:pt x="572" y="4956"/>
                    </a:lnTo>
                    <a:lnTo>
                      <a:pt x="616" y="4929"/>
                    </a:lnTo>
                    <a:lnTo>
                      <a:pt x="669" y="4901"/>
                    </a:lnTo>
                    <a:lnTo>
                      <a:pt x="721" y="4880"/>
                    </a:lnTo>
                    <a:lnTo>
                      <a:pt x="780" y="4858"/>
                    </a:lnTo>
                    <a:lnTo>
                      <a:pt x="842" y="4840"/>
                    </a:lnTo>
                    <a:lnTo>
                      <a:pt x="908" y="4823"/>
                    </a:lnTo>
                    <a:lnTo>
                      <a:pt x="972" y="4808"/>
                    </a:lnTo>
                    <a:lnTo>
                      <a:pt x="1044" y="4793"/>
                    </a:lnTo>
                    <a:lnTo>
                      <a:pt x="1117" y="4783"/>
                    </a:lnTo>
                    <a:lnTo>
                      <a:pt x="1184" y="4774"/>
                    </a:lnTo>
                    <a:lnTo>
                      <a:pt x="1260" y="4768"/>
                    </a:lnTo>
                    <a:lnTo>
                      <a:pt x="1267" y="4102"/>
                    </a:lnTo>
                    <a:lnTo>
                      <a:pt x="1270" y="4034"/>
                    </a:lnTo>
                    <a:lnTo>
                      <a:pt x="1267" y="3962"/>
                    </a:lnTo>
                    <a:lnTo>
                      <a:pt x="1257" y="3893"/>
                    </a:lnTo>
                    <a:lnTo>
                      <a:pt x="1241" y="3820"/>
                    </a:lnTo>
                    <a:lnTo>
                      <a:pt x="1223" y="3756"/>
                    </a:lnTo>
                    <a:lnTo>
                      <a:pt x="1201" y="3690"/>
                    </a:lnTo>
                    <a:lnTo>
                      <a:pt x="1172" y="3623"/>
                    </a:lnTo>
                    <a:lnTo>
                      <a:pt x="1139" y="3566"/>
                    </a:lnTo>
                    <a:lnTo>
                      <a:pt x="1102" y="3506"/>
                    </a:lnTo>
                    <a:lnTo>
                      <a:pt x="1061" y="3449"/>
                    </a:lnTo>
                    <a:lnTo>
                      <a:pt x="1014" y="3396"/>
                    </a:lnTo>
                    <a:lnTo>
                      <a:pt x="963" y="3350"/>
                    </a:lnTo>
                    <a:lnTo>
                      <a:pt x="908" y="3306"/>
                    </a:lnTo>
                    <a:lnTo>
                      <a:pt x="849" y="3263"/>
                    </a:lnTo>
                    <a:lnTo>
                      <a:pt x="691" y="3144"/>
                    </a:lnTo>
                    <a:lnTo>
                      <a:pt x="616" y="3075"/>
                    </a:lnTo>
                    <a:lnTo>
                      <a:pt x="550" y="3001"/>
                    </a:lnTo>
                    <a:lnTo>
                      <a:pt x="485" y="2920"/>
                    </a:lnTo>
                    <a:lnTo>
                      <a:pt x="419" y="2837"/>
                    </a:lnTo>
                    <a:lnTo>
                      <a:pt x="359" y="2750"/>
                    </a:lnTo>
                    <a:lnTo>
                      <a:pt x="299" y="2654"/>
                    </a:lnTo>
                    <a:lnTo>
                      <a:pt x="249" y="2550"/>
                    </a:lnTo>
                    <a:lnTo>
                      <a:pt x="202" y="2448"/>
                    </a:lnTo>
                    <a:lnTo>
                      <a:pt x="157" y="2336"/>
                    </a:lnTo>
                    <a:lnTo>
                      <a:pt x="121" y="2225"/>
                    </a:lnTo>
                    <a:lnTo>
                      <a:pt x="87" y="2112"/>
                    </a:lnTo>
                    <a:lnTo>
                      <a:pt x="58" y="1998"/>
                    </a:lnTo>
                    <a:lnTo>
                      <a:pt x="33" y="1875"/>
                    </a:lnTo>
                    <a:lnTo>
                      <a:pt x="15" y="1753"/>
                    </a:lnTo>
                    <a:lnTo>
                      <a:pt x="3" y="1628"/>
                    </a:lnTo>
                    <a:lnTo>
                      <a:pt x="0" y="1502"/>
                    </a:lnTo>
                    <a:lnTo>
                      <a:pt x="0" y="1385"/>
                    </a:lnTo>
                    <a:lnTo>
                      <a:pt x="0" y="1261"/>
                    </a:lnTo>
                    <a:lnTo>
                      <a:pt x="3" y="1135"/>
                    </a:lnTo>
                    <a:lnTo>
                      <a:pt x="15" y="1013"/>
                    </a:lnTo>
                    <a:lnTo>
                      <a:pt x="33" y="892"/>
                    </a:lnTo>
                    <a:lnTo>
                      <a:pt x="58" y="773"/>
                    </a:lnTo>
                    <a:lnTo>
                      <a:pt x="87" y="657"/>
                    </a:lnTo>
                    <a:lnTo>
                      <a:pt x="121" y="541"/>
                    </a:lnTo>
                    <a:lnTo>
                      <a:pt x="157" y="429"/>
                    </a:lnTo>
                    <a:lnTo>
                      <a:pt x="202" y="320"/>
                    </a:lnTo>
                    <a:lnTo>
                      <a:pt x="249" y="217"/>
                    </a:lnTo>
                    <a:lnTo>
                      <a:pt x="303" y="116"/>
                    </a:lnTo>
                    <a:lnTo>
                      <a:pt x="359" y="81"/>
                    </a:lnTo>
                    <a:lnTo>
                      <a:pt x="419" y="63"/>
                    </a:lnTo>
                    <a:lnTo>
                      <a:pt x="457" y="57"/>
                    </a:lnTo>
                    <a:lnTo>
                      <a:pt x="497" y="51"/>
                    </a:lnTo>
                    <a:lnTo>
                      <a:pt x="544" y="41"/>
                    </a:lnTo>
                    <a:lnTo>
                      <a:pt x="590" y="35"/>
                    </a:lnTo>
                    <a:lnTo>
                      <a:pt x="646" y="29"/>
                    </a:lnTo>
                    <a:lnTo>
                      <a:pt x="703" y="23"/>
                    </a:lnTo>
                    <a:lnTo>
                      <a:pt x="766" y="17"/>
                    </a:lnTo>
                    <a:lnTo>
                      <a:pt x="832" y="14"/>
                    </a:lnTo>
                    <a:lnTo>
                      <a:pt x="897" y="11"/>
                    </a:lnTo>
                    <a:lnTo>
                      <a:pt x="969" y="6"/>
                    </a:lnTo>
                    <a:lnTo>
                      <a:pt x="1041" y="3"/>
                    </a:lnTo>
                    <a:lnTo>
                      <a:pt x="1117" y="3"/>
                    </a:lnTo>
                    <a:lnTo>
                      <a:pt x="1190" y="3"/>
                    </a:lnTo>
                    <a:lnTo>
                      <a:pt x="1267" y="3"/>
                    </a:lnTo>
                    <a:lnTo>
                      <a:pt x="1345" y="0"/>
                    </a:lnTo>
                    <a:lnTo>
                      <a:pt x="1423" y="0"/>
                    </a:lnTo>
                    <a:lnTo>
                      <a:pt x="1505" y="0"/>
                    </a:lnTo>
                    <a:lnTo>
                      <a:pt x="1584" y="0"/>
                    </a:lnTo>
                    <a:lnTo>
                      <a:pt x="1659" y="3"/>
                    </a:lnTo>
                    <a:lnTo>
                      <a:pt x="1741" y="3"/>
                    </a:lnTo>
                    <a:lnTo>
                      <a:pt x="1810" y="3"/>
                    </a:lnTo>
                    <a:lnTo>
                      <a:pt x="1884" y="6"/>
                    </a:lnTo>
                    <a:lnTo>
                      <a:pt x="1953" y="6"/>
                    </a:lnTo>
                    <a:lnTo>
                      <a:pt x="2026" y="11"/>
                    </a:lnTo>
                    <a:lnTo>
                      <a:pt x="2091" y="17"/>
                    </a:lnTo>
                    <a:lnTo>
                      <a:pt x="2156" y="20"/>
                    </a:lnTo>
                    <a:lnTo>
                      <a:pt x="2213" y="29"/>
                    </a:lnTo>
                    <a:lnTo>
                      <a:pt x="2270" y="33"/>
                    </a:lnTo>
                    <a:lnTo>
                      <a:pt x="2324" y="41"/>
                    </a:lnTo>
                    <a:lnTo>
                      <a:pt x="2368" y="48"/>
                    </a:lnTo>
                    <a:lnTo>
                      <a:pt x="2410" y="54"/>
                    </a:lnTo>
                    <a:lnTo>
                      <a:pt x="2450" y="60"/>
                    </a:lnTo>
                    <a:lnTo>
                      <a:pt x="2514" y="78"/>
                    </a:lnTo>
                    <a:lnTo>
                      <a:pt x="2554" y="93"/>
                    </a:lnTo>
                    <a:lnTo>
                      <a:pt x="2586" y="110"/>
                    </a:lnTo>
                    <a:close/>
                  </a:path>
                </a:pathLst>
              </a:custGeom>
              <a:solidFill>
                <a:srgbClr val="00FFFF"/>
              </a:solidFill>
              <a:ln w="1588">
                <a:solidFill>
                  <a:srgbClr val="00FFFF"/>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sp>
            <p:nvSpPr>
              <p:cNvPr id="18" name="Freeform 266">
                <a:extLst>
                  <a:ext uri="{FF2B5EF4-FFF2-40B4-BE49-F238E27FC236}">
                    <a16:creationId xmlns:a16="http://schemas.microsoft.com/office/drawing/2014/main" id="{0684A77E-80D7-4339-9FF8-2B657A80E770}"/>
                  </a:ext>
                </a:extLst>
              </p:cNvPr>
              <p:cNvSpPr>
                <a:spLocks/>
              </p:cNvSpPr>
              <p:nvPr/>
            </p:nvSpPr>
            <p:spPr bwMode="auto">
              <a:xfrm>
                <a:off x="2541" y="720"/>
                <a:ext cx="1139" cy="124"/>
              </a:xfrm>
              <a:custGeom>
                <a:avLst/>
                <a:gdLst>
                  <a:gd name="T0" fmla="*/ 2278 w 2278"/>
                  <a:gd name="T1" fmla="*/ 113 h 248"/>
                  <a:gd name="T2" fmla="*/ 2251 w 2278"/>
                  <a:gd name="T3" fmla="*/ 93 h 248"/>
                  <a:gd name="T4" fmla="*/ 2211 w 2278"/>
                  <a:gd name="T5" fmla="*/ 78 h 248"/>
                  <a:gd name="T6" fmla="*/ 2144 w 2278"/>
                  <a:gd name="T7" fmla="*/ 60 h 248"/>
                  <a:gd name="T8" fmla="*/ 2063 w 2278"/>
                  <a:gd name="T9" fmla="*/ 48 h 248"/>
                  <a:gd name="T10" fmla="*/ 1967 w 2278"/>
                  <a:gd name="T11" fmla="*/ 33 h 248"/>
                  <a:gd name="T12" fmla="*/ 1851 w 2278"/>
                  <a:gd name="T13" fmla="*/ 20 h 248"/>
                  <a:gd name="T14" fmla="*/ 1722 w 2278"/>
                  <a:gd name="T15" fmla="*/ 11 h 248"/>
                  <a:gd name="T16" fmla="*/ 1582 w 2278"/>
                  <a:gd name="T17" fmla="*/ 6 h 248"/>
                  <a:gd name="T18" fmla="*/ 1436 w 2278"/>
                  <a:gd name="T19" fmla="*/ 3 h 248"/>
                  <a:gd name="T20" fmla="*/ 1278 w 2278"/>
                  <a:gd name="T21" fmla="*/ 0 h 248"/>
                  <a:gd name="T22" fmla="*/ 1120 w 2278"/>
                  <a:gd name="T23" fmla="*/ 0 h 248"/>
                  <a:gd name="T24" fmla="*/ 964 w 2278"/>
                  <a:gd name="T25" fmla="*/ 3 h 248"/>
                  <a:gd name="T26" fmla="*/ 814 w 2278"/>
                  <a:gd name="T27" fmla="*/ 3 h 248"/>
                  <a:gd name="T28" fmla="*/ 666 w 2278"/>
                  <a:gd name="T29" fmla="*/ 6 h 248"/>
                  <a:gd name="T30" fmla="*/ 528 w 2278"/>
                  <a:gd name="T31" fmla="*/ 14 h 248"/>
                  <a:gd name="T32" fmla="*/ 400 w 2278"/>
                  <a:gd name="T33" fmla="*/ 23 h 248"/>
                  <a:gd name="T34" fmla="*/ 287 w 2278"/>
                  <a:gd name="T35" fmla="*/ 35 h 248"/>
                  <a:gd name="T36" fmla="*/ 196 w 2278"/>
                  <a:gd name="T37" fmla="*/ 51 h 248"/>
                  <a:gd name="T38" fmla="*/ 116 w 2278"/>
                  <a:gd name="T39" fmla="*/ 63 h 248"/>
                  <a:gd name="T40" fmla="*/ 56 w 2278"/>
                  <a:gd name="T41" fmla="*/ 81 h 248"/>
                  <a:gd name="T42" fmla="*/ 18 w 2278"/>
                  <a:gd name="T43" fmla="*/ 98 h 248"/>
                  <a:gd name="T44" fmla="*/ 0 w 2278"/>
                  <a:gd name="T45" fmla="*/ 116 h 248"/>
                  <a:gd name="T46" fmla="*/ 3 w 2278"/>
                  <a:gd name="T47" fmla="*/ 132 h 248"/>
                  <a:gd name="T48" fmla="*/ 32 w 2278"/>
                  <a:gd name="T49" fmla="*/ 150 h 248"/>
                  <a:gd name="T50" fmla="*/ 78 w 2278"/>
                  <a:gd name="T51" fmla="*/ 167 h 248"/>
                  <a:gd name="T52" fmla="*/ 143 w 2278"/>
                  <a:gd name="T53" fmla="*/ 185 h 248"/>
                  <a:gd name="T54" fmla="*/ 232 w 2278"/>
                  <a:gd name="T55" fmla="*/ 197 h 248"/>
                  <a:gd name="T56" fmla="*/ 327 w 2278"/>
                  <a:gd name="T57" fmla="*/ 210 h 248"/>
                  <a:gd name="T58" fmla="*/ 447 w 2278"/>
                  <a:gd name="T59" fmla="*/ 223 h 248"/>
                  <a:gd name="T60" fmla="*/ 579 w 2278"/>
                  <a:gd name="T61" fmla="*/ 233 h 248"/>
                  <a:gd name="T62" fmla="*/ 723 w 2278"/>
                  <a:gd name="T63" fmla="*/ 241 h 248"/>
                  <a:gd name="T64" fmla="*/ 869 w 2278"/>
                  <a:gd name="T65" fmla="*/ 245 h 248"/>
                  <a:gd name="T66" fmla="*/ 1023 w 2278"/>
                  <a:gd name="T67" fmla="*/ 248 h 248"/>
                  <a:gd name="T68" fmla="*/ 1184 w 2278"/>
                  <a:gd name="T69" fmla="*/ 248 h 248"/>
                  <a:gd name="T70" fmla="*/ 1341 w 2278"/>
                  <a:gd name="T71" fmla="*/ 245 h 248"/>
                  <a:gd name="T72" fmla="*/ 1490 w 2278"/>
                  <a:gd name="T73" fmla="*/ 241 h 248"/>
                  <a:gd name="T74" fmla="*/ 1635 w 2278"/>
                  <a:gd name="T75" fmla="*/ 235 h 248"/>
                  <a:gd name="T76" fmla="*/ 1771 w 2278"/>
                  <a:gd name="T77" fmla="*/ 229 h 248"/>
                  <a:gd name="T78" fmla="*/ 1898 w 2278"/>
                  <a:gd name="T79" fmla="*/ 217 h 248"/>
                  <a:gd name="T80" fmla="*/ 2008 w 2278"/>
                  <a:gd name="T81" fmla="*/ 204 h 248"/>
                  <a:gd name="T82" fmla="*/ 2098 w 2278"/>
                  <a:gd name="T83" fmla="*/ 191 h 248"/>
                  <a:gd name="T84" fmla="*/ 2171 w 2278"/>
                  <a:gd name="T85" fmla="*/ 173 h 248"/>
                  <a:gd name="T86" fmla="*/ 2226 w 2278"/>
                  <a:gd name="T87" fmla="*/ 158 h 248"/>
                  <a:gd name="T88" fmla="*/ 2265 w 2278"/>
                  <a:gd name="T89" fmla="*/ 138 h 248"/>
                  <a:gd name="T90" fmla="*/ 2278 w 2278"/>
                  <a:gd name="T91" fmla="*/ 122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278" h="248">
                    <a:moveTo>
                      <a:pt x="2278" y="122"/>
                    </a:moveTo>
                    <a:lnTo>
                      <a:pt x="2278" y="113"/>
                    </a:lnTo>
                    <a:lnTo>
                      <a:pt x="2265" y="104"/>
                    </a:lnTo>
                    <a:lnTo>
                      <a:pt x="2251" y="93"/>
                    </a:lnTo>
                    <a:lnTo>
                      <a:pt x="2233" y="84"/>
                    </a:lnTo>
                    <a:lnTo>
                      <a:pt x="2211" y="78"/>
                    </a:lnTo>
                    <a:lnTo>
                      <a:pt x="2179" y="69"/>
                    </a:lnTo>
                    <a:lnTo>
                      <a:pt x="2144" y="60"/>
                    </a:lnTo>
                    <a:lnTo>
                      <a:pt x="2107" y="54"/>
                    </a:lnTo>
                    <a:lnTo>
                      <a:pt x="2063" y="48"/>
                    </a:lnTo>
                    <a:lnTo>
                      <a:pt x="2021" y="41"/>
                    </a:lnTo>
                    <a:lnTo>
                      <a:pt x="1967" y="33"/>
                    </a:lnTo>
                    <a:lnTo>
                      <a:pt x="1910" y="29"/>
                    </a:lnTo>
                    <a:lnTo>
                      <a:pt x="1851" y="20"/>
                    </a:lnTo>
                    <a:lnTo>
                      <a:pt x="1788" y="17"/>
                    </a:lnTo>
                    <a:lnTo>
                      <a:pt x="1722" y="11"/>
                    </a:lnTo>
                    <a:lnTo>
                      <a:pt x="1650" y="6"/>
                    </a:lnTo>
                    <a:lnTo>
                      <a:pt x="1582" y="6"/>
                    </a:lnTo>
                    <a:lnTo>
                      <a:pt x="1505" y="3"/>
                    </a:lnTo>
                    <a:lnTo>
                      <a:pt x="1436" y="3"/>
                    </a:lnTo>
                    <a:lnTo>
                      <a:pt x="1359" y="3"/>
                    </a:lnTo>
                    <a:lnTo>
                      <a:pt x="1278" y="0"/>
                    </a:lnTo>
                    <a:lnTo>
                      <a:pt x="1199" y="0"/>
                    </a:lnTo>
                    <a:lnTo>
                      <a:pt x="1120" y="0"/>
                    </a:lnTo>
                    <a:lnTo>
                      <a:pt x="1042" y="0"/>
                    </a:lnTo>
                    <a:lnTo>
                      <a:pt x="964" y="3"/>
                    </a:lnTo>
                    <a:lnTo>
                      <a:pt x="889" y="3"/>
                    </a:lnTo>
                    <a:lnTo>
                      <a:pt x="814" y="3"/>
                    </a:lnTo>
                    <a:lnTo>
                      <a:pt x="738" y="3"/>
                    </a:lnTo>
                    <a:lnTo>
                      <a:pt x="666" y="6"/>
                    </a:lnTo>
                    <a:lnTo>
                      <a:pt x="596" y="11"/>
                    </a:lnTo>
                    <a:lnTo>
                      <a:pt x="528" y="14"/>
                    </a:lnTo>
                    <a:lnTo>
                      <a:pt x="462" y="17"/>
                    </a:lnTo>
                    <a:lnTo>
                      <a:pt x="400" y="23"/>
                    </a:lnTo>
                    <a:lnTo>
                      <a:pt x="345" y="29"/>
                    </a:lnTo>
                    <a:lnTo>
                      <a:pt x="287" y="35"/>
                    </a:lnTo>
                    <a:lnTo>
                      <a:pt x="241" y="41"/>
                    </a:lnTo>
                    <a:lnTo>
                      <a:pt x="196" y="51"/>
                    </a:lnTo>
                    <a:lnTo>
                      <a:pt x="154" y="57"/>
                    </a:lnTo>
                    <a:lnTo>
                      <a:pt x="116" y="63"/>
                    </a:lnTo>
                    <a:lnTo>
                      <a:pt x="84" y="72"/>
                    </a:lnTo>
                    <a:lnTo>
                      <a:pt x="56" y="81"/>
                    </a:lnTo>
                    <a:lnTo>
                      <a:pt x="33" y="89"/>
                    </a:lnTo>
                    <a:lnTo>
                      <a:pt x="18" y="98"/>
                    </a:lnTo>
                    <a:lnTo>
                      <a:pt x="6" y="105"/>
                    </a:lnTo>
                    <a:lnTo>
                      <a:pt x="0" y="116"/>
                    </a:lnTo>
                    <a:lnTo>
                      <a:pt x="0" y="122"/>
                    </a:lnTo>
                    <a:lnTo>
                      <a:pt x="3" y="132"/>
                    </a:lnTo>
                    <a:lnTo>
                      <a:pt x="14" y="141"/>
                    </a:lnTo>
                    <a:lnTo>
                      <a:pt x="32" y="150"/>
                    </a:lnTo>
                    <a:lnTo>
                      <a:pt x="50" y="161"/>
                    </a:lnTo>
                    <a:lnTo>
                      <a:pt x="78" y="167"/>
                    </a:lnTo>
                    <a:lnTo>
                      <a:pt x="107" y="174"/>
                    </a:lnTo>
                    <a:lnTo>
                      <a:pt x="143" y="185"/>
                    </a:lnTo>
                    <a:lnTo>
                      <a:pt x="185" y="191"/>
                    </a:lnTo>
                    <a:lnTo>
                      <a:pt x="232" y="197"/>
                    </a:lnTo>
                    <a:lnTo>
                      <a:pt x="278" y="204"/>
                    </a:lnTo>
                    <a:lnTo>
                      <a:pt x="327" y="210"/>
                    </a:lnTo>
                    <a:lnTo>
                      <a:pt x="388" y="220"/>
                    </a:lnTo>
                    <a:lnTo>
                      <a:pt x="447" y="223"/>
                    </a:lnTo>
                    <a:lnTo>
                      <a:pt x="513" y="229"/>
                    </a:lnTo>
                    <a:lnTo>
                      <a:pt x="579" y="233"/>
                    </a:lnTo>
                    <a:lnTo>
                      <a:pt x="651" y="239"/>
                    </a:lnTo>
                    <a:lnTo>
                      <a:pt x="723" y="241"/>
                    </a:lnTo>
                    <a:lnTo>
                      <a:pt x="799" y="245"/>
                    </a:lnTo>
                    <a:lnTo>
                      <a:pt x="869" y="245"/>
                    </a:lnTo>
                    <a:lnTo>
                      <a:pt x="947" y="245"/>
                    </a:lnTo>
                    <a:lnTo>
                      <a:pt x="1023" y="248"/>
                    </a:lnTo>
                    <a:lnTo>
                      <a:pt x="1105" y="248"/>
                    </a:lnTo>
                    <a:lnTo>
                      <a:pt x="1184" y="248"/>
                    </a:lnTo>
                    <a:lnTo>
                      <a:pt x="1262" y="248"/>
                    </a:lnTo>
                    <a:lnTo>
                      <a:pt x="1341" y="245"/>
                    </a:lnTo>
                    <a:lnTo>
                      <a:pt x="1417" y="245"/>
                    </a:lnTo>
                    <a:lnTo>
                      <a:pt x="1490" y="241"/>
                    </a:lnTo>
                    <a:lnTo>
                      <a:pt x="1562" y="241"/>
                    </a:lnTo>
                    <a:lnTo>
                      <a:pt x="1635" y="235"/>
                    </a:lnTo>
                    <a:lnTo>
                      <a:pt x="1704" y="233"/>
                    </a:lnTo>
                    <a:lnTo>
                      <a:pt x="1771" y="229"/>
                    </a:lnTo>
                    <a:lnTo>
                      <a:pt x="1836" y="223"/>
                    </a:lnTo>
                    <a:lnTo>
                      <a:pt x="1898" y="217"/>
                    </a:lnTo>
                    <a:lnTo>
                      <a:pt x="1953" y="210"/>
                    </a:lnTo>
                    <a:lnTo>
                      <a:pt x="2008" y="204"/>
                    </a:lnTo>
                    <a:lnTo>
                      <a:pt x="2056" y="197"/>
                    </a:lnTo>
                    <a:lnTo>
                      <a:pt x="2098" y="191"/>
                    </a:lnTo>
                    <a:lnTo>
                      <a:pt x="2135" y="182"/>
                    </a:lnTo>
                    <a:lnTo>
                      <a:pt x="2171" y="173"/>
                    </a:lnTo>
                    <a:lnTo>
                      <a:pt x="2201" y="167"/>
                    </a:lnTo>
                    <a:lnTo>
                      <a:pt x="2226" y="158"/>
                    </a:lnTo>
                    <a:lnTo>
                      <a:pt x="2248" y="147"/>
                    </a:lnTo>
                    <a:lnTo>
                      <a:pt x="2265" y="138"/>
                    </a:lnTo>
                    <a:lnTo>
                      <a:pt x="2274" y="132"/>
                    </a:lnTo>
                    <a:lnTo>
                      <a:pt x="2278" y="122"/>
                    </a:lnTo>
                    <a:lnTo>
                      <a:pt x="2278" y="122"/>
                    </a:lnTo>
                    <a:close/>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19" name="Freeform 267">
                <a:extLst>
                  <a:ext uri="{FF2B5EF4-FFF2-40B4-BE49-F238E27FC236}">
                    <a16:creationId xmlns:a16="http://schemas.microsoft.com/office/drawing/2014/main" id="{1B9828F6-3CF1-4624-848A-3EA47CEEF681}"/>
                  </a:ext>
                </a:extLst>
              </p:cNvPr>
              <p:cNvSpPr>
                <a:spLocks/>
              </p:cNvSpPr>
              <p:nvPr/>
            </p:nvSpPr>
            <p:spPr bwMode="auto">
              <a:xfrm>
                <a:off x="2570" y="3104"/>
                <a:ext cx="1079" cy="468"/>
              </a:xfrm>
              <a:custGeom>
                <a:avLst/>
                <a:gdLst>
                  <a:gd name="T0" fmla="*/ 824 w 2158"/>
                  <a:gd name="T1" fmla="*/ 6 h 936"/>
                  <a:gd name="T2" fmla="*/ 683 w 2158"/>
                  <a:gd name="T3" fmla="*/ 25 h 936"/>
                  <a:gd name="T4" fmla="*/ 546 w 2158"/>
                  <a:gd name="T5" fmla="*/ 55 h 936"/>
                  <a:gd name="T6" fmla="*/ 419 w 2158"/>
                  <a:gd name="T7" fmla="*/ 90 h 936"/>
                  <a:gd name="T8" fmla="*/ 307 w 2158"/>
                  <a:gd name="T9" fmla="*/ 133 h 936"/>
                  <a:gd name="T10" fmla="*/ 210 w 2158"/>
                  <a:gd name="T11" fmla="*/ 188 h 936"/>
                  <a:gd name="T12" fmla="*/ 131 w 2158"/>
                  <a:gd name="T13" fmla="*/ 243 h 936"/>
                  <a:gd name="T14" fmla="*/ 69 w 2158"/>
                  <a:gd name="T15" fmla="*/ 299 h 936"/>
                  <a:gd name="T16" fmla="*/ 25 w 2158"/>
                  <a:gd name="T17" fmla="*/ 361 h 936"/>
                  <a:gd name="T18" fmla="*/ 7 w 2158"/>
                  <a:gd name="T19" fmla="*/ 427 h 936"/>
                  <a:gd name="T20" fmla="*/ 3 w 2158"/>
                  <a:gd name="T21" fmla="*/ 494 h 936"/>
                  <a:gd name="T22" fmla="*/ 25 w 2158"/>
                  <a:gd name="T23" fmla="*/ 560 h 936"/>
                  <a:gd name="T24" fmla="*/ 68 w 2158"/>
                  <a:gd name="T25" fmla="*/ 625 h 936"/>
                  <a:gd name="T26" fmla="*/ 131 w 2158"/>
                  <a:gd name="T27" fmla="*/ 687 h 936"/>
                  <a:gd name="T28" fmla="*/ 210 w 2158"/>
                  <a:gd name="T29" fmla="*/ 742 h 936"/>
                  <a:gd name="T30" fmla="*/ 304 w 2158"/>
                  <a:gd name="T31" fmla="*/ 794 h 936"/>
                  <a:gd name="T32" fmla="*/ 415 w 2158"/>
                  <a:gd name="T33" fmla="*/ 837 h 936"/>
                  <a:gd name="T34" fmla="*/ 543 w 2158"/>
                  <a:gd name="T35" fmla="*/ 875 h 936"/>
                  <a:gd name="T36" fmla="*/ 679 w 2158"/>
                  <a:gd name="T37" fmla="*/ 902 h 936"/>
                  <a:gd name="T38" fmla="*/ 819 w 2158"/>
                  <a:gd name="T39" fmla="*/ 923 h 936"/>
                  <a:gd name="T40" fmla="*/ 971 w 2158"/>
                  <a:gd name="T41" fmla="*/ 936 h 936"/>
                  <a:gd name="T42" fmla="*/ 1122 w 2158"/>
                  <a:gd name="T43" fmla="*/ 936 h 936"/>
                  <a:gd name="T44" fmla="*/ 1276 w 2158"/>
                  <a:gd name="T45" fmla="*/ 927 h 936"/>
                  <a:gd name="T46" fmla="*/ 1418 w 2158"/>
                  <a:gd name="T47" fmla="*/ 915 h 936"/>
                  <a:gd name="T48" fmla="*/ 1556 w 2158"/>
                  <a:gd name="T49" fmla="*/ 888 h 936"/>
                  <a:gd name="T50" fmla="*/ 1688 w 2158"/>
                  <a:gd name="T51" fmla="*/ 857 h 936"/>
                  <a:gd name="T52" fmla="*/ 1809 w 2158"/>
                  <a:gd name="T53" fmla="*/ 815 h 936"/>
                  <a:gd name="T54" fmla="*/ 1914 w 2158"/>
                  <a:gd name="T55" fmla="*/ 765 h 936"/>
                  <a:gd name="T56" fmla="*/ 1998 w 2158"/>
                  <a:gd name="T57" fmla="*/ 712 h 936"/>
                  <a:gd name="T58" fmla="*/ 2067 w 2158"/>
                  <a:gd name="T59" fmla="*/ 652 h 936"/>
                  <a:gd name="T60" fmla="*/ 2117 w 2158"/>
                  <a:gd name="T61" fmla="*/ 589 h 936"/>
                  <a:gd name="T62" fmla="*/ 2149 w 2158"/>
                  <a:gd name="T63" fmla="*/ 524 h 936"/>
                  <a:gd name="T64" fmla="*/ 2158 w 2158"/>
                  <a:gd name="T65" fmla="*/ 458 h 936"/>
                  <a:gd name="T66" fmla="*/ 2145 w 2158"/>
                  <a:gd name="T67" fmla="*/ 392 h 936"/>
                  <a:gd name="T68" fmla="*/ 2112 w 2158"/>
                  <a:gd name="T69" fmla="*/ 326 h 936"/>
                  <a:gd name="T70" fmla="*/ 2061 w 2158"/>
                  <a:gd name="T71" fmla="*/ 264 h 936"/>
                  <a:gd name="T72" fmla="*/ 1985 w 2158"/>
                  <a:gd name="T73" fmla="*/ 210 h 936"/>
                  <a:gd name="T74" fmla="*/ 1899 w 2158"/>
                  <a:gd name="T75" fmla="*/ 156 h 936"/>
                  <a:gd name="T76" fmla="*/ 1792 w 2158"/>
                  <a:gd name="T77" fmla="*/ 108 h 936"/>
                  <a:gd name="T78" fmla="*/ 1672 w 2158"/>
                  <a:gd name="T79" fmla="*/ 69 h 936"/>
                  <a:gd name="T80" fmla="*/ 1537 w 2158"/>
                  <a:gd name="T81" fmla="*/ 37 h 936"/>
                  <a:gd name="T82" fmla="*/ 1397 w 2158"/>
                  <a:gd name="T83" fmla="*/ 13 h 936"/>
                  <a:gd name="T84" fmla="*/ 1263 w 2158"/>
                  <a:gd name="T85" fmla="*/ 0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158" h="936">
                    <a:moveTo>
                      <a:pt x="899" y="0"/>
                    </a:moveTo>
                    <a:lnTo>
                      <a:pt x="824" y="6"/>
                    </a:lnTo>
                    <a:lnTo>
                      <a:pt x="755" y="15"/>
                    </a:lnTo>
                    <a:lnTo>
                      <a:pt x="683" y="25"/>
                    </a:lnTo>
                    <a:lnTo>
                      <a:pt x="615" y="40"/>
                    </a:lnTo>
                    <a:lnTo>
                      <a:pt x="546" y="55"/>
                    </a:lnTo>
                    <a:lnTo>
                      <a:pt x="478" y="72"/>
                    </a:lnTo>
                    <a:lnTo>
                      <a:pt x="419" y="90"/>
                    </a:lnTo>
                    <a:lnTo>
                      <a:pt x="361" y="112"/>
                    </a:lnTo>
                    <a:lnTo>
                      <a:pt x="307" y="133"/>
                    </a:lnTo>
                    <a:lnTo>
                      <a:pt x="255" y="161"/>
                    </a:lnTo>
                    <a:lnTo>
                      <a:pt x="210" y="188"/>
                    </a:lnTo>
                    <a:lnTo>
                      <a:pt x="167" y="215"/>
                    </a:lnTo>
                    <a:lnTo>
                      <a:pt x="131" y="243"/>
                    </a:lnTo>
                    <a:lnTo>
                      <a:pt x="98" y="270"/>
                    </a:lnTo>
                    <a:lnTo>
                      <a:pt x="69" y="299"/>
                    </a:lnTo>
                    <a:lnTo>
                      <a:pt x="43" y="330"/>
                    </a:lnTo>
                    <a:lnTo>
                      <a:pt x="25" y="361"/>
                    </a:lnTo>
                    <a:lnTo>
                      <a:pt x="13" y="395"/>
                    </a:lnTo>
                    <a:lnTo>
                      <a:pt x="7" y="427"/>
                    </a:lnTo>
                    <a:lnTo>
                      <a:pt x="0" y="461"/>
                    </a:lnTo>
                    <a:lnTo>
                      <a:pt x="3" y="494"/>
                    </a:lnTo>
                    <a:lnTo>
                      <a:pt x="13" y="527"/>
                    </a:lnTo>
                    <a:lnTo>
                      <a:pt x="25" y="560"/>
                    </a:lnTo>
                    <a:lnTo>
                      <a:pt x="43" y="592"/>
                    </a:lnTo>
                    <a:lnTo>
                      <a:pt x="68" y="625"/>
                    </a:lnTo>
                    <a:lnTo>
                      <a:pt x="98" y="655"/>
                    </a:lnTo>
                    <a:lnTo>
                      <a:pt x="131" y="687"/>
                    </a:lnTo>
                    <a:lnTo>
                      <a:pt x="167" y="715"/>
                    </a:lnTo>
                    <a:lnTo>
                      <a:pt x="210" y="742"/>
                    </a:lnTo>
                    <a:lnTo>
                      <a:pt x="252" y="768"/>
                    </a:lnTo>
                    <a:lnTo>
                      <a:pt x="304" y="794"/>
                    </a:lnTo>
                    <a:lnTo>
                      <a:pt x="361" y="815"/>
                    </a:lnTo>
                    <a:lnTo>
                      <a:pt x="415" y="837"/>
                    </a:lnTo>
                    <a:lnTo>
                      <a:pt x="478" y="857"/>
                    </a:lnTo>
                    <a:lnTo>
                      <a:pt x="543" y="875"/>
                    </a:lnTo>
                    <a:lnTo>
                      <a:pt x="607" y="890"/>
                    </a:lnTo>
                    <a:lnTo>
                      <a:pt x="679" y="902"/>
                    </a:lnTo>
                    <a:lnTo>
                      <a:pt x="752" y="915"/>
                    </a:lnTo>
                    <a:lnTo>
                      <a:pt x="819" y="923"/>
                    </a:lnTo>
                    <a:lnTo>
                      <a:pt x="895" y="930"/>
                    </a:lnTo>
                    <a:lnTo>
                      <a:pt x="971" y="936"/>
                    </a:lnTo>
                    <a:lnTo>
                      <a:pt x="1046" y="936"/>
                    </a:lnTo>
                    <a:lnTo>
                      <a:pt x="1122" y="936"/>
                    </a:lnTo>
                    <a:lnTo>
                      <a:pt x="1200" y="933"/>
                    </a:lnTo>
                    <a:lnTo>
                      <a:pt x="1276" y="927"/>
                    </a:lnTo>
                    <a:lnTo>
                      <a:pt x="1347" y="923"/>
                    </a:lnTo>
                    <a:lnTo>
                      <a:pt x="1418" y="915"/>
                    </a:lnTo>
                    <a:lnTo>
                      <a:pt x="1488" y="902"/>
                    </a:lnTo>
                    <a:lnTo>
                      <a:pt x="1556" y="888"/>
                    </a:lnTo>
                    <a:lnTo>
                      <a:pt x="1625" y="872"/>
                    </a:lnTo>
                    <a:lnTo>
                      <a:pt x="1688" y="857"/>
                    </a:lnTo>
                    <a:lnTo>
                      <a:pt x="1752" y="837"/>
                    </a:lnTo>
                    <a:lnTo>
                      <a:pt x="1809" y="815"/>
                    </a:lnTo>
                    <a:lnTo>
                      <a:pt x="1861" y="791"/>
                    </a:lnTo>
                    <a:lnTo>
                      <a:pt x="1914" y="765"/>
                    </a:lnTo>
                    <a:lnTo>
                      <a:pt x="1959" y="739"/>
                    </a:lnTo>
                    <a:lnTo>
                      <a:pt x="1998" y="712"/>
                    </a:lnTo>
                    <a:lnTo>
                      <a:pt x="2036" y="682"/>
                    </a:lnTo>
                    <a:lnTo>
                      <a:pt x="2067" y="652"/>
                    </a:lnTo>
                    <a:lnTo>
                      <a:pt x="2096" y="621"/>
                    </a:lnTo>
                    <a:lnTo>
                      <a:pt x="2117" y="589"/>
                    </a:lnTo>
                    <a:lnTo>
                      <a:pt x="2136" y="554"/>
                    </a:lnTo>
                    <a:lnTo>
                      <a:pt x="2149" y="524"/>
                    </a:lnTo>
                    <a:lnTo>
                      <a:pt x="2155" y="493"/>
                    </a:lnTo>
                    <a:lnTo>
                      <a:pt x="2158" y="458"/>
                    </a:lnTo>
                    <a:lnTo>
                      <a:pt x="2155" y="427"/>
                    </a:lnTo>
                    <a:lnTo>
                      <a:pt x="2145" y="392"/>
                    </a:lnTo>
                    <a:lnTo>
                      <a:pt x="2130" y="359"/>
                    </a:lnTo>
                    <a:lnTo>
                      <a:pt x="2112" y="326"/>
                    </a:lnTo>
                    <a:lnTo>
                      <a:pt x="2088" y="296"/>
                    </a:lnTo>
                    <a:lnTo>
                      <a:pt x="2061" y="264"/>
                    </a:lnTo>
                    <a:lnTo>
                      <a:pt x="2024" y="240"/>
                    </a:lnTo>
                    <a:lnTo>
                      <a:pt x="1985" y="210"/>
                    </a:lnTo>
                    <a:lnTo>
                      <a:pt x="1946" y="185"/>
                    </a:lnTo>
                    <a:lnTo>
                      <a:pt x="1899" y="156"/>
                    </a:lnTo>
                    <a:lnTo>
                      <a:pt x="1848" y="129"/>
                    </a:lnTo>
                    <a:lnTo>
                      <a:pt x="1792" y="108"/>
                    </a:lnTo>
                    <a:lnTo>
                      <a:pt x="1732" y="88"/>
                    </a:lnTo>
                    <a:lnTo>
                      <a:pt x="1672" y="69"/>
                    </a:lnTo>
                    <a:lnTo>
                      <a:pt x="1607" y="52"/>
                    </a:lnTo>
                    <a:lnTo>
                      <a:pt x="1537" y="37"/>
                    </a:lnTo>
                    <a:lnTo>
                      <a:pt x="1467" y="25"/>
                    </a:lnTo>
                    <a:lnTo>
                      <a:pt x="1397" y="13"/>
                    </a:lnTo>
                    <a:lnTo>
                      <a:pt x="1326" y="3"/>
                    </a:lnTo>
                    <a:lnTo>
                      <a:pt x="1263" y="0"/>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20" name="Freeform 268">
                <a:extLst>
                  <a:ext uri="{FF2B5EF4-FFF2-40B4-BE49-F238E27FC236}">
                    <a16:creationId xmlns:a16="http://schemas.microsoft.com/office/drawing/2014/main" id="{20539082-DB3A-47D8-A8AB-1DF84AFCE196}"/>
                  </a:ext>
                </a:extLst>
              </p:cNvPr>
              <p:cNvSpPr>
                <a:spLocks/>
              </p:cNvSpPr>
              <p:nvPr/>
            </p:nvSpPr>
            <p:spPr bwMode="auto">
              <a:xfrm>
                <a:off x="2388" y="778"/>
                <a:ext cx="637" cy="2513"/>
              </a:xfrm>
              <a:custGeom>
                <a:avLst/>
                <a:gdLst>
                  <a:gd name="T0" fmla="*/ 306 w 1273"/>
                  <a:gd name="T1" fmla="*/ 0 h 5026"/>
                  <a:gd name="T2" fmla="*/ 252 w 1273"/>
                  <a:gd name="T3" fmla="*/ 101 h 5026"/>
                  <a:gd name="T4" fmla="*/ 205 w 1273"/>
                  <a:gd name="T5" fmla="*/ 204 h 5026"/>
                  <a:gd name="T6" fmla="*/ 162 w 1273"/>
                  <a:gd name="T7" fmla="*/ 313 h 5026"/>
                  <a:gd name="T8" fmla="*/ 123 w 1273"/>
                  <a:gd name="T9" fmla="*/ 425 h 5026"/>
                  <a:gd name="T10" fmla="*/ 88 w 1273"/>
                  <a:gd name="T11" fmla="*/ 541 h 5026"/>
                  <a:gd name="T12" fmla="*/ 60 w 1273"/>
                  <a:gd name="T13" fmla="*/ 657 h 5026"/>
                  <a:gd name="T14" fmla="*/ 34 w 1273"/>
                  <a:gd name="T15" fmla="*/ 776 h 5026"/>
                  <a:gd name="T16" fmla="*/ 18 w 1273"/>
                  <a:gd name="T17" fmla="*/ 897 h 5026"/>
                  <a:gd name="T18" fmla="*/ 4 w 1273"/>
                  <a:gd name="T19" fmla="*/ 1019 h 5026"/>
                  <a:gd name="T20" fmla="*/ 1 w 1273"/>
                  <a:gd name="T21" fmla="*/ 1145 h 5026"/>
                  <a:gd name="T22" fmla="*/ 0 w 1273"/>
                  <a:gd name="T23" fmla="*/ 1269 h 5026"/>
                  <a:gd name="T24" fmla="*/ 1 w 1273"/>
                  <a:gd name="T25" fmla="*/ 1386 h 5026"/>
                  <a:gd name="T26" fmla="*/ 4 w 1273"/>
                  <a:gd name="T27" fmla="*/ 1512 h 5026"/>
                  <a:gd name="T28" fmla="*/ 18 w 1273"/>
                  <a:gd name="T29" fmla="*/ 1637 h 5026"/>
                  <a:gd name="T30" fmla="*/ 34 w 1273"/>
                  <a:gd name="T31" fmla="*/ 1759 h 5026"/>
                  <a:gd name="T32" fmla="*/ 58 w 1273"/>
                  <a:gd name="T33" fmla="*/ 1882 h 5026"/>
                  <a:gd name="T34" fmla="*/ 88 w 1273"/>
                  <a:gd name="T35" fmla="*/ 1996 h 5026"/>
                  <a:gd name="T36" fmla="*/ 123 w 1273"/>
                  <a:gd name="T37" fmla="*/ 2109 h 5026"/>
                  <a:gd name="T38" fmla="*/ 162 w 1273"/>
                  <a:gd name="T39" fmla="*/ 2220 h 5026"/>
                  <a:gd name="T40" fmla="*/ 205 w 1273"/>
                  <a:gd name="T41" fmla="*/ 2332 h 5026"/>
                  <a:gd name="T42" fmla="*/ 252 w 1273"/>
                  <a:gd name="T43" fmla="*/ 2434 h 5026"/>
                  <a:gd name="T44" fmla="*/ 306 w 1273"/>
                  <a:gd name="T45" fmla="*/ 2538 h 5026"/>
                  <a:gd name="T46" fmla="*/ 362 w 1273"/>
                  <a:gd name="T47" fmla="*/ 2634 h 5026"/>
                  <a:gd name="T48" fmla="*/ 422 w 1273"/>
                  <a:gd name="T49" fmla="*/ 2721 h 5026"/>
                  <a:gd name="T50" fmla="*/ 485 w 1273"/>
                  <a:gd name="T51" fmla="*/ 2804 h 5026"/>
                  <a:gd name="T52" fmla="*/ 553 w 1273"/>
                  <a:gd name="T53" fmla="*/ 2885 h 5026"/>
                  <a:gd name="T54" fmla="*/ 620 w 1273"/>
                  <a:gd name="T55" fmla="*/ 2959 h 5026"/>
                  <a:gd name="T56" fmla="*/ 694 w 1273"/>
                  <a:gd name="T57" fmla="*/ 3028 h 5026"/>
                  <a:gd name="T58" fmla="*/ 828 w 1273"/>
                  <a:gd name="T59" fmla="*/ 3132 h 5026"/>
                  <a:gd name="T60" fmla="*/ 854 w 1273"/>
                  <a:gd name="T61" fmla="*/ 3147 h 5026"/>
                  <a:gd name="T62" fmla="*/ 911 w 1273"/>
                  <a:gd name="T63" fmla="*/ 3190 h 5026"/>
                  <a:gd name="T64" fmla="*/ 966 w 1273"/>
                  <a:gd name="T65" fmla="*/ 3234 h 5026"/>
                  <a:gd name="T66" fmla="*/ 1016 w 1273"/>
                  <a:gd name="T67" fmla="*/ 3280 h 5026"/>
                  <a:gd name="T68" fmla="*/ 1061 w 1273"/>
                  <a:gd name="T69" fmla="*/ 3333 h 5026"/>
                  <a:gd name="T70" fmla="*/ 1105 w 1273"/>
                  <a:gd name="T71" fmla="*/ 3390 h 5026"/>
                  <a:gd name="T72" fmla="*/ 1145 w 1273"/>
                  <a:gd name="T73" fmla="*/ 3450 h 5026"/>
                  <a:gd name="T74" fmla="*/ 1174 w 1273"/>
                  <a:gd name="T75" fmla="*/ 3507 h 5026"/>
                  <a:gd name="T76" fmla="*/ 1204 w 1273"/>
                  <a:gd name="T77" fmla="*/ 3574 h 5026"/>
                  <a:gd name="T78" fmla="*/ 1226 w 1273"/>
                  <a:gd name="T79" fmla="*/ 3640 h 5026"/>
                  <a:gd name="T80" fmla="*/ 1244 w 1273"/>
                  <a:gd name="T81" fmla="*/ 3704 h 5026"/>
                  <a:gd name="T82" fmla="*/ 1260 w 1273"/>
                  <a:gd name="T83" fmla="*/ 3777 h 5026"/>
                  <a:gd name="T84" fmla="*/ 1270 w 1273"/>
                  <a:gd name="T85" fmla="*/ 3846 h 5026"/>
                  <a:gd name="T86" fmla="*/ 1273 w 1273"/>
                  <a:gd name="T87" fmla="*/ 3918 h 5026"/>
                  <a:gd name="T88" fmla="*/ 1270 w 1273"/>
                  <a:gd name="T89" fmla="*/ 3986 h 5026"/>
                  <a:gd name="T90" fmla="*/ 1270 w 1273"/>
                  <a:gd name="T91" fmla="*/ 4655 h 5026"/>
                  <a:gd name="T92" fmla="*/ 1270 w 1273"/>
                  <a:gd name="T93" fmla="*/ 4682 h 5026"/>
                  <a:gd name="T94" fmla="*/ 1260 w 1273"/>
                  <a:gd name="T95" fmla="*/ 4727 h 5026"/>
                  <a:gd name="T96" fmla="*/ 1244 w 1273"/>
                  <a:gd name="T97" fmla="*/ 4770 h 5026"/>
                  <a:gd name="T98" fmla="*/ 1226 w 1273"/>
                  <a:gd name="T99" fmla="*/ 4814 h 5026"/>
                  <a:gd name="T100" fmla="*/ 1204 w 1273"/>
                  <a:gd name="T101" fmla="*/ 4855 h 5026"/>
                  <a:gd name="T102" fmla="*/ 1175 w 1273"/>
                  <a:gd name="T103" fmla="*/ 4892 h 5026"/>
                  <a:gd name="T104" fmla="*/ 1150 w 1273"/>
                  <a:gd name="T105" fmla="*/ 4922 h 5026"/>
                  <a:gd name="T106" fmla="*/ 1114 w 1273"/>
                  <a:gd name="T107" fmla="*/ 4951 h 5026"/>
                  <a:gd name="T108" fmla="*/ 1072 w 1273"/>
                  <a:gd name="T109" fmla="*/ 4976 h 5026"/>
                  <a:gd name="T110" fmla="*/ 1032 w 1273"/>
                  <a:gd name="T111" fmla="*/ 4996 h 5026"/>
                  <a:gd name="T112" fmla="*/ 992 w 1273"/>
                  <a:gd name="T113" fmla="*/ 5011 h 5026"/>
                  <a:gd name="T114" fmla="*/ 945 w 1273"/>
                  <a:gd name="T115" fmla="*/ 5023 h 5026"/>
                  <a:gd name="T116" fmla="*/ 897 w 1273"/>
                  <a:gd name="T117" fmla="*/ 5026 h 5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73" h="5026">
                    <a:moveTo>
                      <a:pt x="306" y="0"/>
                    </a:moveTo>
                    <a:lnTo>
                      <a:pt x="252" y="101"/>
                    </a:lnTo>
                    <a:lnTo>
                      <a:pt x="205" y="204"/>
                    </a:lnTo>
                    <a:lnTo>
                      <a:pt x="162" y="313"/>
                    </a:lnTo>
                    <a:lnTo>
                      <a:pt x="123" y="425"/>
                    </a:lnTo>
                    <a:lnTo>
                      <a:pt x="88" y="541"/>
                    </a:lnTo>
                    <a:lnTo>
                      <a:pt x="60" y="657"/>
                    </a:lnTo>
                    <a:lnTo>
                      <a:pt x="34" y="776"/>
                    </a:lnTo>
                    <a:lnTo>
                      <a:pt x="18" y="897"/>
                    </a:lnTo>
                    <a:lnTo>
                      <a:pt x="4" y="1019"/>
                    </a:lnTo>
                    <a:lnTo>
                      <a:pt x="1" y="1145"/>
                    </a:lnTo>
                    <a:lnTo>
                      <a:pt x="0" y="1269"/>
                    </a:lnTo>
                    <a:lnTo>
                      <a:pt x="1" y="1386"/>
                    </a:lnTo>
                    <a:lnTo>
                      <a:pt x="4" y="1512"/>
                    </a:lnTo>
                    <a:lnTo>
                      <a:pt x="18" y="1637"/>
                    </a:lnTo>
                    <a:lnTo>
                      <a:pt x="34" y="1759"/>
                    </a:lnTo>
                    <a:lnTo>
                      <a:pt x="58" y="1882"/>
                    </a:lnTo>
                    <a:lnTo>
                      <a:pt x="88" y="1996"/>
                    </a:lnTo>
                    <a:lnTo>
                      <a:pt x="123" y="2109"/>
                    </a:lnTo>
                    <a:lnTo>
                      <a:pt x="162" y="2220"/>
                    </a:lnTo>
                    <a:lnTo>
                      <a:pt x="205" y="2332"/>
                    </a:lnTo>
                    <a:lnTo>
                      <a:pt x="252" y="2434"/>
                    </a:lnTo>
                    <a:lnTo>
                      <a:pt x="306" y="2538"/>
                    </a:lnTo>
                    <a:lnTo>
                      <a:pt x="362" y="2634"/>
                    </a:lnTo>
                    <a:lnTo>
                      <a:pt x="422" y="2721"/>
                    </a:lnTo>
                    <a:lnTo>
                      <a:pt x="485" y="2804"/>
                    </a:lnTo>
                    <a:lnTo>
                      <a:pt x="553" y="2885"/>
                    </a:lnTo>
                    <a:lnTo>
                      <a:pt x="620" y="2959"/>
                    </a:lnTo>
                    <a:lnTo>
                      <a:pt x="694" y="3028"/>
                    </a:lnTo>
                    <a:lnTo>
                      <a:pt x="828" y="3132"/>
                    </a:lnTo>
                    <a:lnTo>
                      <a:pt x="854" y="3147"/>
                    </a:lnTo>
                    <a:lnTo>
                      <a:pt x="911" y="3190"/>
                    </a:lnTo>
                    <a:lnTo>
                      <a:pt x="966" y="3234"/>
                    </a:lnTo>
                    <a:lnTo>
                      <a:pt x="1016" y="3280"/>
                    </a:lnTo>
                    <a:lnTo>
                      <a:pt x="1061" y="3333"/>
                    </a:lnTo>
                    <a:lnTo>
                      <a:pt x="1105" y="3390"/>
                    </a:lnTo>
                    <a:lnTo>
                      <a:pt x="1145" y="3450"/>
                    </a:lnTo>
                    <a:lnTo>
                      <a:pt x="1174" y="3507"/>
                    </a:lnTo>
                    <a:lnTo>
                      <a:pt x="1204" y="3574"/>
                    </a:lnTo>
                    <a:lnTo>
                      <a:pt x="1226" y="3640"/>
                    </a:lnTo>
                    <a:lnTo>
                      <a:pt x="1244" y="3704"/>
                    </a:lnTo>
                    <a:lnTo>
                      <a:pt x="1260" y="3777"/>
                    </a:lnTo>
                    <a:lnTo>
                      <a:pt x="1270" y="3846"/>
                    </a:lnTo>
                    <a:lnTo>
                      <a:pt x="1273" y="3918"/>
                    </a:lnTo>
                    <a:lnTo>
                      <a:pt x="1270" y="3986"/>
                    </a:lnTo>
                    <a:lnTo>
                      <a:pt x="1270" y="4655"/>
                    </a:lnTo>
                    <a:lnTo>
                      <a:pt x="1270" y="4682"/>
                    </a:lnTo>
                    <a:lnTo>
                      <a:pt x="1260" y="4727"/>
                    </a:lnTo>
                    <a:lnTo>
                      <a:pt x="1244" y="4770"/>
                    </a:lnTo>
                    <a:lnTo>
                      <a:pt x="1226" y="4814"/>
                    </a:lnTo>
                    <a:lnTo>
                      <a:pt x="1204" y="4855"/>
                    </a:lnTo>
                    <a:lnTo>
                      <a:pt x="1175" y="4892"/>
                    </a:lnTo>
                    <a:lnTo>
                      <a:pt x="1150" y="4922"/>
                    </a:lnTo>
                    <a:lnTo>
                      <a:pt x="1114" y="4951"/>
                    </a:lnTo>
                    <a:lnTo>
                      <a:pt x="1072" y="4976"/>
                    </a:lnTo>
                    <a:lnTo>
                      <a:pt x="1032" y="4996"/>
                    </a:lnTo>
                    <a:lnTo>
                      <a:pt x="992" y="5011"/>
                    </a:lnTo>
                    <a:lnTo>
                      <a:pt x="945" y="5023"/>
                    </a:lnTo>
                    <a:lnTo>
                      <a:pt x="897" y="5026"/>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21" name="Freeform 269">
                <a:extLst>
                  <a:ext uri="{FF2B5EF4-FFF2-40B4-BE49-F238E27FC236}">
                    <a16:creationId xmlns:a16="http://schemas.microsoft.com/office/drawing/2014/main" id="{2A68199D-7DDA-45C1-8795-80A369B84907}"/>
                  </a:ext>
                </a:extLst>
              </p:cNvPr>
              <p:cNvSpPr>
                <a:spLocks/>
              </p:cNvSpPr>
              <p:nvPr/>
            </p:nvSpPr>
            <p:spPr bwMode="auto">
              <a:xfrm>
                <a:off x="3199" y="775"/>
                <a:ext cx="640" cy="2513"/>
              </a:xfrm>
              <a:custGeom>
                <a:avLst/>
                <a:gdLst>
                  <a:gd name="T0" fmla="*/ 968 w 1279"/>
                  <a:gd name="T1" fmla="*/ 0 h 5026"/>
                  <a:gd name="T2" fmla="*/ 1021 w 1279"/>
                  <a:gd name="T3" fmla="*/ 100 h 5026"/>
                  <a:gd name="T4" fmla="*/ 1067 w 1279"/>
                  <a:gd name="T5" fmla="*/ 203 h 5026"/>
                  <a:gd name="T6" fmla="*/ 1111 w 1279"/>
                  <a:gd name="T7" fmla="*/ 311 h 5026"/>
                  <a:gd name="T8" fmla="*/ 1150 w 1279"/>
                  <a:gd name="T9" fmla="*/ 422 h 5026"/>
                  <a:gd name="T10" fmla="*/ 1185 w 1279"/>
                  <a:gd name="T11" fmla="*/ 541 h 5026"/>
                  <a:gd name="T12" fmla="*/ 1212 w 1279"/>
                  <a:gd name="T13" fmla="*/ 654 h 5026"/>
                  <a:gd name="T14" fmla="*/ 1237 w 1279"/>
                  <a:gd name="T15" fmla="*/ 771 h 5026"/>
                  <a:gd name="T16" fmla="*/ 1255 w 1279"/>
                  <a:gd name="T17" fmla="*/ 897 h 5026"/>
                  <a:gd name="T18" fmla="*/ 1269 w 1279"/>
                  <a:gd name="T19" fmla="*/ 1019 h 5026"/>
                  <a:gd name="T20" fmla="*/ 1279 w 1279"/>
                  <a:gd name="T21" fmla="*/ 1139 h 5026"/>
                  <a:gd name="T22" fmla="*/ 1279 w 1279"/>
                  <a:gd name="T23" fmla="*/ 1267 h 5026"/>
                  <a:gd name="T24" fmla="*/ 1279 w 1279"/>
                  <a:gd name="T25" fmla="*/ 1388 h 5026"/>
                  <a:gd name="T26" fmla="*/ 1269 w 1279"/>
                  <a:gd name="T27" fmla="*/ 1512 h 5026"/>
                  <a:gd name="T28" fmla="*/ 1255 w 1279"/>
                  <a:gd name="T29" fmla="*/ 1637 h 5026"/>
                  <a:gd name="T30" fmla="*/ 1237 w 1279"/>
                  <a:gd name="T31" fmla="*/ 1756 h 5026"/>
                  <a:gd name="T32" fmla="*/ 1212 w 1279"/>
                  <a:gd name="T33" fmla="*/ 1878 h 5026"/>
                  <a:gd name="T34" fmla="*/ 1185 w 1279"/>
                  <a:gd name="T35" fmla="*/ 1996 h 5026"/>
                  <a:gd name="T36" fmla="*/ 1150 w 1279"/>
                  <a:gd name="T37" fmla="*/ 2109 h 5026"/>
                  <a:gd name="T38" fmla="*/ 1111 w 1279"/>
                  <a:gd name="T39" fmla="*/ 2220 h 5026"/>
                  <a:gd name="T40" fmla="*/ 1067 w 1279"/>
                  <a:gd name="T41" fmla="*/ 2327 h 5026"/>
                  <a:gd name="T42" fmla="*/ 1021 w 1279"/>
                  <a:gd name="T43" fmla="*/ 2434 h 5026"/>
                  <a:gd name="T44" fmla="*/ 970 w 1279"/>
                  <a:gd name="T45" fmla="*/ 2533 h 5026"/>
                  <a:gd name="T46" fmla="*/ 910 w 1279"/>
                  <a:gd name="T47" fmla="*/ 2631 h 5026"/>
                  <a:gd name="T48" fmla="*/ 851 w 1279"/>
                  <a:gd name="T49" fmla="*/ 2718 h 5026"/>
                  <a:gd name="T50" fmla="*/ 788 w 1279"/>
                  <a:gd name="T51" fmla="*/ 2805 h 5026"/>
                  <a:gd name="T52" fmla="*/ 720 w 1279"/>
                  <a:gd name="T53" fmla="*/ 2884 h 5026"/>
                  <a:gd name="T54" fmla="*/ 654 w 1279"/>
                  <a:gd name="T55" fmla="*/ 2956 h 5026"/>
                  <a:gd name="T56" fmla="*/ 579 w 1279"/>
                  <a:gd name="T57" fmla="*/ 3023 h 5026"/>
                  <a:gd name="T58" fmla="*/ 446 w 1279"/>
                  <a:gd name="T59" fmla="*/ 3132 h 5026"/>
                  <a:gd name="T60" fmla="*/ 419 w 1279"/>
                  <a:gd name="T61" fmla="*/ 3145 h 5026"/>
                  <a:gd name="T62" fmla="*/ 362 w 1279"/>
                  <a:gd name="T63" fmla="*/ 3186 h 5026"/>
                  <a:gd name="T64" fmla="*/ 307 w 1279"/>
                  <a:gd name="T65" fmla="*/ 3231 h 5026"/>
                  <a:gd name="T66" fmla="*/ 255 w 1279"/>
                  <a:gd name="T67" fmla="*/ 3280 h 5026"/>
                  <a:gd name="T68" fmla="*/ 209 w 1279"/>
                  <a:gd name="T69" fmla="*/ 3330 h 5026"/>
                  <a:gd name="T70" fmla="*/ 168 w 1279"/>
                  <a:gd name="T71" fmla="*/ 3390 h 5026"/>
                  <a:gd name="T72" fmla="*/ 134 w 1279"/>
                  <a:gd name="T73" fmla="*/ 3449 h 5026"/>
                  <a:gd name="T74" fmla="*/ 101 w 1279"/>
                  <a:gd name="T75" fmla="*/ 3504 h 5026"/>
                  <a:gd name="T76" fmla="*/ 69 w 1279"/>
                  <a:gd name="T77" fmla="*/ 3571 h 5026"/>
                  <a:gd name="T78" fmla="*/ 46 w 1279"/>
                  <a:gd name="T79" fmla="*/ 3635 h 5026"/>
                  <a:gd name="T80" fmla="*/ 27 w 1279"/>
                  <a:gd name="T81" fmla="*/ 3704 h 5026"/>
                  <a:gd name="T82" fmla="*/ 12 w 1279"/>
                  <a:gd name="T83" fmla="*/ 3772 h 5026"/>
                  <a:gd name="T84" fmla="*/ 3 w 1279"/>
                  <a:gd name="T85" fmla="*/ 3844 h 5026"/>
                  <a:gd name="T86" fmla="*/ 0 w 1279"/>
                  <a:gd name="T87" fmla="*/ 3913 h 5026"/>
                  <a:gd name="T88" fmla="*/ 3 w 1279"/>
                  <a:gd name="T89" fmla="*/ 3986 h 5026"/>
                  <a:gd name="T90" fmla="*/ 3 w 1279"/>
                  <a:gd name="T91" fmla="*/ 4655 h 5026"/>
                  <a:gd name="T92" fmla="*/ 3 w 1279"/>
                  <a:gd name="T93" fmla="*/ 4680 h 5026"/>
                  <a:gd name="T94" fmla="*/ 12 w 1279"/>
                  <a:gd name="T95" fmla="*/ 4727 h 5026"/>
                  <a:gd name="T96" fmla="*/ 27 w 1279"/>
                  <a:gd name="T97" fmla="*/ 4770 h 5026"/>
                  <a:gd name="T98" fmla="*/ 46 w 1279"/>
                  <a:gd name="T99" fmla="*/ 4811 h 5026"/>
                  <a:gd name="T100" fmla="*/ 69 w 1279"/>
                  <a:gd name="T101" fmla="*/ 4852 h 5026"/>
                  <a:gd name="T102" fmla="*/ 96 w 1279"/>
                  <a:gd name="T103" fmla="*/ 4889 h 5026"/>
                  <a:gd name="T104" fmla="*/ 128 w 1279"/>
                  <a:gd name="T105" fmla="*/ 4919 h 5026"/>
                  <a:gd name="T106" fmla="*/ 158 w 1279"/>
                  <a:gd name="T107" fmla="*/ 4948 h 5026"/>
                  <a:gd name="T108" fmla="*/ 197 w 1279"/>
                  <a:gd name="T109" fmla="*/ 4972 h 5026"/>
                  <a:gd name="T110" fmla="*/ 239 w 1279"/>
                  <a:gd name="T111" fmla="*/ 4994 h 5026"/>
                  <a:gd name="T112" fmla="*/ 284 w 1279"/>
                  <a:gd name="T113" fmla="*/ 5006 h 5026"/>
                  <a:gd name="T114" fmla="*/ 326 w 1279"/>
                  <a:gd name="T115" fmla="*/ 5019 h 5026"/>
                  <a:gd name="T116" fmla="*/ 371 w 1279"/>
                  <a:gd name="T117" fmla="*/ 5026 h 5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79" h="5026">
                    <a:moveTo>
                      <a:pt x="968" y="0"/>
                    </a:moveTo>
                    <a:lnTo>
                      <a:pt x="1021" y="100"/>
                    </a:lnTo>
                    <a:lnTo>
                      <a:pt x="1067" y="203"/>
                    </a:lnTo>
                    <a:lnTo>
                      <a:pt x="1111" y="311"/>
                    </a:lnTo>
                    <a:lnTo>
                      <a:pt x="1150" y="422"/>
                    </a:lnTo>
                    <a:lnTo>
                      <a:pt x="1185" y="541"/>
                    </a:lnTo>
                    <a:lnTo>
                      <a:pt x="1212" y="654"/>
                    </a:lnTo>
                    <a:lnTo>
                      <a:pt x="1237" y="771"/>
                    </a:lnTo>
                    <a:lnTo>
                      <a:pt x="1255" y="897"/>
                    </a:lnTo>
                    <a:lnTo>
                      <a:pt x="1269" y="1019"/>
                    </a:lnTo>
                    <a:lnTo>
                      <a:pt x="1279" y="1139"/>
                    </a:lnTo>
                    <a:lnTo>
                      <a:pt x="1279" y="1267"/>
                    </a:lnTo>
                    <a:lnTo>
                      <a:pt x="1279" y="1388"/>
                    </a:lnTo>
                    <a:lnTo>
                      <a:pt x="1269" y="1512"/>
                    </a:lnTo>
                    <a:lnTo>
                      <a:pt x="1255" y="1637"/>
                    </a:lnTo>
                    <a:lnTo>
                      <a:pt x="1237" y="1756"/>
                    </a:lnTo>
                    <a:lnTo>
                      <a:pt x="1212" y="1878"/>
                    </a:lnTo>
                    <a:lnTo>
                      <a:pt x="1185" y="1996"/>
                    </a:lnTo>
                    <a:lnTo>
                      <a:pt x="1150" y="2109"/>
                    </a:lnTo>
                    <a:lnTo>
                      <a:pt x="1111" y="2220"/>
                    </a:lnTo>
                    <a:lnTo>
                      <a:pt x="1067" y="2327"/>
                    </a:lnTo>
                    <a:lnTo>
                      <a:pt x="1021" y="2434"/>
                    </a:lnTo>
                    <a:lnTo>
                      <a:pt x="970" y="2533"/>
                    </a:lnTo>
                    <a:lnTo>
                      <a:pt x="910" y="2631"/>
                    </a:lnTo>
                    <a:lnTo>
                      <a:pt x="851" y="2718"/>
                    </a:lnTo>
                    <a:lnTo>
                      <a:pt x="788" y="2805"/>
                    </a:lnTo>
                    <a:lnTo>
                      <a:pt x="720" y="2884"/>
                    </a:lnTo>
                    <a:lnTo>
                      <a:pt x="654" y="2956"/>
                    </a:lnTo>
                    <a:lnTo>
                      <a:pt x="579" y="3023"/>
                    </a:lnTo>
                    <a:lnTo>
                      <a:pt x="446" y="3132"/>
                    </a:lnTo>
                    <a:lnTo>
                      <a:pt x="419" y="3145"/>
                    </a:lnTo>
                    <a:lnTo>
                      <a:pt x="362" y="3186"/>
                    </a:lnTo>
                    <a:lnTo>
                      <a:pt x="307" y="3231"/>
                    </a:lnTo>
                    <a:lnTo>
                      <a:pt x="255" y="3280"/>
                    </a:lnTo>
                    <a:lnTo>
                      <a:pt x="209" y="3330"/>
                    </a:lnTo>
                    <a:lnTo>
                      <a:pt x="168" y="3390"/>
                    </a:lnTo>
                    <a:lnTo>
                      <a:pt x="134" y="3449"/>
                    </a:lnTo>
                    <a:lnTo>
                      <a:pt x="101" y="3504"/>
                    </a:lnTo>
                    <a:lnTo>
                      <a:pt x="69" y="3571"/>
                    </a:lnTo>
                    <a:lnTo>
                      <a:pt x="46" y="3635"/>
                    </a:lnTo>
                    <a:lnTo>
                      <a:pt x="27" y="3704"/>
                    </a:lnTo>
                    <a:lnTo>
                      <a:pt x="12" y="3772"/>
                    </a:lnTo>
                    <a:lnTo>
                      <a:pt x="3" y="3844"/>
                    </a:lnTo>
                    <a:lnTo>
                      <a:pt x="0" y="3913"/>
                    </a:lnTo>
                    <a:lnTo>
                      <a:pt x="3" y="3986"/>
                    </a:lnTo>
                    <a:lnTo>
                      <a:pt x="3" y="4655"/>
                    </a:lnTo>
                    <a:lnTo>
                      <a:pt x="3" y="4680"/>
                    </a:lnTo>
                    <a:lnTo>
                      <a:pt x="12" y="4727"/>
                    </a:lnTo>
                    <a:lnTo>
                      <a:pt x="27" y="4770"/>
                    </a:lnTo>
                    <a:lnTo>
                      <a:pt x="46" y="4811"/>
                    </a:lnTo>
                    <a:lnTo>
                      <a:pt x="69" y="4852"/>
                    </a:lnTo>
                    <a:lnTo>
                      <a:pt x="96" y="4889"/>
                    </a:lnTo>
                    <a:lnTo>
                      <a:pt x="128" y="4919"/>
                    </a:lnTo>
                    <a:lnTo>
                      <a:pt x="158" y="4948"/>
                    </a:lnTo>
                    <a:lnTo>
                      <a:pt x="197" y="4972"/>
                    </a:lnTo>
                    <a:lnTo>
                      <a:pt x="239" y="4994"/>
                    </a:lnTo>
                    <a:lnTo>
                      <a:pt x="284" y="5006"/>
                    </a:lnTo>
                    <a:lnTo>
                      <a:pt x="326" y="5019"/>
                    </a:lnTo>
                    <a:lnTo>
                      <a:pt x="371" y="5026"/>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latin typeface="Arial" panose="020B0604020202020204" pitchFamily="34" charset="0"/>
                  <a:cs typeface="Arial" panose="020B0604020202020204" pitchFamily="34" charset="0"/>
                </a:endParaRPr>
              </a:p>
            </p:txBody>
          </p:sp>
          <p:sp>
            <p:nvSpPr>
              <p:cNvPr id="22" name="Freeform 270" descr="Gouttelettes">
                <a:extLst>
                  <a:ext uri="{FF2B5EF4-FFF2-40B4-BE49-F238E27FC236}">
                    <a16:creationId xmlns:a16="http://schemas.microsoft.com/office/drawing/2014/main" id="{F9CF1DD4-8707-406B-B4D4-09DCA9413DD9}"/>
                  </a:ext>
                </a:extLst>
              </p:cNvPr>
              <p:cNvSpPr>
                <a:spLocks/>
              </p:cNvSpPr>
              <p:nvPr/>
            </p:nvSpPr>
            <p:spPr bwMode="auto">
              <a:xfrm>
                <a:off x="2387" y="1445"/>
                <a:ext cx="1449" cy="994"/>
              </a:xfrm>
              <a:custGeom>
                <a:avLst/>
                <a:gdLst>
                  <a:gd name="T0" fmla="*/ 0 w 2899"/>
                  <a:gd name="T1" fmla="*/ 0 h 1986"/>
                  <a:gd name="T2" fmla="*/ 2 w 2899"/>
                  <a:gd name="T3" fmla="*/ 105 h 1986"/>
                  <a:gd name="T4" fmla="*/ 5 w 2899"/>
                  <a:gd name="T5" fmla="*/ 209 h 1986"/>
                  <a:gd name="T6" fmla="*/ 17 w 2899"/>
                  <a:gd name="T7" fmla="*/ 316 h 1986"/>
                  <a:gd name="T8" fmla="*/ 35 w 2899"/>
                  <a:gd name="T9" fmla="*/ 418 h 1986"/>
                  <a:gd name="T10" fmla="*/ 53 w 2899"/>
                  <a:gd name="T11" fmla="*/ 519 h 1986"/>
                  <a:gd name="T12" fmla="*/ 78 w 2899"/>
                  <a:gd name="T13" fmla="*/ 618 h 1986"/>
                  <a:gd name="T14" fmla="*/ 104 w 2899"/>
                  <a:gd name="T15" fmla="*/ 714 h 1986"/>
                  <a:gd name="T16" fmla="*/ 135 w 2899"/>
                  <a:gd name="T17" fmla="*/ 810 h 1986"/>
                  <a:gd name="T18" fmla="*/ 170 w 2899"/>
                  <a:gd name="T19" fmla="*/ 905 h 1986"/>
                  <a:gd name="T20" fmla="*/ 207 w 2899"/>
                  <a:gd name="T21" fmla="*/ 997 h 1986"/>
                  <a:gd name="T22" fmla="*/ 248 w 2899"/>
                  <a:gd name="T23" fmla="*/ 1085 h 1986"/>
                  <a:gd name="T24" fmla="*/ 292 w 2899"/>
                  <a:gd name="T25" fmla="*/ 1171 h 1986"/>
                  <a:gd name="T26" fmla="*/ 340 w 2899"/>
                  <a:gd name="T27" fmla="*/ 1257 h 1986"/>
                  <a:gd name="T28" fmla="*/ 389 w 2899"/>
                  <a:gd name="T29" fmla="*/ 1334 h 1986"/>
                  <a:gd name="T30" fmla="*/ 441 w 2899"/>
                  <a:gd name="T31" fmla="*/ 1407 h 1986"/>
                  <a:gd name="T32" fmla="*/ 493 w 2899"/>
                  <a:gd name="T33" fmla="*/ 1475 h 1986"/>
                  <a:gd name="T34" fmla="*/ 552 w 2899"/>
                  <a:gd name="T35" fmla="*/ 1543 h 1986"/>
                  <a:gd name="T36" fmla="*/ 604 w 2899"/>
                  <a:gd name="T37" fmla="*/ 1609 h 1986"/>
                  <a:gd name="T38" fmla="*/ 668 w 2899"/>
                  <a:gd name="T39" fmla="*/ 1663 h 1986"/>
                  <a:gd name="T40" fmla="*/ 734 w 2899"/>
                  <a:gd name="T41" fmla="*/ 1721 h 1986"/>
                  <a:gd name="T42" fmla="*/ 795 w 2899"/>
                  <a:gd name="T43" fmla="*/ 1767 h 1986"/>
                  <a:gd name="T44" fmla="*/ 865 w 2899"/>
                  <a:gd name="T45" fmla="*/ 1815 h 1986"/>
                  <a:gd name="T46" fmla="*/ 932 w 2899"/>
                  <a:gd name="T47" fmla="*/ 1855 h 1986"/>
                  <a:gd name="T48" fmla="*/ 1003 w 2899"/>
                  <a:gd name="T49" fmla="*/ 1890 h 1986"/>
                  <a:gd name="T50" fmla="*/ 1072 w 2899"/>
                  <a:gd name="T51" fmla="*/ 1917 h 1986"/>
                  <a:gd name="T52" fmla="*/ 1147 w 2899"/>
                  <a:gd name="T53" fmla="*/ 1942 h 1986"/>
                  <a:gd name="T54" fmla="*/ 1212 w 2899"/>
                  <a:gd name="T55" fmla="*/ 1960 h 1986"/>
                  <a:gd name="T56" fmla="*/ 1287 w 2899"/>
                  <a:gd name="T57" fmla="*/ 1974 h 1986"/>
                  <a:gd name="T58" fmla="*/ 1364 w 2899"/>
                  <a:gd name="T59" fmla="*/ 1985 h 1986"/>
                  <a:gd name="T60" fmla="*/ 1436 w 2899"/>
                  <a:gd name="T61" fmla="*/ 1986 h 1986"/>
                  <a:gd name="T62" fmla="*/ 1507 w 2899"/>
                  <a:gd name="T63" fmla="*/ 1986 h 1986"/>
                  <a:gd name="T64" fmla="*/ 1582 w 2899"/>
                  <a:gd name="T65" fmla="*/ 1977 h 1986"/>
                  <a:gd name="T66" fmla="*/ 1658 w 2899"/>
                  <a:gd name="T67" fmla="*/ 1965 h 1986"/>
                  <a:gd name="T68" fmla="*/ 1731 w 2899"/>
                  <a:gd name="T69" fmla="*/ 1945 h 1986"/>
                  <a:gd name="T70" fmla="*/ 1798 w 2899"/>
                  <a:gd name="T71" fmla="*/ 1923 h 1986"/>
                  <a:gd name="T72" fmla="*/ 1870 w 2899"/>
                  <a:gd name="T73" fmla="*/ 1893 h 1986"/>
                  <a:gd name="T74" fmla="*/ 1940 w 2899"/>
                  <a:gd name="T75" fmla="*/ 1861 h 1986"/>
                  <a:gd name="T76" fmla="*/ 2009 w 2899"/>
                  <a:gd name="T77" fmla="*/ 1824 h 1986"/>
                  <a:gd name="T78" fmla="*/ 2073 w 2899"/>
                  <a:gd name="T79" fmla="*/ 1777 h 1986"/>
                  <a:gd name="T80" fmla="*/ 2140 w 2899"/>
                  <a:gd name="T81" fmla="*/ 1729 h 1986"/>
                  <a:gd name="T82" fmla="*/ 2206 w 2899"/>
                  <a:gd name="T83" fmla="*/ 1676 h 1986"/>
                  <a:gd name="T84" fmla="*/ 2267 w 2899"/>
                  <a:gd name="T85" fmla="*/ 1621 h 1986"/>
                  <a:gd name="T86" fmla="*/ 2329 w 2899"/>
                  <a:gd name="T87" fmla="*/ 1558 h 1986"/>
                  <a:gd name="T88" fmla="*/ 2380 w 2899"/>
                  <a:gd name="T89" fmla="*/ 1488 h 1986"/>
                  <a:gd name="T90" fmla="*/ 2436 w 2899"/>
                  <a:gd name="T91" fmla="*/ 1422 h 1986"/>
                  <a:gd name="T92" fmla="*/ 2490 w 2899"/>
                  <a:gd name="T93" fmla="*/ 1350 h 1986"/>
                  <a:gd name="T94" fmla="*/ 2538 w 2899"/>
                  <a:gd name="T95" fmla="*/ 1272 h 1986"/>
                  <a:gd name="T96" fmla="*/ 2586 w 2899"/>
                  <a:gd name="T97" fmla="*/ 1191 h 1986"/>
                  <a:gd name="T98" fmla="*/ 2631 w 2899"/>
                  <a:gd name="T99" fmla="*/ 1105 h 1986"/>
                  <a:gd name="T100" fmla="*/ 2672 w 2899"/>
                  <a:gd name="T101" fmla="*/ 1015 h 1986"/>
                  <a:gd name="T102" fmla="*/ 2709 w 2899"/>
                  <a:gd name="T103" fmla="*/ 923 h 1986"/>
                  <a:gd name="T104" fmla="*/ 2744 w 2899"/>
                  <a:gd name="T105" fmla="*/ 830 h 1986"/>
                  <a:gd name="T106" fmla="*/ 2776 w 2899"/>
                  <a:gd name="T107" fmla="*/ 737 h 1986"/>
                  <a:gd name="T108" fmla="*/ 2804 w 2899"/>
                  <a:gd name="T109" fmla="*/ 640 h 1986"/>
                  <a:gd name="T110" fmla="*/ 2830 w 2899"/>
                  <a:gd name="T111" fmla="*/ 540 h 1986"/>
                  <a:gd name="T112" fmla="*/ 2849 w 2899"/>
                  <a:gd name="T113" fmla="*/ 440 h 1986"/>
                  <a:gd name="T114" fmla="*/ 2867 w 2899"/>
                  <a:gd name="T115" fmla="*/ 337 h 1986"/>
                  <a:gd name="T116" fmla="*/ 2879 w 2899"/>
                  <a:gd name="T117" fmla="*/ 230 h 1986"/>
                  <a:gd name="T118" fmla="*/ 2890 w 2899"/>
                  <a:gd name="T119" fmla="*/ 128 h 1986"/>
                  <a:gd name="T120" fmla="*/ 2899 w 2899"/>
                  <a:gd name="T121" fmla="*/ 21 h 1986"/>
                  <a:gd name="T122" fmla="*/ 2899 w 2899"/>
                  <a:gd name="T123" fmla="*/ 0 h 1986"/>
                  <a:gd name="T124" fmla="*/ 0 w 2899"/>
                  <a:gd name="T125" fmla="*/ 0 h 19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899" h="1986">
                    <a:moveTo>
                      <a:pt x="0" y="0"/>
                    </a:moveTo>
                    <a:lnTo>
                      <a:pt x="2" y="105"/>
                    </a:lnTo>
                    <a:lnTo>
                      <a:pt x="5" y="209"/>
                    </a:lnTo>
                    <a:lnTo>
                      <a:pt x="17" y="316"/>
                    </a:lnTo>
                    <a:lnTo>
                      <a:pt x="35" y="418"/>
                    </a:lnTo>
                    <a:lnTo>
                      <a:pt x="53" y="519"/>
                    </a:lnTo>
                    <a:lnTo>
                      <a:pt x="78" y="618"/>
                    </a:lnTo>
                    <a:lnTo>
                      <a:pt x="104" y="714"/>
                    </a:lnTo>
                    <a:lnTo>
                      <a:pt x="135" y="810"/>
                    </a:lnTo>
                    <a:lnTo>
                      <a:pt x="170" y="905"/>
                    </a:lnTo>
                    <a:lnTo>
                      <a:pt x="207" y="997"/>
                    </a:lnTo>
                    <a:lnTo>
                      <a:pt x="248" y="1085"/>
                    </a:lnTo>
                    <a:lnTo>
                      <a:pt x="292" y="1171"/>
                    </a:lnTo>
                    <a:lnTo>
                      <a:pt x="340" y="1257"/>
                    </a:lnTo>
                    <a:lnTo>
                      <a:pt x="389" y="1334"/>
                    </a:lnTo>
                    <a:lnTo>
                      <a:pt x="441" y="1407"/>
                    </a:lnTo>
                    <a:lnTo>
                      <a:pt x="493" y="1475"/>
                    </a:lnTo>
                    <a:lnTo>
                      <a:pt x="552" y="1543"/>
                    </a:lnTo>
                    <a:lnTo>
                      <a:pt x="604" y="1609"/>
                    </a:lnTo>
                    <a:lnTo>
                      <a:pt x="668" y="1663"/>
                    </a:lnTo>
                    <a:lnTo>
                      <a:pt x="734" y="1721"/>
                    </a:lnTo>
                    <a:lnTo>
                      <a:pt x="795" y="1767"/>
                    </a:lnTo>
                    <a:lnTo>
                      <a:pt x="865" y="1815"/>
                    </a:lnTo>
                    <a:lnTo>
                      <a:pt x="932" y="1855"/>
                    </a:lnTo>
                    <a:lnTo>
                      <a:pt x="1003" y="1890"/>
                    </a:lnTo>
                    <a:lnTo>
                      <a:pt x="1072" y="1917"/>
                    </a:lnTo>
                    <a:lnTo>
                      <a:pt x="1147" y="1942"/>
                    </a:lnTo>
                    <a:lnTo>
                      <a:pt x="1212" y="1960"/>
                    </a:lnTo>
                    <a:lnTo>
                      <a:pt x="1287" y="1974"/>
                    </a:lnTo>
                    <a:lnTo>
                      <a:pt x="1364" y="1985"/>
                    </a:lnTo>
                    <a:lnTo>
                      <a:pt x="1436" y="1986"/>
                    </a:lnTo>
                    <a:lnTo>
                      <a:pt x="1507" y="1986"/>
                    </a:lnTo>
                    <a:lnTo>
                      <a:pt x="1582" y="1977"/>
                    </a:lnTo>
                    <a:lnTo>
                      <a:pt x="1658" y="1965"/>
                    </a:lnTo>
                    <a:lnTo>
                      <a:pt x="1731" y="1945"/>
                    </a:lnTo>
                    <a:lnTo>
                      <a:pt x="1798" y="1923"/>
                    </a:lnTo>
                    <a:lnTo>
                      <a:pt x="1870" y="1893"/>
                    </a:lnTo>
                    <a:lnTo>
                      <a:pt x="1940" y="1861"/>
                    </a:lnTo>
                    <a:lnTo>
                      <a:pt x="2009" y="1824"/>
                    </a:lnTo>
                    <a:lnTo>
                      <a:pt x="2073" y="1777"/>
                    </a:lnTo>
                    <a:lnTo>
                      <a:pt x="2140" y="1729"/>
                    </a:lnTo>
                    <a:lnTo>
                      <a:pt x="2206" y="1676"/>
                    </a:lnTo>
                    <a:lnTo>
                      <a:pt x="2267" y="1621"/>
                    </a:lnTo>
                    <a:lnTo>
                      <a:pt x="2329" y="1558"/>
                    </a:lnTo>
                    <a:lnTo>
                      <a:pt x="2380" y="1488"/>
                    </a:lnTo>
                    <a:lnTo>
                      <a:pt x="2436" y="1422"/>
                    </a:lnTo>
                    <a:lnTo>
                      <a:pt x="2490" y="1350"/>
                    </a:lnTo>
                    <a:lnTo>
                      <a:pt x="2538" y="1272"/>
                    </a:lnTo>
                    <a:lnTo>
                      <a:pt x="2586" y="1191"/>
                    </a:lnTo>
                    <a:lnTo>
                      <a:pt x="2631" y="1105"/>
                    </a:lnTo>
                    <a:lnTo>
                      <a:pt x="2672" y="1015"/>
                    </a:lnTo>
                    <a:lnTo>
                      <a:pt x="2709" y="923"/>
                    </a:lnTo>
                    <a:lnTo>
                      <a:pt x="2744" y="830"/>
                    </a:lnTo>
                    <a:lnTo>
                      <a:pt x="2776" y="737"/>
                    </a:lnTo>
                    <a:lnTo>
                      <a:pt x="2804" y="640"/>
                    </a:lnTo>
                    <a:lnTo>
                      <a:pt x="2830" y="540"/>
                    </a:lnTo>
                    <a:lnTo>
                      <a:pt x="2849" y="440"/>
                    </a:lnTo>
                    <a:lnTo>
                      <a:pt x="2867" y="337"/>
                    </a:lnTo>
                    <a:lnTo>
                      <a:pt x="2879" y="230"/>
                    </a:lnTo>
                    <a:lnTo>
                      <a:pt x="2890" y="128"/>
                    </a:lnTo>
                    <a:lnTo>
                      <a:pt x="2899" y="21"/>
                    </a:lnTo>
                    <a:lnTo>
                      <a:pt x="2899" y="0"/>
                    </a:lnTo>
                    <a:lnTo>
                      <a:pt x="0" y="0"/>
                    </a:lnTo>
                    <a:close/>
                  </a:path>
                </a:pathLst>
              </a:custGeom>
              <a:blipFill dpi="0" rotWithShape="0">
                <a:blip r:embed="rId8"/>
                <a:srcRect/>
                <a:tile tx="0" ty="0" sx="100000" sy="100000" flip="none" algn="tl"/>
              </a:blipFill>
              <a:ln w="1588">
                <a:solidFill>
                  <a:srgbClr val="000000"/>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sp>
            <p:nvSpPr>
              <p:cNvPr id="23" name="Freeform 271" descr="Gouttelettes">
                <a:extLst>
                  <a:ext uri="{FF2B5EF4-FFF2-40B4-BE49-F238E27FC236}">
                    <a16:creationId xmlns:a16="http://schemas.microsoft.com/office/drawing/2014/main" id="{E008409A-861C-4171-B7AC-E6F1A8E8DDD9}"/>
                  </a:ext>
                </a:extLst>
              </p:cNvPr>
              <p:cNvSpPr>
                <a:spLocks/>
              </p:cNvSpPr>
              <p:nvPr/>
            </p:nvSpPr>
            <p:spPr bwMode="auto">
              <a:xfrm>
                <a:off x="2387" y="1291"/>
                <a:ext cx="1449" cy="314"/>
              </a:xfrm>
              <a:custGeom>
                <a:avLst/>
                <a:gdLst>
                  <a:gd name="T0" fmla="*/ 2890 w 2899"/>
                  <a:gd name="T1" fmla="*/ 278 h 629"/>
                  <a:gd name="T2" fmla="*/ 2804 w 2899"/>
                  <a:gd name="T3" fmla="*/ 205 h 629"/>
                  <a:gd name="T4" fmla="*/ 2688 w 2899"/>
                  <a:gd name="T5" fmla="*/ 154 h 629"/>
                  <a:gd name="T6" fmla="*/ 2588 w 2899"/>
                  <a:gd name="T7" fmla="*/ 122 h 629"/>
                  <a:gd name="T8" fmla="*/ 2469 w 2899"/>
                  <a:gd name="T9" fmla="*/ 92 h 629"/>
                  <a:gd name="T10" fmla="*/ 2341 w 2899"/>
                  <a:gd name="T11" fmla="*/ 66 h 629"/>
                  <a:gd name="T12" fmla="*/ 2197 w 2899"/>
                  <a:gd name="T13" fmla="*/ 48 h 629"/>
                  <a:gd name="T14" fmla="*/ 2039 w 2899"/>
                  <a:gd name="T15" fmla="*/ 29 h 629"/>
                  <a:gd name="T16" fmla="*/ 1876 w 2899"/>
                  <a:gd name="T17" fmla="*/ 15 h 629"/>
                  <a:gd name="T18" fmla="*/ 1710 w 2899"/>
                  <a:gd name="T19" fmla="*/ 6 h 629"/>
                  <a:gd name="T20" fmla="*/ 1534 w 2899"/>
                  <a:gd name="T21" fmla="*/ 0 h 629"/>
                  <a:gd name="T22" fmla="*/ 1358 w 2899"/>
                  <a:gd name="T23" fmla="*/ 0 h 629"/>
                  <a:gd name="T24" fmla="*/ 1182 w 2899"/>
                  <a:gd name="T25" fmla="*/ 6 h 629"/>
                  <a:gd name="T26" fmla="*/ 1012 w 2899"/>
                  <a:gd name="T27" fmla="*/ 15 h 629"/>
                  <a:gd name="T28" fmla="*/ 850 w 2899"/>
                  <a:gd name="T29" fmla="*/ 29 h 629"/>
                  <a:gd name="T30" fmla="*/ 693 w 2899"/>
                  <a:gd name="T31" fmla="*/ 48 h 629"/>
                  <a:gd name="T32" fmla="*/ 552 w 2899"/>
                  <a:gd name="T33" fmla="*/ 66 h 629"/>
                  <a:gd name="T34" fmla="*/ 416 w 2899"/>
                  <a:gd name="T35" fmla="*/ 92 h 629"/>
                  <a:gd name="T36" fmla="*/ 301 w 2899"/>
                  <a:gd name="T37" fmla="*/ 120 h 629"/>
                  <a:gd name="T38" fmla="*/ 200 w 2899"/>
                  <a:gd name="T39" fmla="*/ 151 h 629"/>
                  <a:gd name="T40" fmla="*/ 119 w 2899"/>
                  <a:gd name="T41" fmla="*/ 185 h 629"/>
                  <a:gd name="T42" fmla="*/ 17 w 2899"/>
                  <a:gd name="T43" fmla="*/ 257 h 629"/>
                  <a:gd name="T44" fmla="*/ 2 w 2899"/>
                  <a:gd name="T45" fmla="*/ 295 h 629"/>
                  <a:gd name="T46" fmla="*/ 0 w 2899"/>
                  <a:gd name="T47" fmla="*/ 331 h 629"/>
                  <a:gd name="T48" fmla="*/ 12 w 2899"/>
                  <a:gd name="T49" fmla="*/ 369 h 629"/>
                  <a:gd name="T50" fmla="*/ 53 w 2899"/>
                  <a:gd name="T51" fmla="*/ 406 h 629"/>
                  <a:gd name="T52" fmla="*/ 116 w 2899"/>
                  <a:gd name="T53" fmla="*/ 439 h 629"/>
                  <a:gd name="T54" fmla="*/ 198 w 2899"/>
                  <a:gd name="T55" fmla="*/ 474 h 629"/>
                  <a:gd name="T56" fmla="*/ 298 w 2899"/>
                  <a:gd name="T57" fmla="*/ 507 h 629"/>
                  <a:gd name="T58" fmla="*/ 415 w 2899"/>
                  <a:gd name="T59" fmla="*/ 534 h 629"/>
                  <a:gd name="T60" fmla="*/ 546 w 2899"/>
                  <a:gd name="T61" fmla="*/ 558 h 629"/>
                  <a:gd name="T62" fmla="*/ 689 w 2899"/>
                  <a:gd name="T63" fmla="*/ 582 h 629"/>
                  <a:gd name="T64" fmla="*/ 844 w 2899"/>
                  <a:gd name="T65" fmla="*/ 600 h 629"/>
                  <a:gd name="T66" fmla="*/ 1009 w 2899"/>
                  <a:gd name="T67" fmla="*/ 612 h 629"/>
                  <a:gd name="T68" fmla="*/ 1176 w 2899"/>
                  <a:gd name="T69" fmla="*/ 621 h 629"/>
                  <a:gd name="T70" fmla="*/ 1350 w 2899"/>
                  <a:gd name="T71" fmla="*/ 629 h 629"/>
                  <a:gd name="T72" fmla="*/ 1529 w 2899"/>
                  <a:gd name="T73" fmla="*/ 629 h 629"/>
                  <a:gd name="T74" fmla="*/ 1705 w 2899"/>
                  <a:gd name="T75" fmla="*/ 621 h 629"/>
                  <a:gd name="T76" fmla="*/ 1870 w 2899"/>
                  <a:gd name="T77" fmla="*/ 612 h 629"/>
                  <a:gd name="T78" fmla="*/ 2037 w 2899"/>
                  <a:gd name="T79" fmla="*/ 600 h 629"/>
                  <a:gd name="T80" fmla="*/ 2192 w 2899"/>
                  <a:gd name="T81" fmla="*/ 582 h 629"/>
                  <a:gd name="T82" fmla="*/ 2338 w 2899"/>
                  <a:gd name="T83" fmla="*/ 558 h 629"/>
                  <a:gd name="T84" fmla="*/ 2466 w 2899"/>
                  <a:gd name="T85" fmla="*/ 538 h 629"/>
                  <a:gd name="T86" fmla="*/ 2586 w 2899"/>
                  <a:gd name="T87" fmla="*/ 507 h 629"/>
                  <a:gd name="T88" fmla="*/ 2685 w 2899"/>
                  <a:gd name="T89" fmla="*/ 474 h 629"/>
                  <a:gd name="T90" fmla="*/ 2767 w 2899"/>
                  <a:gd name="T91" fmla="*/ 444 h 629"/>
                  <a:gd name="T92" fmla="*/ 2830 w 2899"/>
                  <a:gd name="T93" fmla="*/ 406 h 629"/>
                  <a:gd name="T94" fmla="*/ 2873 w 2899"/>
                  <a:gd name="T95" fmla="*/ 372 h 629"/>
                  <a:gd name="T96" fmla="*/ 2896 w 2899"/>
                  <a:gd name="T97" fmla="*/ 331 h 629"/>
                  <a:gd name="T98" fmla="*/ 2899 w 2899"/>
                  <a:gd name="T99" fmla="*/ 311 h 6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899" h="629">
                    <a:moveTo>
                      <a:pt x="2899" y="311"/>
                    </a:moveTo>
                    <a:lnTo>
                      <a:pt x="2890" y="278"/>
                    </a:lnTo>
                    <a:lnTo>
                      <a:pt x="2855" y="241"/>
                    </a:lnTo>
                    <a:lnTo>
                      <a:pt x="2804" y="205"/>
                    </a:lnTo>
                    <a:lnTo>
                      <a:pt x="2734" y="169"/>
                    </a:lnTo>
                    <a:lnTo>
                      <a:pt x="2688" y="154"/>
                    </a:lnTo>
                    <a:lnTo>
                      <a:pt x="2642" y="138"/>
                    </a:lnTo>
                    <a:lnTo>
                      <a:pt x="2588" y="122"/>
                    </a:lnTo>
                    <a:lnTo>
                      <a:pt x="2532" y="107"/>
                    </a:lnTo>
                    <a:lnTo>
                      <a:pt x="2469" y="92"/>
                    </a:lnTo>
                    <a:lnTo>
                      <a:pt x="2406" y="78"/>
                    </a:lnTo>
                    <a:lnTo>
                      <a:pt x="2341" y="66"/>
                    </a:lnTo>
                    <a:lnTo>
                      <a:pt x="2272" y="57"/>
                    </a:lnTo>
                    <a:lnTo>
                      <a:pt x="2197" y="48"/>
                    </a:lnTo>
                    <a:lnTo>
                      <a:pt x="2119" y="38"/>
                    </a:lnTo>
                    <a:lnTo>
                      <a:pt x="2039" y="29"/>
                    </a:lnTo>
                    <a:lnTo>
                      <a:pt x="1958" y="23"/>
                    </a:lnTo>
                    <a:lnTo>
                      <a:pt x="1876" y="15"/>
                    </a:lnTo>
                    <a:lnTo>
                      <a:pt x="1792" y="9"/>
                    </a:lnTo>
                    <a:lnTo>
                      <a:pt x="1710" y="6"/>
                    </a:lnTo>
                    <a:lnTo>
                      <a:pt x="1621" y="3"/>
                    </a:lnTo>
                    <a:lnTo>
                      <a:pt x="1534" y="0"/>
                    </a:lnTo>
                    <a:lnTo>
                      <a:pt x="1445" y="0"/>
                    </a:lnTo>
                    <a:lnTo>
                      <a:pt x="1358" y="0"/>
                    </a:lnTo>
                    <a:lnTo>
                      <a:pt x="1269" y="3"/>
                    </a:lnTo>
                    <a:lnTo>
                      <a:pt x="1182" y="6"/>
                    </a:lnTo>
                    <a:lnTo>
                      <a:pt x="1101" y="9"/>
                    </a:lnTo>
                    <a:lnTo>
                      <a:pt x="1012" y="15"/>
                    </a:lnTo>
                    <a:lnTo>
                      <a:pt x="932" y="23"/>
                    </a:lnTo>
                    <a:lnTo>
                      <a:pt x="850" y="29"/>
                    </a:lnTo>
                    <a:lnTo>
                      <a:pt x="768" y="38"/>
                    </a:lnTo>
                    <a:lnTo>
                      <a:pt x="693" y="48"/>
                    </a:lnTo>
                    <a:lnTo>
                      <a:pt x="618" y="57"/>
                    </a:lnTo>
                    <a:lnTo>
                      <a:pt x="552" y="66"/>
                    </a:lnTo>
                    <a:lnTo>
                      <a:pt x="484" y="78"/>
                    </a:lnTo>
                    <a:lnTo>
                      <a:pt x="416" y="92"/>
                    </a:lnTo>
                    <a:lnTo>
                      <a:pt x="358" y="107"/>
                    </a:lnTo>
                    <a:lnTo>
                      <a:pt x="301" y="120"/>
                    </a:lnTo>
                    <a:lnTo>
                      <a:pt x="248" y="135"/>
                    </a:lnTo>
                    <a:lnTo>
                      <a:pt x="200" y="151"/>
                    </a:lnTo>
                    <a:lnTo>
                      <a:pt x="158" y="169"/>
                    </a:lnTo>
                    <a:lnTo>
                      <a:pt x="119" y="185"/>
                    </a:lnTo>
                    <a:lnTo>
                      <a:pt x="56" y="223"/>
                    </a:lnTo>
                    <a:lnTo>
                      <a:pt x="17" y="257"/>
                    </a:lnTo>
                    <a:lnTo>
                      <a:pt x="3" y="275"/>
                    </a:lnTo>
                    <a:lnTo>
                      <a:pt x="2" y="295"/>
                    </a:lnTo>
                    <a:lnTo>
                      <a:pt x="0" y="311"/>
                    </a:lnTo>
                    <a:lnTo>
                      <a:pt x="0" y="331"/>
                    </a:lnTo>
                    <a:lnTo>
                      <a:pt x="3" y="350"/>
                    </a:lnTo>
                    <a:lnTo>
                      <a:pt x="12" y="369"/>
                    </a:lnTo>
                    <a:lnTo>
                      <a:pt x="32" y="388"/>
                    </a:lnTo>
                    <a:lnTo>
                      <a:pt x="53" y="406"/>
                    </a:lnTo>
                    <a:lnTo>
                      <a:pt x="81" y="421"/>
                    </a:lnTo>
                    <a:lnTo>
                      <a:pt x="116" y="439"/>
                    </a:lnTo>
                    <a:lnTo>
                      <a:pt x="158" y="459"/>
                    </a:lnTo>
                    <a:lnTo>
                      <a:pt x="198" y="474"/>
                    </a:lnTo>
                    <a:lnTo>
                      <a:pt x="245" y="492"/>
                    </a:lnTo>
                    <a:lnTo>
                      <a:pt x="298" y="507"/>
                    </a:lnTo>
                    <a:lnTo>
                      <a:pt x="355" y="519"/>
                    </a:lnTo>
                    <a:lnTo>
                      <a:pt x="415" y="534"/>
                    </a:lnTo>
                    <a:lnTo>
                      <a:pt x="477" y="550"/>
                    </a:lnTo>
                    <a:lnTo>
                      <a:pt x="546" y="558"/>
                    </a:lnTo>
                    <a:lnTo>
                      <a:pt x="613" y="572"/>
                    </a:lnTo>
                    <a:lnTo>
                      <a:pt x="689" y="582"/>
                    </a:lnTo>
                    <a:lnTo>
                      <a:pt x="764" y="591"/>
                    </a:lnTo>
                    <a:lnTo>
                      <a:pt x="844" y="600"/>
                    </a:lnTo>
                    <a:lnTo>
                      <a:pt x="925" y="606"/>
                    </a:lnTo>
                    <a:lnTo>
                      <a:pt x="1009" y="612"/>
                    </a:lnTo>
                    <a:lnTo>
                      <a:pt x="1095" y="620"/>
                    </a:lnTo>
                    <a:lnTo>
                      <a:pt x="1176" y="621"/>
                    </a:lnTo>
                    <a:lnTo>
                      <a:pt x="1262" y="626"/>
                    </a:lnTo>
                    <a:lnTo>
                      <a:pt x="1350" y="629"/>
                    </a:lnTo>
                    <a:lnTo>
                      <a:pt x="1439" y="629"/>
                    </a:lnTo>
                    <a:lnTo>
                      <a:pt x="1529" y="629"/>
                    </a:lnTo>
                    <a:lnTo>
                      <a:pt x="1616" y="626"/>
                    </a:lnTo>
                    <a:lnTo>
                      <a:pt x="1705" y="621"/>
                    </a:lnTo>
                    <a:lnTo>
                      <a:pt x="1785" y="620"/>
                    </a:lnTo>
                    <a:lnTo>
                      <a:pt x="1870" y="612"/>
                    </a:lnTo>
                    <a:lnTo>
                      <a:pt x="1955" y="606"/>
                    </a:lnTo>
                    <a:lnTo>
                      <a:pt x="2037" y="600"/>
                    </a:lnTo>
                    <a:lnTo>
                      <a:pt x="2116" y="591"/>
                    </a:lnTo>
                    <a:lnTo>
                      <a:pt x="2192" y="582"/>
                    </a:lnTo>
                    <a:lnTo>
                      <a:pt x="2266" y="572"/>
                    </a:lnTo>
                    <a:lnTo>
                      <a:pt x="2338" y="558"/>
                    </a:lnTo>
                    <a:lnTo>
                      <a:pt x="2403" y="550"/>
                    </a:lnTo>
                    <a:lnTo>
                      <a:pt x="2466" y="538"/>
                    </a:lnTo>
                    <a:lnTo>
                      <a:pt x="2528" y="520"/>
                    </a:lnTo>
                    <a:lnTo>
                      <a:pt x="2586" y="507"/>
                    </a:lnTo>
                    <a:lnTo>
                      <a:pt x="2636" y="493"/>
                    </a:lnTo>
                    <a:lnTo>
                      <a:pt x="2685" y="474"/>
                    </a:lnTo>
                    <a:lnTo>
                      <a:pt x="2726" y="459"/>
                    </a:lnTo>
                    <a:lnTo>
                      <a:pt x="2767" y="444"/>
                    </a:lnTo>
                    <a:lnTo>
                      <a:pt x="2803" y="424"/>
                    </a:lnTo>
                    <a:lnTo>
                      <a:pt x="2830" y="406"/>
                    </a:lnTo>
                    <a:lnTo>
                      <a:pt x="2855" y="388"/>
                    </a:lnTo>
                    <a:lnTo>
                      <a:pt x="2873" y="372"/>
                    </a:lnTo>
                    <a:lnTo>
                      <a:pt x="2885" y="352"/>
                    </a:lnTo>
                    <a:lnTo>
                      <a:pt x="2896" y="331"/>
                    </a:lnTo>
                    <a:lnTo>
                      <a:pt x="2899" y="311"/>
                    </a:lnTo>
                    <a:lnTo>
                      <a:pt x="2899" y="311"/>
                    </a:lnTo>
                    <a:close/>
                  </a:path>
                </a:pathLst>
              </a:custGeom>
              <a:blipFill dpi="0" rotWithShape="0">
                <a:blip r:embed="rId8"/>
                <a:srcRect/>
                <a:tile tx="0" ty="0" sx="100000" sy="100000" flip="none" algn="tl"/>
              </a:blipFill>
              <a:ln w="1588">
                <a:solidFill>
                  <a:srgbClr val="000000"/>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sp>
            <p:nvSpPr>
              <p:cNvPr id="24" name="Freeform 272">
                <a:extLst>
                  <a:ext uri="{FF2B5EF4-FFF2-40B4-BE49-F238E27FC236}">
                    <a16:creationId xmlns:a16="http://schemas.microsoft.com/office/drawing/2014/main" id="{35645DB6-97DF-4A86-B373-7CD9D7C262FC}"/>
                  </a:ext>
                </a:extLst>
              </p:cNvPr>
              <p:cNvSpPr>
                <a:spLocks/>
              </p:cNvSpPr>
              <p:nvPr/>
            </p:nvSpPr>
            <p:spPr bwMode="auto">
              <a:xfrm>
                <a:off x="3166" y="875"/>
                <a:ext cx="593" cy="1472"/>
              </a:xfrm>
              <a:custGeom>
                <a:avLst/>
                <a:gdLst>
                  <a:gd name="T0" fmla="*/ 0 w 1186"/>
                  <a:gd name="T1" fmla="*/ 2944 h 2944"/>
                  <a:gd name="T2" fmla="*/ 126 w 1186"/>
                  <a:gd name="T3" fmla="*/ 2862 h 2944"/>
                  <a:gd name="T4" fmla="*/ 263 w 1186"/>
                  <a:gd name="T5" fmla="*/ 2744 h 2944"/>
                  <a:gd name="T6" fmla="*/ 379 w 1186"/>
                  <a:gd name="T7" fmla="*/ 2629 h 2944"/>
                  <a:gd name="T8" fmla="*/ 463 w 1186"/>
                  <a:gd name="T9" fmla="*/ 2533 h 2944"/>
                  <a:gd name="T10" fmla="*/ 582 w 1186"/>
                  <a:gd name="T11" fmla="*/ 2384 h 2944"/>
                  <a:gd name="T12" fmla="*/ 673 w 1186"/>
                  <a:gd name="T13" fmla="*/ 2234 h 2944"/>
                  <a:gd name="T14" fmla="*/ 745 w 1186"/>
                  <a:gd name="T15" fmla="*/ 2079 h 2944"/>
                  <a:gd name="T16" fmla="*/ 812 w 1186"/>
                  <a:gd name="T17" fmla="*/ 1890 h 2944"/>
                  <a:gd name="T18" fmla="*/ 851 w 1186"/>
                  <a:gd name="T19" fmla="*/ 1762 h 2944"/>
                  <a:gd name="T20" fmla="*/ 882 w 1186"/>
                  <a:gd name="T21" fmla="*/ 1593 h 2944"/>
                  <a:gd name="T22" fmla="*/ 905 w 1186"/>
                  <a:gd name="T23" fmla="*/ 1400 h 2944"/>
                  <a:gd name="T24" fmla="*/ 914 w 1186"/>
                  <a:gd name="T25" fmla="*/ 1240 h 2944"/>
                  <a:gd name="T26" fmla="*/ 914 w 1186"/>
                  <a:gd name="T27" fmla="*/ 1036 h 2944"/>
                  <a:gd name="T28" fmla="*/ 897 w 1186"/>
                  <a:gd name="T29" fmla="*/ 810 h 2944"/>
                  <a:gd name="T30" fmla="*/ 867 w 1186"/>
                  <a:gd name="T31" fmla="*/ 558 h 2944"/>
                  <a:gd name="T32" fmla="*/ 825 w 1186"/>
                  <a:gd name="T33" fmla="*/ 321 h 2944"/>
                  <a:gd name="T34" fmla="*/ 777 w 1186"/>
                  <a:gd name="T35" fmla="*/ 30 h 2944"/>
                  <a:gd name="T36" fmla="*/ 976 w 1186"/>
                  <a:gd name="T37" fmla="*/ 0 h 2944"/>
                  <a:gd name="T38" fmla="*/ 1045 w 1186"/>
                  <a:gd name="T39" fmla="*/ 173 h 2944"/>
                  <a:gd name="T40" fmla="*/ 1099 w 1186"/>
                  <a:gd name="T41" fmla="*/ 332 h 2944"/>
                  <a:gd name="T42" fmla="*/ 1156 w 1186"/>
                  <a:gd name="T43" fmla="*/ 550 h 2944"/>
                  <a:gd name="T44" fmla="*/ 1186 w 1186"/>
                  <a:gd name="T45" fmla="*/ 822 h 2944"/>
                  <a:gd name="T46" fmla="*/ 1186 w 1186"/>
                  <a:gd name="T47" fmla="*/ 1042 h 2944"/>
                  <a:gd name="T48" fmla="*/ 1171 w 1186"/>
                  <a:gd name="T49" fmla="*/ 1290 h 2944"/>
                  <a:gd name="T50" fmla="*/ 1124 w 1186"/>
                  <a:gd name="T51" fmla="*/ 1562 h 2944"/>
                  <a:gd name="T52" fmla="*/ 1070 w 1186"/>
                  <a:gd name="T53" fmla="*/ 1772 h 2944"/>
                  <a:gd name="T54" fmla="*/ 983 w 1186"/>
                  <a:gd name="T55" fmla="*/ 1999 h 2944"/>
                  <a:gd name="T56" fmla="*/ 867 w 1186"/>
                  <a:gd name="T57" fmla="*/ 2220 h 2944"/>
                  <a:gd name="T58" fmla="*/ 729 w 1186"/>
                  <a:gd name="T59" fmla="*/ 2414 h 2944"/>
                  <a:gd name="T60" fmla="*/ 600 w 1186"/>
                  <a:gd name="T61" fmla="*/ 2569 h 2944"/>
                  <a:gd name="T62" fmla="*/ 440 w 1186"/>
                  <a:gd name="T63" fmla="*/ 2702 h 2944"/>
                  <a:gd name="T64" fmla="*/ 269 w 1186"/>
                  <a:gd name="T65" fmla="*/ 2834 h 2944"/>
                  <a:gd name="T66" fmla="*/ 115 w 1186"/>
                  <a:gd name="T67" fmla="*/ 2902 h 2944"/>
                  <a:gd name="T68" fmla="*/ 0 w 1186"/>
                  <a:gd name="T69" fmla="*/ 2944 h 29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86" h="2944">
                    <a:moveTo>
                      <a:pt x="0" y="2944"/>
                    </a:moveTo>
                    <a:lnTo>
                      <a:pt x="126" y="2862"/>
                    </a:lnTo>
                    <a:lnTo>
                      <a:pt x="263" y="2744"/>
                    </a:lnTo>
                    <a:lnTo>
                      <a:pt x="379" y="2629"/>
                    </a:lnTo>
                    <a:lnTo>
                      <a:pt x="463" y="2533"/>
                    </a:lnTo>
                    <a:lnTo>
                      <a:pt x="582" y="2384"/>
                    </a:lnTo>
                    <a:lnTo>
                      <a:pt x="673" y="2234"/>
                    </a:lnTo>
                    <a:lnTo>
                      <a:pt x="745" y="2079"/>
                    </a:lnTo>
                    <a:lnTo>
                      <a:pt x="812" y="1890"/>
                    </a:lnTo>
                    <a:lnTo>
                      <a:pt x="851" y="1762"/>
                    </a:lnTo>
                    <a:lnTo>
                      <a:pt x="882" y="1593"/>
                    </a:lnTo>
                    <a:lnTo>
                      <a:pt x="905" y="1400"/>
                    </a:lnTo>
                    <a:lnTo>
                      <a:pt x="914" y="1240"/>
                    </a:lnTo>
                    <a:lnTo>
                      <a:pt x="914" y="1036"/>
                    </a:lnTo>
                    <a:lnTo>
                      <a:pt x="897" y="810"/>
                    </a:lnTo>
                    <a:lnTo>
                      <a:pt x="867" y="558"/>
                    </a:lnTo>
                    <a:lnTo>
                      <a:pt x="825" y="321"/>
                    </a:lnTo>
                    <a:lnTo>
                      <a:pt x="777" y="30"/>
                    </a:lnTo>
                    <a:lnTo>
                      <a:pt x="976" y="0"/>
                    </a:lnTo>
                    <a:lnTo>
                      <a:pt x="1045" y="173"/>
                    </a:lnTo>
                    <a:lnTo>
                      <a:pt x="1099" y="332"/>
                    </a:lnTo>
                    <a:lnTo>
                      <a:pt x="1156" y="550"/>
                    </a:lnTo>
                    <a:lnTo>
                      <a:pt x="1186" y="822"/>
                    </a:lnTo>
                    <a:lnTo>
                      <a:pt x="1186" y="1042"/>
                    </a:lnTo>
                    <a:lnTo>
                      <a:pt x="1171" y="1290"/>
                    </a:lnTo>
                    <a:lnTo>
                      <a:pt x="1124" y="1562"/>
                    </a:lnTo>
                    <a:lnTo>
                      <a:pt x="1070" y="1772"/>
                    </a:lnTo>
                    <a:lnTo>
                      <a:pt x="983" y="1999"/>
                    </a:lnTo>
                    <a:lnTo>
                      <a:pt x="867" y="2220"/>
                    </a:lnTo>
                    <a:lnTo>
                      <a:pt x="729" y="2414"/>
                    </a:lnTo>
                    <a:lnTo>
                      <a:pt x="600" y="2569"/>
                    </a:lnTo>
                    <a:lnTo>
                      <a:pt x="440" y="2702"/>
                    </a:lnTo>
                    <a:lnTo>
                      <a:pt x="269" y="2834"/>
                    </a:lnTo>
                    <a:lnTo>
                      <a:pt x="115" y="2902"/>
                    </a:lnTo>
                    <a:lnTo>
                      <a:pt x="0" y="2944"/>
                    </a:lnTo>
                    <a:close/>
                  </a:path>
                </a:pathLst>
              </a:custGeom>
              <a:solidFill>
                <a:srgbClr val="FFFFFF"/>
              </a:solidFill>
              <a:ln w="1588">
                <a:solidFill>
                  <a:srgbClr val="FFFFFF"/>
                </a:solidFill>
                <a:prstDash val="solid"/>
                <a:round/>
                <a:headEnd/>
                <a:tailEnd/>
              </a:ln>
            </p:spPr>
            <p:txBody>
              <a:bodyPr/>
              <a:lstStyle/>
              <a:p>
                <a:endParaRPr lang="fr-FR">
                  <a:latin typeface="Arial" panose="020B0604020202020204" pitchFamily="34" charset="0"/>
                  <a:cs typeface="Arial" panose="020B0604020202020204" pitchFamily="34" charset="0"/>
                </a:endParaRPr>
              </a:p>
            </p:txBody>
          </p:sp>
        </p:grpSp>
      </p:grpSp>
      <p:grpSp>
        <p:nvGrpSpPr>
          <p:cNvPr id="130" name="Group 276">
            <a:extLst>
              <a:ext uri="{FF2B5EF4-FFF2-40B4-BE49-F238E27FC236}">
                <a16:creationId xmlns:a16="http://schemas.microsoft.com/office/drawing/2014/main" id="{09634B68-88F7-4C8C-A2B5-5EF48E5B62FF}"/>
              </a:ext>
            </a:extLst>
          </p:cNvPr>
          <p:cNvGrpSpPr>
            <a:grpSpLocks/>
          </p:cNvGrpSpPr>
          <p:nvPr/>
        </p:nvGrpSpPr>
        <p:grpSpPr bwMode="auto">
          <a:xfrm>
            <a:off x="3103984" y="5292997"/>
            <a:ext cx="3124200" cy="1448371"/>
            <a:chOff x="144" y="2880"/>
            <a:chExt cx="1968" cy="1105"/>
          </a:xfrm>
        </p:grpSpPr>
        <p:sp>
          <p:nvSpPr>
            <p:cNvPr id="131" name="Text Box 273">
              <a:extLst>
                <a:ext uri="{FF2B5EF4-FFF2-40B4-BE49-F238E27FC236}">
                  <a16:creationId xmlns:a16="http://schemas.microsoft.com/office/drawing/2014/main" id="{BDD97D60-7974-4A1B-B57F-195E1302465E}"/>
                </a:ext>
              </a:extLst>
            </p:cNvPr>
            <p:cNvSpPr txBox="1">
              <a:spLocks noChangeArrowheads="1"/>
            </p:cNvSpPr>
            <p:nvPr/>
          </p:nvSpPr>
          <p:spPr bwMode="auto">
            <a:xfrm>
              <a:off x="144" y="2880"/>
              <a:ext cx="1968" cy="110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nSpc>
                  <a:spcPct val="80000"/>
                </a:lnSpc>
                <a:spcBef>
                  <a:spcPct val="50000"/>
                </a:spcBef>
              </a:pPr>
              <a:r>
                <a:rPr lang="fr-FR" altLang="fr-FR" u="sng" dirty="0">
                  <a:latin typeface="Arial" panose="020B0604020202020204" pitchFamily="34" charset="0"/>
                  <a:cs typeface="Arial" panose="020B0604020202020204" pitchFamily="34" charset="0"/>
                </a:rPr>
                <a:t>BILAN INITIAL</a:t>
              </a:r>
              <a:endParaRPr lang="fr-FR" altLang="fr-FR" dirty="0">
                <a:latin typeface="Arial" panose="020B0604020202020204" pitchFamily="34" charset="0"/>
                <a:cs typeface="Arial" panose="020B0604020202020204" pitchFamily="34" charset="0"/>
              </a:endParaRPr>
            </a:p>
            <a:p>
              <a:pPr>
                <a:lnSpc>
                  <a:spcPct val="80000"/>
                </a:lnSpc>
                <a:spcBef>
                  <a:spcPct val="50000"/>
                </a:spcBef>
              </a:pPr>
              <a:endParaRPr lang="fr-FR" altLang="fr-FR" dirty="0">
                <a:latin typeface="Arial" panose="020B0604020202020204" pitchFamily="34" charset="0"/>
                <a:cs typeface="Arial" panose="020B0604020202020204" pitchFamily="34" charset="0"/>
              </a:endParaRPr>
            </a:p>
            <a:p>
              <a:pPr>
                <a:lnSpc>
                  <a:spcPct val="80000"/>
                </a:lnSpc>
                <a:spcBef>
                  <a:spcPct val="50000"/>
                </a:spcBef>
              </a:pPr>
              <a:endParaRPr lang="fr-FR" altLang="fr-FR" dirty="0">
                <a:latin typeface="Arial" panose="020B0604020202020204" pitchFamily="34" charset="0"/>
                <a:cs typeface="Arial" panose="020B0604020202020204" pitchFamily="34" charset="0"/>
              </a:endParaRPr>
            </a:p>
            <a:p>
              <a:pPr>
                <a:lnSpc>
                  <a:spcPct val="80000"/>
                </a:lnSpc>
                <a:spcBef>
                  <a:spcPct val="50000"/>
                </a:spcBef>
              </a:pPr>
              <a:endParaRPr lang="fr-FR" altLang="fr-FR" dirty="0">
                <a:latin typeface="Arial" panose="020B0604020202020204" pitchFamily="34" charset="0"/>
                <a:cs typeface="Arial" panose="020B0604020202020204" pitchFamily="34" charset="0"/>
              </a:endParaRPr>
            </a:p>
            <a:p>
              <a:pPr>
                <a:lnSpc>
                  <a:spcPct val="80000"/>
                </a:lnSpc>
                <a:spcBef>
                  <a:spcPct val="50000"/>
                </a:spcBef>
              </a:pPr>
              <a:endParaRPr lang="fr-FR" altLang="fr-FR" dirty="0">
                <a:latin typeface="Arial" panose="020B0604020202020204" pitchFamily="34" charset="0"/>
                <a:cs typeface="Arial" panose="020B0604020202020204" pitchFamily="34" charset="0"/>
              </a:endParaRPr>
            </a:p>
          </p:txBody>
        </p:sp>
        <p:sp>
          <p:nvSpPr>
            <p:cNvPr id="132" name="Text Box 274">
              <a:extLst>
                <a:ext uri="{FF2B5EF4-FFF2-40B4-BE49-F238E27FC236}">
                  <a16:creationId xmlns:a16="http://schemas.microsoft.com/office/drawing/2014/main" id="{500159C5-32B1-4B8D-B96E-27B154CB32B6}"/>
                </a:ext>
              </a:extLst>
            </p:cNvPr>
            <p:cNvSpPr txBox="1">
              <a:spLocks noChangeArrowheads="1"/>
            </p:cNvSpPr>
            <p:nvPr/>
          </p:nvSpPr>
          <p:spPr bwMode="auto">
            <a:xfrm>
              <a:off x="192" y="3072"/>
              <a:ext cx="960" cy="756"/>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spcBef>
                  <a:spcPct val="50000"/>
                </a:spcBef>
              </a:pPr>
              <a:r>
                <a:rPr lang="fr-FR" altLang="fr-FR" dirty="0">
                  <a:latin typeface="Arial" panose="020B0604020202020204" pitchFamily="34" charset="0"/>
                  <a:cs typeface="Arial" panose="020B0604020202020204" pitchFamily="34" charset="0"/>
                </a:rPr>
                <a:t>ACTIF</a:t>
              </a:r>
            </a:p>
            <a:p>
              <a:pPr>
                <a:spcBef>
                  <a:spcPct val="50000"/>
                </a:spcBef>
              </a:pPr>
              <a:r>
                <a:rPr lang="fr-FR" altLang="fr-FR" dirty="0">
                  <a:latin typeface="Arial" panose="020B0604020202020204" pitchFamily="34" charset="0"/>
                  <a:cs typeface="Arial" panose="020B0604020202020204" pitchFamily="34" charset="0"/>
                </a:rPr>
                <a:t>Disponibilité</a:t>
              </a:r>
            </a:p>
            <a:p>
              <a:pPr>
                <a:spcBef>
                  <a:spcPct val="50000"/>
                </a:spcBef>
              </a:pPr>
              <a:r>
                <a:rPr lang="fr-FR" altLang="fr-FR" dirty="0">
                  <a:latin typeface="Arial" panose="020B0604020202020204" pitchFamily="34" charset="0"/>
                  <a:cs typeface="Arial" panose="020B0604020202020204" pitchFamily="34" charset="0"/>
                </a:rPr>
                <a:t>= 11 €</a:t>
              </a:r>
            </a:p>
          </p:txBody>
        </p:sp>
        <p:sp>
          <p:nvSpPr>
            <p:cNvPr id="133" name="Text Box 275">
              <a:extLst>
                <a:ext uri="{FF2B5EF4-FFF2-40B4-BE49-F238E27FC236}">
                  <a16:creationId xmlns:a16="http://schemas.microsoft.com/office/drawing/2014/main" id="{1996FA0F-3E22-4F56-8B79-627022447E8C}"/>
                </a:ext>
              </a:extLst>
            </p:cNvPr>
            <p:cNvSpPr txBox="1">
              <a:spLocks noChangeArrowheads="1"/>
            </p:cNvSpPr>
            <p:nvPr/>
          </p:nvSpPr>
          <p:spPr bwMode="auto">
            <a:xfrm>
              <a:off x="1152" y="3072"/>
              <a:ext cx="960" cy="756"/>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spcBef>
                  <a:spcPct val="50000"/>
                </a:spcBef>
              </a:pPr>
              <a:r>
                <a:rPr lang="fr-FR" altLang="fr-FR" dirty="0">
                  <a:latin typeface="Arial" panose="020B0604020202020204" pitchFamily="34" charset="0"/>
                  <a:cs typeface="Arial" panose="020B0604020202020204" pitchFamily="34" charset="0"/>
                </a:rPr>
                <a:t>PASSIF</a:t>
              </a:r>
            </a:p>
            <a:p>
              <a:pPr>
                <a:spcBef>
                  <a:spcPct val="50000"/>
                </a:spcBef>
              </a:pPr>
              <a:r>
                <a:rPr lang="fr-FR" altLang="fr-FR" dirty="0">
                  <a:latin typeface="Arial" panose="020B0604020202020204" pitchFamily="34" charset="0"/>
                  <a:cs typeface="Arial" panose="020B0604020202020204" pitchFamily="34" charset="0"/>
                </a:rPr>
                <a:t>Capital</a:t>
              </a:r>
            </a:p>
            <a:p>
              <a:pPr>
                <a:spcBef>
                  <a:spcPct val="50000"/>
                </a:spcBef>
              </a:pPr>
              <a:r>
                <a:rPr lang="fr-FR" altLang="fr-FR" dirty="0">
                  <a:latin typeface="Arial" panose="020B0604020202020204" pitchFamily="34" charset="0"/>
                  <a:cs typeface="Arial" panose="020B0604020202020204" pitchFamily="34" charset="0"/>
                </a:rPr>
                <a:t>= 11 €</a:t>
              </a:r>
            </a:p>
          </p:txBody>
        </p:sp>
      </p:grpSp>
      <p:sp>
        <p:nvSpPr>
          <p:cNvPr id="134" name="Text Box 277">
            <a:extLst>
              <a:ext uri="{FF2B5EF4-FFF2-40B4-BE49-F238E27FC236}">
                <a16:creationId xmlns:a16="http://schemas.microsoft.com/office/drawing/2014/main" id="{2B10E854-6773-4B2C-A4E1-14F857384A42}"/>
              </a:ext>
            </a:extLst>
          </p:cNvPr>
          <p:cNvSpPr txBox="1">
            <a:spLocks noChangeArrowheads="1"/>
          </p:cNvSpPr>
          <p:nvPr/>
        </p:nvSpPr>
        <p:spPr bwMode="auto">
          <a:xfrm>
            <a:off x="3159696" y="1419373"/>
            <a:ext cx="3048000" cy="803275"/>
          </a:xfrm>
          <a:prstGeom prst="rect">
            <a:avLst/>
          </a:prstGeom>
          <a:noFill/>
          <a:ln w="9525">
            <a:solidFill>
              <a:srgbClr val="3366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ctr">
              <a:spcBef>
                <a:spcPct val="50000"/>
              </a:spcBef>
            </a:pPr>
            <a:r>
              <a:rPr lang="fr-FR" altLang="fr-FR" sz="1600" dirty="0" err="1">
                <a:solidFill>
                  <a:srgbClr val="336600"/>
                </a:solidFill>
                <a:latin typeface="Arial" panose="020B0604020202020204" pitchFamily="34" charset="0"/>
                <a:cs typeface="Arial" panose="020B0604020202020204" pitchFamily="34" charset="0"/>
              </a:rPr>
              <a:t>Sagé</a:t>
            </a:r>
            <a:endParaRPr lang="fr-FR" altLang="fr-FR" sz="1600" dirty="0">
              <a:solidFill>
                <a:srgbClr val="336600"/>
              </a:solidFill>
              <a:latin typeface="Arial" panose="020B0604020202020204" pitchFamily="34" charset="0"/>
              <a:cs typeface="Arial" panose="020B0604020202020204" pitchFamily="34" charset="0"/>
            </a:endParaRPr>
          </a:p>
          <a:p>
            <a:pPr algn="ctr">
              <a:spcBef>
                <a:spcPct val="50000"/>
              </a:spcBef>
            </a:pPr>
            <a:r>
              <a:rPr lang="fr-FR" altLang="fr-FR" sz="2000" b="1" dirty="0">
                <a:solidFill>
                  <a:srgbClr val="336600"/>
                </a:solidFill>
                <a:latin typeface="Arial" panose="020B0604020202020204" pitchFamily="34" charset="0"/>
                <a:cs typeface="Arial" panose="020B0604020202020204" pitchFamily="34" charset="0"/>
              </a:rPr>
              <a:t>Actionnaire</a:t>
            </a:r>
            <a:endParaRPr lang="fr-FR" altLang="fr-FR" sz="1600" dirty="0">
              <a:solidFill>
                <a:srgbClr val="336600"/>
              </a:solidFill>
              <a:latin typeface="Arial" panose="020B0604020202020204" pitchFamily="34" charset="0"/>
              <a:cs typeface="Arial" panose="020B0604020202020204" pitchFamily="34" charset="0"/>
            </a:endParaRPr>
          </a:p>
        </p:txBody>
      </p:sp>
      <p:sp>
        <p:nvSpPr>
          <p:cNvPr id="135" name="Text Box 278">
            <a:extLst>
              <a:ext uri="{FF2B5EF4-FFF2-40B4-BE49-F238E27FC236}">
                <a16:creationId xmlns:a16="http://schemas.microsoft.com/office/drawing/2014/main" id="{B907B0C0-E5DB-45A2-84F3-794C4A470965}"/>
              </a:ext>
            </a:extLst>
          </p:cNvPr>
          <p:cNvSpPr txBox="1">
            <a:spLocks noChangeArrowheads="1"/>
          </p:cNvSpPr>
          <p:nvPr/>
        </p:nvSpPr>
        <p:spPr bwMode="auto">
          <a:xfrm>
            <a:off x="3007296" y="4695973"/>
            <a:ext cx="3276600" cy="406400"/>
          </a:xfrm>
          <a:prstGeom prst="rect">
            <a:avLst/>
          </a:prstGeom>
          <a:solidFill>
            <a:schemeClr val="bg1"/>
          </a:solidFill>
          <a:ln w="9525">
            <a:solidFill>
              <a:srgbClr val="CC33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ctr">
              <a:spcBef>
                <a:spcPct val="50000"/>
              </a:spcBef>
            </a:pPr>
            <a:r>
              <a:rPr lang="fr-FR" altLang="fr-FR" sz="2000" b="1" dirty="0">
                <a:solidFill>
                  <a:srgbClr val="CC3300"/>
                </a:solidFill>
                <a:latin typeface="Arial" panose="020B0604020202020204" pitchFamily="34" charset="0"/>
                <a:cs typeface="Arial" panose="020B0604020202020204" pitchFamily="34" charset="0"/>
              </a:rPr>
              <a:t>Société  SHS</a:t>
            </a:r>
          </a:p>
        </p:txBody>
      </p:sp>
      <p:cxnSp>
        <p:nvCxnSpPr>
          <p:cNvPr id="136" name="AutoShape 279">
            <a:extLst>
              <a:ext uri="{FF2B5EF4-FFF2-40B4-BE49-F238E27FC236}">
                <a16:creationId xmlns:a16="http://schemas.microsoft.com/office/drawing/2014/main" id="{1EBBA71A-FA65-4222-BDB1-E3B3052ACAB3}"/>
              </a:ext>
            </a:extLst>
          </p:cNvPr>
          <p:cNvCxnSpPr>
            <a:cxnSpLocks noChangeShapeType="1"/>
            <a:stCxn id="134" idx="1"/>
            <a:endCxn id="131" idx="1"/>
          </p:cNvCxnSpPr>
          <p:nvPr/>
        </p:nvCxnSpPr>
        <p:spPr bwMode="auto">
          <a:xfrm rot="10800000" flipV="1">
            <a:off x="3103984" y="1821011"/>
            <a:ext cx="55712" cy="4196172"/>
          </a:xfrm>
          <a:prstGeom prst="curvedConnector3">
            <a:avLst>
              <a:gd name="adj1" fmla="val 510325"/>
            </a:avLst>
          </a:prstGeom>
          <a:noFill/>
          <a:ln w="254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37" name="AutoShape 281">
            <a:extLst>
              <a:ext uri="{FF2B5EF4-FFF2-40B4-BE49-F238E27FC236}">
                <a16:creationId xmlns:a16="http://schemas.microsoft.com/office/drawing/2014/main" id="{E48A1E7C-5BCE-42A8-8F3A-64D67F13F221}"/>
              </a:ext>
            </a:extLst>
          </p:cNvPr>
          <p:cNvCxnSpPr>
            <a:cxnSpLocks noChangeShapeType="1"/>
            <a:stCxn id="133" idx="3"/>
            <a:endCxn id="134" idx="3"/>
          </p:cNvCxnSpPr>
          <p:nvPr/>
        </p:nvCxnSpPr>
        <p:spPr bwMode="auto">
          <a:xfrm flipH="1" flipV="1">
            <a:off x="6207696" y="1821011"/>
            <a:ext cx="20488" cy="4219110"/>
          </a:xfrm>
          <a:prstGeom prst="curvedConnector3">
            <a:avLst>
              <a:gd name="adj1" fmla="val -1115775"/>
            </a:avLst>
          </a:prstGeom>
          <a:noFill/>
          <a:ln w="28575">
            <a:solidFill>
              <a:schemeClr val="tx1"/>
            </a:solidFill>
            <a:prstDash val="sysDot"/>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138" name="Text Box 282">
            <a:extLst>
              <a:ext uri="{FF2B5EF4-FFF2-40B4-BE49-F238E27FC236}">
                <a16:creationId xmlns:a16="http://schemas.microsoft.com/office/drawing/2014/main" id="{3ED3B7A0-DF1A-4236-B4AF-55303819F9C6}"/>
              </a:ext>
            </a:extLst>
          </p:cNvPr>
          <p:cNvSpPr txBox="1">
            <a:spLocks noChangeArrowheads="1"/>
          </p:cNvSpPr>
          <p:nvPr/>
        </p:nvSpPr>
        <p:spPr bwMode="auto">
          <a:xfrm>
            <a:off x="179512" y="3171973"/>
            <a:ext cx="2374349" cy="584775"/>
          </a:xfrm>
          <a:prstGeom prst="rect">
            <a:avLst/>
          </a:prstGeom>
          <a:solidFill>
            <a:schemeClr val="bg1"/>
          </a:solidFill>
          <a:ln>
            <a:noFill/>
          </a:ln>
          <a:effectLst/>
          <a:extLst>
            <a:ext uri="{91240B29-F687-4F45-9708-019B960494DF}">
              <a14:hiddenLine xmlns:a14="http://schemas.microsoft.com/office/drawing/2010/main" w="25400">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p>
            <a:pPr>
              <a:spcBef>
                <a:spcPct val="50000"/>
              </a:spcBef>
            </a:pPr>
            <a:r>
              <a:rPr lang="fr-FR" altLang="fr-FR" sz="1600" b="1" dirty="0">
                <a:solidFill>
                  <a:srgbClr val="000099"/>
                </a:solidFill>
                <a:latin typeface="Arial" panose="020B0604020202020204" pitchFamily="34" charset="0"/>
                <a:cs typeface="Arial" panose="020B0604020202020204" pitchFamily="34" charset="0"/>
              </a:rPr>
              <a:t>11 € d’investissement payé comptant</a:t>
            </a:r>
          </a:p>
        </p:txBody>
      </p:sp>
      <p:sp>
        <p:nvSpPr>
          <p:cNvPr id="139" name="Text Box 283">
            <a:extLst>
              <a:ext uri="{FF2B5EF4-FFF2-40B4-BE49-F238E27FC236}">
                <a16:creationId xmlns:a16="http://schemas.microsoft.com/office/drawing/2014/main" id="{B66BF0A3-35F7-4432-BEAF-7901E3EB0EA9}"/>
              </a:ext>
            </a:extLst>
          </p:cNvPr>
          <p:cNvSpPr txBox="1">
            <a:spLocks noChangeArrowheads="1"/>
          </p:cNvSpPr>
          <p:nvPr/>
        </p:nvSpPr>
        <p:spPr bwMode="auto">
          <a:xfrm>
            <a:off x="6643992" y="3222241"/>
            <a:ext cx="2135505" cy="584775"/>
          </a:xfrm>
          <a:prstGeom prst="rect">
            <a:avLst/>
          </a:prstGeom>
          <a:solidFill>
            <a:schemeClr val="bg1"/>
          </a:solidFill>
          <a:ln>
            <a:noFill/>
          </a:ln>
          <a:effectLst/>
          <a:extLst>
            <a:ext uri="{91240B29-F687-4F45-9708-019B960494DF}">
              <a14:hiddenLine xmlns:a14="http://schemas.microsoft.com/office/drawing/2010/main" w="25400">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p>
            <a:pPr>
              <a:spcBef>
                <a:spcPct val="50000"/>
              </a:spcBef>
            </a:pPr>
            <a:r>
              <a:rPr lang="fr-FR" altLang="fr-FR" sz="1600" b="1" dirty="0">
                <a:solidFill>
                  <a:srgbClr val="000099"/>
                </a:solidFill>
                <a:latin typeface="Arial" panose="020B0604020202020204" pitchFamily="34" charset="0"/>
                <a:cs typeface="Arial" panose="020B0604020202020204" pitchFamily="34" charset="0"/>
              </a:rPr>
              <a:t>11 € apportés par l’actionnaire</a:t>
            </a:r>
          </a:p>
        </p:txBody>
      </p:sp>
    </p:spTree>
    <p:extLst>
      <p:ext uri="{BB962C8B-B14F-4D97-AF65-F5344CB8AC3E}">
        <p14:creationId xmlns:p14="http://schemas.microsoft.com/office/powerpoint/2010/main" val="19137763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10023" y="548680"/>
            <a:ext cx="8325856" cy="461665"/>
          </a:xfrm>
          <a:prstGeom prst="rect">
            <a:avLst/>
          </a:prstGeom>
        </p:spPr>
        <p:txBody>
          <a:bodyPr wrap="square">
            <a:spAutoFit/>
          </a:bodyPr>
          <a:lstStyle/>
          <a:p>
            <a:pPr algn="r"/>
            <a:r>
              <a:rPr lang="fr-FR" sz="2400" b="1" dirty="0">
                <a:solidFill>
                  <a:srgbClr val="009900"/>
                </a:solidFill>
                <a:latin typeface="Arial" charset="0"/>
                <a:cs typeface="Arial" charset="0"/>
              </a:rPr>
              <a:t>Premier jour : les principaux liens</a:t>
            </a:r>
          </a:p>
        </p:txBody>
      </p:sp>
      <p:sp>
        <p:nvSpPr>
          <p:cNvPr id="140" name="Text Box 7" descr="20%">
            <a:extLst>
              <a:ext uri="{FF2B5EF4-FFF2-40B4-BE49-F238E27FC236}">
                <a16:creationId xmlns:a16="http://schemas.microsoft.com/office/drawing/2014/main" id="{3AB955B0-C49D-4CD2-91BA-45FAD7EC20F3}"/>
              </a:ext>
            </a:extLst>
          </p:cNvPr>
          <p:cNvSpPr txBox="1">
            <a:spLocks noChangeArrowheads="1"/>
          </p:cNvSpPr>
          <p:nvPr/>
        </p:nvSpPr>
        <p:spPr bwMode="auto">
          <a:xfrm>
            <a:off x="156592" y="1143000"/>
            <a:ext cx="4343400" cy="338554"/>
          </a:xfrm>
          <a:prstGeom prst="rect">
            <a:avLst/>
          </a:prstGeom>
          <a:pattFill prst="pct20">
            <a:fgClr>
              <a:srgbClr val="000000"/>
            </a:fgClr>
            <a:bgClr>
              <a:srgbClr val="FFFFFF"/>
            </a:bgClr>
          </a:patt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spcBef>
                <a:spcPct val="50000"/>
              </a:spcBef>
            </a:pPr>
            <a:r>
              <a:rPr lang="fr-FR" altLang="fr-FR" sz="1600" b="1">
                <a:latin typeface="Arial" panose="020B0604020202020204" pitchFamily="34" charset="0"/>
                <a:cs typeface="Arial" panose="020B0604020202020204" pitchFamily="34" charset="0"/>
              </a:rPr>
              <a:t>DONNEES</a:t>
            </a:r>
          </a:p>
        </p:txBody>
      </p:sp>
      <p:sp>
        <p:nvSpPr>
          <p:cNvPr id="141" name="Text Box 8">
            <a:extLst>
              <a:ext uri="{FF2B5EF4-FFF2-40B4-BE49-F238E27FC236}">
                <a16:creationId xmlns:a16="http://schemas.microsoft.com/office/drawing/2014/main" id="{73B5E83D-5F28-42A5-80DC-366026F1325E}"/>
              </a:ext>
            </a:extLst>
          </p:cNvPr>
          <p:cNvSpPr txBox="1">
            <a:spLocks noChangeArrowheads="1"/>
          </p:cNvSpPr>
          <p:nvPr/>
        </p:nvSpPr>
        <p:spPr bwMode="auto">
          <a:xfrm>
            <a:off x="156592" y="1524000"/>
            <a:ext cx="4343400" cy="182245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spcBef>
                <a:spcPct val="50000"/>
              </a:spcBef>
            </a:pPr>
            <a:r>
              <a:rPr lang="fr-FR" altLang="fr-FR" sz="1600" dirty="0">
                <a:latin typeface="Arial" panose="020B0604020202020204" pitchFamily="34" charset="0"/>
                <a:cs typeface="Arial" panose="020B0604020202020204" pitchFamily="34" charset="0"/>
              </a:rPr>
              <a:t>Coût d’une cruche			  7</a:t>
            </a:r>
          </a:p>
          <a:p>
            <a:pPr algn="l">
              <a:spcBef>
                <a:spcPct val="50000"/>
              </a:spcBef>
            </a:pPr>
            <a:r>
              <a:rPr lang="fr-FR" altLang="fr-FR" sz="1600" dirty="0">
                <a:latin typeface="Arial" panose="020B0604020202020204" pitchFamily="34" charset="0"/>
                <a:cs typeface="Arial" panose="020B0604020202020204" pitchFamily="34" charset="0"/>
              </a:rPr>
              <a:t>Nombre de verres par cruche		10</a:t>
            </a:r>
          </a:p>
          <a:p>
            <a:pPr algn="l">
              <a:spcBef>
                <a:spcPct val="50000"/>
              </a:spcBef>
            </a:pPr>
            <a:r>
              <a:rPr lang="fr-FR" altLang="fr-FR" sz="1600" dirty="0">
                <a:latin typeface="Arial" panose="020B0604020202020204" pitchFamily="34" charset="0"/>
                <a:cs typeface="Arial" panose="020B0604020202020204" pitchFamily="34" charset="0"/>
              </a:rPr>
              <a:t>Prix de vente du verre		  1</a:t>
            </a:r>
          </a:p>
          <a:p>
            <a:pPr algn="l">
              <a:spcBef>
                <a:spcPct val="50000"/>
              </a:spcBef>
            </a:pPr>
            <a:r>
              <a:rPr lang="fr-FR" altLang="fr-FR" sz="1600" dirty="0">
                <a:latin typeface="Arial" panose="020B0604020202020204" pitchFamily="34" charset="0"/>
                <a:cs typeface="Arial" panose="020B0604020202020204" pitchFamily="34" charset="0"/>
              </a:rPr>
              <a:t>Nombre de cruches achetées		  1</a:t>
            </a:r>
          </a:p>
          <a:p>
            <a:pPr algn="l">
              <a:spcBef>
                <a:spcPct val="50000"/>
              </a:spcBef>
            </a:pPr>
            <a:r>
              <a:rPr lang="fr-FR" altLang="fr-FR" sz="1600" dirty="0">
                <a:latin typeface="Arial" panose="020B0604020202020204" pitchFamily="34" charset="0"/>
                <a:cs typeface="Arial" panose="020B0604020202020204" pitchFamily="34" charset="0"/>
              </a:rPr>
              <a:t>Nombre de verres vendus		10</a:t>
            </a:r>
          </a:p>
        </p:txBody>
      </p:sp>
      <p:sp>
        <p:nvSpPr>
          <p:cNvPr id="142" name="Text Box 9" descr="20%">
            <a:extLst>
              <a:ext uri="{FF2B5EF4-FFF2-40B4-BE49-F238E27FC236}">
                <a16:creationId xmlns:a16="http://schemas.microsoft.com/office/drawing/2014/main" id="{467E7D4E-C1E5-41DF-8857-2D00CFA9D238}"/>
              </a:ext>
            </a:extLst>
          </p:cNvPr>
          <p:cNvSpPr txBox="1">
            <a:spLocks noChangeArrowheads="1"/>
          </p:cNvSpPr>
          <p:nvPr/>
        </p:nvSpPr>
        <p:spPr bwMode="auto">
          <a:xfrm>
            <a:off x="4644008" y="1143000"/>
            <a:ext cx="4343400" cy="338554"/>
          </a:xfrm>
          <a:prstGeom prst="rect">
            <a:avLst/>
          </a:prstGeom>
          <a:pattFill prst="pct20">
            <a:fgClr>
              <a:srgbClr val="336600"/>
            </a:fgClr>
            <a:bgClr>
              <a:srgbClr val="FFFFFF"/>
            </a:bgClr>
          </a:pattFill>
          <a:ln w="19050">
            <a:solidFill>
              <a:srgbClr val="3366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spcBef>
                <a:spcPct val="50000"/>
              </a:spcBef>
            </a:pPr>
            <a:r>
              <a:rPr lang="fr-FR" altLang="fr-FR" sz="1600" b="1">
                <a:solidFill>
                  <a:srgbClr val="336600"/>
                </a:solidFill>
                <a:latin typeface="Arial" panose="020B0604020202020204" pitchFamily="34" charset="0"/>
                <a:cs typeface="Arial" panose="020B0604020202020204" pitchFamily="34" charset="0"/>
              </a:rPr>
              <a:t>TABLEAU DE TRESORERIE</a:t>
            </a:r>
          </a:p>
        </p:txBody>
      </p:sp>
      <p:sp>
        <p:nvSpPr>
          <p:cNvPr id="143" name="Text Box 10">
            <a:extLst>
              <a:ext uri="{FF2B5EF4-FFF2-40B4-BE49-F238E27FC236}">
                <a16:creationId xmlns:a16="http://schemas.microsoft.com/office/drawing/2014/main" id="{AB36739D-88B3-409E-9E12-3832D9BEB03F}"/>
              </a:ext>
            </a:extLst>
          </p:cNvPr>
          <p:cNvSpPr txBox="1">
            <a:spLocks noChangeArrowheads="1"/>
          </p:cNvSpPr>
          <p:nvPr/>
        </p:nvSpPr>
        <p:spPr bwMode="auto">
          <a:xfrm>
            <a:off x="4644008" y="1524000"/>
            <a:ext cx="4343400" cy="2211388"/>
          </a:xfrm>
          <a:prstGeom prst="rect">
            <a:avLst/>
          </a:prstGeom>
          <a:noFill/>
          <a:ln w="19050">
            <a:solidFill>
              <a:srgbClr val="3366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lnSpc>
                <a:spcPct val="80000"/>
              </a:lnSpc>
              <a:spcBef>
                <a:spcPct val="50000"/>
              </a:spcBef>
            </a:pPr>
            <a:r>
              <a:rPr lang="fr-FR" altLang="fr-FR" sz="1600">
                <a:solidFill>
                  <a:srgbClr val="336600"/>
                </a:solidFill>
                <a:latin typeface="Arial" panose="020B0604020202020204" pitchFamily="34" charset="0"/>
                <a:cs typeface="Arial" panose="020B0604020202020204" pitchFamily="34" charset="0"/>
              </a:rPr>
              <a:t>Disponibilités Début			</a:t>
            </a:r>
            <a:r>
              <a:rPr lang="fr-FR" altLang="fr-FR" sz="1600" b="1">
                <a:solidFill>
                  <a:srgbClr val="336600"/>
                </a:solidFill>
                <a:latin typeface="Arial" panose="020B0604020202020204" pitchFamily="34" charset="0"/>
                <a:cs typeface="Arial" panose="020B0604020202020204" pitchFamily="34" charset="0"/>
              </a:rPr>
              <a:t>11</a:t>
            </a:r>
            <a:endParaRPr lang="fr-FR" altLang="fr-FR" sz="1600">
              <a:solidFill>
                <a:srgbClr val="336600"/>
              </a:solidFill>
              <a:latin typeface="Arial" panose="020B0604020202020204" pitchFamily="34" charset="0"/>
              <a:cs typeface="Arial" panose="020B0604020202020204" pitchFamily="34" charset="0"/>
            </a:endParaRPr>
          </a:p>
          <a:p>
            <a:pPr algn="l">
              <a:lnSpc>
                <a:spcPct val="80000"/>
              </a:lnSpc>
              <a:spcBef>
                <a:spcPct val="50000"/>
              </a:spcBef>
            </a:pPr>
            <a:r>
              <a:rPr lang="fr-FR" altLang="fr-FR" sz="1600" b="1" u="sng">
                <a:solidFill>
                  <a:srgbClr val="336600"/>
                </a:solidFill>
                <a:latin typeface="Arial" panose="020B0604020202020204" pitchFamily="34" charset="0"/>
                <a:cs typeface="Arial" panose="020B0604020202020204" pitchFamily="34" charset="0"/>
              </a:rPr>
              <a:t>ENTREES</a:t>
            </a:r>
            <a:endParaRPr lang="fr-FR" altLang="fr-FR" sz="1600">
              <a:solidFill>
                <a:srgbClr val="336600"/>
              </a:solidFill>
              <a:latin typeface="Arial" panose="020B0604020202020204" pitchFamily="34" charset="0"/>
              <a:cs typeface="Arial" panose="020B0604020202020204" pitchFamily="34" charset="0"/>
            </a:endParaRPr>
          </a:p>
          <a:p>
            <a:pPr algn="l">
              <a:lnSpc>
                <a:spcPct val="80000"/>
              </a:lnSpc>
              <a:spcBef>
                <a:spcPct val="50000"/>
              </a:spcBef>
            </a:pPr>
            <a:r>
              <a:rPr lang="fr-FR" altLang="fr-FR" sz="1600">
                <a:solidFill>
                  <a:srgbClr val="336600"/>
                </a:solidFill>
                <a:latin typeface="Arial" panose="020B0604020202020204" pitchFamily="34" charset="0"/>
                <a:cs typeface="Arial" panose="020B0604020202020204" pitchFamily="34" charset="0"/>
              </a:rPr>
              <a:t>Capital social 		  	  </a:t>
            </a:r>
            <a:r>
              <a:rPr lang="fr-FR" altLang="fr-FR" sz="1600" b="1">
                <a:solidFill>
                  <a:srgbClr val="336600"/>
                </a:solidFill>
                <a:latin typeface="Arial" panose="020B0604020202020204" pitchFamily="34" charset="0"/>
                <a:cs typeface="Arial" panose="020B0604020202020204" pitchFamily="34" charset="0"/>
              </a:rPr>
              <a:t>0</a:t>
            </a:r>
            <a:endParaRPr lang="fr-FR" altLang="fr-FR" sz="1600">
              <a:solidFill>
                <a:srgbClr val="336600"/>
              </a:solidFill>
              <a:latin typeface="Arial" panose="020B0604020202020204" pitchFamily="34" charset="0"/>
              <a:cs typeface="Arial" panose="020B0604020202020204" pitchFamily="34" charset="0"/>
            </a:endParaRPr>
          </a:p>
          <a:p>
            <a:pPr algn="l">
              <a:lnSpc>
                <a:spcPct val="80000"/>
              </a:lnSpc>
              <a:spcBef>
                <a:spcPct val="50000"/>
              </a:spcBef>
            </a:pPr>
            <a:r>
              <a:rPr lang="fr-FR" altLang="fr-FR" sz="1600">
                <a:solidFill>
                  <a:srgbClr val="336600"/>
                </a:solidFill>
                <a:latin typeface="Arial" panose="020B0604020202020204" pitchFamily="34" charset="0"/>
                <a:cs typeface="Arial" panose="020B0604020202020204" pitchFamily="34" charset="0"/>
              </a:rPr>
              <a:t>Ventes au comptant			</a:t>
            </a:r>
            <a:r>
              <a:rPr lang="fr-FR" altLang="fr-FR" sz="1600" b="1">
                <a:solidFill>
                  <a:srgbClr val="336600"/>
                </a:solidFill>
                <a:latin typeface="Arial" panose="020B0604020202020204" pitchFamily="34" charset="0"/>
                <a:cs typeface="Arial" panose="020B0604020202020204" pitchFamily="34" charset="0"/>
              </a:rPr>
              <a:t>10</a:t>
            </a:r>
            <a:endParaRPr lang="fr-FR" altLang="fr-FR" sz="1600">
              <a:solidFill>
                <a:srgbClr val="336600"/>
              </a:solidFill>
              <a:latin typeface="Arial" panose="020B0604020202020204" pitchFamily="34" charset="0"/>
              <a:cs typeface="Arial" panose="020B0604020202020204" pitchFamily="34" charset="0"/>
            </a:endParaRPr>
          </a:p>
          <a:p>
            <a:pPr algn="l">
              <a:lnSpc>
                <a:spcPct val="80000"/>
              </a:lnSpc>
              <a:spcBef>
                <a:spcPct val="50000"/>
              </a:spcBef>
            </a:pPr>
            <a:r>
              <a:rPr lang="fr-FR" altLang="fr-FR" sz="1600" b="1" u="sng">
                <a:solidFill>
                  <a:srgbClr val="336600"/>
                </a:solidFill>
                <a:latin typeface="Arial" panose="020B0604020202020204" pitchFamily="34" charset="0"/>
                <a:cs typeface="Arial" panose="020B0604020202020204" pitchFamily="34" charset="0"/>
              </a:rPr>
              <a:t>SORTIES</a:t>
            </a:r>
          </a:p>
          <a:p>
            <a:pPr algn="l">
              <a:lnSpc>
                <a:spcPct val="80000"/>
              </a:lnSpc>
              <a:spcBef>
                <a:spcPct val="50000"/>
              </a:spcBef>
            </a:pPr>
            <a:r>
              <a:rPr lang="fr-FR" altLang="fr-FR" sz="1600">
                <a:solidFill>
                  <a:srgbClr val="336600"/>
                </a:solidFill>
                <a:latin typeface="Arial" panose="020B0604020202020204" pitchFamily="34" charset="0"/>
                <a:cs typeface="Arial" panose="020B0604020202020204" pitchFamily="34" charset="0"/>
              </a:rPr>
              <a:t>Achats payés au comptant		  </a:t>
            </a:r>
            <a:r>
              <a:rPr lang="fr-FR" altLang="fr-FR" sz="1600" b="1">
                <a:solidFill>
                  <a:srgbClr val="336600"/>
                </a:solidFill>
                <a:latin typeface="Arial" panose="020B0604020202020204" pitchFamily="34" charset="0"/>
                <a:cs typeface="Arial" panose="020B0604020202020204" pitchFamily="34" charset="0"/>
              </a:rPr>
              <a:t>7</a:t>
            </a:r>
            <a:endParaRPr lang="fr-FR" altLang="fr-FR" sz="1600">
              <a:solidFill>
                <a:srgbClr val="336600"/>
              </a:solidFill>
              <a:latin typeface="Arial" panose="020B0604020202020204" pitchFamily="34" charset="0"/>
              <a:cs typeface="Arial" panose="020B0604020202020204" pitchFamily="34" charset="0"/>
            </a:endParaRPr>
          </a:p>
          <a:p>
            <a:pPr algn="l">
              <a:lnSpc>
                <a:spcPct val="80000"/>
              </a:lnSpc>
              <a:spcBef>
                <a:spcPct val="50000"/>
              </a:spcBef>
            </a:pPr>
            <a:r>
              <a:rPr lang="fr-FR" altLang="fr-FR" sz="1600">
                <a:solidFill>
                  <a:srgbClr val="336600"/>
                </a:solidFill>
                <a:latin typeface="Arial" panose="020B0604020202020204" pitchFamily="34" charset="0"/>
                <a:cs typeface="Arial" panose="020B0604020202020204" pitchFamily="34" charset="0"/>
              </a:rPr>
              <a:t>Disponibilités FIN			</a:t>
            </a:r>
            <a:r>
              <a:rPr lang="fr-FR" altLang="fr-FR" sz="1600" b="1">
                <a:solidFill>
                  <a:srgbClr val="336600"/>
                </a:solidFill>
                <a:latin typeface="Arial" panose="020B0604020202020204" pitchFamily="34" charset="0"/>
                <a:cs typeface="Arial" panose="020B0604020202020204" pitchFamily="34" charset="0"/>
              </a:rPr>
              <a:t>14</a:t>
            </a:r>
            <a:endParaRPr lang="fr-FR" altLang="fr-FR" sz="1600">
              <a:solidFill>
                <a:srgbClr val="336600"/>
              </a:solidFill>
              <a:latin typeface="Arial" panose="020B0604020202020204" pitchFamily="34" charset="0"/>
              <a:cs typeface="Arial" panose="020B0604020202020204" pitchFamily="34" charset="0"/>
            </a:endParaRPr>
          </a:p>
        </p:txBody>
      </p:sp>
      <p:sp>
        <p:nvSpPr>
          <p:cNvPr id="144" name="Text Box 11" descr="20%">
            <a:extLst>
              <a:ext uri="{FF2B5EF4-FFF2-40B4-BE49-F238E27FC236}">
                <a16:creationId xmlns:a16="http://schemas.microsoft.com/office/drawing/2014/main" id="{CDA8A56D-CD17-4196-B779-B8A2EB69ADEA}"/>
              </a:ext>
            </a:extLst>
          </p:cNvPr>
          <p:cNvSpPr txBox="1">
            <a:spLocks noChangeArrowheads="1"/>
          </p:cNvSpPr>
          <p:nvPr/>
        </p:nvSpPr>
        <p:spPr bwMode="auto">
          <a:xfrm>
            <a:off x="4644008" y="3886200"/>
            <a:ext cx="4343400" cy="338554"/>
          </a:xfrm>
          <a:prstGeom prst="rect">
            <a:avLst/>
          </a:prstGeom>
          <a:pattFill prst="pct20">
            <a:fgClr>
              <a:srgbClr val="0000CC"/>
            </a:fgClr>
            <a:bgClr>
              <a:srgbClr val="FFFFFF"/>
            </a:bgClr>
          </a:pattFill>
          <a:ln w="19050">
            <a:solidFill>
              <a:srgbClr val="000099"/>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spcBef>
                <a:spcPct val="50000"/>
              </a:spcBef>
            </a:pPr>
            <a:r>
              <a:rPr lang="fr-FR" altLang="fr-FR" sz="1600" b="1">
                <a:solidFill>
                  <a:srgbClr val="000099"/>
                </a:solidFill>
                <a:latin typeface="Arial" panose="020B0604020202020204" pitchFamily="34" charset="0"/>
                <a:cs typeface="Arial" panose="020B0604020202020204" pitchFamily="34" charset="0"/>
              </a:rPr>
              <a:t>BILAN</a:t>
            </a:r>
          </a:p>
        </p:txBody>
      </p:sp>
      <p:sp>
        <p:nvSpPr>
          <p:cNvPr id="145" name="Text Box 12">
            <a:extLst>
              <a:ext uri="{FF2B5EF4-FFF2-40B4-BE49-F238E27FC236}">
                <a16:creationId xmlns:a16="http://schemas.microsoft.com/office/drawing/2014/main" id="{25C1310E-5E53-4F69-AB98-50AF26033568}"/>
              </a:ext>
            </a:extLst>
          </p:cNvPr>
          <p:cNvSpPr txBox="1">
            <a:spLocks noChangeArrowheads="1"/>
          </p:cNvSpPr>
          <p:nvPr/>
        </p:nvSpPr>
        <p:spPr bwMode="auto">
          <a:xfrm>
            <a:off x="4644008" y="4211638"/>
            <a:ext cx="4343400" cy="2555875"/>
          </a:xfrm>
          <a:prstGeom prst="rect">
            <a:avLst/>
          </a:prstGeom>
          <a:noFill/>
          <a:ln w="19050">
            <a:solidFill>
              <a:srgbClr val="000099"/>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spcBef>
                <a:spcPct val="50000"/>
              </a:spcBef>
            </a:pPr>
            <a:r>
              <a:rPr lang="fr-FR" altLang="fr-FR" sz="1600" b="1" u="sng">
                <a:solidFill>
                  <a:srgbClr val="000099"/>
                </a:solidFill>
                <a:latin typeface="Arial" panose="020B0604020202020204" pitchFamily="34" charset="0"/>
                <a:cs typeface="Arial" panose="020B0604020202020204" pitchFamily="34" charset="0"/>
              </a:rPr>
              <a:t>ACTIF</a:t>
            </a:r>
            <a:endParaRPr lang="fr-FR" altLang="fr-FR" sz="1600">
              <a:solidFill>
                <a:srgbClr val="000099"/>
              </a:solidFill>
              <a:latin typeface="Arial" panose="020B0604020202020204" pitchFamily="34" charset="0"/>
              <a:cs typeface="Arial" panose="020B0604020202020204" pitchFamily="34" charset="0"/>
            </a:endParaRPr>
          </a:p>
          <a:p>
            <a:pPr algn="l">
              <a:spcBef>
                <a:spcPct val="50000"/>
              </a:spcBef>
            </a:pPr>
            <a:r>
              <a:rPr lang="fr-FR" altLang="fr-FR" sz="1600">
                <a:solidFill>
                  <a:srgbClr val="000099"/>
                </a:solidFill>
                <a:latin typeface="Arial" panose="020B0604020202020204" pitchFamily="34" charset="0"/>
                <a:cs typeface="Arial" panose="020B0604020202020204" pitchFamily="34" charset="0"/>
              </a:rPr>
              <a:t>   Disponibilités			</a:t>
            </a:r>
            <a:r>
              <a:rPr lang="fr-FR" altLang="fr-FR" sz="1600" b="1">
                <a:solidFill>
                  <a:srgbClr val="000099"/>
                </a:solidFill>
                <a:latin typeface="Arial" panose="020B0604020202020204" pitchFamily="34" charset="0"/>
                <a:cs typeface="Arial" panose="020B0604020202020204" pitchFamily="34" charset="0"/>
              </a:rPr>
              <a:t>14</a:t>
            </a:r>
            <a:endParaRPr lang="fr-FR" altLang="fr-FR" sz="1600">
              <a:solidFill>
                <a:srgbClr val="000099"/>
              </a:solidFill>
              <a:latin typeface="Arial" panose="020B0604020202020204" pitchFamily="34" charset="0"/>
              <a:cs typeface="Arial" panose="020B0604020202020204" pitchFamily="34" charset="0"/>
            </a:endParaRPr>
          </a:p>
          <a:p>
            <a:pPr algn="l">
              <a:spcBef>
                <a:spcPct val="50000"/>
              </a:spcBef>
            </a:pPr>
            <a:r>
              <a:rPr lang="fr-FR" altLang="fr-FR" sz="1600">
                <a:solidFill>
                  <a:srgbClr val="000099"/>
                </a:solidFill>
                <a:latin typeface="Arial" panose="020B0604020202020204" pitchFamily="34" charset="0"/>
                <a:cs typeface="Arial" panose="020B0604020202020204" pitchFamily="34" charset="0"/>
              </a:rPr>
              <a:t>   Actif total			</a:t>
            </a:r>
            <a:r>
              <a:rPr lang="fr-FR" altLang="fr-FR" sz="1600" b="1">
                <a:solidFill>
                  <a:srgbClr val="000099"/>
                </a:solidFill>
                <a:latin typeface="Arial" panose="020B0604020202020204" pitchFamily="34" charset="0"/>
                <a:cs typeface="Arial" panose="020B0604020202020204" pitchFamily="34" charset="0"/>
              </a:rPr>
              <a:t>14</a:t>
            </a:r>
            <a:endParaRPr lang="fr-FR" altLang="fr-FR" sz="1600">
              <a:solidFill>
                <a:srgbClr val="000099"/>
              </a:solidFill>
              <a:latin typeface="Arial" panose="020B0604020202020204" pitchFamily="34" charset="0"/>
              <a:cs typeface="Arial" panose="020B0604020202020204" pitchFamily="34" charset="0"/>
            </a:endParaRPr>
          </a:p>
          <a:p>
            <a:pPr algn="l">
              <a:spcBef>
                <a:spcPct val="50000"/>
              </a:spcBef>
            </a:pPr>
            <a:r>
              <a:rPr lang="fr-FR" altLang="fr-FR" sz="1600" b="1" u="sng">
                <a:solidFill>
                  <a:srgbClr val="000099"/>
                </a:solidFill>
                <a:latin typeface="Arial" panose="020B0604020202020204" pitchFamily="34" charset="0"/>
                <a:cs typeface="Arial" panose="020B0604020202020204" pitchFamily="34" charset="0"/>
              </a:rPr>
              <a:t>PASSIF</a:t>
            </a:r>
            <a:endParaRPr lang="fr-FR" altLang="fr-FR" sz="1600">
              <a:solidFill>
                <a:srgbClr val="000099"/>
              </a:solidFill>
              <a:latin typeface="Arial" panose="020B0604020202020204" pitchFamily="34" charset="0"/>
              <a:cs typeface="Arial" panose="020B0604020202020204" pitchFamily="34" charset="0"/>
            </a:endParaRPr>
          </a:p>
          <a:p>
            <a:pPr algn="l">
              <a:spcBef>
                <a:spcPct val="50000"/>
              </a:spcBef>
            </a:pPr>
            <a:r>
              <a:rPr lang="fr-FR" altLang="fr-FR" sz="1600">
                <a:solidFill>
                  <a:srgbClr val="000099"/>
                </a:solidFill>
                <a:latin typeface="Arial" panose="020B0604020202020204" pitchFamily="34" charset="0"/>
                <a:cs typeface="Arial" panose="020B0604020202020204" pitchFamily="34" charset="0"/>
              </a:rPr>
              <a:t>   Capital social			</a:t>
            </a:r>
            <a:r>
              <a:rPr lang="fr-FR" altLang="fr-FR" sz="1600" b="1">
                <a:solidFill>
                  <a:srgbClr val="000099"/>
                </a:solidFill>
                <a:latin typeface="Arial" panose="020B0604020202020204" pitchFamily="34" charset="0"/>
                <a:cs typeface="Arial" panose="020B0604020202020204" pitchFamily="34" charset="0"/>
              </a:rPr>
              <a:t>11</a:t>
            </a:r>
            <a:endParaRPr lang="fr-FR" altLang="fr-FR" sz="1600">
              <a:solidFill>
                <a:srgbClr val="000099"/>
              </a:solidFill>
              <a:latin typeface="Arial" panose="020B0604020202020204" pitchFamily="34" charset="0"/>
              <a:cs typeface="Arial" panose="020B0604020202020204" pitchFamily="34" charset="0"/>
            </a:endParaRPr>
          </a:p>
          <a:p>
            <a:pPr algn="l">
              <a:spcBef>
                <a:spcPct val="50000"/>
              </a:spcBef>
            </a:pPr>
            <a:r>
              <a:rPr lang="fr-FR" altLang="fr-FR" sz="1600">
                <a:solidFill>
                  <a:srgbClr val="000099"/>
                </a:solidFill>
                <a:latin typeface="Arial" panose="020B0604020202020204" pitchFamily="34" charset="0"/>
                <a:cs typeface="Arial" panose="020B0604020202020204" pitchFamily="34" charset="0"/>
              </a:rPr>
              <a:t>   Bénéfice / perte (du jour)		  </a:t>
            </a:r>
            <a:r>
              <a:rPr lang="fr-FR" altLang="fr-FR" sz="1600" b="1">
                <a:solidFill>
                  <a:srgbClr val="000099"/>
                </a:solidFill>
                <a:latin typeface="Arial" panose="020B0604020202020204" pitchFamily="34" charset="0"/>
                <a:cs typeface="Arial" panose="020B0604020202020204" pitchFamily="34" charset="0"/>
              </a:rPr>
              <a:t>3</a:t>
            </a:r>
            <a:endParaRPr lang="fr-FR" altLang="fr-FR" sz="1600">
              <a:solidFill>
                <a:srgbClr val="000099"/>
              </a:solidFill>
              <a:latin typeface="Arial" panose="020B0604020202020204" pitchFamily="34" charset="0"/>
              <a:cs typeface="Arial" panose="020B0604020202020204" pitchFamily="34" charset="0"/>
            </a:endParaRPr>
          </a:p>
          <a:p>
            <a:pPr algn="l">
              <a:spcBef>
                <a:spcPct val="50000"/>
              </a:spcBef>
            </a:pPr>
            <a:r>
              <a:rPr lang="fr-FR" altLang="fr-FR" sz="1600">
                <a:solidFill>
                  <a:srgbClr val="000099"/>
                </a:solidFill>
                <a:latin typeface="Arial" panose="020B0604020202020204" pitchFamily="34" charset="0"/>
                <a:cs typeface="Arial" panose="020B0604020202020204" pitchFamily="34" charset="0"/>
              </a:rPr>
              <a:t>   Passif total			</a:t>
            </a:r>
            <a:r>
              <a:rPr lang="fr-FR" altLang="fr-FR" sz="1600" b="1">
                <a:solidFill>
                  <a:srgbClr val="000099"/>
                </a:solidFill>
                <a:latin typeface="Arial" panose="020B0604020202020204" pitchFamily="34" charset="0"/>
                <a:cs typeface="Arial" panose="020B0604020202020204" pitchFamily="34" charset="0"/>
              </a:rPr>
              <a:t>14</a:t>
            </a:r>
            <a:endParaRPr lang="fr-FR" altLang="fr-FR" sz="1600">
              <a:solidFill>
                <a:srgbClr val="000099"/>
              </a:solidFill>
              <a:latin typeface="Arial" panose="020B0604020202020204" pitchFamily="34" charset="0"/>
              <a:cs typeface="Arial" panose="020B0604020202020204" pitchFamily="34" charset="0"/>
            </a:endParaRPr>
          </a:p>
        </p:txBody>
      </p:sp>
      <p:sp>
        <p:nvSpPr>
          <p:cNvPr id="146" name="Text Box 13" descr="20%">
            <a:extLst>
              <a:ext uri="{FF2B5EF4-FFF2-40B4-BE49-F238E27FC236}">
                <a16:creationId xmlns:a16="http://schemas.microsoft.com/office/drawing/2014/main" id="{8683F5A2-9894-496F-B98E-39E594D264E4}"/>
              </a:ext>
            </a:extLst>
          </p:cNvPr>
          <p:cNvSpPr txBox="1">
            <a:spLocks noChangeArrowheads="1"/>
          </p:cNvSpPr>
          <p:nvPr/>
        </p:nvSpPr>
        <p:spPr bwMode="auto">
          <a:xfrm>
            <a:off x="156592" y="3894138"/>
            <a:ext cx="4343400" cy="338554"/>
          </a:xfrm>
          <a:prstGeom prst="rect">
            <a:avLst/>
          </a:prstGeom>
          <a:pattFill prst="pct20">
            <a:fgClr>
              <a:srgbClr val="CC3300"/>
            </a:fgClr>
            <a:bgClr>
              <a:srgbClr val="FFFFFF"/>
            </a:bgClr>
          </a:pattFill>
          <a:ln w="19050">
            <a:solidFill>
              <a:srgbClr val="CC33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spcBef>
                <a:spcPct val="50000"/>
              </a:spcBef>
            </a:pPr>
            <a:r>
              <a:rPr lang="fr-FR" altLang="fr-FR" sz="1600" b="1">
                <a:solidFill>
                  <a:srgbClr val="CC3300"/>
                </a:solidFill>
                <a:latin typeface="Arial" panose="020B0604020202020204" pitchFamily="34" charset="0"/>
                <a:cs typeface="Arial" panose="020B0604020202020204" pitchFamily="34" charset="0"/>
              </a:rPr>
              <a:t>COMPTE DE RESULTATS</a:t>
            </a:r>
          </a:p>
        </p:txBody>
      </p:sp>
      <p:sp>
        <p:nvSpPr>
          <p:cNvPr id="147" name="Text Box 14">
            <a:extLst>
              <a:ext uri="{FF2B5EF4-FFF2-40B4-BE49-F238E27FC236}">
                <a16:creationId xmlns:a16="http://schemas.microsoft.com/office/drawing/2014/main" id="{E84CCA32-812A-4832-914A-F595CB60DEEE}"/>
              </a:ext>
            </a:extLst>
          </p:cNvPr>
          <p:cNvSpPr txBox="1">
            <a:spLocks noChangeArrowheads="1"/>
          </p:cNvSpPr>
          <p:nvPr/>
        </p:nvSpPr>
        <p:spPr bwMode="auto">
          <a:xfrm>
            <a:off x="156592" y="4267200"/>
            <a:ext cx="4343400" cy="1089025"/>
          </a:xfrm>
          <a:prstGeom prst="rect">
            <a:avLst/>
          </a:prstGeom>
          <a:noFill/>
          <a:ln w="19050">
            <a:solidFill>
              <a:srgbClr val="CC33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spcBef>
                <a:spcPct val="50000"/>
              </a:spcBef>
            </a:pPr>
            <a:r>
              <a:rPr lang="fr-FR" altLang="fr-FR" sz="1600" dirty="0">
                <a:solidFill>
                  <a:srgbClr val="CC3300"/>
                </a:solidFill>
                <a:latin typeface="Arial" panose="020B0604020202020204" pitchFamily="34" charset="0"/>
                <a:cs typeface="Arial" panose="020B0604020202020204" pitchFamily="34" charset="0"/>
              </a:rPr>
              <a:t>Chiffres d’affaires			</a:t>
            </a:r>
            <a:r>
              <a:rPr lang="fr-FR" altLang="fr-FR" sz="1600" b="1" dirty="0">
                <a:solidFill>
                  <a:srgbClr val="CC3300"/>
                </a:solidFill>
                <a:latin typeface="Arial" panose="020B0604020202020204" pitchFamily="34" charset="0"/>
                <a:cs typeface="Arial" panose="020B0604020202020204" pitchFamily="34" charset="0"/>
              </a:rPr>
              <a:t>10</a:t>
            </a:r>
            <a:endParaRPr lang="fr-FR" altLang="fr-FR" sz="1600" dirty="0">
              <a:solidFill>
                <a:srgbClr val="CC3300"/>
              </a:solidFill>
              <a:latin typeface="Arial" panose="020B0604020202020204" pitchFamily="34" charset="0"/>
              <a:cs typeface="Arial" panose="020B0604020202020204" pitchFamily="34" charset="0"/>
            </a:endParaRPr>
          </a:p>
          <a:p>
            <a:pPr algn="l">
              <a:spcBef>
                <a:spcPct val="50000"/>
              </a:spcBef>
            </a:pPr>
            <a:r>
              <a:rPr lang="fr-FR" altLang="fr-FR" sz="1600" dirty="0">
                <a:solidFill>
                  <a:srgbClr val="CC3300"/>
                </a:solidFill>
                <a:latin typeface="Arial" panose="020B0604020202020204" pitchFamily="34" charset="0"/>
                <a:cs typeface="Arial" panose="020B0604020202020204" pitchFamily="34" charset="0"/>
              </a:rPr>
              <a:t>Coût des marchandises vendues	  </a:t>
            </a:r>
            <a:r>
              <a:rPr lang="fr-FR" altLang="fr-FR" sz="1600" b="1" dirty="0">
                <a:solidFill>
                  <a:srgbClr val="CC3300"/>
                </a:solidFill>
                <a:latin typeface="Arial" panose="020B0604020202020204" pitchFamily="34" charset="0"/>
                <a:cs typeface="Arial" panose="020B0604020202020204" pitchFamily="34" charset="0"/>
              </a:rPr>
              <a:t>7</a:t>
            </a:r>
            <a:endParaRPr lang="fr-FR" altLang="fr-FR" sz="1600" dirty="0">
              <a:solidFill>
                <a:srgbClr val="CC3300"/>
              </a:solidFill>
              <a:latin typeface="Arial" panose="020B0604020202020204" pitchFamily="34" charset="0"/>
              <a:cs typeface="Arial" panose="020B0604020202020204" pitchFamily="34" charset="0"/>
            </a:endParaRPr>
          </a:p>
          <a:p>
            <a:pPr algn="l">
              <a:spcBef>
                <a:spcPct val="50000"/>
              </a:spcBef>
            </a:pPr>
            <a:r>
              <a:rPr lang="fr-FR" altLang="fr-FR" sz="1600" dirty="0">
                <a:solidFill>
                  <a:srgbClr val="CC3300"/>
                </a:solidFill>
                <a:latin typeface="Arial" panose="020B0604020202020204" pitchFamily="34" charset="0"/>
                <a:cs typeface="Arial" panose="020B0604020202020204" pitchFamily="34" charset="0"/>
              </a:rPr>
              <a:t>Bénéfice / perte (du jour)		  </a:t>
            </a:r>
            <a:r>
              <a:rPr lang="fr-FR" altLang="fr-FR" sz="1600" b="1" dirty="0">
                <a:solidFill>
                  <a:srgbClr val="CC3300"/>
                </a:solidFill>
                <a:latin typeface="Arial" panose="020B0604020202020204" pitchFamily="34" charset="0"/>
                <a:cs typeface="Arial" panose="020B0604020202020204" pitchFamily="34" charset="0"/>
              </a:rPr>
              <a:t>3</a:t>
            </a:r>
            <a:endParaRPr lang="fr-FR" altLang="fr-FR" sz="1600" dirty="0">
              <a:solidFill>
                <a:srgbClr val="CC3300"/>
              </a:solidFill>
              <a:latin typeface="Arial" panose="020B0604020202020204" pitchFamily="34" charset="0"/>
              <a:cs typeface="Arial" panose="020B0604020202020204" pitchFamily="34" charset="0"/>
            </a:endParaRPr>
          </a:p>
        </p:txBody>
      </p:sp>
      <p:sp>
        <p:nvSpPr>
          <p:cNvPr id="148" name="Line 16">
            <a:extLst>
              <a:ext uri="{FF2B5EF4-FFF2-40B4-BE49-F238E27FC236}">
                <a16:creationId xmlns:a16="http://schemas.microsoft.com/office/drawing/2014/main" id="{8B5D7454-5519-4A33-BB30-CF28B05B2FA6}"/>
              </a:ext>
            </a:extLst>
          </p:cNvPr>
          <p:cNvSpPr>
            <a:spLocks noChangeShapeType="1"/>
          </p:cNvSpPr>
          <p:nvPr/>
        </p:nvSpPr>
        <p:spPr bwMode="auto">
          <a:xfrm>
            <a:off x="3661792" y="4953000"/>
            <a:ext cx="762000" cy="0"/>
          </a:xfrm>
          <a:prstGeom prst="line">
            <a:avLst/>
          </a:prstGeom>
          <a:noFill/>
          <a:ln w="12700">
            <a:solidFill>
              <a:srgbClr val="CC3300"/>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atin typeface="Arial" panose="020B0604020202020204" pitchFamily="34" charset="0"/>
              <a:cs typeface="Arial" panose="020B0604020202020204" pitchFamily="34" charset="0"/>
            </a:endParaRPr>
          </a:p>
        </p:txBody>
      </p:sp>
      <p:sp>
        <p:nvSpPr>
          <p:cNvPr id="149" name="Line 17">
            <a:extLst>
              <a:ext uri="{FF2B5EF4-FFF2-40B4-BE49-F238E27FC236}">
                <a16:creationId xmlns:a16="http://schemas.microsoft.com/office/drawing/2014/main" id="{C2B017B9-842E-489F-A6B0-A9E6871840E6}"/>
              </a:ext>
            </a:extLst>
          </p:cNvPr>
          <p:cNvSpPr>
            <a:spLocks noChangeShapeType="1"/>
          </p:cNvSpPr>
          <p:nvPr/>
        </p:nvSpPr>
        <p:spPr bwMode="auto">
          <a:xfrm>
            <a:off x="7884368" y="3429000"/>
            <a:ext cx="1066800" cy="0"/>
          </a:xfrm>
          <a:prstGeom prst="line">
            <a:avLst/>
          </a:prstGeom>
          <a:noFill/>
          <a:ln w="25400">
            <a:solidFill>
              <a:srgbClr val="336600"/>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atin typeface="Arial" panose="020B0604020202020204" pitchFamily="34" charset="0"/>
              <a:cs typeface="Arial" panose="020B0604020202020204" pitchFamily="34" charset="0"/>
            </a:endParaRPr>
          </a:p>
        </p:txBody>
      </p:sp>
      <p:sp>
        <p:nvSpPr>
          <p:cNvPr id="150" name="Line 18">
            <a:extLst>
              <a:ext uri="{FF2B5EF4-FFF2-40B4-BE49-F238E27FC236}">
                <a16:creationId xmlns:a16="http://schemas.microsoft.com/office/drawing/2014/main" id="{68C3ED56-A5D1-4027-BD66-665376E7B5C5}"/>
              </a:ext>
            </a:extLst>
          </p:cNvPr>
          <p:cNvSpPr>
            <a:spLocks noChangeShapeType="1"/>
          </p:cNvSpPr>
          <p:nvPr/>
        </p:nvSpPr>
        <p:spPr bwMode="auto">
          <a:xfrm>
            <a:off x="8054280" y="4876800"/>
            <a:ext cx="838200" cy="0"/>
          </a:xfrm>
          <a:prstGeom prst="line">
            <a:avLst/>
          </a:prstGeom>
          <a:noFill/>
          <a:ln w="25400">
            <a:solidFill>
              <a:srgbClr val="000099"/>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atin typeface="Arial" panose="020B0604020202020204" pitchFamily="34" charset="0"/>
              <a:cs typeface="Arial" panose="020B0604020202020204" pitchFamily="34" charset="0"/>
            </a:endParaRPr>
          </a:p>
        </p:txBody>
      </p:sp>
      <p:sp>
        <p:nvSpPr>
          <p:cNvPr id="151" name="Line 20">
            <a:extLst>
              <a:ext uri="{FF2B5EF4-FFF2-40B4-BE49-F238E27FC236}">
                <a16:creationId xmlns:a16="http://schemas.microsoft.com/office/drawing/2014/main" id="{958611D2-24DD-40BA-B51F-7D73CBD2BC76}"/>
              </a:ext>
            </a:extLst>
          </p:cNvPr>
          <p:cNvSpPr>
            <a:spLocks noChangeShapeType="1"/>
          </p:cNvSpPr>
          <p:nvPr/>
        </p:nvSpPr>
        <p:spPr bwMode="auto">
          <a:xfrm>
            <a:off x="8100392" y="6400800"/>
            <a:ext cx="838200" cy="0"/>
          </a:xfrm>
          <a:prstGeom prst="line">
            <a:avLst/>
          </a:prstGeom>
          <a:noFill/>
          <a:ln w="25400">
            <a:solidFill>
              <a:srgbClr val="000099"/>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226691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10023" y="548680"/>
            <a:ext cx="8325856" cy="461665"/>
          </a:xfrm>
          <a:prstGeom prst="rect">
            <a:avLst/>
          </a:prstGeom>
        </p:spPr>
        <p:txBody>
          <a:bodyPr wrap="square">
            <a:spAutoFit/>
          </a:bodyPr>
          <a:lstStyle/>
          <a:p>
            <a:pPr algn="r"/>
            <a:r>
              <a:rPr lang="fr-FR" sz="2400" b="1" dirty="0">
                <a:solidFill>
                  <a:srgbClr val="009900"/>
                </a:solidFill>
                <a:latin typeface="Arial" charset="0"/>
                <a:cs typeface="Arial" charset="0"/>
              </a:rPr>
              <a:t>Deuxième jour : disponibilités et résultats</a:t>
            </a:r>
          </a:p>
        </p:txBody>
      </p:sp>
      <p:sp>
        <p:nvSpPr>
          <p:cNvPr id="15" name="Text Box 133" descr="20%">
            <a:extLst>
              <a:ext uri="{FF2B5EF4-FFF2-40B4-BE49-F238E27FC236}">
                <a16:creationId xmlns:a16="http://schemas.microsoft.com/office/drawing/2014/main" id="{D66BF8AE-9FDE-41C7-9C9E-5650B6A1A160}"/>
              </a:ext>
            </a:extLst>
          </p:cNvPr>
          <p:cNvSpPr txBox="1">
            <a:spLocks noChangeArrowheads="1"/>
          </p:cNvSpPr>
          <p:nvPr/>
        </p:nvSpPr>
        <p:spPr bwMode="auto">
          <a:xfrm>
            <a:off x="107504" y="1143000"/>
            <a:ext cx="4343400" cy="338554"/>
          </a:xfrm>
          <a:prstGeom prst="rect">
            <a:avLst/>
          </a:prstGeom>
          <a:pattFill prst="pct20">
            <a:fgClr>
              <a:srgbClr val="000000"/>
            </a:fgClr>
            <a:bgClr>
              <a:srgbClr val="FFFFFF"/>
            </a:bgClr>
          </a:patt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spcBef>
                <a:spcPct val="50000"/>
              </a:spcBef>
            </a:pPr>
            <a:r>
              <a:rPr lang="fr-FR" altLang="fr-FR" sz="1600" b="1">
                <a:latin typeface="Arial" panose="020B0604020202020204" pitchFamily="34" charset="0"/>
                <a:cs typeface="Arial" panose="020B0604020202020204" pitchFamily="34" charset="0"/>
              </a:rPr>
              <a:t>DONNEES</a:t>
            </a:r>
          </a:p>
        </p:txBody>
      </p:sp>
      <p:sp>
        <p:nvSpPr>
          <p:cNvPr id="16" name="Text Box 134">
            <a:extLst>
              <a:ext uri="{FF2B5EF4-FFF2-40B4-BE49-F238E27FC236}">
                <a16:creationId xmlns:a16="http://schemas.microsoft.com/office/drawing/2014/main" id="{793E5089-2479-4320-BF99-52C605B860EE}"/>
              </a:ext>
            </a:extLst>
          </p:cNvPr>
          <p:cNvSpPr txBox="1">
            <a:spLocks noChangeArrowheads="1"/>
          </p:cNvSpPr>
          <p:nvPr/>
        </p:nvSpPr>
        <p:spPr bwMode="auto">
          <a:xfrm>
            <a:off x="107504" y="1524000"/>
            <a:ext cx="4343400" cy="2389188"/>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lnSpc>
                <a:spcPct val="90000"/>
              </a:lnSpc>
              <a:spcBef>
                <a:spcPct val="50000"/>
              </a:spcBef>
            </a:pPr>
            <a:r>
              <a:rPr lang="fr-FR" altLang="fr-FR" sz="1600" dirty="0">
                <a:latin typeface="Arial" panose="020B0604020202020204" pitchFamily="34" charset="0"/>
                <a:cs typeface="Arial" panose="020B0604020202020204" pitchFamily="34" charset="0"/>
              </a:rPr>
              <a:t>Coût d’une cruche			  7</a:t>
            </a:r>
          </a:p>
          <a:p>
            <a:pPr algn="l">
              <a:lnSpc>
                <a:spcPct val="90000"/>
              </a:lnSpc>
              <a:spcBef>
                <a:spcPct val="50000"/>
              </a:spcBef>
            </a:pPr>
            <a:r>
              <a:rPr lang="fr-FR" altLang="fr-FR" sz="1600" dirty="0">
                <a:latin typeface="Arial" panose="020B0604020202020204" pitchFamily="34" charset="0"/>
                <a:cs typeface="Arial" panose="020B0604020202020204" pitchFamily="34" charset="0"/>
              </a:rPr>
              <a:t>Nombre de verres par cruche		10</a:t>
            </a:r>
          </a:p>
          <a:p>
            <a:pPr algn="l">
              <a:lnSpc>
                <a:spcPct val="90000"/>
              </a:lnSpc>
              <a:spcBef>
                <a:spcPct val="50000"/>
              </a:spcBef>
            </a:pPr>
            <a:r>
              <a:rPr lang="fr-FR" altLang="fr-FR" sz="1600" dirty="0">
                <a:latin typeface="Arial" panose="020B0604020202020204" pitchFamily="34" charset="0"/>
                <a:cs typeface="Arial" panose="020B0604020202020204" pitchFamily="34" charset="0"/>
              </a:rPr>
              <a:t>Prix de vente du verre		  1</a:t>
            </a:r>
          </a:p>
          <a:p>
            <a:pPr algn="l">
              <a:lnSpc>
                <a:spcPct val="90000"/>
              </a:lnSpc>
              <a:spcBef>
                <a:spcPct val="50000"/>
              </a:spcBef>
            </a:pPr>
            <a:r>
              <a:rPr lang="fr-FR" altLang="fr-FR" sz="1600" dirty="0">
                <a:latin typeface="Arial" panose="020B0604020202020204" pitchFamily="34" charset="0"/>
                <a:cs typeface="Arial" panose="020B0604020202020204" pitchFamily="34" charset="0"/>
              </a:rPr>
              <a:t>Nombre de cruches achetées		  2</a:t>
            </a:r>
          </a:p>
          <a:p>
            <a:pPr algn="l">
              <a:lnSpc>
                <a:spcPct val="90000"/>
              </a:lnSpc>
              <a:spcBef>
                <a:spcPct val="50000"/>
              </a:spcBef>
            </a:pPr>
            <a:r>
              <a:rPr lang="fr-FR" altLang="fr-FR" sz="1600" dirty="0">
                <a:latin typeface="Arial" panose="020B0604020202020204" pitchFamily="34" charset="0"/>
                <a:cs typeface="Arial" panose="020B0604020202020204" pitchFamily="34" charset="0"/>
              </a:rPr>
              <a:t>Nombre de verres vendus au comptant	15</a:t>
            </a:r>
          </a:p>
          <a:p>
            <a:pPr algn="l">
              <a:lnSpc>
                <a:spcPct val="90000"/>
              </a:lnSpc>
              <a:spcBef>
                <a:spcPct val="50000"/>
              </a:spcBef>
            </a:pPr>
            <a:r>
              <a:rPr lang="fr-FR" altLang="fr-FR" sz="1600" dirty="0">
                <a:latin typeface="Arial" panose="020B0604020202020204" pitchFamily="34" charset="0"/>
                <a:cs typeface="Arial" panose="020B0604020202020204" pitchFamily="34" charset="0"/>
              </a:rPr>
              <a:t>Nombre de verres vendus à crédit	  5</a:t>
            </a:r>
          </a:p>
          <a:p>
            <a:pPr algn="l">
              <a:lnSpc>
                <a:spcPct val="90000"/>
              </a:lnSpc>
              <a:spcBef>
                <a:spcPct val="50000"/>
              </a:spcBef>
            </a:pPr>
            <a:r>
              <a:rPr lang="fr-FR" altLang="fr-FR" sz="1600" dirty="0">
                <a:latin typeface="Arial" panose="020B0604020202020204" pitchFamily="34" charset="0"/>
                <a:cs typeface="Arial" panose="020B0604020202020204" pitchFamily="34" charset="0"/>
              </a:rPr>
              <a:t>Nombre total de verres vendus	20</a:t>
            </a:r>
          </a:p>
        </p:txBody>
      </p:sp>
      <p:sp>
        <p:nvSpPr>
          <p:cNvPr id="17" name="Text Box 135" descr="20%">
            <a:extLst>
              <a:ext uri="{FF2B5EF4-FFF2-40B4-BE49-F238E27FC236}">
                <a16:creationId xmlns:a16="http://schemas.microsoft.com/office/drawing/2014/main" id="{773F6743-670A-41A3-B5AE-3D559DDBE53E}"/>
              </a:ext>
            </a:extLst>
          </p:cNvPr>
          <p:cNvSpPr txBox="1">
            <a:spLocks noChangeArrowheads="1"/>
          </p:cNvSpPr>
          <p:nvPr/>
        </p:nvSpPr>
        <p:spPr bwMode="auto">
          <a:xfrm>
            <a:off x="4693096" y="1143000"/>
            <a:ext cx="4343400" cy="338554"/>
          </a:xfrm>
          <a:prstGeom prst="rect">
            <a:avLst/>
          </a:prstGeom>
          <a:pattFill prst="pct20">
            <a:fgClr>
              <a:srgbClr val="336600"/>
            </a:fgClr>
            <a:bgClr>
              <a:srgbClr val="FFFFFF"/>
            </a:bgClr>
          </a:pattFill>
          <a:ln w="19050">
            <a:solidFill>
              <a:srgbClr val="3366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spcBef>
                <a:spcPct val="50000"/>
              </a:spcBef>
            </a:pPr>
            <a:r>
              <a:rPr lang="fr-FR" altLang="fr-FR" sz="1600" b="1">
                <a:solidFill>
                  <a:srgbClr val="336600"/>
                </a:solidFill>
                <a:latin typeface="Arial" panose="020B0604020202020204" pitchFamily="34" charset="0"/>
                <a:cs typeface="Arial" panose="020B0604020202020204" pitchFamily="34" charset="0"/>
              </a:rPr>
              <a:t>TABLEAU DE TRESORERIE</a:t>
            </a:r>
          </a:p>
        </p:txBody>
      </p:sp>
      <p:sp>
        <p:nvSpPr>
          <p:cNvPr id="18" name="Text Box 136">
            <a:extLst>
              <a:ext uri="{FF2B5EF4-FFF2-40B4-BE49-F238E27FC236}">
                <a16:creationId xmlns:a16="http://schemas.microsoft.com/office/drawing/2014/main" id="{E336FE5A-9224-4C3D-A2D7-C76CCB3A165A}"/>
              </a:ext>
            </a:extLst>
          </p:cNvPr>
          <p:cNvSpPr txBox="1">
            <a:spLocks noChangeArrowheads="1"/>
          </p:cNvSpPr>
          <p:nvPr/>
        </p:nvSpPr>
        <p:spPr bwMode="auto">
          <a:xfrm>
            <a:off x="4693096" y="1516063"/>
            <a:ext cx="4343400" cy="1893887"/>
          </a:xfrm>
          <a:prstGeom prst="rect">
            <a:avLst/>
          </a:prstGeom>
          <a:noFill/>
          <a:ln w="19050">
            <a:solidFill>
              <a:srgbClr val="3366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lnSpc>
                <a:spcPct val="80000"/>
              </a:lnSpc>
              <a:spcBef>
                <a:spcPct val="50000"/>
              </a:spcBef>
            </a:pPr>
            <a:r>
              <a:rPr lang="fr-FR" altLang="fr-FR" sz="1600">
                <a:solidFill>
                  <a:srgbClr val="336600"/>
                </a:solidFill>
                <a:latin typeface="Arial" panose="020B0604020202020204" pitchFamily="34" charset="0"/>
                <a:cs typeface="Arial" panose="020B0604020202020204" pitchFamily="34" charset="0"/>
              </a:rPr>
              <a:t>Disponibilités Début			</a:t>
            </a:r>
            <a:r>
              <a:rPr lang="fr-FR" altLang="fr-FR" sz="1600" b="1">
                <a:solidFill>
                  <a:srgbClr val="336600"/>
                </a:solidFill>
                <a:latin typeface="Arial" panose="020B0604020202020204" pitchFamily="34" charset="0"/>
                <a:cs typeface="Arial" panose="020B0604020202020204" pitchFamily="34" charset="0"/>
              </a:rPr>
              <a:t>14</a:t>
            </a:r>
            <a:endParaRPr lang="fr-FR" altLang="fr-FR" sz="1600">
              <a:solidFill>
                <a:srgbClr val="336600"/>
              </a:solidFill>
              <a:latin typeface="Arial" panose="020B0604020202020204" pitchFamily="34" charset="0"/>
              <a:cs typeface="Arial" panose="020B0604020202020204" pitchFamily="34" charset="0"/>
            </a:endParaRPr>
          </a:p>
          <a:p>
            <a:pPr algn="l">
              <a:lnSpc>
                <a:spcPct val="80000"/>
              </a:lnSpc>
              <a:spcBef>
                <a:spcPct val="50000"/>
              </a:spcBef>
            </a:pPr>
            <a:r>
              <a:rPr lang="fr-FR" altLang="fr-FR" sz="1600" b="1" u="sng">
                <a:solidFill>
                  <a:srgbClr val="336600"/>
                </a:solidFill>
                <a:latin typeface="Arial" panose="020B0604020202020204" pitchFamily="34" charset="0"/>
                <a:cs typeface="Arial" panose="020B0604020202020204" pitchFamily="34" charset="0"/>
              </a:rPr>
              <a:t>ENTREES</a:t>
            </a:r>
            <a:endParaRPr lang="fr-FR" altLang="fr-FR" sz="1600">
              <a:solidFill>
                <a:srgbClr val="336600"/>
              </a:solidFill>
              <a:latin typeface="Arial" panose="020B0604020202020204" pitchFamily="34" charset="0"/>
              <a:cs typeface="Arial" panose="020B0604020202020204" pitchFamily="34" charset="0"/>
            </a:endParaRPr>
          </a:p>
          <a:p>
            <a:pPr algn="l">
              <a:lnSpc>
                <a:spcPct val="80000"/>
              </a:lnSpc>
              <a:spcBef>
                <a:spcPct val="50000"/>
              </a:spcBef>
            </a:pPr>
            <a:r>
              <a:rPr lang="fr-FR" altLang="fr-FR" sz="1600">
                <a:solidFill>
                  <a:srgbClr val="336600"/>
                </a:solidFill>
                <a:latin typeface="Arial" panose="020B0604020202020204" pitchFamily="34" charset="0"/>
                <a:cs typeface="Arial" panose="020B0604020202020204" pitchFamily="34" charset="0"/>
              </a:rPr>
              <a:t>Ventes au comptant			</a:t>
            </a:r>
            <a:r>
              <a:rPr lang="fr-FR" altLang="fr-FR" sz="1600" b="1">
                <a:solidFill>
                  <a:srgbClr val="336600"/>
                </a:solidFill>
                <a:latin typeface="Arial" panose="020B0604020202020204" pitchFamily="34" charset="0"/>
                <a:cs typeface="Arial" panose="020B0604020202020204" pitchFamily="34" charset="0"/>
              </a:rPr>
              <a:t>15</a:t>
            </a:r>
            <a:endParaRPr lang="fr-FR" altLang="fr-FR" sz="1600">
              <a:solidFill>
                <a:srgbClr val="336600"/>
              </a:solidFill>
              <a:latin typeface="Arial" panose="020B0604020202020204" pitchFamily="34" charset="0"/>
              <a:cs typeface="Arial" panose="020B0604020202020204" pitchFamily="34" charset="0"/>
            </a:endParaRPr>
          </a:p>
          <a:p>
            <a:pPr algn="l">
              <a:lnSpc>
                <a:spcPct val="80000"/>
              </a:lnSpc>
              <a:spcBef>
                <a:spcPct val="50000"/>
              </a:spcBef>
            </a:pPr>
            <a:r>
              <a:rPr lang="fr-FR" altLang="fr-FR" sz="1600" b="1" u="sng">
                <a:solidFill>
                  <a:srgbClr val="336600"/>
                </a:solidFill>
                <a:latin typeface="Arial" panose="020B0604020202020204" pitchFamily="34" charset="0"/>
                <a:cs typeface="Arial" panose="020B0604020202020204" pitchFamily="34" charset="0"/>
              </a:rPr>
              <a:t>SORTIES</a:t>
            </a:r>
          </a:p>
          <a:p>
            <a:pPr algn="l">
              <a:lnSpc>
                <a:spcPct val="80000"/>
              </a:lnSpc>
              <a:spcBef>
                <a:spcPct val="50000"/>
              </a:spcBef>
            </a:pPr>
            <a:r>
              <a:rPr lang="fr-FR" altLang="fr-FR" sz="1600">
                <a:solidFill>
                  <a:srgbClr val="336600"/>
                </a:solidFill>
                <a:latin typeface="Arial" panose="020B0604020202020204" pitchFamily="34" charset="0"/>
                <a:cs typeface="Arial" panose="020B0604020202020204" pitchFamily="34" charset="0"/>
              </a:rPr>
              <a:t>Achats payés au comptant		</a:t>
            </a:r>
            <a:r>
              <a:rPr lang="fr-FR" altLang="fr-FR" sz="1600" b="1">
                <a:solidFill>
                  <a:srgbClr val="336600"/>
                </a:solidFill>
                <a:latin typeface="Arial" panose="020B0604020202020204" pitchFamily="34" charset="0"/>
                <a:cs typeface="Arial" panose="020B0604020202020204" pitchFamily="34" charset="0"/>
              </a:rPr>
              <a:t>14</a:t>
            </a:r>
            <a:endParaRPr lang="fr-FR" altLang="fr-FR" sz="1600">
              <a:solidFill>
                <a:srgbClr val="336600"/>
              </a:solidFill>
              <a:latin typeface="Arial" panose="020B0604020202020204" pitchFamily="34" charset="0"/>
              <a:cs typeface="Arial" panose="020B0604020202020204" pitchFamily="34" charset="0"/>
            </a:endParaRPr>
          </a:p>
          <a:p>
            <a:pPr algn="l">
              <a:lnSpc>
                <a:spcPct val="80000"/>
              </a:lnSpc>
              <a:spcBef>
                <a:spcPct val="50000"/>
              </a:spcBef>
            </a:pPr>
            <a:r>
              <a:rPr lang="fr-FR" altLang="fr-FR" sz="1600">
                <a:solidFill>
                  <a:srgbClr val="336600"/>
                </a:solidFill>
                <a:latin typeface="Arial" panose="020B0604020202020204" pitchFamily="34" charset="0"/>
                <a:cs typeface="Arial" panose="020B0604020202020204" pitchFamily="34" charset="0"/>
              </a:rPr>
              <a:t>Disponibilités FIN			</a:t>
            </a:r>
            <a:r>
              <a:rPr lang="fr-FR" altLang="fr-FR" sz="1600" b="1">
                <a:solidFill>
                  <a:srgbClr val="336600"/>
                </a:solidFill>
                <a:latin typeface="Arial" panose="020B0604020202020204" pitchFamily="34" charset="0"/>
                <a:cs typeface="Arial" panose="020B0604020202020204" pitchFamily="34" charset="0"/>
              </a:rPr>
              <a:t>15</a:t>
            </a:r>
            <a:endParaRPr lang="fr-FR" altLang="fr-FR" sz="1600">
              <a:solidFill>
                <a:srgbClr val="336600"/>
              </a:solidFill>
              <a:latin typeface="Arial" panose="020B0604020202020204" pitchFamily="34" charset="0"/>
              <a:cs typeface="Arial" panose="020B0604020202020204" pitchFamily="34" charset="0"/>
            </a:endParaRPr>
          </a:p>
        </p:txBody>
      </p:sp>
      <p:sp>
        <p:nvSpPr>
          <p:cNvPr id="19" name="Text Box 137" descr="20%">
            <a:extLst>
              <a:ext uri="{FF2B5EF4-FFF2-40B4-BE49-F238E27FC236}">
                <a16:creationId xmlns:a16="http://schemas.microsoft.com/office/drawing/2014/main" id="{F51DEF76-89D1-47A5-B36F-1906483AC53A}"/>
              </a:ext>
            </a:extLst>
          </p:cNvPr>
          <p:cNvSpPr txBox="1">
            <a:spLocks noChangeArrowheads="1"/>
          </p:cNvSpPr>
          <p:nvPr/>
        </p:nvSpPr>
        <p:spPr bwMode="auto">
          <a:xfrm>
            <a:off x="4693096" y="3505200"/>
            <a:ext cx="4343400" cy="338554"/>
          </a:xfrm>
          <a:prstGeom prst="rect">
            <a:avLst/>
          </a:prstGeom>
          <a:pattFill prst="pct20">
            <a:fgClr>
              <a:srgbClr val="000099"/>
            </a:fgClr>
            <a:bgClr>
              <a:srgbClr val="FFFFFF"/>
            </a:bgClr>
          </a:pattFill>
          <a:ln w="19050">
            <a:solidFill>
              <a:srgbClr val="000099"/>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spcBef>
                <a:spcPct val="50000"/>
              </a:spcBef>
            </a:pPr>
            <a:r>
              <a:rPr lang="fr-FR" altLang="fr-FR" sz="1600" b="1">
                <a:solidFill>
                  <a:srgbClr val="000099"/>
                </a:solidFill>
                <a:latin typeface="Arial" panose="020B0604020202020204" pitchFamily="34" charset="0"/>
                <a:cs typeface="Arial" panose="020B0604020202020204" pitchFamily="34" charset="0"/>
              </a:rPr>
              <a:t>BILAN</a:t>
            </a:r>
          </a:p>
        </p:txBody>
      </p:sp>
      <p:sp>
        <p:nvSpPr>
          <p:cNvPr id="20" name="Text Box 138">
            <a:extLst>
              <a:ext uri="{FF2B5EF4-FFF2-40B4-BE49-F238E27FC236}">
                <a16:creationId xmlns:a16="http://schemas.microsoft.com/office/drawing/2014/main" id="{A26AB667-9736-4ECE-A599-63CB69C62DDE}"/>
              </a:ext>
            </a:extLst>
          </p:cNvPr>
          <p:cNvSpPr txBox="1">
            <a:spLocks noChangeArrowheads="1"/>
          </p:cNvSpPr>
          <p:nvPr/>
        </p:nvSpPr>
        <p:spPr bwMode="auto">
          <a:xfrm>
            <a:off x="4693096" y="3859213"/>
            <a:ext cx="4343400" cy="2846387"/>
          </a:xfrm>
          <a:prstGeom prst="rect">
            <a:avLst/>
          </a:prstGeom>
          <a:noFill/>
          <a:ln w="19050">
            <a:solidFill>
              <a:srgbClr val="000099"/>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lnSpc>
                <a:spcPct val="80000"/>
              </a:lnSpc>
              <a:spcBef>
                <a:spcPct val="50000"/>
              </a:spcBef>
            </a:pPr>
            <a:r>
              <a:rPr lang="fr-FR" altLang="fr-FR" sz="1600" b="1" u="sng">
                <a:solidFill>
                  <a:srgbClr val="000099"/>
                </a:solidFill>
                <a:latin typeface="Arial" panose="020B0604020202020204" pitchFamily="34" charset="0"/>
                <a:cs typeface="Arial" panose="020B0604020202020204" pitchFamily="34" charset="0"/>
              </a:rPr>
              <a:t>ACTIF</a:t>
            </a:r>
          </a:p>
          <a:p>
            <a:pPr algn="l">
              <a:lnSpc>
                <a:spcPct val="80000"/>
              </a:lnSpc>
              <a:spcBef>
                <a:spcPct val="50000"/>
              </a:spcBef>
            </a:pPr>
            <a:r>
              <a:rPr lang="fr-FR" altLang="fr-FR" sz="1600">
                <a:solidFill>
                  <a:srgbClr val="000099"/>
                </a:solidFill>
                <a:latin typeface="Arial" panose="020B0604020202020204" pitchFamily="34" charset="0"/>
                <a:cs typeface="Arial" panose="020B0604020202020204" pitchFamily="34" charset="0"/>
              </a:rPr>
              <a:t>   Créances clients			  </a:t>
            </a:r>
            <a:r>
              <a:rPr lang="fr-FR" altLang="fr-FR" sz="1600" b="1">
                <a:solidFill>
                  <a:srgbClr val="000099"/>
                </a:solidFill>
                <a:latin typeface="Arial" panose="020B0604020202020204" pitchFamily="34" charset="0"/>
                <a:cs typeface="Arial" panose="020B0604020202020204" pitchFamily="34" charset="0"/>
              </a:rPr>
              <a:t>5</a:t>
            </a:r>
            <a:endParaRPr lang="fr-FR" altLang="fr-FR" sz="1600">
              <a:solidFill>
                <a:srgbClr val="000099"/>
              </a:solidFill>
              <a:latin typeface="Arial" panose="020B0604020202020204" pitchFamily="34" charset="0"/>
              <a:cs typeface="Arial" panose="020B0604020202020204" pitchFamily="34" charset="0"/>
            </a:endParaRPr>
          </a:p>
          <a:p>
            <a:pPr algn="l">
              <a:lnSpc>
                <a:spcPct val="80000"/>
              </a:lnSpc>
              <a:spcBef>
                <a:spcPct val="50000"/>
              </a:spcBef>
            </a:pPr>
            <a:r>
              <a:rPr lang="fr-FR" altLang="fr-FR" sz="1600">
                <a:solidFill>
                  <a:srgbClr val="000099"/>
                </a:solidFill>
                <a:latin typeface="Arial" panose="020B0604020202020204" pitchFamily="34" charset="0"/>
                <a:cs typeface="Arial" panose="020B0604020202020204" pitchFamily="34" charset="0"/>
              </a:rPr>
              <a:t>   Disponibilités			</a:t>
            </a:r>
            <a:r>
              <a:rPr lang="fr-FR" altLang="fr-FR" sz="1600" b="1">
                <a:solidFill>
                  <a:srgbClr val="000099"/>
                </a:solidFill>
                <a:latin typeface="Arial" panose="020B0604020202020204" pitchFamily="34" charset="0"/>
                <a:cs typeface="Arial" panose="020B0604020202020204" pitchFamily="34" charset="0"/>
              </a:rPr>
              <a:t>15</a:t>
            </a:r>
            <a:endParaRPr lang="fr-FR" altLang="fr-FR" sz="1600">
              <a:solidFill>
                <a:srgbClr val="000099"/>
              </a:solidFill>
              <a:latin typeface="Arial" panose="020B0604020202020204" pitchFamily="34" charset="0"/>
              <a:cs typeface="Arial" panose="020B0604020202020204" pitchFamily="34" charset="0"/>
            </a:endParaRPr>
          </a:p>
          <a:p>
            <a:pPr algn="l">
              <a:lnSpc>
                <a:spcPct val="80000"/>
              </a:lnSpc>
              <a:spcBef>
                <a:spcPct val="50000"/>
              </a:spcBef>
            </a:pPr>
            <a:r>
              <a:rPr lang="fr-FR" altLang="fr-FR" sz="1600">
                <a:solidFill>
                  <a:srgbClr val="000099"/>
                </a:solidFill>
                <a:latin typeface="Arial" panose="020B0604020202020204" pitchFamily="34" charset="0"/>
                <a:cs typeface="Arial" panose="020B0604020202020204" pitchFamily="34" charset="0"/>
              </a:rPr>
              <a:t>   Actif total			</a:t>
            </a:r>
            <a:r>
              <a:rPr lang="fr-FR" altLang="fr-FR" sz="1600" b="1">
                <a:solidFill>
                  <a:srgbClr val="000099"/>
                </a:solidFill>
                <a:latin typeface="Arial" panose="020B0604020202020204" pitchFamily="34" charset="0"/>
                <a:cs typeface="Arial" panose="020B0604020202020204" pitchFamily="34" charset="0"/>
              </a:rPr>
              <a:t>20</a:t>
            </a:r>
            <a:endParaRPr lang="fr-FR" altLang="fr-FR" sz="1600">
              <a:solidFill>
                <a:srgbClr val="000099"/>
              </a:solidFill>
              <a:latin typeface="Arial" panose="020B0604020202020204" pitchFamily="34" charset="0"/>
              <a:cs typeface="Arial" panose="020B0604020202020204" pitchFamily="34" charset="0"/>
            </a:endParaRPr>
          </a:p>
          <a:p>
            <a:pPr algn="l">
              <a:lnSpc>
                <a:spcPct val="80000"/>
              </a:lnSpc>
              <a:spcBef>
                <a:spcPct val="50000"/>
              </a:spcBef>
            </a:pPr>
            <a:r>
              <a:rPr lang="fr-FR" altLang="fr-FR" sz="1600" b="1" u="sng">
                <a:solidFill>
                  <a:srgbClr val="000099"/>
                </a:solidFill>
                <a:latin typeface="Arial" panose="020B0604020202020204" pitchFamily="34" charset="0"/>
                <a:cs typeface="Arial" panose="020B0604020202020204" pitchFamily="34" charset="0"/>
              </a:rPr>
              <a:t>PASSIF</a:t>
            </a:r>
            <a:endParaRPr lang="fr-FR" altLang="fr-FR" sz="1600">
              <a:solidFill>
                <a:srgbClr val="000099"/>
              </a:solidFill>
              <a:latin typeface="Arial" panose="020B0604020202020204" pitchFamily="34" charset="0"/>
              <a:cs typeface="Arial" panose="020B0604020202020204" pitchFamily="34" charset="0"/>
            </a:endParaRPr>
          </a:p>
          <a:p>
            <a:pPr algn="l">
              <a:lnSpc>
                <a:spcPct val="80000"/>
              </a:lnSpc>
              <a:spcBef>
                <a:spcPct val="50000"/>
              </a:spcBef>
            </a:pPr>
            <a:r>
              <a:rPr lang="fr-FR" altLang="fr-FR" sz="1600">
                <a:solidFill>
                  <a:srgbClr val="000099"/>
                </a:solidFill>
                <a:latin typeface="Arial" panose="020B0604020202020204" pitchFamily="34" charset="0"/>
                <a:cs typeface="Arial" panose="020B0604020202020204" pitchFamily="34" charset="0"/>
              </a:rPr>
              <a:t>   Capital social 			</a:t>
            </a:r>
            <a:r>
              <a:rPr lang="fr-FR" altLang="fr-FR" sz="1600" b="1">
                <a:solidFill>
                  <a:srgbClr val="000099"/>
                </a:solidFill>
                <a:latin typeface="Arial" panose="020B0604020202020204" pitchFamily="34" charset="0"/>
                <a:cs typeface="Arial" panose="020B0604020202020204" pitchFamily="34" charset="0"/>
              </a:rPr>
              <a:t>11</a:t>
            </a:r>
          </a:p>
          <a:p>
            <a:pPr algn="l">
              <a:lnSpc>
                <a:spcPct val="80000"/>
              </a:lnSpc>
              <a:spcBef>
                <a:spcPct val="50000"/>
              </a:spcBef>
            </a:pPr>
            <a:r>
              <a:rPr lang="fr-FR" altLang="fr-FR" sz="1600" b="1">
                <a:solidFill>
                  <a:srgbClr val="000099"/>
                </a:solidFill>
                <a:latin typeface="Arial" panose="020B0604020202020204" pitchFamily="34" charset="0"/>
                <a:cs typeface="Arial" panose="020B0604020202020204" pitchFamily="34" charset="0"/>
              </a:rPr>
              <a:t>   </a:t>
            </a:r>
            <a:r>
              <a:rPr lang="fr-FR" altLang="fr-FR" sz="1600">
                <a:solidFill>
                  <a:srgbClr val="000099"/>
                </a:solidFill>
                <a:latin typeface="Arial" panose="020B0604020202020204" pitchFamily="34" charset="0"/>
                <a:cs typeface="Arial" panose="020B0604020202020204" pitchFamily="34" charset="0"/>
              </a:rPr>
              <a:t>Réserves			  </a:t>
            </a:r>
            <a:r>
              <a:rPr lang="fr-FR" altLang="fr-FR" sz="1600" b="1">
                <a:solidFill>
                  <a:srgbClr val="000099"/>
                </a:solidFill>
                <a:latin typeface="Arial" panose="020B0604020202020204" pitchFamily="34" charset="0"/>
                <a:cs typeface="Arial" panose="020B0604020202020204" pitchFamily="34" charset="0"/>
              </a:rPr>
              <a:t>3</a:t>
            </a:r>
            <a:endParaRPr lang="fr-FR" altLang="fr-FR" sz="1600">
              <a:solidFill>
                <a:srgbClr val="000099"/>
              </a:solidFill>
              <a:latin typeface="Arial" panose="020B0604020202020204" pitchFamily="34" charset="0"/>
              <a:cs typeface="Arial" panose="020B0604020202020204" pitchFamily="34" charset="0"/>
            </a:endParaRPr>
          </a:p>
          <a:p>
            <a:pPr algn="l">
              <a:lnSpc>
                <a:spcPct val="80000"/>
              </a:lnSpc>
              <a:spcBef>
                <a:spcPct val="50000"/>
              </a:spcBef>
            </a:pPr>
            <a:r>
              <a:rPr lang="fr-FR" altLang="fr-FR" sz="1600">
                <a:solidFill>
                  <a:srgbClr val="000099"/>
                </a:solidFill>
                <a:latin typeface="Arial" panose="020B0604020202020204" pitchFamily="34" charset="0"/>
                <a:cs typeface="Arial" panose="020B0604020202020204" pitchFamily="34" charset="0"/>
              </a:rPr>
              <a:t>   Bénéfice / perte (du jour)		  </a:t>
            </a:r>
            <a:r>
              <a:rPr lang="fr-FR" altLang="fr-FR" sz="1600" b="1">
                <a:solidFill>
                  <a:srgbClr val="000099"/>
                </a:solidFill>
                <a:latin typeface="Arial" panose="020B0604020202020204" pitchFamily="34" charset="0"/>
                <a:cs typeface="Arial" panose="020B0604020202020204" pitchFamily="34" charset="0"/>
              </a:rPr>
              <a:t>6</a:t>
            </a:r>
            <a:endParaRPr lang="fr-FR" altLang="fr-FR" sz="1600">
              <a:solidFill>
                <a:srgbClr val="000099"/>
              </a:solidFill>
              <a:latin typeface="Arial" panose="020B0604020202020204" pitchFamily="34" charset="0"/>
              <a:cs typeface="Arial" panose="020B0604020202020204" pitchFamily="34" charset="0"/>
            </a:endParaRPr>
          </a:p>
          <a:p>
            <a:pPr algn="l">
              <a:lnSpc>
                <a:spcPct val="80000"/>
              </a:lnSpc>
              <a:spcBef>
                <a:spcPct val="50000"/>
              </a:spcBef>
            </a:pPr>
            <a:r>
              <a:rPr lang="fr-FR" altLang="fr-FR" sz="1600">
                <a:solidFill>
                  <a:srgbClr val="000099"/>
                </a:solidFill>
                <a:latin typeface="Arial" panose="020B0604020202020204" pitchFamily="34" charset="0"/>
                <a:cs typeface="Arial" panose="020B0604020202020204" pitchFamily="34" charset="0"/>
              </a:rPr>
              <a:t>   Passif total			</a:t>
            </a:r>
            <a:r>
              <a:rPr lang="fr-FR" altLang="fr-FR" sz="1600" b="1">
                <a:solidFill>
                  <a:srgbClr val="000099"/>
                </a:solidFill>
                <a:latin typeface="Arial" panose="020B0604020202020204" pitchFamily="34" charset="0"/>
                <a:cs typeface="Arial" panose="020B0604020202020204" pitchFamily="34" charset="0"/>
              </a:rPr>
              <a:t>20</a:t>
            </a:r>
            <a:endParaRPr lang="fr-FR" altLang="fr-FR" sz="1600">
              <a:solidFill>
                <a:srgbClr val="000099"/>
              </a:solidFill>
              <a:latin typeface="Arial" panose="020B0604020202020204" pitchFamily="34" charset="0"/>
              <a:cs typeface="Arial" panose="020B0604020202020204" pitchFamily="34" charset="0"/>
            </a:endParaRPr>
          </a:p>
        </p:txBody>
      </p:sp>
      <p:sp>
        <p:nvSpPr>
          <p:cNvPr id="21" name="Text Box 139" descr="20%">
            <a:extLst>
              <a:ext uri="{FF2B5EF4-FFF2-40B4-BE49-F238E27FC236}">
                <a16:creationId xmlns:a16="http://schemas.microsoft.com/office/drawing/2014/main" id="{58DF1B74-8180-4390-B482-A8E703993561}"/>
              </a:ext>
            </a:extLst>
          </p:cNvPr>
          <p:cNvSpPr txBox="1">
            <a:spLocks noChangeArrowheads="1"/>
          </p:cNvSpPr>
          <p:nvPr/>
        </p:nvSpPr>
        <p:spPr bwMode="auto">
          <a:xfrm>
            <a:off x="107504" y="4046538"/>
            <a:ext cx="4343400" cy="338554"/>
          </a:xfrm>
          <a:prstGeom prst="rect">
            <a:avLst/>
          </a:prstGeom>
          <a:pattFill prst="pct20">
            <a:fgClr>
              <a:srgbClr val="CC3300"/>
            </a:fgClr>
            <a:bgClr>
              <a:srgbClr val="FFFFFF"/>
            </a:bgClr>
          </a:pattFill>
          <a:ln w="19050">
            <a:solidFill>
              <a:srgbClr val="CC33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spcBef>
                <a:spcPct val="50000"/>
              </a:spcBef>
            </a:pPr>
            <a:r>
              <a:rPr lang="fr-FR" altLang="fr-FR" sz="1600" b="1">
                <a:solidFill>
                  <a:srgbClr val="CC3300"/>
                </a:solidFill>
                <a:latin typeface="Arial" panose="020B0604020202020204" pitchFamily="34" charset="0"/>
                <a:cs typeface="Arial" panose="020B0604020202020204" pitchFamily="34" charset="0"/>
              </a:rPr>
              <a:t>COMPTE DE RESULTATS</a:t>
            </a:r>
          </a:p>
        </p:txBody>
      </p:sp>
      <p:sp>
        <p:nvSpPr>
          <p:cNvPr id="22" name="Text Box 140">
            <a:extLst>
              <a:ext uri="{FF2B5EF4-FFF2-40B4-BE49-F238E27FC236}">
                <a16:creationId xmlns:a16="http://schemas.microsoft.com/office/drawing/2014/main" id="{E7E1BC04-C208-4892-9F53-A9645D837171}"/>
              </a:ext>
            </a:extLst>
          </p:cNvPr>
          <p:cNvSpPr txBox="1">
            <a:spLocks noChangeArrowheads="1"/>
          </p:cNvSpPr>
          <p:nvPr/>
        </p:nvSpPr>
        <p:spPr bwMode="auto">
          <a:xfrm>
            <a:off x="107504" y="4419600"/>
            <a:ext cx="4343400" cy="1089025"/>
          </a:xfrm>
          <a:prstGeom prst="rect">
            <a:avLst/>
          </a:prstGeom>
          <a:noFill/>
          <a:ln w="19050">
            <a:solidFill>
              <a:srgbClr val="CC33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spcBef>
                <a:spcPct val="50000"/>
              </a:spcBef>
            </a:pPr>
            <a:r>
              <a:rPr lang="fr-FR" altLang="fr-FR" sz="1600" dirty="0">
                <a:solidFill>
                  <a:srgbClr val="CC3300"/>
                </a:solidFill>
                <a:latin typeface="Arial" panose="020B0604020202020204" pitchFamily="34" charset="0"/>
                <a:cs typeface="Arial" panose="020B0604020202020204" pitchFamily="34" charset="0"/>
              </a:rPr>
              <a:t>Chiffres d’affaires			</a:t>
            </a:r>
            <a:r>
              <a:rPr lang="fr-FR" altLang="fr-FR" sz="1600" b="1" dirty="0">
                <a:solidFill>
                  <a:srgbClr val="CC3300"/>
                </a:solidFill>
                <a:latin typeface="Arial" panose="020B0604020202020204" pitchFamily="34" charset="0"/>
                <a:cs typeface="Arial" panose="020B0604020202020204" pitchFamily="34" charset="0"/>
              </a:rPr>
              <a:t>20</a:t>
            </a:r>
            <a:endParaRPr lang="fr-FR" altLang="fr-FR" sz="1600" dirty="0">
              <a:solidFill>
                <a:srgbClr val="CC3300"/>
              </a:solidFill>
              <a:latin typeface="Arial" panose="020B0604020202020204" pitchFamily="34" charset="0"/>
              <a:cs typeface="Arial" panose="020B0604020202020204" pitchFamily="34" charset="0"/>
            </a:endParaRPr>
          </a:p>
          <a:p>
            <a:pPr algn="l">
              <a:spcBef>
                <a:spcPct val="50000"/>
              </a:spcBef>
            </a:pPr>
            <a:r>
              <a:rPr lang="fr-FR" altLang="fr-FR" sz="1600" dirty="0">
                <a:solidFill>
                  <a:srgbClr val="CC3300"/>
                </a:solidFill>
                <a:latin typeface="Arial" panose="020B0604020202020204" pitchFamily="34" charset="0"/>
                <a:cs typeface="Arial" panose="020B0604020202020204" pitchFamily="34" charset="0"/>
              </a:rPr>
              <a:t>Coût des marchandises vendues	</a:t>
            </a:r>
            <a:r>
              <a:rPr lang="fr-FR" altLang="fr-FR" sz="1600" b="1" dirty="0">
                <a:solidFill>
                  <a:srgbClr val="CC3300"/>
                </a:solidFill>
                <a:latin typeface="Arial" panose="020B0604020202020204" pitchFamily="34" charset="0"/>
                <a:cs typeface="Arial" panose="020B0604020202020204" pitchFamily="34" charset="0"/>
              </a:rPr>
              <a:t>14</a:t>
            </a:r>
            <a:endParaRPr lang="fr-FR" altLang="fr-FR" sz="1600" dirty="0">
              <a:solidFill>
                <a:srgbClr val="CC3300"/>
              </a:solidFill>
              <a:latin typeface="Arial" panose="020B0604020202020204" pitchFamily="34" charset="0"/>
              <a:cs typeface="Arial" panose="020B0604020202020204" pitchFamily="34" charset="0"/>
            </a:endParaRPr>
          </a:p>
          <a:p>
            <a:pPr algn="l">
              <a:spcBef>
                <a:spcPct val="50000"/>
              </a:spcBef>
            </a:pPr>
            <a:r>
              <a:rPr lang="fr-FR" altLang="fr-FR" sz="1600" dirty="0">
                <a:solidFill>
                  <a:srgbClr val="CC3300"/>
                </a:solidFill>
                <a:latin typeface="Arial" panose="020B0604020202020204" pitchFamily="34" charset="0"/>
                <a:cs typeface="Arial" panose="020B0604020202020204" pitchFamily="34" charset="0"/>
              </a:rPr>
              <a:t>Bénéfice / perte (du jour)		  </a:t>
            </a:r>
            <a:r>
              <a:rPr lang="fr-FR" altLang="fr-FR" sz="1600" b="1" dirty="0">
                <a:solidFill>
                  <a:srgbClr val="CC3300"/>
                </a:solidFill>
                <a:latin typeface="Arial" panose="020B0604020202020204" pitchFamily="34" charset="0"/>
                <a:cs typeface="Arial" panose="020B0604020202020204" pitchFamily="34" charset="0"/>
              </a:rPr>
              <a:t>6</a:t>
            </a:r>
            <a:endParaRPr lang="fr-FR" altLang="fr-FR" sz="1600" dirty="0">
              <a:solidFill>
                <a:srgbClr val="CC3300"/>
              </a:solidFill>
              <a:latin typeface="Arial" panose="020B0604020202020204" pitchFamily="34" charset="0"/>
              <a:cs typeface="Arial" panose="020B0604020202020204" pitchFamily="34" charset="0"/>
            </a:endParaRPr>
          </a:p>
        </p:txBody>
      </p:sp>
      <p:sp>
        <p:nvSpPr>
          <p:cNvPr id="23" name="Line 141">
            <a:extLst>
              <a:ext uri="{FF2B5EF4-FFF2-40B4-BE49-F238E27FC236}">
                <a16:creationId xmlns:a16="http://schemas.microsoft.com/office/drawing/2014/main" id="{42FC42DF-45F9-4D4A-AA40-8A55904781FB}"/>
              </a:ext>
            </a:extLst>
          </p:cNvPr>
          <p:cNvSpPr>
            <a:spLocks noChangeShapeType="1"/>
          </p:cNvSpPr>
          <p:nvPr/>
        </p:nvSpPr>
        <p:spPr bwMode="auto">
          <a:xfrm>
            <a:off x="3231704" y="5181600"/>
            <a:ext cx="1143000" cy="0"/>
          </a:xfrm>
          <a:prstGeom prst="line">
            <a:avLst/>
          </a:prstGeom>
          <a:noFill/>
          <a:ln w="25400">
            <a:solidFill>
              <a:srgbClr val="CC3300"/>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atin typeface="Arial" panose="020B0604020202020204" pitchFamily="34" charset="0"/>
              <a:cs typeface="Arial" panose="020B0604020202020204" pitchFamily="34" charset="0"/>
            </a:endParaRPr>
          </a:p>
        </p:txBody>
      </p:sp>
      <p:sp>
        <p:nvSpPr>
          <p:cNvPr id="24" name="Line 142">
            <a:extLst>
              <a:ext uri="{FF2B5EF4-FFF2-40B4-BE49-F238E27FC236}">
                <a16:creationId xmlns:a16="http://schemas.microsoft.com/office/drawing/2014/main" id="{A4C763C7-D5F1-4420-ABAF-8C0A4F08C4B1}"/>
              </a:ext>
            </a:extLst>
          </p:cNvPr>
          <p:cNvSpPr>
            <a:spLocks noChangeShapeType="1"/>
          </p:cNvSpPr>
          <p:nvPr/>
        </p:nvSpPr>
        <p:spPr bwMode="auto">
          <a:xfrm>
            <a:off x="7741096" y="3048000"/>
            <a:ext cx="1219200" cy="0"/>
          </a:xfrm>
          <a:prstGeom prst="line">
            <a:avLst/>
          </a:prstGeom>
          <a:noFill/>
          <a:ln w="25400">
            <a:solidFill>
              <a:srgbClr val="336600"/>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atin typeface="Arial" panose="020B0604020202020204" pitchFamily="34" charset="0"/>
              <a:cs typeface="Arial" panose="020B0604020202020204" pitchFamily="34" charset="0"/>
            </a:endParaRPr>
          </a:p>
        </p:txBody>
      </p:sp>
      <p:sp>
        <p:nvSpPr>
          <p:cNvPr id="25" name="Line 144">
            <a:extLst>
              <a:ext uri="{FF2B5EF4-FFF2-40B4-BE49-F238E27FC236}">
                <a16:creationId xmlns:a16="http://schemas.microsoft.com/office/drawing/2014/main" id="{80C72CF9-EF2D-4A30-B142-855A7C8DF1AD}"/>
              </a:ext>
            </a:extLst>
          </p:cNvPr>
          <p:cNvSpPr>
            <a:spLocks noChangeShapeType="1"/>
          </p:cNvSpPr>
          <p:nvPr/>
        </p:nvSpPr>
        <p:spPr bwMode="auto">
          <a:xfrm>
            <a:off x="7741096" y="4724400"/>
            <a:ext cx="1219200" cy="0"/>
          </a:xfrm>
          <a:prstGeom prst="line">
            <a:avLst/>
          </a:prstGeom>
          <a:noFill/>
          <a:ln w="25400">
            <a:solidFill>
              <a:srgbClr val="000099"/>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atin typeface="Arial" panose="020B0604020202020204" pitchFamily="34" charset="0"/>
              <a:cs typeface="Arial" panose="020B0604020202020204" pitchFamily="34" charset="0"/>
            </a:endParaRPr>
          </a:p>
        </p:txBody>
      </p:sp>
      <p:sp>
        <p:nvSpPr>
          <p:cNvPr id="26" name="Line 145">
            <a:extLst>
              <a:ext uri="{FF2B5EF4-FFF2-40B4-BE49-F238E27FC236}">
                <a16:creationId xmlns:a16="http://schemas.microsoft.com/office/drawing/2014/main" id="{D85E98C1-3EF3-4F8A-A90C-0715034B0D29}"/>
              </a:ext>
            </a:extLst>
          </p:cNvPr>
          <p:cNvSpPr>
            <a:spLocks noChangeShapeType="1"/>
          </p:cNvSpPr>
          <p:nvPr/>
        </p:nvSpPr>
        <p:spPr bwMode="auto">
          <a:xfrm>
            <a:off x="7741096" y="6324600"/>
            <a:ext cx="1219200" cy="0"/>
          </a:xfrm>
          <a:prstGeom prst="line">
            <a:avLst/>
          </a:prstGeom>
          <a:noFill/>
          <a:ln w="25400">
            <a:solidFill>
              <a:srgbClr val="000099"/>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956496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3.xml><?xml version="1.0" encoding="utf-8"?>
<p:tagLst xmlns:a="http://schemas.openxmlformats.org/drawingml/2006/main" xmlns:r="http://schemas.openxmlformats.org/officeDocument/2006/relationships" xmlns:p="http://schemas.openxmlformats.org/presentationml/2006/main">
  <p:tag name="NUM" val="1"/>
</p:tagLst>
</file>

<file path=ppt/tags/tag4.xml><?xml version="1.0" encoding="utf-8"?>
<p:tagLst xmlns:a="http://schemas.openxmlformats.org/drawingml/2006/main" xmlns:r="http://schemas.openxmlformats.org/officeDocument/2006/relationships" xmlns:p="http://schemas.openxmlformats.org/presentationml/2006/main">
  <p:tag name="NUM" val="2"/>
</p:tagLst>
</file>

<file path=ppt/tags/tag5.xml><?xml version="1.0" encoding="utf-8"?>
<p:tagLst xmlns:a="http://schemas.openxmlformats.org/drawingml/2006/main" xmlns:r="http://schemas.openxmlformats.org/officeDocument/2006/relationships" xmlns:p="http://schemas.openxmlformats.org/presentationml/2006/main">
  <p:tag name="NUM" val="3"/>
</p:tagLst>
</file>

<file path=ppt/theme/theme1.xml><?xml version="1.0" encoding="utf-8"?>
<a:theme xmlns:a="http://schemas.openxmlformats.org/drawingml/2006/main" name="2_Modèle par défaut">
  <a:themeElements>
    <a:clrScheme name="Modèle par défaut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Modèle par défau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00"/>
        </a:solidFill>
        <a:ln w="19050" cap="flat" cmpd="sng" algn="ctr">
          <a:solidFill>
            <a:srgbClr val="FF66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fr-FR"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rgbClr val="FFFF00"/>
        </a:solidFill>
        <a:ln w="19050" cap="flat" cmpd="sng" algn="ctr">
          <a:solidFill>
            <a:srgbClr val="FF66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fr-FR"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Modèle par défaut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odèle par défau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odèle par défau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TotalTime>
  <Words>4821</Words>
  <Application>Microsoft Office PowerPoint</Application>
  <PresentationFormat>Affichage à l'écran (4:3)</PresentationFormat>
  <Paragraphs>834</Paragraphs>
  <Slides>25</Slides>
  <Notes>25</Notes>
  <HiddenSlides>0</HiddenSlides>
  <MMClips>0</MMClips>
  <ScaleCrop>false</ScaleCrop>
  <HeadingPairs>
    <vt:vector size="8" baseType="variant">
      <vt:variant>
        <vt:lpstr>Polices utilisées</vt:lpstr>
      </vt:variant>
      <vt:variant>
        <vt:i4>7</vt:i4>
      </vt:variant>
      <vt:variant>
        <vt:lpstr>Thème</vt:lpstr>
      </vt:variant>
      <vt:variant>
        <vt:i4>1</vt:i4>
      </vt:variant>
      <vt:variant>
        <vt:lpstr>Serveurs OLE incorporés</vt:lpstr>
      </vt:variant>
      <vt:variant>
        <vt:i4>1</vt:i4>
      </vt:variant>
      <vt:variant>
        <vt:lpstr>Titres des diapositives</vt:lpstr>
      </vt:variant>
      <vt:variant>
        <vt:i4>25</vt:i4>
      </vt:variant>
    </vt:vector>
  </HeadingPairs>
  <TitlesOfParts>
    <vt:vector size="34" baseType="lpstr">
      <vt:lpstr>Arial</vt:lpstr>
      <vt:lpstr>Arial (Corps)</vt:lpstr>
      <vt:lpstr>Arial Narrow</vt:lpstr>
      <vt:lpstr>Calibri</vt:lpstr>
      <vt:lpstr>Tahoma</vt:lpstr>
      <vt:lpstr>Times New Roman</vt:lpstr>
      <vt:lpstr>Wingdings</vt:lpstr>
      <vt:lpstr>2_Modèle par défaut</vt:lpstr>
      <vt:lpstr>Clip</vt:lpstr>
      <vt:lpstr>Présentation PowerPoint</vt:lpstr>
      <vt:lpstr>Contenu</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UCP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Calculs de coûts et seuil de rentabilité (point mort)</dc:title>
  <dc:creator>GIROU Alain</dc:creator>
  <cp:lastModifiedBy>LAMOURI Samir</cp:lastModifiedBy>
  <cp:revision>428</cp:revision>
  <dcterms:created xsi:type="dcterms:W3CDTF">2018-04-08T07:46:34Z</dcterms:created>
  <dcterms:modified xsi:type="dcterms:W3CDTF">2019-05-29T10:01:42Z</dcterms:modified>
</cp:coreProperties>
</file>